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5" r:id="rId3"/>
  </p:sldMasterIdLst>
  <p:notesMasterIdLst>
    <p:notesMasterId r:id="rId23"/>
  </p:notesMasterIdLst>
  <p:sldIdLst>
    <p:sldId id="323" r:id="rId4"/>
    <p:sldId id="276" r:id="rId5"/>
    <p:sldId id="313" r:id="rId6"/>
    <p:sldId id="314" r:id="rId7"/>
    <p:sldId id="317" r:id="rId8"/>
    <p:sldId id="318" r:id="rId9"/>
    <p:sldId id="316" r:id="rId10"/>
    <p:sldId id="321" r:id="rId11"/>
    <p:sldId id="734" r:id="rId12"/>
    <p:sldId id="736" r:id="rId13"/>
    <p:sldId id="737" r:id="rId14"/>
    <p:sldId id="735" r:id="rId15"/>
    <p:sldId id="738" r:id="rId16"/>
    <p:sldId id="741" r:id="rId17"/>
    <p:sldId id="742" r:id="rId18"/>
    <p:sldId id="744" r:id="rId19"/>
    <p:sldId id="324" r:id="rId20"/>
    <p:sldId id="325" r:id="rId21"/>
    <p:sldId id="746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57" userDrawn="1">
          <p15:clr>
            <a:srgbClr val="A4A3A4"/>
          </p15:clr>
        </p15:guide>
        <p15:guide id="4" pos="7423" userDrawn="1">
          <p15:clr>
            <a:srgbClr val="A4A3A4"/>
          </p15:clr>
        </p15:guide>
        <p15:guide id="5" pos="66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6AB5"/>
    <a:srgbClr val="00A9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09" autoAdjust="0"/>
    <p:restoredTop sz="94660"/>
  </p:normalViewPr>
  <p:slideViewPr>
    <p:cSldViewPr snapToGrid="0" showGuides="1">
      <p:cViewPr varScale="1">
        <p:scale>
          <a:sx n="95" d="100"/>
          <a:sy n="95" d="100"/>
        </p:scale>
        <p:origin x="456" y="72"/>
      </p:cViewPr>
      <p:guideLst>
        <p:guide orient="horz" pos="2160"/>
        <p:guide pos="3840"/>
        <p:guide pos="257"/>
        <p:guide pos="7423"/>
        <p:guide pos="660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00A9B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D80-48D4-B837-941F77770015}"/>
              </c:ext>
            </c:extLst>
          </c:dPt>
          <c:dPt>
            <c:idx val="1"/>
            <c:bubble3D val="0"/>
            <c:spPr>
              <a:solidFill>
                <a:srgbClr val="00A9B2">
                  <a:alpha val="67000"/>
                </a:srgb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CD80-48D4-B837-941F77770015}"/>
              </c:ext>
            </c:extLst>
          </c:dPt>
          <c:dPt>
            <c:idx val="2"/>
            <c:bubble3D val="0"/>
            <c:spPr>
              <a:solidFill>
                <a:srgbClr val="00A9B2">
                  <a:alpha val="50000"/>
                </a:srgb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D80-48D4-B837-941F77770015}"/>
              </c:ext>
            </c:extLst>
          </c:dPt>
          <c:dLbls>
            <c:dLbl>
              <c:idx val="2"/>
              <c:layout>
                <c:manualLayout>
                  <c:x val="0.13694062499999995"/>
                  <c:y val="0.134812847222222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CD80-48D4-B837-941F7777001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Bahnschrift SemiBold" panose="020B0502040204020203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3.85</c:v>
                </c:pt>
                <c:pt idx="1">
                  <c:v>2.14</c:v>
                </c:pt>
                <c:pt idx="2">
                  <c:v>0.72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D80-48D4-B837-941F777700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00A9B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D80-48D4-B837-941F77770015}"/>
              </c:ext>
            </c:extLst>
          </c:dPt>
          <c:dPt>
            <c:idx val="1"/>
            <c:bubble3D val="0"/>
            <c:spPr>
              <a:solidFill>
                <a:srgbClr val="00A9B2">
                  <a:alpha val="67000"/>
                </a:srgb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CD80-48D4-B837-941F77770015}"/>
              </c:ext>
            </c:extLst>
          </c:dPt>
          <c:dPt>
            <c:idx val="2"/>
            <c:bubble3D val="0"/>
            <c:spPr>
              <a:solidFill>
                <a:srgbClr val="00A9B2">
                  <a:alpha val="50000"/>
                </a:srgb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D80-48D4-B837-941F77770015}"/>
              </c:ext>
            </c:extLst>
          </c:dPt>
          <c:dLbls>
            <c:dLbl>
              <c:idx val="2"/>
              <c:layout>
                <c:manualLayout>
                  <c:x val="0.13694062499999995"/>
                  <c:y val="0.134812847222222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CD80-48D4-B837-941F7777001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Bahnschrift SemiBold" panose="020B0502040204020203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3.85</c:v>
                </c:pt>
                <c:pt idx="1">
                  <c:v>2.14</c:v>
                </c:pt>
                <c:pt idx="2">
                  <c:v>0.72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D80-48D4-B837-941F777700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ADF-4E02-948E-92FBE27BFFAB}"/>
              </c:ext>
            </c:extLst>
          </c:dPt>
          <c:dPt>
            <c:idx val="1"/>
            <c:bubble3D val="0"/>
            <c:spPr>
              <a:solidFill>
                <a:schemeClr val="bg1">
                  <a:alpha val="67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ADF-4E02-948E-92FBE27BFFAB}"/>
              </c:ext>
            </c:extLst>
          </c:dPt>
          <c:dPt>
            <c:idx val="2"/>
            <c:bubble3D val="0"/>
            <c:spPr>
              <a:solidFill>
                <a:schemeClr val="bg1">
                  <a:alpha val="5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ADF-4E02-948E-92FBE27BFFAB}"/>
              </c:ext>
            </c:extLst>
          </c:dPt>
          <c:dLbls>
            <c:dLbl>
              <c:idx val="2"/>
              <c:layout>
                <c:manualLayout>
                  <c:x val="0.13694062499999995"/>
                  <c:y val="0.134812847222222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7ADF-4E02-948E-92FBE27BFFA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rgbClr val="00A9B2"/>
                    </a:solidFill>
                    <a:latin typeface="Bahnschrift SemiBold" panose="020B0502040204020203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3.85</c:v>
                </c:pt>
                <c:pt idx="1">
                  <c:v>2.14</c:v>
                </c:pt>
                <c:pt idx="2">
                  <c:v>0.72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7ADF-4E02-948E-92FBE27BFF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    </a:t>
            </a:r>
            <a:endParaRPr lang="zh-CN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8.6927128917903065E-3"/>
          <c:y val="5.1714471699707075E-2"/>
          <c:w val="0.98867093676798679"/>
          <c:h val="0.875237516438460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年电话回访总人次</c:v>
                </c:pt>
              </c:strCache>
            </c:strRef>
          </c:tx>
          <c:spPr>
            <a:gradFill>
              <a:gsLst>
                <a:gs pos="0">
                  <a:srgbClr val="016AB5">
                    <a:alpha val="50000"/>
                  </a:srgbClr>
                </a:gs>
                <a:gs pos="100000">
                  <a:srgbClr val="016AB5">
                    <a:alpha val="0"/>
                  </a:srgbClr>
                </a:gs>
              </a:gsLst>
              <a:lin ang="5400000" scaled="1"/>
            </a:gradFill>
            <a:ln w="9525" cap="flat" cmpd="sng" algn="ctr">
              <a:noFill/>
              <a:round/>
            </a:ln>
            <a:effectLst/>
          </c:spPr>
          <c:invertIfNegative val="0"/>
          <c:dPt>
            <c:idx val="9"/>
            <c:invertIfNegative val="0"/>
            <c:bubble3D val="0"/>
            <c:spPr>
              <a:gradFill>
                <a:gsLst>
                  <a:gs pos="0">
                    <a:srgbClr val="00A9B2"/>
                  </a:gs>
                  <a:gs pos="100000">
                    <a:srgbClr val="00A9B2">
                      <a:alpha val="0"/>
                    </a:srgbClr>
                  </a:gs>
                </a:gsLst>
                <a:lin ang="5400000" scaled="1"/>
              </a:gradFill>
              <a:ln w="9525" cap="flat" cmpd="sng" algn="ctr">
                <a:noFill/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888-4C04-8835-F6316ECF55CA}"/>
              </c:ext>
            </c:extLst>
          </c:dPt>
          <c:dLbls>
            <c:dLbl>
              <c:idx val="0"/>
              <c:layout>
                <c:manualLayout>
                  <c:x val="-5.3744373430901154E-18"/>
                  <c:y val="1.518573831983559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7888-4C04-8835-F6316ECF55C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7648207135233845E-17"/>
                  <c:y val="-4.063722294892503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7888-4C04-8835-F6316ECF55C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3452361144940793E-3"/>
                  <c:y val="1.518573831983559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7888-4C04-8835-F6316ECF55C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"/>
                  <c:y val="-1.518573831983559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7888-4C04-8835-F6316ECF55C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1928115575964545E-3"/>
                  <c:y val="-1.627307622757245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7888-4C04-8835-F6316ECF55C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3.5918996533927405E-3"/>
                  <c:y val="1.4667416493054565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7888-4C04-8835-F6316ECF55C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9.4162002289046703E-5"/>
                  <c:y val="5.0619762620750745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7888-4C04-8835-F6316ECF55C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7888-4C04-8835-F6316ECF55CA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00A9B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2009年</c:v>
                </c:pt>
                <c:pt idx="1">
                  <c:v>2010年</c:v>
                </c:pt>
                <c:pt idx="2">
                  <c:v>2011年</c:v>
                </c:pt>
                <c:pt idx="3">
                  <c:v>2012年</c:v>
                </c:pt>
                <c:pt idx="4">
                  <c:v>2013年</c:v>
                </c:pt>
                <c:pt idx="5">
                  <c:v>2014年</c:v>
                </c:pt>
                <c:pt idx="6">
                  <c:v>2015年</c:v>
                </c:pt>
                <c:pt idx="7">
                  <c:v>2016年</c:v>
                </c:pt>
                <c:pt idx="8">
                  <c:v>2017年</c:v>
                </c:pt>
                <c:pt idx="9">
                  <c:v>2018年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15104</c:v>
                </c:pt>
                <c:pt idx="1">
                  <c:v>17635</c:v>
                </c:pt>
                <c:pt idx="2">
                  <c:v>22108</c:v>
                </c:pt>
                <c:pt idx="3">
                  <c:v>30728</c:v>
                </c:pt>
                <c:pt idx="4">
                  <c:v>33935</c:v>
                </c:pt>
                <c:pt idx="5">
                  <c:v>41942</c:v>
                </c:pt>
                <c:pt idx="6">
                  <c:v>93139</c:v>
                </c:pt>
                <c:pt idx="7">
                  <c:v>101835</c:v>
                </c:pt>
                <c:pt idx="8">
                  <c:v>127181</c:v>
                </c:pt>
                <c:pt idx="9">
                  <c:v>132082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7888-4C04-8835-F6316ECF55C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428565216"/>
        <c:axId val="1428566848"/>
      </c:barChart>
      <c:catAx>
        <c:axId val="1428565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28566848"/>
        <c:crosses val="autoZero"/>
        <c:auto val="1"/>
        <c:lblAlgn val="ctr"/>
        <c:lblOffset val="100"/>
        <c:noMultiLvlLbl val="0"/>
      </c:catAx>
      <c:valAx>
        <c:axId val="14285668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1428565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    </a:t>
            </a:r>
            <a:endParaRPr lang="zh-CN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8.6927128917903065E-3"/>
          <c:y val="5.1714471699707075E-2"/>
          <c:w val="0.98867093676798679"/>
          <c:h val="0.875237516438460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年电话回访总人次</c:v>
                </c:pt>
              </c:strCache>
            </c:strRef>
          </c:tx>
          <c:spPr>
            <a:gradFill>
              <a:gsLst>
                <a:gs pos="0">
                  <a:srgbClr val="016AB5">
                    <a:alpha val="50000"/>
                  </a:srgbClr>
                </a:gs>
                <a:gs pos="100000">
                  <a:srgbClr val="016AB5">
                    <a:alpha val="0"/>
                  </a:srgbClr>
                </a:gs>
              </a:gsLst>
              <a:lin ang="5400000" scaled="1"/>
            </a:gradFill>
            <a:ln w="9525" cap="flat" cmpd="sng" algn="ctr">
              <a:noFill/>
              <a:round/>
            </a:ln>
            <a:effectLst/>
          </c:spPr>
          <c:invertIfNegative val="0"/>
          <c:dPt>
            <c:idx val="9"/>
            <c:invertIfNegative val="0"/>
            <c:bubble3D val="0"/>
            <c:spPr>
              <a:gradFill>
                <a:gsLst>
                  <a:gs pos="0">
                    <a:srgbClr val="00A9B2"/>
                  </a:gs>
                  <a:gs pos="100000">
                    <a:srgbClr val="00A9B2">
                      <a:alpha val="0"/>
                    </a:srgbClr>
                  </a:gs>
                </a:gsLst>
                <a:lin ang="5400000" scaled="1"/>
              </a:gradFill>
              <a:ln w="9525" cap="flat" cmpd="sng" algn="ctr">
                <a:noFill/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A23-4BDF-86C2-E6129DD9B82E}"/>
              </c:ext>
            </c:extLst>
          </c:dPt>
          <c:dLbls>
            <c:dLbl>
              <c:idx val="0"/>
              <c:layout>
                <c:manualLayout>
                  <c:x val="-5.3744373430901154E-18"/>
                  <c:y val="1.518573831983559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A23-4BDF-86C2-E6129DD9B82E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7648207135233845E-17"/>
                  <c:y val="-4.063722294892503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AA23-4BDF-86C2-E6129DD9B82E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3452361144940793E-3"/>
                  <c:y val="1.518573831983559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AA23-4BDF-86C2-E6129DD9B82E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"/>
                  <c:y val="-1.518573831983559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AA23-4BDF-86C2-E6129DD9B82E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1928115575964545E-3"/>
                  <c:y val="-1.627307622757245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AA23-4BDF-86C2-E6129DD9B82E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3.5918996533927405E-3"/>
                  <c:y val="1.4667416493054565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AA23-4BDF-86C2-E6129DD9B82E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9.4162002289046703E-5"/>
                  <c:y val="5.0619762620750745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AA23-4BDF-86C2-E6129DD9B82E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A23-4BDF-86C2-E6129DD9B82E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00A9B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2009年</c:v>
                </c:pt>
                <c:pt idx="1">
                  <c:v>2010年</c:v>
                </c:pt>
                <c:pt idx="2">
                  <c:v>2011年</c:v>
                </c:pt>
                <c:pt idx="3">
                  <c:v>2012年</c:v>
                </c:pt>
                <c:pt idx="4">
                  <c:v>2013年</c:v>
                </c:pt>
                <c:pt idx="5">
                  <c:v>2014年</c:v>
                </c:pt>
                <c:pt idx="6">
                  <c:v>2015年</c:v>
                </c:pt>
                <c:pt idx="7">
                  <c:v>2016年</c:v>
                </c:pt>
                <c:pt idx="8">
                  <c:v>2017年</c:v>
                </c:pt>
                <c:pt idx="9">
                  <c:v>2018年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15104</c:v>
                </c:pt>
                <c:pt idx="1">
                  <c:v>17635</c:v>
                </c:pt>
                <c:pt idx="2">
                  <c:v>22108</c:v>
                </c:pt>
                <c:pt idx="3">
                  <c:v>30728</c:v>
                </c:pt>
                <c:pt idx="4">
                  <c:v>33935</c:v>
                </c:pt>
                <c:pt idx="5">
                  <c:v>41942</c:v>
                </c:pt>
                <c:pt idx="6">
                  <c:v>93139</c:v>
                </c:pt>
                <c:pt idx="7">
                  <c:v>101835</c:v>
                </c:pt>
                <c:pt idx="8">
                  <c:v>127181</c:v>
                </c:pt>
                <c:pt idx="9">
                  <c:v>132082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AA23-4BDF-86C2-E6129DD9B82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428570112"/>
        <c:axId val="1428574464"/>
      </c:barChart>
      <c:catAx>
        <c:axId val="1428570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28574464"/>
        <c:crosses val="autoZero"/>
        <c:auto val="1"/>
        <c:lblAlgn val="ctr"/>
        <c:lblOffset val="100"/>
        <c:noMultiLvlLbl val="0"/>
      </c:catAx>
      <c:valAx>
        <c:axId val="14285744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14285701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103187-93FA-4651-9478-46C7BD250B05}" type="datetimeFigureOut">
              <a:rPr lang="zh-CN" altLang="en-US" smtClean="0"/>
              <a:t>2020/5/7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6E92E2-18A9-418B-BC34-62F96583E9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990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E87A07-A4C1-41DF-A902-7F4B84BF109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69918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E87A07-A4C1-41DF-A902-7F4B84BF109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13693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B111A7-19AC-47AA-B052-30A198CD537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72412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B111A7-19AC-47AA-B052-30A198CD537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92051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B111A7-19AC-47AA-B052-30A198CD537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22042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B111A7-19AC-47AA-B052-30A198CD537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54650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B111A7-19AC-47AA-B052-30A198CD537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9191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CF91E9-B9A7-4A36-BBFB-F51C963332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221B97D-8BC8-4FA3-88F7-B0EF21B881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EAD5154-0904-4A97-969B-7291085AEB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1E6F4-F9E8-47DC-8534-BF67C69CD4DF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DCDCFE3-9D03-4AC7-8DCB-80AC65683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5992395-6A7A-4202-8294-3DA57CFBC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42C10-BE3E-4981-99B7-951212B14C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884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7879112-EF77-42AE-875E-5E49508332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50BB85F-E927-4F6B-A40B-28F9C536B1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3FB48F5-E829-4B38-9819-6D8705DB2E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1E6F4-F9E8-47DC-8534-BF67C69CD4DF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2B2F5BC-5036-4152-B2DE-8B2A355B2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2C57F0A-EE10-4AF5-9B94-F90A04F46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42C10-BE3E-4981-99B7-951212B14C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216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B469D047-A440-420F-94A8-335435D8728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7EC38FAD-E9B8-42B8-B479-3FE1425F3E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2E2460C-4255-4415-A866-B75F4BC39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1E6F4-F9E8-47DC-8534-BF67C69CD4DF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1066DB6-13EF-47AD-8E50-A1F29CB55C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A9365BF-5A65-4F24-A66F-914DAB165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42C10-BE3E-4981-99B7-951212B14C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1604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7280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BC1608F-53F0-4B13-BDE9-FC9A90C5FC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F61FDAEF-5F46-48A2-AE62-60BFF88EC1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1B20F64-5824-49B8-878D-E330E446D2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7CD7-56BE-4378-A3DA-15B854E784BF}" type="datetimeFigureOut">
              <a:rPr lang="zh-CN" altLang="en-US" smtClean="0"/>
              <a:t>2020/5/7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26A3EF0-EF14-4B9A-8032-5F1ABD6AD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0D5FBBC-0A12-4563-AB0F-093DF44C7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EE33A-7856-43FB-9760-38688863D6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0684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F3D5B4B-0790-4701-99F6-4FFD107BD8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463D5E8-766A-41F8-8364-A13DBB88BF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F4B3280-C388-41B7-A3DF-D655BADC5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7CD7-56BE-4378-A3DA-15B854E784BF}" type="datetimeFigureOut">
              <a:rPr lang="zh-CN" altLang="en-US" smtClean="0"/>
              <a:t>2020/5/7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C31CE45-2C23-43EC-A95F-46F1AEB06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E7728DF-439C-4C87-9BED-691E17F23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EE33A-7856-43FB-9760-38688863D6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1404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4D4CBE-CDF8-4C8B-AC2A-1FB633EAC3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47AB028-2015-4166-B298-D54CDD66E0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AFF500F-C4D9-4C53-958F-CA52A1C43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7CD7-56BE-4378-A3DA-15B854E784BF}" type="datetimeFigureOut">
              <a:rPr lang="zh-CN" altLang="en-US" smtClean="0"/>
              <a:t>2020/5/7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2D1CA59-D3DD-4FBE-A4F4-6C94D49E89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B55A46B-6CF6-4275-85E0-3DA0B0B917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EE33A-7856-43FB-9760-38688863D6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3527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426C8AA-0745-470A-AFBC-1DD129B5D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C687B57-A485-4792-BC9F-D37239ACBC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7CAF4C4D-E0F1-4AD4-8E0A-8878D85772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355920AC-A5D3-47EF-851B-11FECB97D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7CD7-56BE-4378-A3DA-15B854E784BF}" type="datetimeFigureOut">
              <a:rPr lang="zh-CN" altLang="en-US" smtClean="0"/>
              <a:t>2020/5/7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2526FFF-A88A-4E0E-959D-930E41DE7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DBEA213-E6AF-4E82-BCD3-B99A5D47A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EE33A-7856-43FB-9760-38688863D6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1488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62809B2-BD51-4619-A838-5AC4F6A180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1848A4C-D5FC-43CD-B733-06FCB76FFE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097F2FF-50BD-40B4-870C-FBC402AFBC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C74BC61D-34E0-48A0-BFEB-EC7B212EC6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31DECA41-1AED-4131-BF0A-B193E3DBE6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668F1084-831B-47EB-BB6A-8F0043615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7CD7-56BE-4378-A3DA-15B854E784BF}" type="datetimeFigureOut">
              <a:rPr lang="zh-CN" altLang="en-US" smtClean="0"/>
              <a:t>2020/5/7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94B3EF6D-E4C0-4085-822C-D96C1A47F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7FE76084-4205-4382-9E9A-70B458738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EE33A-7856-43FB-9760-38688863D6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7213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0583A2B-5450-44E6-9669-57B9545ADD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06641867-6029-4E11-AA4A-4494ADDBB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7CD7-56BE-4378-A3DA-15B854E784BF}" type="datetimeFigureOut">
              <a:rPr lang="zh-CN" altLang="en-US" smtClean="0"/>
              <a:t>2020/5/7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FF0F06F0-02BC-412D-B898-6E9BF5518A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10D9F841-12C3-4A43-ABF7-9F58B9DC6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EE33A-7856-43FB-9760-38688863D6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7392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79BEC5DF-D6D2-4E8E-A937-789FB8BEE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7CD7-56BE-4378-A3DA-15B854E784BF}" type="datetimeFigureOut">
              <a:rPr lang="zh-CN" altLang="en-US" smtClean="0"/>
              <a:t>2020/5/7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AF7EFC7-25C1-4E89-BD85-0297048511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395CAD4-3FB3-4F0D-893A-C83F98866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EE33A-7856-43FB-9760-38688863D6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674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FB5AD05-E4AC-45D2-A654-BD025FC7BA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0B5702A-4F82-4F2F-90C1-563A56CEA3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341457D-8241-48F9-ABC7-ABA8C3214B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1E6F4-F9E8-47DC-8534-BF67C69CD4DF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0C8CEC3-2E81-4B81-866B-F7C415DC2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E64D959-D53A-4A63-B298-99AD50390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42C10-BE3E-4981-99B7-951212B14C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7327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BFE72A6-149C-4CA5-B14F-404252FFE9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44805BB-952E-49C1-AB7A-AFD0053FBB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FCA4BE48-03FC-4458-ADE8-645C238864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27992EC-1240-4FA0-90C7-7C8DA3B0A4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7CD7-56BE-4378-A3DA-15B854E784BF}" type="datetimeFigureOut">
              <a:rPr lang="zh-CN" altLang="en-US" smtClean="0"/>
              <a:t>2020/5/7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0E067CB-D938-4280-99B3-095E1B6056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FE925EE-19E6-4AAE-8553-2FC44175B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EE33A-7856-43FB-9760-38688863D6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2777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354829A-5C28-4A63-A522-1F84E588A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41B8A5FA-85E2-4BBF-B739-6A8CDA771D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89F1D91-B4EC-41B4-9774-BFB4911B38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BE24BD2-8011-492A-9806-5075FB25AE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7CD7-56BE-4378-A3DA-15B854E784BF}" type="datetimeFigureOut">
              <a:rPr lang="zh-CN" altLang="en-US" smtClean="0"/>
              <a:t>2020/5/7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553F308-22E7-4735-BDCE-CC697D98F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69F514A-31DA-42B1-B881-E98E8661C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EE33A-7856-43FB-9760-38688863D6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1663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41FD7A1-820E-4A77-9B0F-04165A913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7429370-0D90-434F-889D-3A18DB020D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D52EA5B-5A36-48DF-A464-93E71FF3F3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7CD7-56BE-4378-A3DA-15B854E784BF}" type="datetimeFigureOut">
              <a:rPr lang="zh-CN" altLang="en-US" smtClean="0"/>
              <a:t>2020/5/7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061CE45-2494-48FA-A535-C17F13E9B7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472B03F-55B4-4EC0-95FE-F7C8989E0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EE33A-7856-43FB-9760-38688863D6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8291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DD6B6A09-CC85-445A-A439-6733E35667F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77E2FE16-6636-43E7-A411-D72EBE2DBC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60E6D3E-BA50-44B5-8A6A-C230842B06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67CD7-56BE-4378-A3DA-15B854E784BF}" type="datetimeFigureOut">
              <a:rPr lang="zh-CN" altLang="en-US" smtClean="0"/>
              <a:t>2020/5/7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B3AA4BA-68B6-47F7-8819-2FE711696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7FA209B-641F-4E86-B321-783A662FE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EE33A-7856-43FB-9760-38688863D6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2152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3853D8F6-D119-4CBF-9118-DE39AFDEE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87539-B696-4DEC-8902-5DC3111EEB4E}" type="datetimeFigureOut">
              <a:rPr lang="zh-CN" altLang="en-US" smtClean="0"/>
              <a:t>2020/5/7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5218F9D-FC96-4608-99BD-988F865F7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0395D7E-725F-4FE6-882F-BCE4F0B80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89EAE-010B-436B-BC18-9F3350AF72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584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87F3E70-A14D-45EE-8ACF-91B31B3BB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852BBF1-8F97-4DA9-A7CB-C127FAF388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97DF6D1-1EDF-4451-9D8C-265AE2E43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1E6F4-F9E8-47DC-8534-BF67C69CD4DF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D7031CA-944D-4E10-B326-10D879129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BED1991-DFA6-4FB2-A8C1-A289EEAD07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42C10-BE3E-4981-99B7-951212B14C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0654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A696BFE-0B21-4D72-822D-36D8E708A9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28A21D1-7AFC-4A58-9D9A-CE6EDAB074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F93A475-6619-4D11-B1A9-22A12E5AA4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00EFBD8-F9C4-4304-989E-E4B56C1E98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1E6F4-F9E8-47DC-8534-BF67C69CD4DF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5878B36-D240-4B55-89A2-855DE9CF9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DA9A314-6137-4BEB-B098-1A7B9AE99D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42C10-BE3E-4981-99B7-951212B14C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637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ADEE759-0FCB-47D2-A40F-3534075CAC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89D1C0E-35D8-4E28-893B-9EBDF166E3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0413BBF2-7D33-48FD-9265-95E05687C4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DFDFF05-C82A-44D1-9936-341C0D03DC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778C9CD0-6CA8-45D5-9B68-ED159DEAF9D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48C6E738-F610-4818-AFCE-907703FE9F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1E6F4-F9E8-47DC-8534-BF67C69CD4DF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3E7B5CA-1DD8-4B83-920D-68E92DA2E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F141DFD1-A963-4E0A-B872-786919994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42C10-BE3E-4981-99B7-951212B14C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895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ED3AAAA-4FB0-401A-9FB9-86565CA0F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321DADA9-D905-4086-A28D-E8502DABAB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1E6F4-F9E8-47DC-8534-BF67C69CD4DF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957BEE44-4E66-44C4-B86A-8C66B0DAC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A8193324-5517-49B2-83CE-6C0E63D78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42C10-BE3E-4981-99B7-951212B14C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8605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4EBD0C0A-AD33-4AC9-B4F7-FDDA3189D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1E6F4-F9E8-47DC-8534-BF67C69CD4DF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92CC813-D24C-4537-B065-8CE241580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8686B84-65A8-414E-BC3C-96463EFEA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42C10-BE3E-4981-99B7-951212B14C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4326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E440F2E-4D8A-4C8C-806E-F1DF323A6D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AEC6600-2D4C-4245-96DF-2E734B0D57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B136673-C436-4016-A5E6-E9FC5B9F99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86986E6-150C-4663-B331-D2856CB4E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1E6F4-F9E8-47DC-8534-BF67C69CD4DF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8A81E7F-D3EB-44C2-8CBB-A3E19604E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D780BEC-9FC5-4EF0-BA12-7FCD5DBB5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42C10-BE3E-4981-99B7-951212B14C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7321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FFB26ED-DF41-4B05-8924-B3549A348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B00C15FC-A88E-469E-A05F-2ADBDB4C39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AFF727C-F45D-4E7F-9449-777F152C3B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A7E4C1E-9496-46FB-91AA-DD2F6AD3B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1E6F4-F9E8-47DC-8534-BF67C69CD4DF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06AB99B-33A2-4571-90BB-7D12CCB5CB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FCA3448-D662-4308-9F5B-3A971873E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642C10-BE3E-4981-99B7-951212B14C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043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ags" Target="../tags/tag1.xm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4.xml"/><Relationship Id="rId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2CF14633-6262-4F36-92F9-B4836B5F4B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5A5F4A4-1F6C-4DE7-944B-F18F26AEED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07ADC57-5D14-4126-A11C-BCE894B87F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B1E6F4-F9E8-47DC-8534-BF67C69CD4DF}" type="datetimeFigureOut">
              <a:rPr lang="en-US" smtClean="0"/>
              <a:t>5/7/2020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6CD20CC-C377-4741-9527-283946AA26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5F383A1-74F0-4BE0-9C4F-1821927C67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642C10-BE3E-4981-99B7-951212B14C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267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62AAB10B-0CEF-41F2-BC2A-88E65B25BA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4F22B4A-AC31-4F29-B1D7-3B57EB13B4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E6775ED-02CA-49B6-9322-05E3F06FC94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767CD7-56BE-4378-A3DA-15B854E784BF}" type="datetimeFigureOut">
              <a:rPr lang="zh-CN" altLang="en-US" smtClean="0"/>
              <a:t>2020/5/7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7A80FAC-D68C-4418-8C2D-EA07F09D36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9821185-EAB1-4104-AF6B-710FEDFE32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6EE33A-7856-43FB-9760-38688863D6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29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F0D6CF64-E2FC-421D-8F43-6B8E2C3807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9BFFB91-E099-4764-BB9F-A066E27FF4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36F4B67-F637-412D-810D-62EA9C714C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387539-B696-4DEC-8902-5DC3111EEB4E}" type="datetimeFigureOut">
              <a:rPr lang="zh-CN" altLang="en-US" smtClean="0"/>
              <a:t>2020/5/7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E574C07-92F7-499F-9B43-5128A7B02C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FA642F8-9C4E-4AC5-9AC3-0857F692B3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789EAE-010B-436B-BC18-9F3350AF725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051A8381-0B30-475B-B3E5-BCD0B3C19DD9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-6350000" y="-635000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B06B6E5B-C033-4113-BF48-01311AE09830}"/>
              </a:ext>
            </a:extLst>
          </p:cNvPr>
          <p:cNvSpPr/>
          <p:nvPr userDrawn="1">
            <p:custDataLst>
              <p:tags r:id="rId4"/>
            </p:custDataLst>
          </p:nvPr>
        </p:nvSpPr>
        <p:spPr>
          <a:xfrm>
            <a:off x="18542000" y="1320800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091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Relationship Id="rId6" Type="http://schemas.openxmlformats.org/officeDocument/2006/relationships/chart" Target="../charts/char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4.xml"/><Relationship Id="rId6" Type="http://schemas.openxmlformats.org/officeDocument/2006/relationships/chart" Target="../charts/chart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Relationship Id="rId6" Type="http://schemas.openxmlformats.org/officeDocument/2006/relationships/chart" Target="../charts/chart4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7.png"/><Relationship Id="rId4" Type="http://schemas.openxmlformats.org/officeDocument/2006/relationships/chart" Target="../charts/char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3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7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Relationship Id="rId5" Type="http://schemas.openxmlformats.org/officeDocument/2006/relationships/chart" Target="../charts/char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0E77AA18-5705-4C84-8EF0-D9BEFC4FD325}"/>
              </a:ext>
            </a:extLst>
          </p:cNvPr>
          <p:cNvSpPr txBox="1"/>
          <p:nvPr/>
        </p:nvSpPr>
        <p:spPr>
          <a:xfrm>
            <a:off x="5667375" y="2121278"/>
            <a:ext cx="3787775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7200" b="1" dirty="0">
                <a:ln>
                  <a:gradFill>
                    <a:gsLst>
                      <a:gs pos="0">
                        <a:srgbClr val="016AB5">
                          <a:alpha val="50000"/>
                        </a:srgbClr>
                      </a:gs>
                      <a:gs pos="90000">
                        <a:srgbClr val="016AB5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企业简介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52132F63-AEFC-4C2D-996C-42A6EFAED70D}"/>
              </a:ext>
            </a:extLst>
          </p:cNvPr>
          <p:cNvSpPr txBox="1"/>
          <p:nvPr/>
        </p:nvSpPr>
        <p:spPr>
          <a:xfrm>
            <a:off x="9423132" y="2030038"/>
            <a:ext cx="2189702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dist"/>
            <a:r>
              <a:rPr lang="en-US" altLang="zh-CN" sz="8800" b="1" dirty="0">
                <a:ln>
                  <a:gradFill>
                    <a:gsLst>
                      <a:gs pos="0">
                        <a:srgbClr val="016AB5">
                          <a:alpha val="50000"/>
                        </a:srgbClr>
                      </a:gs>
                      <a:gs pos="90000">
                        <a:srgbClr val="016AB5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8800" b="1" dirty="0">
              <a:ln>
                <a:gradFill>
                  <a:gsLst>
                    <a:gs pos="0">
                      <a:srgbClr val="016AB5">
                        <a:alpha val="50000"/>
                      </a:srgbClr>
                    </a:gs>
                    <a:gs pos="90000">
                      <a:srgbClr val="016AB5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212B15C3-49AF-4C7A-9E49-72773B27C46E}"/>
              </a:ext>
            </a:extLst>
          </p:cNvPr>
          <p:cNvGrpSpPr>
            <a:grpSpLocks noChangeAspect="1"/>
          </p:cNvGrpSpPr>
          <p:nvPr/>
        </p:nvGrpSpPr>
        <p:grpSpPr>
          <a:xfrm>
            <a:off x="10245774" y="714988"/>
            <a:ext cx="1278682" cy="356575"/>
            <a:chOff x="2503611" y="2699362"/>
            <a:chExt cx="6906577" cy="1925978"/>
          </a:xfrm>
          <a:gradFill>
            <a:gsLst>
              <a:gs pos="0">
                <a:srgbClr val="016AB5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AB0359E2-3280-4C3D-8A2B-8DF4E5FBADAA}"/>
                </a:ext>
              </a:extLst>
            </p:cNvPr>
            <p:cNvSpPr txBox="1"/>
            <p:nvPr/>
          </p:nvSpPr>
          <p:spPr>
            <a:xfrm>
              <a:off x="7455927" y="3350382"/>
              <a:ext cx="1945312" cy="218970"/>
            </a:xfrm>
            <a:custGeom>
              <a:avLst/>
              <a:gdLst/>
              <a:ahLst/>
              <a:cxnLst/>
              <a:rect l="l" t="t" r="r" b="b"/>
              <a:pathLst>
                <a:path w="1945312" h="218970">
                  <a:moveTo>
                    <a:pt x="1257418" y="69237"/>
                  </a:moveTo>
                  <a:cubicBezTo>
                    <a:pt x="1246668" y="69461"/>
                    <a:pt x="1237349" y="73243"/>
                    <a:pt x="1229461" y="80585"/>
                  </a:cubicBezTo>
                  <a:cubicBezTo>
                    <a:pt x="1221572" y="87927"/>
                    <a:pt x="1216495" y="97484"/>
                    <a:pt x="1214229" y="109256"/>
                  </a:cubicBezTo>
                  <a:cubicBezTo>
                    <a:pt x="1212364" y="120909"/>
                    <a:pt x="1214090" y="130362"/>
                    <a:pt x="1219405" y="137613"/>
                  </a:cubicBezTo>
                  <a:cubicBezTo>
                    <a:pt x="1224720" y="144864"/>
                    <a:pt x="1232714" y="148599"/>
                    <a:pt x="1243385" y="148818"/>
                  </a:cubicBezTo>
                  <a:cubicBezTo>
                    <a:pt x="1254144" y="148599"/>
                    <a:pt x="1263493" y="144864"/>
                    <a:pt x="1271432" y="137613"/>
                  </a:cubicBezTo>
                  <a:cubicBezTo>
                    <a:pt x="1279371" y="130362"/>
                    <a:pt x="1284468" y="120909"/>
                    <a:pt x="1286723" y="109256"/>
                  </a:cubicBezTo>
                  <a:cubicBezTo>
                    <a:pt x="1288599" y="97484"/>
                    <a:pt x="1286854" y="87927"/>
                    <a:pt x="1281488" y="80585"/>
                  </a:cubicBezTo>
                  <a:cubicBezTo>
                    <a:pt x="1276122" y="73243"/>
                    <a:pt x="1268099" y="69461"/>
                    <a:pt x="1257418" y="69237"/>
                  </a:cubicBezTo>
                  <a:close/>
                  <a:moveTo>
                    <a:pt x="1015711" y="69237"/>
                  </a:moveTo>
                  <a:cubicBezTo>
                    <a:pt x="1008102" y="69346"/>
                    <a:pt x="1001460" y="71185"/>
                    <a:pt x="995785" y="74754"/>
                  </a:cubicBezTo>
                  <a:cubicBezTo>
                    <a:pt x="990110" y="78322"/>
                    <a:pt x="985089" y="82962"/>
                    <a:pt x="980723" y="88674"/>
                  </a:cubicBezTo>
                  <a:lnTo>
                    <a:pt x="973545" y="129380"/>
                  </a:lnTo>
                  <a:cubicBezTo>
                    <a:pt x="975897" y="135092"/>
                    <a:pt x="979281" y="139733"/>
                    <a:pt x="983698" y="143301"/>
                  </a:cubicBezTo>
                  <a:cubicBezTo>
                    <a:pt x="988114" y="146870"/>
                    <a:pt x="994108" y="148709"/>
                    <a:pt x="1001678" y="148818"/>
                  </a:cubicBezTo>
                  <a:cubicBezTo>
                    <a:pt x="1011952" y="148647"/>
                    <a:pt x="1020869" y="144988"/>
                    <a:pt x="1028428" y="137841"/>
                  </a:cubicBezTo>
                  <a:cubicBezTo>
                    <a:pt x="1035987" y="130695"/>
                    <a:pt x="1040920" y="121090"/>
                    <a:pt x="1043228" y="109027"/>
                  </a:cubicBezTo>
                  <a:cubicBezTo>
                    <a:pt x="1045174" y="96964"/>
                    <a:pt x="1043628" y="87360"/>
                    <a:pt x="1038589" y="80213"/>
                  </a:cubicBezTo>
                  <a:cubicBezTo>
                    <a:pt x="1033551" y="73067"/>
                    <a:pt x="1025924" y="69408"/>
                    <a:pt x="1015711" y="69237"/>
                  </a:cubicBezTo>
                  <a:close/>
                  <a:moveTo>
                    <a:pt x="66793" y="69237"/>
                  </a:moveTo>
                  <a:cubicBezTo>
                    <a:pt x="56044" y="69461"/>
                    <a:pt x="46724" y="73243"/>
                    <a:pt x="38836" y="80585"/>
                  </a:cubicBezTo>
                  <a:cubicBezTo>
                    <a:pt x="30948" y="87927"/>
                    <a:pt x="25870" y="97484"/>
                    <a:pt x="23604" y="109256"/>
                  </a:cubicBezTo>
                  <a:cubicBezTo>
                    <a:pt x="21739" y="120909"/>
                    <a:pt x="23465" y="130362"/>
                    <a:pt x="28780" y="137613"/>
                  </a:cubicBezTo>
                  <a:cubicBezTo>
                    <a:pt x="34096" y="144864"/>
                    <a:pt x="42089" y="148599"/>
                    <a:pt x="52761" y="148818"/>
                  </a:cubicBezTo>
                  <a:cubicBezTo>
                    <a:pt x="63519" y="148599"/>
                    <a:pt x="72868" y="144864"/>
                    <a:pt x="80807" y="137613"/>
                  </a:cubicBezTo>
                  <a:cubicBezTo>
                    <a:pt x="88747" y="130362"/>
                    <a:pt x="93844" y="120909"/>
                    <a:pt x="96098" y="109256"/>
                  </a:cubicBezTo>
                  <a:cubicBezTo>
                    <a:pt x="97974" y="97484"/>
                    <a:pt x="96229" y="87927"/>
                    <a:pt x="90863" y="80585"/>
                  </a:cubicBezTo>
                  <a:cubicBezTo>
                    <a:pt x="85497" y="73243"/>
                    <a:pt x="77474" y="69461"/>
                    <a:pt x="66793" y="69237"/>
                  </a:cubicBezTo>
                  <a:close/>
                  <a:moveTo>
                    <a:pt x="577379" y="68551"/>
                  </a:moveTo>
                  <a:cubicBezTo>
                    <a:pt x="567981" y="68665"/>
                    <a:pt x="559950" y="71411"/>
                    <a:pt x="553284" y="76788"/>
                  </a:cubicBezTo>
                  <a:cubicBezTo>
                    <a:pt x="546619" y="82166"/>
                    <a:pt x="542125" y="89488"/>
                    <a:pt x="539805" y="98755"/>
                  </a:cubicBezTo>
                  <a:lnTo>
                    <a:pt x="601785" y="98755"/>
                  </a:lnTo>
                  <a:cubicBezTo>
                    <a:pt x="603020" y="89588"/>
                    <a:pt x="601580" y="82294"/>
                    <a:pt x="597466" y="76874"/>
                  </a:cubicBezTo>
                  <a:cubicBezTo>
                    <a:pt x="593352" y="71454"/>
                    <a:pt x="586657" y="68680"/>
                    <a:pt x="577379" y="68551"/>
                  </a:cubicBezTo>
                  <a:close/>
                  <a:moveTo>
                    <a:pt x="244695" y="51663"/>
                  </a:moveTo>
                  <a:lnTo>
                    <a:pt x="269841" y="51663"/>
                  </a:lnTo>
                  <a:lnTo>
                    <a:pt x="286003" y="118170"/>
                  </a:lnTo>
                  <a:lnTo>
                    <a:pt x="329277" y="51663"/>
                  </a:lnTo>
                  <a:lnTo>
                    <a:pt x="330191" y="51663"/>
                  </a:lnTo>
                  <a:lnTo>
                    <a:pt x="350011" y="118170"/>
                  </a:lnTo>
                  <a:lnTo>
                    <a:pt x="389627" y="51663"/>
                  </a:lnTo>
                  <a:lnTo>
                    <a:pt x="414545" y="51663"/>
                  </a:lnTo>
                  <a:lnTo>
                    <a:pt x="342934" y="168678"/>
                  </a:lnTo>
                  <a:lnTo>
                    <a:pt x="342019" y="168678"/>
                  </a:lnTo>
                  <a:lnTo>
                    <a:pt x="321110" y="100572"/>
                  </a:lnTo>
                  <a:lnTo>
                    <a:pt x="275954" y="168678"/>
                  </a:lnTo>
                  <a:lnTo>
                    <a:pt x="275039" y="168678"/>
                  </a:lnTo>
                  <a:close/>
                  <a:moveTo>
                    <a:pt x="1460180" y="51635"/>
                  </a:moveTo>
                  <a:lnTo>
                    <a:pt x="1482555" y="51635"/>
                  </a:lnTo>
                  <a:lnTo>
                    <a:pt x="1462319" y="166392"/>
                  </a:lnTo>
                  <a:lnTo>
                    <a:pt x="1439945" y="166392"/>
                  </a:lnTo>
                  <a:close/>
                  <a:moveTo>
                    <a:pt x="1689625" y="49377"/>
                  </a:moveTo>
                  <a:cubicBezTo>
                    <a:pt x="1703500" y="49581"/>
                    <a:pt x="1713401" y="54082"/>
                    <a:pt x="1719325" y="62880"/>
                  </a:cubicBezTo>
                  <a:cubicBezTo>
                    <a:pt x="1725251" y="71678"/>
                    <a:pt x="1726935" y="83550"/>
                    <a:pt x="1724380" y="98498"/>
                  </a:cubicBezTo>
                  <a:lnTo>
                    <a:pt x="1712408" y="166392"/>
                  </a:lnTo>
                  <a:lnTo>
                    <a:pt x="1690033" y="166392"/>
                  </a:lnTo>
                  <a:lnTo>
                    <a:pt x="1701763" y="99869"/>
                  </a:lnTo>
                  <a:cubicBezTo>
                    <a:pt x="1703228" y="91049"/>
                    <a:pt x="1702079" y="84001"/>
                    <a:pt x="1698316" y="78724"/>
                  </a:cubicBezTo>
                  <a:cubicBezTo>
                    <a:pt x="1694553" y="73447"/>
                    <a:pt x="1688578" y="70742"/>
                    <a:pt x="1680392" y="70608"/>
                  </a:cubicBezTo>
                  <a:cubicBezTo>
                    <a:pt x="1673669" y="70742"/>
                    <a:pt x="1667597" y="72532"/>
                    <a:pt x="1662177" y="75981"/>
                  </a:cubicBezTo>
                  <a:cubicBezTo>
                    <a:pt x="1656756" y="79429"/>
                    <a:pt x="1651842" y="83734"/>
                    <a:pt x="1647434" y="88896"/>
                  </a:cubicBezTo>
                  <a:lnTo>
                    <a:pt x="1633769" y="166392"/>
                  </a:lnTo>
                  <a:lnTo>
                    <a:pt x="1611395" y="166392"/>
                  </a:lnTo>
                  <a:lnTo>
                    <a:pt x="1631626" y="51660"/>
                  </a:lnTo>
                  <a:lnTo>
                    <a:pt x="1651945" y="51660"/>
                  </a:lnTo>
                  <a:lnTo>
                    <a:pt x="1650403" y="65586"/>
                  </a:lnTo>
                  <a:cubicBezTo>
                    <a:pt x="1654489" y="61215"/>
                    <a:pt x="1659839" y="57458"/>
                    <a:pt x="1666455" y="54314"/>
                  </a:cubicBezTo>
                  <a:cubicBezTo>
                    <a:pt x="1673070" y="51170"/>
                    <a:pt x="1680793" y="49525"/>
                    <a:pt x="1689625" y="49377"/>
                  </a:cubicBezTo>
                  <a:close/>
                  <a:moveTo>
                    <a:pt x="1260920" y="49377"/>
                  </a:moveTo>
                  <a:cubicBezTo>
                    <a:pt x="1278225" y="49714"/>
                    <a:pt x="1291313" y="55377"/>
                    <a:pt x="1300185" y="66367"/>
                  </a:cubicBezTo>
                  <a:cubicBezTo>
                    <a:pt x="1309056" y="77357"/>
                    <a:pt x="1312103" y="91654"/>
                    <a:pt x="1309326" y="109256"/>
                  </a:cubicBezTo>
                  <a:cubicBezTo>
                    <a:pt x="1307183" y="120860"/>
                    <a:pt x="1302804" y="131111"/>
                    <a:pt x="1296189" y="140009"/>
                  </a:cubicBezTo>
                  <a:cubicBezTo>
                    <a:pt x="1289573" y="148906"/>
                    <a:pt x="1281403" y="155885"/>
                    <a:pt x="1271679" y="160946"/>
                  </a:cubicBezTo>
                  <a:cubicBezTo>
                    <a:pt x="1261954" y="166006"/>
                    <a:pt x="1251355" y="168584"/>
                    <a:pt x="1239884" y="168678"/>
                  </a:cubicBezTo>
                  <a:cubicBezTo>
                    <a:pt x="1222585" y="168360"/>
                    <a:pt x="1209521" y="162773"/>
                    <a:pt x="1200693" y="151916"/>
                  </a:cubicBezTo>
                  <a:cubicBezTo>
                    <a:pt x="1191865" y="141059"/>
                    <a:pt x="1188843" y="126839"/>
                    <a:pt x="1191626" y="109256"/>
                  </a:cubicBezTo>
                  <a:cubicBezTo>
                    <a:pt x="1195047" y="91654"/>
                    <a:pt x="1203098" y="77357"/>
                    <a:pt x="1215778" y="66367"/>
                  </a:cubicBezTo>
                  <a:cubicBezTo>
                    <a:pt x="1228458" y="55377"/>
                    <a:pt x="1243506" y="49714"/>
                    <a:pt x="1260920" y="49377"/>
                  </a:cubicBezTo>
                  <a:close/>
                  <a:moveTo>
                    <a:pt x="1023329" y="49377"/>
                  </a:moveTo>
                  <a:cubicBezTo>
                    <a:pt x="1039288" y="49704"/>
                    <a:pt x="1051077" y="55330"/>
                    <a:pt x="1058698" y="66253"/>
                  </a:cubicBezTo>
                  <a:cubicBezTo>
                    <a:pt x="1066319" y="77176"/>
                    <a:pt x="1068697" y="91434"/>
                    <a:pt x="1065831" y="109027"/>
                  </a:cubicBezTo>
                  <a:cubicBezTo>
                    <a:pt x="1062492" y="126620"/>
                    <a:pt x="1055086" y="140878"/>
                    <a:pt x="1043613" y="151802"/>
                  </a:cubicBezTo>
                  <a:cubicBezTo>
                    <a:pt x="1032140" y="162725"/>
                    <a:pt x="1018367" y="168351"/>
                    <a:pt x="1002293" y="168678"/>
                  </a:cubicBezTo>
                  <a:cubicBezTo>
                    <a:pt x="993750" y="168568"/>
                    <a:pt x="986771" y="167132"/>
                    <a:pt x="981355" y="164369"/>
                  </a:cubicBezTo>
                  <a:cubicBezTo>
                    <a:pt x="975939" y="161606"/>
                    <a:pt x="971885" y="158173"/>
                    <a:pt x="969192" y="154068"/>
                  </a:cubicBezTo>
                  <a:lnTo>
                    <a:pt x="957748" y="218970"/>
                  </a:lnTo>
                  <a:lnTo>
                    <a:pt x="935374" y="218970"/>
                  </a:lnTo>
                  <a:lnTo>
                    <a:pt x="964876" y="51660"/>
                  </a:lnTo>
                  <a:lnTo>
                    <a:pt x="985195" y="51660"/>
                  </a:lnTo>
                  <a:lnTo>
                    <a:pt x="983653" y="65584"/>
                  </a:lnTo>
                  <a:cubicBezTo>
                    <a:pt x="987747" y="61114"/>
                    <a:pt x="993121" y="57329"/>
                    <a:pt x="999776" y="54228"/>
                  </a:cubicBezTo>
                  <a:cubicBezTo>
                    <a:pt x="1006431" y="51127"/>
                    <a:pt x="1014282" y="49510"/>
                    <a:pt x="1023329" y="49377"/>
                  </a:cubicBezTo>
                  <a:close/>
                  <a:moveTo>
                    <a:pt x="830300" y="49377"/>
                  </a:moveTo>
                  <a:lnTo>
                    <a:pt x="826354" y="71751"/>
                  </a:lnTo>
                  <a:lnTo>
                    <a:pt x="824297" y="71751"/>
                  </a:lnTo>
                  <a:cubicBezTo>
                    <a:pt x="817269" y="71851"/>
                    <a:pt x="810970" y="73652"/>
                    <a:pt x="805400" y="77152"/>
                  </a:cubicBezTo>
                  <a:cubicBezTo>
                    <a:pt x="799829" y="80653"/>
                    <a:pt x="794637" y="85253"/>
                    <a:pt x="789821" y="90954"/>
                  </a:cubicBezTo>
                  <a:lnTo>
                    <a:pt x="776519" y="166392"/>
                  </a:lnTo>
                  <a:lnTo>
                    <a:pt x="754145" y="166392"/>
                  </a:lnTo>
                  <a:lnTo>
                    <a:pt x="774376" y="51660"/>
                  </a:lnTo>
                  <a:lnTo>
                    <a:pt x="794695" y="51660"/>
                  </a:lnTo>
                  <a:lnTo>
                    <a:pt x="793099" y="67185"/>
                  </a:lnTo>
                  <a:cubicBezTo>
                    <a:pt x="796796" y="62448"/>
                    <a:pt x="801797" y="58338"/>
                    <a:pt x="808102" y="54857"/>
                  </a:cubicBezTo>
                  <a:cubicBezTo>
                    <a:pt x="814407" y="51375"/>
                    <a:pt x="821807" y="49548"/>
                    <a:pt x="830300" y="49377"/>
                  </a:cubicBezTo>
                  <a:close/>
                  <a:moveTo>
                    <a:pt x="580759" y="49377"/>
                  </a:moveTo>
                  <a:cubicBezTo>
                    <a:pt x="592175" y="49505"/>
                    <a:pt x="601265" y="52193"/>
                    <a:pt x="608031" y="57441"/>
                  </a:cubicBezTo>
                  <a:cubicBezTo>
                    <a:pt x="614796" y="62688"/>
                    <a:pt x="619341" y="69727"/>
                    <a:pt x="621664" y="78556"/>
                  </a:cubicBezTo>
                  <a:cubicBezTo>
                    <a:pt x="623987" y="87386"/>
                    <a:pt x="624192" y="97238"/>
                    <a:pt x="622280" y="108113"/>
                  </a:cubicBezTo>
                  <a:lnTo>
                    <a:pt x="620710" y="117014"/>
                  </a:lnTo>
                  <a:lnTo>
                    <a:pt x="536586" y="117014"/>
                  </a:lnTo>
                  <a:cubicBezTo>
                    <a:pt x="535114" y="127577"/>
                    <a:pt x="536859" y="135623"/>
                    <a:pt x="541821" y="141153"/>
                  </a:cubicBezTo>
                  <a:cubicBezTo>
                    <a:pt x="546782" y="146682"/>
                    <a:pt x="554715" y="149466"/>
                    <a:pt x="565620" y="149504"/>
                  </a:cubicBezTo>
                  <a:cubicBezTo>
                    <a:pt x="573182" y="149394"/>
                    <a:pt x="579791" y="147955"/>
                    <a:pt x="585449" y="145185"/>
                  </a:cubicBezTo>
                  <a:cubicBezTo>
                    <a:pt x="591106" y="142416"/>
                    <a:pt x="595723" y="138974"/>
                    <a:pt x="599299" y="134861"/>
                  </a:cubicBezTo>
                  <a:lnTo>
                    <a:pt x="612524" y="147902"/>
                  </a:lnTo>
                  <a:cubicBezTo>
                    <a:pt x="605896" y="154662"/>
                    <a:pt x="598450" y="159808"/>
                    <a:pt x="590186" y="163342"/>
                  </a:cubicBezTo>
                  <a:cubicBezTo>
                    <a:pt x="581922" y="166875"/>
                    <a:pt x="572606" y="168654"/>
                    <a:pt x="562239" y="168678"/>
                  </a:cubicBezTo>
                  <a:cubicBezTo>
                    <a:pt x="544396" y="168360"/>
                    <a:pt x="531389" y="162772"/>
                    <a:pt x="523219" y="151915"/>
                  </a:cubicBezTo>
                  <a:cubicBezTo>
                    <a:pt x="515048" y="141057"/>
                    <a:pt x="512426" y="126837"/>
                    <a:pt x="515351" y="109254"/>
                  </a:cubicBezTo>
                  <a:cubicBezTo>
                    <a:pt x="518725" y="91654"/>
                    <a:pt x="526356" y="77359"/>
                    <a:pt x="538246" y="66369"/>
                  </a:cubicBezTo>
                  <a:cubicBezTo>
                    <a:pt x="550135" y="55378"/>
                    <a:pt x="564306" y="49714"/>
                    <a:pt x="580759" y="49377"/>
                  </a:cubicBezTo>
                  <a:close/>
                  <a:moveTo>
                    <a:pt x="70295" y="49377"/>
                  </a:moveTo>
                  <a:cubicBezTo>
                    <a:pt x="87601" y="49714"/>
                    <a:pt x="100689" y="55377"/>
                    <a:pt x="109560" y="66367"/>
                  </a:cubicBezTo>
                  <a:cubicBezTo>
                    <a:pt x="118431" y="77357"/>
                    <a:pt x="121478" y="91654"/>
                    <a:pt x="118701" y="109256"/>
                  </a:cubicBezTo>
                  <a:cubicBezTo>
                    <a:pt x="116558" y="120860"/>
                    <a:pt x="112179" y="131111"/>
                    <a:pt x="105564" y="140009"/>
                  </a:cubicBezTo>
                  <a:cubicBezTo>
                    <a:pt x="98949" y="148906"/>
                    <a:pt x="90779" y="155885"/>
                    <a:pt x="81054" y="160946"/>
                  </a:cubicBezTo>
                  <a:cubicBezTo>
                    <a:pt x="71329" y="166006"/>
                    <a:pt x="60731" y="168584"/>
                    <a:pt x="49259" y="168678"/>
                  </a:cubicBezTo>
                  <a:cubicBezTo>
                    <a:pt x="31960" y="168360"/>
                    <a:pt x="18896" y="162773"/>
                    <a:pt x="10068" y="151916"/>
                  </a:cubicBezTo>
                  <a:cubicBezTo>
                    <a:pt x="1241" y="141059"/>
                    <a:pt x="-1782" y="126839"/>
                    <a:pt x="1001" y="109256"/>
                  </a:cubicBezTo>
                  <a:cubicBezTo>
                    <a:pt x="4422" y="91654"/>
                    <a:pt x="12473" y="77357"/>
                    <a:pt x="25153" y="66367"/>
                  </a:cubicBezTo>
                  <a:cubicBezTo>
                    <a:pt x="37833" y="55377"/>
                    <a:pt x="52881" y="49714"/>
                    <a:pt x="70295" y="49377"/>
                  </a:cubicBezTo>
                  <a:close/>
                  <a:moveTo>
                    <a:pt x="1893672" y="12801"/>
                  </a:moveTo>
                  <a:lnTo>
                    <a:pt x="1916046" y="12801"/>
                  </a:lnTo>
                  <a:lnTo>
                    <a:pt x="1909193" y="51663"/>
                  </a:lnTo>
                  <a:lnTo>
                    <a:pt x="1945312" y="51663"/>
                  </a:lnTo>
                  <a:lnTo>
                    <a:pt x="1941931" y="70837"/>
                  </a:lnTo>
                  <a:lnTo>
                    <a:pt x="1905812" y="70837"/>
                  </a:lnTo>
                  <a:lnTo>
                    <a:pt x="1895772" y="127779"/>
                  </a:lnTo>
                  <a:cubicBezTo>
                    <a:pt x="1894688" y="134440"/>
                    <a:pt x="1895610" y="139528"/>
                    <a:pt x="1898538" y="143044"/>
                  </a:cubicBezTo>
                  <a:cubicBezTo>
                    <a:pt x="1901466" y="146560"/>
                    <a:pt x="1905887" y="148332"/>
                    <a:pt x="1911802" y="148361"/>
                  </a:cubicBezTo>
                  <a:cubicBezTo>
                    <a:pt x="1915678" y="148337"/>
                    <a:pt x="1919026" y="147985"/>
                    <a:pt x="1921847" y="147303"/>
                  </a:cubicBezTo>
                  <a:cubicBezTo>
                    <a:pt x="1924667" y="146622"/>
                    <a:pt x="1927021" y="145755"/>
                    <a:pt x="1928907" y="144702"/>
                  </a:cubicBezTo>
                  <a:lnTo>
                    <a:pt x="1932207" y="162286"/>
                  </a:lnTo>
                  <a:cubicBezTo>
                    <a:pt x="1929167" y="164050"/>
                    <a:pt x="1925503" y="165544"/>
                    <a:pt x="1921215" y="166766"/>
                  </a:cubicBezTo>
                  <a:cubicBezTo>
                    <a:pt x="1916928" y="167988"/>
                    <a:pt x="1911986" y="168626"/>
                    <a:pt x="1906391" y="168678"/>
                  </a:cubicBezTo>
                  <a:cubicBezTo>
                    <a:pt x="1894025" y="168641"/>
                    <a:pt x="1884878" y="165177"/>
                    <a:pt x="1878951" y="158287"/>
                  </a:cubicBezTo>
                  <a:cubicBezTo>
                    <a:pt x="1873024" y="151396"/>
                    <a:pt x="1871160" y="141304"/>
                    <a:pt x="1873357" y="128008"/>
                  </a:cubicBezTo>
                  <a:lnTo>
                    <a:pt x="1883438" y="70837"/>
                  </a:lnTo>
                  <a:lnTo>
                    <a:pt x="1861035" y="70837"/>
                  </a:lnTo>
                  <a:lnTo>
                    <a:pt x="1864416" y="51663"/>
                  </a:lnTo>
                  <a:lnTo>
                    <a:pt x="1886819" y="51663"/>
                  </a:lnTo>
                  <a:close/>
                  <a:moveTo>
                    <a:pt x="1480701" y="0"/>
                  </a:moveTo>
                  <a:cubicBezTo>
                    <a:pt x="1484890" y="95"/>
                    <a:pt x="1488105" y="1503"/>
                    <a:pt x="1490347" y="4225"/>
                  </a:cubicBezTo>
                  <a:cubicBezTo>
                    <a:pt x="1492589" y="6946"/>
                    <a:pt x="1493386" y="10410"/>
                    <a:pt x="1492740" y="14616"/>
                  </a:cubicBezTo>
                  <a:cubicBezTo>
                    <a:pt x="1491885" y="18922"/>
                    <a:pt x="1489861" y="22414"/>
                    <a:pt x="1486667" y="25093"/>
                  </a:cubicBezTo>
                  <a:cubicBezTo>
                    <a:pt x="1483473" y="27771"/>
                    <a:pt x="1479767" y="29151"/>
                    <a:pt x="1475546" y="29232"/>
                  </a:cubicBezTo>
                  <a:cubicBezTo>
                    <a:pt x="1471255" y="29151"/>
                    <a:pt x="1468006" y="27771"/>
                    <a:pt x="1465799" y="25093"/>
                  </a:cubicBezTo>
                  <a:cubicBezTo>
                    <a:pt x="1463593" y="22414"/>
                    <a:pt x="1462829" y="18922"/>
                    <a:pt x="1463507" y="14616"/>
                  </a:cubicBezTo>
                  <a:cubicBezTo>
                    <a:pt x="1464330" y="10410"/>
                    <a:pt x="1466321" y="6946"/>
                    <a:pt x="1469479" y="4225"/>
                  </a:cubicBezTo>
                  <a:cubicBezTo>
                    <a:pt x="1472637" y="1503"/>
                    <a:pt x="1476378" y="95"/>
                    <a:pt x="148070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i="1" dirty="0">
                <a:latin typeface="Radikal" pitchFamily="50" charset="0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8B56F1B3-9DA6-4E9D-A686-049C9AC027FB}"/>
                </a:ext>
              </a:extLst>
            </p:cNvPr>
            <p:cNvGrpSpPr/>
            <p:nvPr/>
          </p:nvGrpSpPr>
          <p:grpSpPr>
            <a:xfrm>
              <a:off x="2503611" y="2699362"/>
              <a:ext cx="6906577" cy="1925978"/>
              <a:chOff x="2772760" y="2502276"/>
              <a:chExt cx="6646480" cy="1853447"/>
            </a:xfrm>
            <a:grpFill/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xmlns="" id="{C2117182-E3D0-47C6-8D0F-AB356BC290A5}"/>
                  </a:ext>
                </a:extLst>
              </p:cNvPr>
              <p:cNvSpPr/>
              <p:nvPr/>
            </p:nvSpPr>
            <p:spPr>
              <a:xfrm>
                <a:off x="5348757" y="2502276"/>
                <a:ext cx="2206287" cy="1826925"/>
              </a:xfrm>
              <a:custGeom>
                <a:avLst/>
                <a:gdLst>
                  <a:gd name="connsiteX0" fmla="*/ 1229818 w 4045693"/>
                  <a:gd name="connsiteY0" fmla="*/ 912081 h 3350053"/>
                  <a:gd name="connsiteX1" fmla="*/ 2095462 w 4045693"/>
                  <a:gd name="connsiteY1" fmla="*/ 912081 h 3350053"/>
                  <a:gd name="connsiteX2" fmla="*/ 1689306 w 4045693"/>
                  <a:gd name="connsiteY2" fmla="*/ 2049757 h 3350053"/>
                  <a:gd name="connsiteX3" fmla="*/ 1727077 w 4045693"/>
                  <a:gd name="connsiteY3" fmla="*/ 2045913 h 3350053"/>
                  <a:gd name="connsiteX4" fmla="*/ 2613714 w 4045693"/>
                  <a:gd name="connsiteY4" fmla="*/ 1654890 h 3350053"/>
                  <a:gd name="connsiteX5" fmla="*/ 2892824 w 4045693"/>
                  <a:gd name="connsiteY5" fmla="*/ 1375902 h 3350053"/>
                  <a:gd name="connsiteX6" fmla="*/ 3020602 w 4045693"/>
                  <a:gd name="connsiteY6" fmla="*/ 951318 h 3350053"/>
                  <a:gd name="connsiteX7" fmla="*/ 3004187 w 4045693"/>
                  <a:gd name="connsiteY7" fmla="*/ 843189 h 3350053"/>
                  <a:gd name="connsiteX8" fmla="*/ 2773833 w 4045693"/>
                  <a:gd name="connsiteY8" fmla="*/ 633826 h 3350053"/>
                  <a:gd name="connsiteX9" fmla="*/ 2537865 w 4045693"/>
                  <a:gd name="connsiteY9" fmla="*/ 607953 h 3350053"/>
                  <a:gd name="connsiteX10" fmla="*/ 78717 w 4045693"/>
                  <a:gd name="connsiteY10" fmla="*/ 605878 h 3350053"/>
                  <a:gd name="connsiteX11" fmla="*/ 0 w 4045693"/>
                  <a:gd name="connsiteY11" fmla="*/ 605878 h 3350053"/>
                  <a:gd name="connsiteX12" fmla="*/ 17513 w 4045693"/>
                  <a:gd name="connsiteY12" fmla="*/ 564323 h 3350053"/>
                  <a:gd name="connsiteX13" fmla="*/ 340924 w 4045693"/>
                  <a:gd name="connsiteY13" fmla="*/ 39847 h 3350053"/>
                  <a:gd name="connsiteX14" fmla="*/ 414882 w 4045693"/>
                  <a:gd name="connsiteY14" fmla="*/ 0 h 3350053"/>
                  <a:gd name="connsiteX15" fmla="*/ 2849621 w 4045693"/>
                  <a:gd name="connsiteY15" fmla="*/ 1404 h 3350053"/>
                  <a:gd name="connsiteX16" fmla="*/ 3459831 w 4045693"/>
                  <a:gd name="connsiteY16" fmla="*/ 69137 h 3350053"/>
                  <a:gd name="connsiteX17" fmla="*/ 3749803 w 4045693"/>
                  <a:gd name="connsiteY17" fmla="*/ 193376 h 3350053"/>
                  <a:gd name="connsiteX18" fmla="*/ 4045572 w 4045693"/>
                  <a:gd name="connsiteY18" fmla="*/ 720781 h 3350053"/>
                  <a:gd name="connsiteX19" fmla="*/ 3848596 w 4045693"/>
                  <a:gd name="connsiteY19" fmla="*/ 1397138 h 3350053"/>
                  <a:gd name="connsiteX20" fmla="*/ 3436216 w 4045693"/>
                  <a:gd name="connsiteY20" fmla="*/ 1791822 h 3350053"/>
                  <a:gd name="connsiteX21" fmla="*/ 2559161 w 4045693"/>
                  <a:gd name="connsiteY21" fmla="*/ 2239960 h 3350053"/>
                  <a:gd name="connsiteX22" fmla="*/ 1610894 w 4045693"/>
                  <a:gd name="connsiteY22" fmla="*/ 2510649 h 3350053"/>
                  <a:gd name="connsiteX23" fmla="*/ 1563176 w 4045693"/>
                  <a:gd name="connsiteY23" fmla="*/ 2520473 h 3350053"/>
                  <a:gd name="connsiteX24" fmla="*/ 1507585 w 4045693"/>
                  <a:gd name="connsiteY24" fmla="*/ 2574233 h 3350053"/>
                  <a:gd name="connsiteX25" fmla="*/ 1338252 w 4045693"/>
                  <a:gd name="connsiteY25" fmla="*/ 3057397 h 3350053"/>
                  <a:gd name="connsiteX26" fmla="*/ 1234028 w 4045693"/>
                  <a:gd name="connsiteY26" fmla="*/ 3354021 h 3350053"/>
                  <a:gd name="connsiteX27" fmla="*/ 361428 w 4045693"/>
                  <a:gd name="connsiteY27" fmla="*/ 3354021 h 3350053"/>
                  <a:gd name="connsiteX28" fmla="*/ 1229818 w 4045693"/>
                  <a:gd name="connsiteY28" fmla="*/ 912081 h 3350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045693" h="3350053">
                    <a:moveTo>
                      <a:pt x="1229818" y="912081"/>
                    </a:moveTo>
                    <a:lnTo>
                      <a:pt x="2095462" y="912081"/>
                    </a:lnTo>
                    <a:cubicBezTo>
                      <a:pt x="1959751" y="1292242"/>
                      <a:pt x="1825749" y="1667644"/>
                      <a:pt x="1689306" y="2049757"/>
                    </a:cubicBezTo>
                    <a:cubicBezTo>
                      <a:pt x="1701962" y="2049231"/>
                      <a:pt x="1714575" y="2047947"/>
                      <a:pt x="1727077" y="2045913"/>
                    </a:cubicBezTo>
                    <a:cubicBezTo>
                      <a:pt x="2045669" y="1967806"/>
                      <a:pt x="2346015" y="1847961"/>
                      <a:pt x="2613714" y="1654890"/>
                    </a:cubicBezTo>
                    <a:cubicBezTo>
                      <a:pt x="2721538" y="1577089"/>
                      <a:pt x="2817646" y="1486777"/>
                      <a:pt x="2892824" y="1375902"/>
                    </a:cubicBezTo>
                    <a:cubicBezTo>
                      <a:pt x="2979718" y="1247758"/>
                      <a:pt x="3025788" y="1106861"/>
                      <a:pt x="3020602" y="951318"/>
                    </a:cubicBezTo>
                    <a:cubicBezTo>
                      <a:pt x="3019329" y="914761"/>
                      <a:pt x="3013821" y="878476"/>
                      <a:pt x="3004187" y="843189"/>
                    </a:cubicBezTo>
                    <a:cubicBezTo>
                      <a:pt x="2972090" y="725296"/>
                      <a:pt x="2890505" y="656647"/>
                      <a:pt x="2773833" y="633826"/>
                    </a:cubicBezTo>
                    <a:cubicBezTo>
                      <a:pt x="2696173" y="617754"/>
                      <a:pt x="2617162" y="609091"/>
                      <a:pt x="2537865" y="607953"/>
                    </a:cubicBezTo>
                    <a:cubicBezTo>
                      <a:pt x="1718189" y="605837"/>
                      <a:pt x="898474" y="605146"/>
                      <a:pt x="78717" y="605878"/>
                    </a:cubicBezTo>
                    <a:lnTo>
                      <a:pt x="0" y="605878"/>
                    </a:lnTo>
                    <a:cubicBezTo>
                      <a:pt x="7140" y="588609"/>
                      <a:pt x="10679" y="575367"/>
                      <a:pt x="17513" y="564323"/>
                    </a:cubicBezTo>
                    <a:cubicBezTo>
                      <a:pt x="125154" y="389436"/>
                      <a:pt x="233894" y="215282"/>
                      <a:pt x="340924" y="39847"/>
                    </a:cubicBezTo>
                    <a:cubicBezTo>
                      <a:pt x="359231" y="9825"/>
                      <a:pt x="380527" y="-61"/>
                      <a:pt x="414882" y="0"/>
                    </a:cubicBezTo>
                    <a:cubicBezTo>
                      <a:pt x="1226462" y="855"/>
                      <a:pt x="2038041" y="0"/>
                      <a:pt x="2849621" y="1404"/>
                    </a:cubicBezTo>
                    <a:cubicBezTo>
                      <a:pt x="3055140" y="1831"/>
                      <a:pt x="3259987" y="15622"/>
                      <a:pt x="3459831" y="69137"/>
                    </a:cubicBezTo>
                    <a:cubicBezTo>
                      <a:pt x="3562591" y="96536"/>
                      <a:pt x="3660590" y="134613"/>
                      <a:pt x="3749803" y="193376"/>
                    </a:cubicBezTo>
                    <a:cubicBezTo>
                      <a:pt x="3938968" y="318225"/>
                      <a:pt x="4028913" y="499457"/>
                      <a:pt x="4045572" y="720781"/>
                    </a:cubicBezTo>
                    <a:cubicBezTo>
                      <a:pt x="4064367" y="970540"/>
                      <a:pt x="3993765" y="1194975"/>
                      <a:pt x="3848596" y="1397138"/>
                    </a:cubicBezTo>
                    <a:cubicBezTo>
                      <a:pt x="3735707" y="1554328"/>
                      <a:pt x="3593589" y="1681251"/>
                      <a:pt x="3436216" y="1791822"/>
                    </a:cubicBezTo>
                    <a:cubicBezTo>
                      <a:pt x="3164978" y="1982390"/>
                      <a:pt x="2867745" y="2122677"/>
                      <a:pt x="2559161" y="2239960"/>
                    </a:cubicBezTo>
                    <a:cubicBezTo>
                      <a:pt x="2250578" y="2357242"/>
                      <a:pt x="1933573" y="2443587"/>
                      <a:pt x="1610894" y="2510649"/>
                    </a:cubicBezTo>
                    <a:cubicBezTo>
                      <a:pt x="1594968" y="2514005"/>
                      <a:pt x="1579163" y="2520229"/>
                      <a:pt x="1563176" y="2520473"/>
                    </a:cubicBezTo>
                    <a:cubicBezTo>
                      <a:pt x="1526563" y="2521084"/>
                      <a:pt x="1517410" y="2545980"/>
                      <a:pt x="1507585" y="2574233"/>
                    </a:cubicBezTo>
                    <a:cubicBezTo>
                      <a:pt x="1451690" y="2735512"/>
                      <a:pt x="1394819" y="2896424"/>
                      <a:pt x="1338252" y="3057397"/>
                    </a:cubicBezTo>
                    <a:cubicBezTo>
                      <a:pt x="1303958" y="3155031"/>
                      <a:pt x="1269664" y="3252664"/>
                      <a:pt x="1234028" y="3354021"/>
                    </a:cubicBezTo>
                    <a:lnTo>
                      <a:pt x="361428" y="3354021"/>
                    </a:lnTo>
                    <a:cubicBezTo>
                      <a:pt x="651807" y="2537071"/>
                      <a:pt x="941270" y="1723092"/>
                      <a:pt x="1229818" y="912081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xmlns="" id="{8184188D-C9A0-433A-9B06-64A99131C0BA}"/>
                  </a:ext>
                </a:extLst>
              </p:cNvPr>
              <p:cNvSpPr/>
              <p:nvPr/>
            </p:nvSpPr>
            <p:spPr>
              <a:xfrm>
                <a:off x="4710698" y="3007559"/>
                <a:ext cx="1168034" cy="1327765"/>
              </a:xfrm>
              <a:custGeom>
                <a:avLst/>
                <a:gdLst>
                  <a:gd name="connsiteX0" fmla="*/ 974140 w 2141837"/>
                  <a:gd name="connsiteY0" fmla="*/ 2436630 h 2434738"/>
                  <a:gd name="connsiteX1" fmla="*/ 539243 w 2141837"/>
                  <a:gd name="connsiteY1" fmla="*/ 2436630 h 2434738"/>
                  <a:gd name="connsiteX2" fmla="*/ 636876 w 2141837"/>
                  <a:gd name="connsiteY2" fmla="*/ 2133478 h 2434738"/>
                  <a:gd name="connsiteX3" fmla="*/ 0 w 2141837"/>
                  <a:gd name="connsiteY3" fmla="*/ 2133478 h 2434738"/>
                  <a:gd name="connsiteX4" fmla="*/ 67123 w 2141837"/>
                  <a:gd name="connsiteY4" fmla="*/ 1917036 h 2434738"/>
                  <a:gd name="connsiteX5" fmla="*/ 709187 w 2141837"/>
                  <a:gd name="connsiteY5" fmla="*/ 1917036 h 2434738"/>
                  <a:gd name="connsiteX6" fmla="*/ 763129 w 2141837"/>
                  <a:gd name="connsiteY6" fmla="*/ 1754415 h 2434738"/>
                  <a:gd name="connsiteX7" fmla="*/ 722367 w 2141837"/>
                  <a:gd name="connsiteY7" fmla="*/ 1782790 h 2434738"/>
                  <a:gd name="connsiteX8" fmla="*/ 563712 w 2141837"/>
                  <a:gd name="connsiteY8" fmla="*/ 1839662 h 2434738"/>
                  <a:gd name="connsiteX9" fmla="*/ 234199 w 2141837"/>
                  <a:gd name="connsiteY9" fmla="*/ 1838502 h 2434738"/>
                  <a:gd name="connsiteX10" fmla="*/ 174948 w 2141837"/>
                  <a:gd name="connsiteY10" fmla="*/ 1838502 h 2434738"/>
                  <a:gd name="connsiteX11" fmla="*/ 169150 w 2141837"/>
                  <a:gd name="connsiteY11" fmla="*/ 1826725 h 2434738"/>
                  <a:gd name="connsiteX12" fmla="*/ 491464 w 2141837"/>
                  <a:gd name="connsiteY12" fmla="*/ 1566104 h 2434738"/>
                  <a:gd name="connsiteX13" fmla="*/ 209974 w 2141837"/>
                  <a:gd name="connsiteY13" fmla="*/ 1557317 h 2434738"/>
                  <a:gd name="connsiteX14" fmla="*/ 656342 w 2141837"/>
                  <a:gd name="connsiteY14" fmla="*/ 127717 h 2434738"/>
                  <a:gd name="connsiteX15" fmla="*/ 768926 w 2141837"/>
                  <a:gd name="connsiteY15" fmla="*/ 127717 h 2434738"/>
                  <a:gd name="connsiteX16" fmla="*/ 994704 w 2141837"/>
                  <a:gd name="connsiteY16" fmla="*/ 128693 h 2434738"/>
                  <a:gd name="connsiteX17" fmla="*/ 1089714 w 2141837"/>
                  <a:gd name="connsiteY17" fmla="*/ 79327 h 2434738"/>
                  <a:gd name="connsiteX18" fmla="*/ 1148294 w 2141837"/>
                  <a:gd name="connsiteY18" fmla="*/ 0 h 2434738"/>
                  <a:gd name="connsiteX19" fmla="*/ 1658368 w 2141837"/>
                  <a:gd name="connsiteY19" fmla="*/ 0 h 2434738"/>
                  <a:gd name="connsiteX20" fmla="*/ 1575929 w 2141837"/>
                  <a:gd name="connsiteY20" fmla="*/ 126741 h 2434738"/>
                  <a:gd name="connsiteX21" fmla="*/ 2146537 w 2141837"/>
                  <a:gd name="connsiteY21" fmla="*/ 126741 h 2434738"/>
                  <a:gd name="connsiteX22" fmla="*/ 1635791 w 2141837"/>
                  <a:gd name="connsiteY22" fmla="*/ 1561589 h 2434738"/>
                  <a:gd name="connsiteX23" fmla="*/ 1567935 w 2141837"/>
                  <a:gd name="connsiteY23" fmla="*/ 1561589 h 2434738"/>
                  <a:gd name="connsiteX24" fmla="*/ 1043154 w 2141837"/>
                  <a:gd name="connsiteY24" fmla="*/ 1560857 h 2434738"/>
                  <a:gd name="connsiteX25" fmla="*/ 949792 w 2141837"/>
                  <a:gd name="connsiteY25" fmla="*/ 1594845 h 2434738"/>
                  <a:gd name="connsiteX26" fmla="*/ 792846 w 2141837"/>
                  <a:gd name="connsiteY26" fmla="*/ 1725552 h 2434738"/>
                  <a:gd name="connsiteX27" fmla="*/ 796935 w 2141837"/>
                  <a:gd name="connsiteY27" fmla="*/ 1738672 h 2434738"/>
                  <a:gd name="connsiteX28" fmla="*/ 1214074 w 2141837"/>
                  <a:gd name="connsiteY28" fmla="*/ 1738672 h 2434738"/>
                  <a:gd name="connsiteX29" fmla="*/ 1155250 w 2141837"/>
                  <a:gd name="connsiteY29" fmla="*/ 1917647 h 2434738"/>
                  <a:gd name="connsiteX30" fmla="*/ 1528577 w 2141837"/>
                  <a:gd name="connsiteY30" fmla="*/ 1917647 h 2434738"/>
                  <a:gd name="connsiteX31" fmla="*/ 1453155 w 2141837"/>
                  <a:gd name="connsiteY31" fmla="*/ 2131708 h 2434738"/>
                  <a:gd name="connsiteX32" fmla="*/ 1080927 w 2141837"/>
                  <a:gd name="connsiteY32" fmla="*/ 2131708 h 2434738"/>
                  <a:gd name="connsiteX33" fmla="*/ 1644150 w 2141837"/>
                  <a:gd name="connsiteY33" fmla="*/ 366248 h 2434738"/>
                  <a:gd name="connsiteX34" fmla="*/ 1506060 w 2141837"/>
                  <a:gd name="connsiteY34" fmla="*/ 366248 h 2434738"/>
                  <a:gd name="connsiteX35" fmla="*/ 1382614 w 2141837"/>
                  <a:gd name="connsiteY35" fmla="*/ 736035 h 2434738"/>
                  <a:gd name="connsiteX36" fmla="*/ 1516861 w 2141837"/>
                  <a:gd name="connsiteY36" fmla="*/ 736035 h 2434738"/>
                  <a:gd name="connsiteX37" fmla="*/ 1301152 w 2141837"/>
                  <a:gd name="connsiteY37" fmla="*/ 969746 h 2434738"/>
                  <a:gd name="connsiteX38" fmla="*/ 1177889 w 2141837"/>
                  <a:gd name="connsiteY38" fmla="*/ 1333736 h 2434738"/>
                  <a:gd name="connsiteX39" fmla="*/ 1311403 w 2141837"/>
                  <a:gd name="connsiteY39" fmla="*/ 1333736 h 2434738"/>
                  <a:gd name="connsiteX40" fmla="*/ 1436374 w 2141837"/>
                  <a:gd name="connsiteY40" fmla="*/ 969746 h 2434738"/>
                  <a:gd name="connsiteX41" fmla="*/ 999097 w 2141837"/>
                  <a:gd name="connsiteY41" fmla="*/ 366309 h 2434738"/>
                  <a:gd name="connsiteX42" fmla="*/ 879923 w 2141837"/>
                  <a:gd name="connsiteY42" fmla="*/ 734266 h 2434738"/>
                  <a:gd name="connsiteX43" fmla="*/ 1005566 w 2141837"/>
                  <a:gd name="connsiteY43" fmla="*/ 734266 h 2434738"/>
                  <a:gd name="connsiteX44" fmla="*/ 1125777 w 2141837"/>
                  <a:gd name="connsiteY44" fmla="*/ 366309 h 2434738"/>
                  <a:gd name="connsiteX45" fmla="*/ 808956 w 2141837"/>
                  <a:gd name="connsiteY45" fmla="*/ 1333919 h 2434738"/>
                  <a:gd name="connsiteX46" fmla="*/ 927276 w 2141837"/>
                  <a:gd name="connsiteY46" fmla="*/ 971211 h 2434738"/>
                  <a:gd name="connsiteX47" fmla="*/ 802610 w 2141837"/>
                  <a:gd name="connsiteY47" fmla="*/ 971211 h 2434738"/>
                  <a:gd name="connsiteX48" fmla="*/ 685815 w 2141837"/>
                  <a:gd name="connsiteY48" fmla="*/ 1334225 h 2434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2141837" h="2434738">
                    <a:moveTo>
                      <a:pt x="974140" y="2436630"/>
                    </a:moveTo>
                    <a:lnTo>
                      <a:pt x="539243" y="2436630"/>
                    </a:lnTo>
                    <a:lnTo>
                      <a:pt x="636876" y="2133478"/>
                    </a:lnTo>
                    <a:lnTo>
                      <a:pt x="0" y="2133478"/>
                    </a:lnTo>
                    <a:cubicBezTo>
                      <a:pt x="23615" y="2057324"/>
                      <a:pt x="44972" y="1988614"/>
                      <a:pt x="67123" y="1917036"/>
                    </a:cubicBezTo>
                    <a:lnTo>
                      <a:pt x="709187" y="1917036"/>
                    </a:lnTo>
                    <a:cubicBezTo>
                      <a:pt x="726395" y="1865168"/>
                      <a:pt x="742626" y="1816291"/>
                      <a:pt x="763129" y="1754415"/>
                    </a:cubicBezTo>
                    <a:cubicBezTo>
                      <a:pt x="741405" y="1769304"/>
                      <a:pt x="729872" y="1774308"/>
                      <a:pt x="722367" y="1782790"/>
                    </a:cubicBezTo>
                    <a:cubicBezTo>
                      <a:pt x="679652" y="1831302"/>
                      <a:pt x="626320" y="1841981"/>
                      <a:pt x="563712" y="1839662"/>
                    </a:cubicBezTo>
                    <a:cubicBezTo>
                      <a:pt x="453874" y="1835634"/>
                      <a:pt x="344037" y="1838502"/>
                      <a:pt x="234199" y="1838502"/>
                    </a:cubicBezTo>
                    <a:lnTo>
                      <a:pt x="174948" y="1838502"/>
                    </a:lnTo>
                    <a:cubicBezTo>
                      <a:pt x="172995" y="1834597"/>
                      <a:pt x="171103" y="1830631"/>
                      <a:pt x="169150" y="1826725"/>
                    </a:cubicBezTo>
                    <a:cubicBezTo>
                      <a:pt x="270750" y="1739465"/>
                      <a:pt x="378941" y="1659894"/>
                      <a:pt x="491464" y="1566104"/>
                    </a:cubicBezTo>
                    <a:cubicBezTo>
                      <a:pt x="392976" y="1555304"/>
                      <a:pt x="304739" y="1567508"/>
                      <a:pt x="209974" y="1557317"/>
                    </a:cubicBezTo>
                    <a:cubicBezTo>
                      <a:pt x="358987" y="1080194"/>
                      <a:pt x="506963" y="606244"/>
                      <a:pt x="656342" y="127717"/>
                    </a:cubicBezTo>
                    <a:lnTo>
                      <a:pt x="768926" y="127717"/>
                    </a:lnTo>
                    <a:cubicBezTo>
                      <a:pt x="844165" y="127717"/>
                      <a:pt x="919526" y="125154"/>
                      <a:pt x="994704" y="128693"/>
                    </a:cubicBezTo>
                    <a:cubicBezTo>
                      <a:pt x="1038700" y="130768"/>
                      <a:pt x="1067319" y="115818"/>
                      <a:pt x="1089714" y="79327"/>
                    </a:cubicBezTo>
                    <a:cubicBezTo>
                      <a:pt x="1106677" y="51807"/>
                      <a:pt x="1128096" y="26971"/>
                      <a:pt x="1148294" y="0"/>
                    </a:cubicBezTo>
                    <a:lnTo>
                      <a:pt x="1658368" y="0"/>
                    </a:lnTo>
                    <a:lnTo>
                      <a:pt x="1575929" y="126741"/>
                    </a:lnTo>
                    <a:lnTo>
                      <a:pt x="2146537" y="126741"/>
                    </a:lnTo>
                    <a:cubicBezTo>
                      <a:pt x="1974518" y="610088"/>
                      <a:pt x="1805978" y="1083550"/>
                      <a:pt x="1635791" y="1561589"/>
                    </a:cubicBezTo>
                    <a:lnTo>
                      <a:pt x="1567935" y="1561589"/>
                    </a:lnTo>
                    <a:cubicBezTo>
                      <a:pt x="1393110" y="1561589"/>
                      <a:pt x="1218224" y="1562504"/>
                      <a:pt x="1043154" y="1560857"/>
                    </a:cubicBezTo>
                    <a:cubicBezTo>
                      <a:pt x="1008729" y="1559170"/>
                      <a:pt x="975076" y="1571421"/>
                      <a:pt x="949792" y="1594845"/>
                    </a:cubicBezTo>
                    <a:cubicBezTo>
                      <a:pt x="899023" y="1640123"/>
                      <a:pt x="845324" y="1682166"/>
                      <a:pt x="792846" y="1725552"/>
                    </a:cubicBezTo>
                    <a:lnTo>
                      <a:pt x="796935" y="1738672"/>
                    </a:lnTo>
                    <a:lnTo>
                      <a:pt x="1214074" y="1738672"/>
                    </a:lnTo>
                    <a:cubicBezTo>
                      <a:pt x="1193388" y="1801524"/>
                      <a:pt x="1175875" y="1854917"/>
                      <a:pt x="1155250" y="1917647"/>
                    </a:cubicBezTo>
                    <a:lnTo>
                      <a:pt x="1528577" y="1917647"/>
                    </a:lnTo>
                    <a:lnTo>
                      <a:pt x="1453155" y="2131708"/>
                    </a:lnTo>
                    <a:lnTo>
                      <a:pt x="1080927" y="2131708"/>
                    </a:lnTo>
                    <a:close/>
                    <a:moveTo>
                      <a:pt x="1644150" y="366248"/>
                    </a:moveTo>
                    <a:lnTo>
                      <a:pt x="1506060" y="366248"/>
                    </a:lnTo>
                    <a:cubicBezTo>
                      <a:pt x="1464932" y="488656"/>
                      <a:pt x="1421485" y="609234"/>
                      <a:pt x="1382614" y="736035"/>
                    </a:cubicBezTo>
                    <a:lnTo>
                      <a:pt x="1516861" y="736035"/>
                    </a:lnTo>
                    <a:close/>
                    <a:moveTo>
                      <a:pt x="1301152" y="969746"/>
                    </a:moveTo>
                    <a:lnTo>
                      <a:pt x="1177889" y="1333736"/>
                    </a:lnTo>
                    <a:lnTo>
                      <a:pt x="1311403" y="1333736"/>
                    </a:lnTo>
                    <a:cubicBezTo>
                      <a:pt x="1352470" y="1214135"/>
                      <a:pt x="1393476" y="1094595"/>
                      <a:pt x="1436374" y="969746"/>
                    </a:cubicBezTo>
                    <a:close/>
                    <a:moveTo>
                      <a:pt x="999097" y="366309"/>
                    </a:moveTo>
                    <a:cubicBezTo>
                      <a:pt x="959800" y="487802"/>
                      <a:pt x="920807" y="608135"/>
                      <a:pt x="879923" y="734266"/>
                    </a:cubicBezTo>
                    <a:lnTo>
                      <a:pt x="1005566" y="734266"/>
                    </a:lnTo>
                    <a:cubicBezTo>
                      <a:pt x="1044985" y="613505"/>
                      <a:pt x="1084893" y="491768"/>
                      <a:pt x="1125777" y="366309"/>
                    </a:cubicBezTo>
                    <a:close/>
                    <a:moveTo>
                      <a:pt x="808956" y="1333919"/>
                    </a:moveTo>
                    <a:lnTo>
                      <a:pt x="927276" y="971211"/>
                    </a:lnTo>
                    <a:lnTo>
                      <a:pt x="802610" y="971211"/>
                    </a:lnTo>
                    <a:cubicBezTo>
                      <a:pt x="763556" y="1092459"/>
                      <a:pt x="725479" y="1210962"/>
                      <a:pt x="685815" y="1334225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xmlns="" id="{C256E814-A357-4F50-817F-5CF13313CEE9}"/>
                  </a:ext>
                </a:extLst>
              </p:cNvPr>
              <p:cNvSpPr/>
              <p:nvPr/>
            </p:nvSpPr>
            <p:spPr>
              <a:xfrm>
                <a:off x="2772760" y="3048024"/>
                <a:ext cx="1713782" cy="1287832"/>
              </a:xfrm>
              <a:custGeom>
                <a:avLst/>
                <a:gdLst>
                  <a:gd name="connsiteX0" fmla="*/ 529785 w 3142582"/>
                  <a:gd name="connsiteY0" fmla="*/ 1189910 h 2361513"/>
                  <a:gd name="connsiteX1" fmla="*/ 610210 w 3142582"/>
                  <a:gd name="connsiteY1" fmla="*/ 962973 h 2361513"/>
                  <a:gd name="connsiteX2" fmla="*/ 1398602 w 3142582"/>
                  <a:gd name="connsiteY2" fmla="*/ 962973 h 2361513"/>
                  <a:gd name="connsiteX3" fmla="*/ 1660992 w 3142582"/>
                  <a:gd name="connsiteY3" fmla="*/ 221506 h 2361513"/>
                  <a:gd name="connsiteX4" fmla="*/ 774967 w 3142582"/>
                  <a:gd name="connsiteY4" fmla="*/ 221506 h 2361513"/>
                  <a:gd name="connsiteX5" fmla="*/ 852220 w 3142582"/>
                  <a:gd name="connsiteY5" fmla="*/ 0 h 2361513"/>
                  <a:gd name="connsiteX6" fmla="*/ 3147586 w 3142582"/>
                  <a:gd name="connsiteY6" fmla="*/ 0 h 2361513"/>
                  <a:gd name="connsiteX7" fmla="*/ 3068259 w 3142582"/>
                  <a:gd name="connsiteY7" fmla="*/ 223032 h 2361513"/>
                  <a:gd name="connsiteX8" fmla="*/ 2171982 w 3142582"/>
                  <a:gd name="connsiteY8" fmla="*/ 223032 h 2361513"/>
                  <a:gd name="connsiteX9" fmla="*/ 1909958 w 3142582"/>
                  <a:gd name="connsiteY9" fmla="*/ 960898 h 2361513"/>
                  <a:gd name="connsiteX10" fmla="*/ 2698350 w 3142582"/>
                  <a:gd name="connsiteY10" fmla="*/ 960898 h 2361513"/>
                  <a:gd name="connsiteX11" fmla="*/ 2623355 w 3142582"/>
                  <a:gd name="connsiteY11" fmla="*/ 1189117 h 2361513"/>
                  <a:gd name="connsiteX12" fmla="*/ 1829044 w 3142582"/>
                  <a:gd name="connsiteY12" fmla="*/ 1189117 h 2361513"/>
                  <a:gd name="connsiteX13" fmla="*/ 1493429 w 3142582"/>
                  <a:gd name="connsiteY13" fmla="*/ 2134515 h 2361513"/>
                  <a:gd name="connsiteX14" fmla="*/ 1677651 w 3142582"/>
                  <a:gd name="connsiteY14" fmla="*/ 2141472 h 2361513"/>
                  <a:gd name="connsiteX15" fmla="*/ 1854612 w 3142582"/>
                  <a:gd name="connsiteY15" fmla="*/ 2141838 h 2361513"/>
                  <a:gd name="connsiteX16" fmla="*/ 2404228 w 3142582"/>
                  <a:gd name="connsiteY16" fmla="*/ 2141838 h 2361513"/>
                  <a:gd name="connsiteX17" fmla="*/ 2326243 w 3142582"/>
                  <a:gd name="connsiteY17" fmla="*/ 2362185 h 2361513"/>
                  <a:gd name="connsiteX18" fmla="*/ 0 w 3142582"/>
                  <a:gd name="connsiteY18" fmla="*/ 2362185 h 2361513"/>
                  <a:gd name="connsiteX19" fmla="*/ 76825 w 3142582"/>
                  <a:gd name="connsiteY19" fmla="*/ 2143302 h 2361513"/>
                  <a:gd name="connsiteX20" fmla="*/ 980425 w 3142582"/>
                  <a:gd name="connsiteY20" fmla="*/ 2143302 h 2361513"/>
                  <a:gd name="connsiteX21" fmla="*/ 1317444 w 3142582"/>
                  <a:gd name="connsiteY21" fmla="*/ 1191740 h 2361513"/>
                  <a:gd name="connsiteX22" fmla="*/ 923919 w 3142582"/>
                  <a:gd name="connsiteY22" fmla="*/ 1190398 h 2361513"/>
                  <a:gd name="connsiteX23" fmla="*/ 529785 w 3142582"/>
                  <a:gd name="connsiteY23" fmla="*/ 1189910 h 2361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142582" h="2361513">
                    <a:moveTo>
                      <a:pt x="529785" y="1189910"/>
                    </a:moveTo>
                    <a:lnTo>
                      <a:pt x="610210" y="962973"/>
                    </a:lnTo>
                    <a:lnTo>
                      <a:pt x="1398602" y="962973"/>
                    </a:lnTo>
                    <a:cubicBezTo>
                      <a:pt x="1485923" y="716021"/>
                      <a:pt x="1571719" y="473462"/>
                      <a:pt x="1660992" y="221506"/>
                    </a:cubicBezTo>
                    <a:lnTo>
                      <a:pt x="774967" y="221506"/>
                    </a:lnTo>
                    <a:lnTo>
                      <a:pt x="852220" y="0"/>
                    </a:lnTo>
                    <a:lnTo>
                      <a:pt x="3147586" y="0"/>
                    </a:lnTo>
                    <a:cubicBezTo>
                      <a:pt x="3120798" y="75300"/>
                      <a:pt x="3095169" y="147122"/>
                      <a:pt x="3068259" y="223032"/>
                    </a:cubicBezTo>
                    <a:lnTo>
                      <a:pt x="2171982" y="223032"/>
                    </a:lnTo>
                    <a:cubicBezTo>
                      <a:pt x="2084661" y="468947"/>
                      <a:pt x="1998622" y="711200"/>
                      <a:pt x="1909958" y="960898"/>
                    </a:cubicBezTo>
                    <a:lnTo>
                      <a:pt x="2698350" y="960898"/>
                    </a:lnTo>
                    <a:cubicBezTo>
                      <a:pt x="2680348" y="1042849"/>
                      <a:pt x="2647031" y="1111498"/>
                      <a:pt x="2623355" y="1189117"/>
                    </a:cubicBezTo>
                    <a:lnTo>
                      <a:pt x="1829044" y="1189117"/>
                    </a:lnTo>
                    <a:cubicBezTo>
                      <a:pt x="1716582" y="1506060"/>
                      <a:pt x="1606073" y="1817633"/>
                      <a:pt x="1493429" y="2134515"/>
                    </a:cubicBezTo>
                    <a:cubicBezTo>
                      <a:pt x="1558050" y="2148916"/>
                      <a:pt x="1618217" y="2139763"/>
                      <a:pt x="1677651" y="2141472"/>
                    </a:cubicBezTo>
                    <a:cubicBezTo>
                      <a:pt x="1737086" y="2143180"/>
                      <a:pt x="1795605" y="2141838"/>
                      <a:pt x="1854612" y="2141838"/>
                    </a:cubicBezTo>
                    <a:lnTo>
                      <a:pt x="2404228" y="2141838"/>
                    </a:lnTo>
                    <a:cubicBezTo>
                      <a:pt x="2376403" y="2220555"/>
                      <a:pt x="2351506" y="2290851"/>
                      <a:pt x="2326243" y="2362185"/>
                    </a:cubicBezTo>
                    <a:lnTo>
                      <a:pt x="0" y="2362185"/>
                    </a:lnTo>
                    <a:lnTo>
                      <a:pt x="76825" y="2143302"/>
                    </a:lnTo>
                    <a:lnTo>
                      <a:pt x="980425" y="2143302"/>
                    </a:lnTo>
                    <a:cubicBezTo>
                      <a:pt x="1092215" y="1827763"/>
                      <a:pt x="1203091" y="1514786"/>
                      <a:pt x="1317444" y="1191740"/>
                    </a:cubicBezTo>
                    <a:cubicBezTo>
                      <a:pt x="1181550" y="1188934"/>
                      <a:pt x="1052735" y="1190703"/>
                      <a:pt x="923919" y="1190398"/>
                    </a:cubicBezTo>
                    <a:cubicBezTo>
                      <a:pt x="796019" y="1189910"/>
                      <a:pt x="668119" y="1189910"/>
                      <a:pt x="529785" y="1189910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xmlns="" id="{312FB9C4-3975-49E8-8122-7EC9A52BBD60}"/>
                  </a:ext>
                </a:extLst>
              </p:cNvPr>
              <p:cNvSpPr/>
              <p:nvPr/>
            </p:nvSpPr>
            <p:spPr>
              <a:xfrm>
                <a:off x="4125150" y="3008091"/>
                <a:ext cx="898488" cy="1324437"/>
              </a:xfrm>
              <a:custGeom>
                <a:avLst/>
                <a:gdLst>
                  <a:gd name="connsiteX0" fmla="*/ 889198 w 1647567"/>
                  <a:gd name="connsiteY0" fmla="*/ 1014230 h 2428636"/>
                  <a:gd name="connsiteX1" fmla="*/ 804257 w 1647567"/>
                  <a:gd name="connsiteY1" fmla="*/ 1302860 h 2428636"/>
                  <a:gd name="connsiteX2" fmla="*/ 1285103 w 1647567"/>
                  <a:gd name="connsiteY2" fmla="*/ 1302860 h 2428636"/>
                  <a:gd name="connsiteX3" fmla="*/ 935635 w 1647567"/>
                  <a:gd name="connsiteY3" fmla="*/ 2434373 h 2428636"/>
                  <a:gd name="connsiteX4" fmla="*/ 579700 w 1647567"/>
                  <a:gd name="connsiteY4" fmla="*/ 2434373 h 2428636"/>
                  <a:gd name="connsiteX5" fmla="*/ 848619 w 1647567"/>
                  <a:gd name="connsiteY5" fmla="*/ 1531261 h 2428636"/>
                  <a:gd name="connsiteX6" fmla="*/ 742870 w 1647567"/>
                  <a:gd name="connsiteY6" fmla="*/ 1531261 h 2428636"/>
                  <a:gd name="connsiteX7" fmla="*/ 585070 w 1647567"/>
                  <a:gd name="connsiteY7" fmla="*/ 1991116 h 2428636"/>
                  <a:gd name="connsiteX8" fmla="*/ 394074 w 1647567"/>
                  <a:gd name="connsiteY8" fmla="*/ 2434373 h 2428636"/>
                  <a:gd name="connsiteX9" fmla="*/ 0 w 1647567"/>
                  <a:gd name="connsiteY9" fmla="*/ 2434373 h 2428636"/>
                  <a:gd name="connsiteX10" fmla="*/ 25812 w 1647567"/>
                  <a:gd name="connsiteY10" fmla="*/ 2368409 h 2428636"/>
                  <a:gd name="connsiteX11" fmla="*/ 150783 w 1647567"/>
                  <a:gd name="connsiteY11" fmla="*/ 2077155 h 2428636"/>
                  <a:gd name="connsiteX12" fmla="*/ 371801 w 1647567"/>
                  <a:gd name="connsiteY12" fmla="*/ 1394086 h 2428636"/>
                  <a:gd name="connsiteX13" fmla="*/ 724259 w 1647567"/>
                  <a:gd name="connsiteY13" fmla="*/ 151332 h 2428636"/>
                  <a:gd name="connsiteX14" fmla="*/ 742565 w 1647567"/>
                  <a:gd name="connsiteY14" fmla="*/ 93606 h 2428636"/>
                  <a:gd name="connsiteX15" fmla="*/ 1160010 w 1647567"/>
                  <a:gd name="connsiteY15" fmla="*/ 93606 h 2428636"/>
                  <a:gd name="connsiteX16" fmla="*/ 958640 w 1647567"/>
                  <a:gd name="connsiteY16" fmla="*/ 780154 h 2428636"/>
                  <a:gd name="connsiteX17" fmla="*/ 1035527 w 1647567"/>
                  <a:gd name="connsiteY17" fmla="*/ 780154 h 2428636"/>
                  <a:gd name="connsiteX18" fmla="*/ 1268505 w 1647567"/>
                  <a:gd name="connsiteY18" fmla="*/ 0 h 2428636"/>
                  <a:gd name="connsiteX19" fmla="*/ 1648117 w 1647567"/>
                  <a:gd name="connsiteY19" fmla="*/ 0 h 2428636"/>
                  <a:gd name="connsiteX20" fmla="*/ 1531506 w 1647567"/>
                  <a:gd name="connsiteY20" fmla="*/ 388094 h 2428636"/>
                  <a:gd name="connsiteX21" fmla="*/ 1412149 w 1647567"/>
                  <a:gd name="connsiteY21" fmla="*/ 776187 h 2428636"/>
                  <a:gd name="connsiteX22" fmla="*/ 1475366 w 1647567"/>
                  <a:gd name="connsiteY22" fmla="*/ 792114 h 2428636"/>
                  <a:gd name="connsiteX23" fmla="*/ 1407267 w 1647567"/>
                  <a:gd name="connsiteY23" fmla="*/ 1013986 h 2428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647567" h="2428636">
                    <a:moveTo>
                      <a:pt x="889198" y="1014230"/>
                    </a:moveTo>
                    <a:cubicBezTo>
                      <a:pt x="860031" y="1113389"/>
                      <a:pt x="833303" y="1204311"/>
                      <a:pt x="804257" y="1302860"/>
                    </a:cubicBezTo>
                    <a:lnTo>
                      <a:pt x="1285103" y="1302860"/>
                    </a:lnTo>
                    <a:cubicBezTo>
                      <a:pt x="1169163" y="1685706"/>
                      <a:pt x="1051514" y="2058422"/>
                      <a:pt x="935635" y="2434373"/>
                    </a:cubicBezTo>
                    <a:lnTo>
                      <a:pt x="579700" y="2434373"/>
                    </a:lnTo>
                    <a:cubicBezTo>
                      <a:pt x="669218" y="2133722"/>
                      <a:pt x="758064" y="1835390"/>
                      <a:pt x="848619" y="1531261"/>
                    </a:cubicBezTo>
                    <a:lnTo>
                      <a:pt x="742870" y="1531261"/>
                    </a:lnTo>
                    <a:cubicBezTo>
                      <a:pt x="690697" y="1684851"/>
                      <a:pt x="643345" y="1840089"/>
                      <a:pt x="585070" y="1991116"/>
                    </a:cubicBezTo>
                    <a:cubicBezTo>
                      <a:pt x="527344" y="2140678"/>
                      <a:pt x="458512" y="2285969"/>
                      <a:pt x="394074" y="2434373"/>
                    </a:cubicBezTo>
                    <a:lnTo>
                      <a:pt x="0" y="2434373"/>
                    </a:lnTo>
                    <a:cubicBezTo>
                      <a:pt x="9763" y="2409232"/>
                      <a:pt x="17269" y="2388607"/>
                      <a:pt x="25812" y="2368409"/>
                    </a:cubicBezTo>
                    <a:cubicBezTo>
                      <a:pt x="67123" y="2271141"/>
                      <a:pt x="105627" y="2172592"/>
                      <a:pt x="150783" y="2077155"/>
                    </a:cubicBezTo>
                    <a:cubicBezTo>
                      <a:pt x="254092" y="1858822"/>
                      <a:pt x="305776" y="1624135"/>
                      <a:pt x="371801" y="1394086"/>
                    </a:cubicBezTo>
                    <a:cubicBezTo>
                      <a:pt x="490609" y="980181"/>
                      <a:pt x="606854" y="565604"/>
                      <a:pt x="724259" y="151332"/>
                    </a:cubicBezTo>
                    <a:cubicBezTo>
                      <a:pt x="729689" y="132172"/>
                      <a:pt x="736463" y="113316"/>
                      <a:pt x="742565" y="93606"/>
                    </a:cubicBezTo>
                    <a:lnTo>
                      <a:pt x="1160010" y="93606"/>
                    </a:lnTo>
                    <a:cubicBezTo>
                      <a:pt x="1092337" y="324205"/>
                      <a:pt x="1026191" y="549311"/>
                      <a:pt x="958640" y="780154"/>
                    </a:cubicBezTo>
                    <a:lnTo>
                      <a:pt x="1035527" y="780154"/>
                    </a:lnTo>
                    <a:cubicBezTo>
                      <a:pt x="1112413" y="522889"/>
                      <a:pt x="1190073" y="262838"/>
                      <a:pt x="1268505" y="0"/>
                    </a:cubicBezTo>
                    <a:lnTo>
                      <a:pt x="1648117" y="0"/>
                    </a:lnTo>
                    <a:cubicBezTo>
                      <a:pt x="1615166" y="132233"/>
                      <a:pt x="1570132" y="259278"/>
                      <a:pt x="1531506" y="388094"/>
                    </a:cubicBezTo>
                    <a:cubicBezTo>
                      <a:pt x="1492879" y="516909"/>
                      <a:pt x="1452911" y="643955"/>
                      <a:pt x="1412149" y="776187"/>
                    </a:cubicBezTo>
                    <a:lnTo>
                      <a:pt x="1475366" y="792114"/>
                    </a:lnTo>
                    <a:cubicBezTo>
                      <a:pt x="1452606" y="866193"/>
                      <a:pt x="1430760" y="937344"/>
                      <a:pt x="1407267" y="1013986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xmlns="" id="{1090424B-68B9-4C8A-AD04-3137DE91DF59}"/>
                  </a:ext>
                </a:extLst>
              </p:cNvPr>
              <p:cNvSpPr/>
              <p:nvPr/>
            </p:nvSpPr>
            <p:spPr>
              <a:xfrm>
                <a:off x="8108213" y="3388018"/>
                <a:ext cx="865211" cy="965042"/>
              </a:xfrm>
              <a:custGeom>
                <a:avLst/>
                <a:gdLst>
                  <a:gd name="connsiteX0" fmla="*/ 636999 w 1586546"/>
                  <a:gd name="connsiteY0" fmla="*/ 711871 h 1769609"/>
                  <a:gd name="connsiteX1" fmla="*/ 398223 w 1586546"/>
                  <a:gd name="connsiteY1" fmla="*/ 760017 h 1769609"/>
                  <a:gd name="connsiteX2" fmla="*/ 447711 w 1586546"/>
                  <a:gd name="connsiteY2" fmla="*/ 603742 h 1769609"/>
                  <a:gd name="connsiteX3" fmla="*/ 488535 w 1586546"/>
                  <a:gd name="connsiteY3" fmla="*/ 582629 h 1769609"/>
                  <a:gd name="connsiteX4" fmla="*/ 662200 w 1586546"/>
                  <a:gd name="connsiteY4" fmla="*/ 545162 h 1769609"/>
                  <a:gd name="connsiteX5" fmla="*/ 734754 w 1586546"/>
                  <a:gd name="connsiteY5" fmla="*/ 0 h 1769609"/>
                  <a:gd name="connsiteX6" fmla="*/ 1085260 w 1586546"/>
                  <a:gd name="connsiteY6" fmla="*/ 0 h 1769609"/>
                  <a:gd name="connsiteX7" fmla="*/ 1028875 w 1586546"/>
                  <a:gd name="connsiteY7" fmla="*/ 469862 h 1769609"/>
                  <a:gd name="connsiteX8" fmla="*/ 1587462 w 1586546"/>
                  <a:gd name="connsiteY8" fmla="*/ 347454 h 1769609"/>
                  <a:gd name="connsiteX9" fmla="*/ 1533459 w 1586546"/>
                  <a:gd name="connsiteY9" fmla="*/ 505376 h 1769609"/>
                  <a:gd name="connsiteX10" fmla="*/ 1475001 w 1586546"/>
                  <a:gd name="connsiteY10" fmla="*/ 530090 h 1769609"/>
                  <a:gd name="connsiteX11" fmla="*/ 1047854 w 1586546"/>
                  <a:gd name="connsiteY11" fmla="*/ 629554 h 1769609"/>
                  <a:gd name="connsiteX12" fmla="*/ 1014048 w 1586546"/>
                  <a:gd name="connsiteY12" fmla="*/ 638524 h 1769609"/>
                  <a:gd name="connsiteX13" fmla="*/ 986405 w 1586546"/>
                  <a:gd name="connsiteY13" fmla="*/ 944422 h 1769609"/>
                  <a:gd name="connsiteX14" fmla="*/ 1144389 w 1586546"/>
                  <a:gd name="connsiteY14" fmla="*/ 810969 h 1769609"/>
                  <a:gd name="connsiteX15" fmla="*/ 1345758 w 1586546"/>
                  <a:gd name="connsiteY15" fmla="*/ 737378 h 1769609"/>
                  <a:gd name="connsiteX16" fmla="*/ 1484154 w 1586546"/>
                  <a:gd name="connsiteY16" fmla="*/ 738354 h 1769609"/>
                  <a:gd name="connsiteX17" fmla="*/ 1441439 w 1586546"/>
                  <a:gd name="connsiteY17" fmla="*/ 789490 h 1769609"/>
                  <a:gd name="connsiteX18" fmla="*/ 1066099 w 1586546"/>
                  <a:gd name="connsiteY18" fmla="*/ 1110705 h 1769609"/>
                  <a:gd name="connsiteX19" fmla="*/ 1029486 w 1586546"/>
                  <a:gd name="connsiteY19" fmla="*/ 1209559 h 1769609"/>
                  <a:gd name="connsiteX20" fmla="*/ 1099477 w 1586546"/>
                  <a:gd name="connsiteY20" fmla="*/ 1599300 h 1769609"/>
                  <a:gd name="connsiteX21" fmla="*/ 1110034 w 1586546"/>
                  <a:gd name="connsiteY21" fmla="*/ 1646896 h 1769609"/>
                  <a:gd name="connsiteX22" fmla="*/ 1177523 w 1586546"/>
                  <a:gd name="connsiteY22" fmla="*/ 1657148 h 1769609"/>
                  <a:gd name="connsiteX23" fmla="*/ 1136944 w 1586546"/>
                  <a:gd name="connsiteY23" fmla="*/ 1774979 h 1769609"/>
                  <a:gd name="connsiteX24" fmla="*/ 739697 w 1586546"/>
                  <a:gd name="connsiteY24" fmla="*/ 1774979 h 1769609"/>
                  <a:gd name="connsiteX25" fmla="*/ 670438 w 1586546"/>
                  <a:gd name="connsiteY25" fmla="*/ 1435153 h 1769609"/>
                  <a:gd name="connsiteX26" fmla="*/ 618388 w 1586546"/>
                  <a:gd name="connsiteY26" fmla="*/ 1476159 h 1769609"/>
                  <a:gd name="connsiteX27" fmla="*/ 308095 w 1586546"/>
                  <a:gd name="connsiteY27" fmla="*/ 1742089 h 1769609"/>
                  <a:gd name="connsiteX28" fmla="*/ 220286 w 1586546"/>
                  <a:gd name="connsiteY28" fmla="*/ 1774613 h 1769609"/>
                  <a:gd name="connsiteX29" fmla="*/ 0 w 1586546"/>
                  <a:gd name="connsiteY29" fmla="*/ 1762714 h 1769609"/>
                  <a:gd name="connsiteX30" fmla="*/ 43203 w 1586546"/>
                  <a:gd name="connsiteY30" fmla="*/ 1724271 h 1769609"/>
                  <a:gd name="connsiteX31" fmla="*/ 578968 w 1586546"/>
                  <a:gd name="connsiteY31" fmla="*/ 1281136 h 1769609"/>
                  <a:gd name="connsiteX32" fmla="*/ 616862 w 1586546"/>
                  <a:gd name="connsiteY32" fmla="*/ 1188750 h 1769609"/>
                  <a:gd name="connsiteX33" fmla="*/ 629615 w 1586546"/>
                  <a:gd name="connsiteY33" fmla="*/ 795165 h 1769609"/>
                  <a:gd name="connsiteX34" fmla="*/ 636999 w 1586546"/>
                  <a:gd name="connsiteY34" fmla="*/ 711871 h 1769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586546" h="1769609">
                    <a:moveTo>
                      <a:pt x="636999" y="711871"/>
                    </a:moveTo>
                    <a:lnTo>
                      <a:pt x="398223" y="760017"/>
                    </a:lnTo>
                    <a:cubicBezTo>
                      <a:pt x="403532" y="701315"/>
                      <a:pt x="428734" y="652986"/>
                      <a:pt x="447711" y="603742"/>
                    </a:cubicBezTo>
                    <a:cubicBezTo>
                      <a:pt x="451922" y="592880"/>
                      <a:pt x="473645" y="586168"/>
                      <a:pt x="488535" y="582629"/>
                    </a:cubicBezTo>
                    <a:cubicBezTo>
                      <a:pt x="543454" y="569509"/>
                      <a:pt x="599470" y="558220"/>
                      <a:pt x="662200" y="545162"/>
                    </a:cubicBezTo>
                    <a:cubicBezTo>
                      <a:pt x="686182" y="364784"/>
                      <a:pt x="710224" y="184344"/>
                      <a:pt x="734754" y="0"/>
                    </a:cubicBezTo>
                    <a:lnTo>
                      <a:pt x="1085260" y="0"/>
                    </a:lnTo>
                    <a:cubicBezTo>
                      <a:pt x="1066587" y="155421"/>
                      <a:pt x="1048280" y="308095"/>
                      <a:pt x="1028875" y="469862"/>
                    </a:cubicBezTo>
                    <a:cubicBezTo>
                      <a:pt x="1216271" y="434775"/>
                      <a:pt x="1396588" y="384432"/>
                      <a:pt x="1587462" y="347454"/>
                    </a:cubicBezTo>
                    <a:cubicBezTo>
                      <a:pt x="1576541" y="402255"/>
                      <a:pt x="1558380" y="455362"/>
                      <a:pt x="1533459" y="505376"/>
                    </a:cubicBezTo>
                    <a:cubicBezTo>
                      <a:pt x="1526624" y="519777"/>
                      <a:pt x="1495869" y="525086"/>
                      <a:pt x="1475001" y="530090"/>
                    </a:cubicBezTo>
                    <a:cubicBezTo>
                      <a:pt x="1332760" y="563895"/>
                      <a:pt x="1190215" y="596480"/>
                      <a:pt x="1047854" y="629554"/>
                    </a:cubicBezTo>
                    <a:cubicBezTo>
                      <a:pt x="1038151" y="631811"/>
                      <a:pt x="1028571" y="634619"/>
                      <a:pt x="1014048" y="638524"/>
                    </a:cubicBezTo>
                    <a:cubicBezTo>
                      <a:pt x="1000623" y="735791"/>
                      <a:pt x="978838" y="831899"/>
                      <a:pt x="986405" y="944422"/>
                    </a:cubicBezTo>
                    <a:cubicBezTo>
                      <a:pt x="1046023" y="894568"/>
                      <a:pt x="1098745" y="856369"/>
                      <a:pt x="1144389" y="810969"/>
                    </a:cubicBezTo>
                    <a:cubicBezTo>
                      <a:pt x="1201382" y="754220"/>
                      <a:pt x="1264234" y="726821"/>
                      <a:pt x="1345758" y="737378"/>
                    </a:cubicBezTo>
                    <a:cubicBezTo>
                      <a:pt x="1389632" y="743053"/>
                      <a:pt x="1434848" y="738354"/>
                      <a:pt x="1484154" y="738354"/>
                    </a:cubicBezTo>
                    <a:cubicBezTo>
                      <a:pt x="1477441" y="765753"/>
                      <a:pt x="1456756" y="776126"/>
                      <a:pt x="1441439" y="789490"/>
                    </a:cubicBezTo>
                    <a:cubicBezTo>
                      <a:pt x="1316895" y="897192"/>
                      <a:pt x="1192717" y="1005443"/>
                      <a:pt x="1066099" y="1110705"/>
                    </a:cubicBezTo>
                    <a:cubicBezTo>
                      <a:pt x="1032232" y="1138896"/>
                      <a:pt x="1020882" y="1165623"/>
                      <a:pt x="1029486" y="1209559"/>
                    </a:cubicBezTo>
                    <a:cubicBezTo>
                      <a:pt x="1055237" y="1338984"/>
                      <a:pt x="1076350" y="1469325"/>
                      <a:pt x="1099477" y="1599300"/>
                    </a:cubicBezTo>
                    <a:cubicBezTo>
                      <a:pt x="1102223" y="1614921"/>
                      <a:pt x="1106311" y="1630359"/>
                      <a:pt x="1110034" y="1646896"/>
                    </a:cubicBezTo>
                    <a:lnTo>
                      <a:pt x="1177523" y="1657148"/>
                    </a:lnTo>
                    <a:lnTo>
                      <a:pt x="1136944" y="1774979"/>
                    </a:lnTo>
                    <a:lnTo>
                      <a:pt x="739697" y="1774979"/>
                    </a:lnTo>
                    <a:cubicBezTo>
                      <a:pt x="716997" y="1663738"/>
                      <a:pt x="694481" y="1553107"/>
                      <a:pt x="670438" y="1435153"/>
                    </a:cubicBezTo>
                    <a:cubicBezTo>
                      <a:pt x="649447" y="1451629"/>
                      <a:pt x="633460" y="1463345"/>
                      <a:pt x="618388" y="1476159"/>
                    </a:cubicBezTo>
                    <a:cubicBezTo>
                      <a:pt x="514652" y="1564518"/>
                      <a:pt x="410916" y="1652510"/>
                      <a:pt x="308095" y="1742089"/>
                    </a:cubicBezTo>
                    <a:cubicBezTo>
                      <a:pt x="284455" y="1764402"/>
                      <a:pt x="252758" y="1776142"/>
                      <a:pt x="220286" y="1774613"/>
                    </a:cubicBezTo>
                    <a:cubicBezTo>
                      <a:pt x="148159" y="1772539"/>
                      <a:pt x="75911" y="1774003"/>
                      <a:pt x="0" y="1762714"/>
                    </a:cubicBezTo>
                    <a:cubicBezTo>
                      <a:pt x="14341" y="1749900"/>
                      <a:pt x="28375" y="1736597"/>
                      <a:pt x="43203" y="1724271"/>
                    </a:cubicBezTo>
                    <a:cubicBezTo>
                      <a:pt x="221568" y="1576295"/>
                      <a:pt x="399688" y="1427953"/>
                      <a:pt x="578968" y="1281136"/>
                    </a:cubicBezTo>
                    <a:cubicBezTo>
                      <a:pt x="610028" y="1255751"/>
                      <a:pt x="625710" y="1231953"/>
                      <a:pt x="616862" y="1188750"/>
                    </a:cubicBezTo>
                    <a:cubicBezTo>
                      <a:pt x="589829" y="1057067"/>
                      <a:pt x="613567" y="926055"/>
                      <a:pt x="629615" y="795165"/>
                    </a:cubicBezTo>
                    <a:cubicBezTo>
                      <a:pt x="632605" y="769841"/>
                      <a:pt x="634070" y="744090"/>
                      <a:pt x="636999" y="711871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xmlns="" id="{F31F7CD9-1E2A-49A7-8E68-4518A349511F}"/>
                  </a:ext>
                </a:extLst>
              </p:cNvPr>
              <p:cNvSpPr/>
              <p:nvPr/>
            </p:nvSpPr>
            <p:spPr>
              <a:xfrm>
                <a:off x="7567556" y="3380697"/>
                <a:ext cx="738757" cy="975026"/>
              </a:xfrm>
              <a:custGeom>
                <a:avLst/>
                <a:gdLst>
                  <a:gd name="connsiteX0" fmla="*/ 840320 w 1354666"/>
                  <a:gd name="connsiteY0" fmla="*/ 773441 h 1787915"/>
                  <a:gd name="connsiteX1" fmla="*/ 486398 w 1354666"/>
                  <a:gd name="connsiteY1" fmla="*/ 1788404 h 1787915"/>
                  <a:gd name="connsiteX2" fmla="*/ 106421 w 1354666"/>
                  <a:gd name="connsiteY2" fmla="*/ 1788404 h 1787915"/>
                  <a:gd name="connsiteX3" fmla="*/ 451556 w 1354666"/>
                  <a:gd name="connsiteY3" fmla="*/ 777103 h 1787915"/>
                  <a:gd name="connsiteX4" fmla="*/ 0 w 1354666"/>
                  <a:gd name="connsiteY4" fmla="*/ 777103 h 1787915"/>
                  <a:gd name="connsiteX5" fmla="*/ 53821 w 1354666"/>
                  <a:gd name="connsiteY5" fmla="*/ 607769 h 1787915"/>
                  <a:gd name="connsiteX6" fmla="*/ 509160 w 1354666"/>
                  <a:gd name="connsiteY6" fmla="*/ 607769 h 1787915"/>
                  <a:gd name="connsiteX7" fmla="*/ 718218 w 1354666"/>
                  <a:gd name="connsiteY7" fmla="*/ 0 h 1787915"/>
                  <a:gd name="connsiteX8" fmla="*/ 1106067 w 1354666"/>
                  <a:gd name="connsiteY8" fmla="*/ 0 h 1787915"/>
                  <a:gd name="connsiteX9" fmla="*/ 901159 w 1354666"/>
                  <a:gd name="connsiteY9" fmla="*/ 603498 h 1787915"/>
                  <a:gd name="connsiteX10" fmla="*/ 1360159 w 1354666"/>
                  <a:gd name="connsiteY10" fmla="*/ 603498 h 1787915"/>
                  <a:gd name="connsiteX11" fmla="*/ 1302311 w 1354666"/>
                  <a:gd name="connsiteY11" fmla="*/ 773441 h 178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54666" h="1787915">
                    <a:moveTo>
                      <a:pt x="840320" y="773441"/>
                    </a:moveTo>
                    <a:lnTo>
                      <a:pt x="486398" y="1788404"/>
                    </a:lnTo>
                    <a:lnTo>
                      <a:pt x="106421" y="1788404"/>
                    </a:lnTo>
                    <a:lnTo>
                      <a:pt x="451556" y="777103"/>
                    </a:lnTo>
                    <a:lnTo>
                      <a:pt x="0" y="777103"/>
                    </a:lnTo>
                    <a:lnTo>
                      <a:pt x="53821" y="607769"/>
                    </a:lnTo>
                    <a:lnTo>
                      <a:pt x="509160" y="607769"/>
                    </a:lnTo>
                    <a:cubicBezTo>
                      <a:pt x="579455" y="403532"/>
                      <a:pt x="648532" y="202590"/>
                      <a:pt x="718218" y="0"/>
                    </a:cubicBezTo>
                    <a:lnTo>
                      <a:pt x="1106067" y="0"/>
                    </a:lnTo>
                    <a:cubicBezTo>
                      <a:pt x="1044192" y="202224"/>
                      <a:pt x="966695" y="396637"/>
                      <a:pt x="901159" y="603498"/>
                    </a:cubicBezTo>
                    <a:lnTo>
                      <a:pt x="1360159" y="603498"/>
                    </a:lnTo>
                    <a:lnTo>
                      <a:pt x="1302311" y="773441"/>
                    </a:ln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xmlns="" id="{F4BF2981-96AD-4ED9-8361-1784AD1970D1}"/>
                  </a:ext>
                </a:extLst>
              </p:cNvPr>
              <p:cNvSpPr/>
              <p:nvPr/>
            </p:nvSpPr>
            <p:spPr>
              <a:xfrm>
                <a:off x="8846870" y="3387087"/>
                <a:ext cx="572370" cy="968370"/>
              </a:xfrm>
              <a:custGeom>
                <a:avLst/>
                <a:gdLst>
                  <a:gd name="connsiteX0" fmla="*/ 430747 w 1049561"/>
                  <a:gd name="connsiteY0" fmla="*/ 1777115 h 1775711"/>
                  <a:gd name="connsiteX1" fmla="*/ 0 w 1049561"/>
                  <a:gd name="connsiteY1" fmla="*/ 1777115 h 1775711"/>
                  <a:gd name="connsiteX2" fmla="*/ 42287 w 1049561"/>
                  <a:gd name="connsiteY2" fmla="*/ 1656355 h 1775711"/>
                  <a:gd name="connsiteX3" fmla="*/ 150050 w 1049561"/>
                  <a:gd name="connsiteY3" fmla="*/ 1650924 h 1775711"/>
                  <a:gd name="connsiteX4" fmla="*/ 737011 w 1049561"/>
                  <a:gd name="connsiteY4" fmla="*/ 0 h 1775711"/>
                  <a:gd name="connsiteX5" fmla="*/ 1055053 w 1049561"/>
                  <a:gd name="connsiteY5" fmla="*/ 0 h 1775711"/>
                  <a:gd name="connsiteX6" fmla="*/ 430747 w 1049561"/>
                  <a:gd name="connsiteY6" fmla="*/ 1777115 h 1775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9561" h="1775711">
                    <a:moveTo>
                      <a:pt x="430747" y="1777115"/>
                    </a:moveTo>
                    <a:lnTo>
                      <a:pt x="0" y="1777115"/>
                    </a:lnTo>
                    <a:lnTo>
                      <a:pt x="42287" y="1656355"/>
                    </a:lnTo>
                    <a:lnTo>
                      <a:pt x="150050" y="1650924"/>
                    </a:lnTo>
                    <a:lnTo>
                      <a:pt x="737011" y="0"/>
                    </a:lnTo>
                    <a:lnTo>
                      <a:pt x="1055053" y="0"/>
                    </a:lnTo>
                    <a:cubicBezTo>
                      <a:pt x="1052613" y="51319"/>
                      <a:pt x="562126" y="1447785"/>
                      <a:pt x="430747" y="1777115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xmlns="" id="{18B3EA4D-E03A-4EF6-9203-3F779381DC0F}"/>
                  </a:ext>
                </a:extLst>
              </p:cNvPr>
              <p:cNvSpPr/>
              <p:nvPr/>
            </p:nvSpPr>
            <p:spPr>
              <a:xfrm>
                <a:off x="7135417" y="3646483"/>
                <a:ext cx="442589" cy="705479"/>
              </a:xfrm>
              <a:custGeom>
                <a:avLst/>
                <a:gdLst>
                  <a:gd name="connsiteX0" fmla="*/ 0 w 811579"/>
                  <a:gd name="connsiteY0" fmla="*/ 1293890 h 1293645"/>
                  <a:gd name="connsiteX1" fmla="*/ 183795 w 811579"/>
                  <a:gd name="connsiteY1" fmla="*/ 732496 h 1293645"/>
                  <a:gd name="connsiteX2" fmla="*/ 366004 w 811579"/>
                  <a:gd name="connsiteY2" fmla="*/ 173239 h 1293645"/>
                  <a:gd name="connsiteX3" fmla="*/ 309376 w 811579"/>
                  <a:gd name="connsiteY3" fmla="*/ 161035 h 1293645"/>
                  <a:gd name="connsiteX4" fmla="*/ 361305 w 811579"/>
                  <a:gd name="connsiteY4" fmla="*/ 0 h 1293645"/>
                  <a:gd name="connsiteX5" fmla="*/ 811580 w 811579"/>
                  <a:gd name="connsiteY5" fmla="*/ 0 h 1293645"/>
                  <a:gd name="connsiteX6" fmla="*/ 435873 w 811579"/>
                  <a:gd name="connsiteY6" fmla="*/ 1128889 h 1293645"/>
                  <a:gd name="connsiteX7" fmla="*/ 522523 w 811579"/>
                  <a:gd name="connsiteY7" fmla="*/ 1138469 h 1293645"/>
                  <a:gd name="connsiteX8" fmla="*/ 471387 w 811579"/>
                  <a:gd name="connsiteY8" fmla="*/ 1294012 h 1293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1579" h="1293645">
                    <a:moveTo>
                      <a:pt x="0" y="1293890"/>
                    </a:moveTo>
                    <a:cubicBezTo>
                      <a:pt x="62791" y="1102223"/>
                      <a:pt x="123384" y="917451"/>
                      <a:pt x="183795" y="732496"/>
                    </a:cubicBezTo>
                    <a:cubicBezTo>
                      <a:pt x="244206" y="547542"/>
                      <a:pt x="304556" y="362038"/>
                      <a:pt x="366004" y="173239"/>
                    </a:cubicBezTo>
                    <a:lnTo>
                      <a:pt x="309376" y="161035"/>
                    </a:lnTo>
                    <a:cubicBezTo>
                      <a:pt x="326889" y="106726"/>
                      <a:pt x="343610" y="54980"/>
                      <a:pt x="361305" y="0"/>
                    </a:cubicBezTo>
                    <a:lnTo>
                      <a:pt x="811580" y="0"/>
                    </a:lnTo>
                    <a:cubicBezTo>
                      <a:pt x="686120" y="376988"/>
                      <a:pt x="561942" y="750009"/>
                      <a:pt x="435873" y="1128889"/>
                    </a:cubicBezTo>
                    <a:lnTo>
                      <a:pt x="522523" y="1138469"/>
                    </a:lnTo>
                    <a:cubicBezTo>
                      <a:pt x="505132" y="1191374"/>
                      <a:pt x="488900" y="1240862"/>
                      <a:pt x="471387" y="1294012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xmlns="" id="{5EF51C28-2884-4449-AF01-36AD5C233237}"/>
                  </a:ext>
                </a:extLst>
              </p:cNvPr>
              <p:cNvSpPr/>
              <p:nvPr/>
            </p:nvSpPr>
            <p:spPr>
              <a:xfrm>
                <a:off x="8802012" y="3467118"/>
                <a:ext cx="386017" cy="722118"/>
              </a:xfrm>
              <a:custGeom>
                <a:avLst/>
                <a:gdLst>
                  <a:gd name="connsiteX0" fmla="*/ 465774 w 707843"/>
                  <a:gd name="connsiteY0" fmla="*/ 0 h 1324156"/>
                  <a:gd name="connsiteX1" fmla="*/ 710590 w 707843"/>
                  <a:gd name="connsiteY1" fmla="*/ 0 h 1324156"/>
                  <a:gd name="connsiteX2" fmla="*/ 239996 w 707843"/>
                  <a:gd name="connsiteY2" fmla="*/ 1328061 h 1324156"/>
                  <a:gd name="connsiteX3" fmla="*/ 0 w 707843"/>
                  <a:gd name="connsiteY3" fmla="*/ 1328061 h 1324156"/>
                  <a:gd name="connsiteX4" fmla="*/ 465774 w 707843"/>
                  <a:gd name="connsiteY4" fmla="*/ 0 h 1324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7843" h="1324156">
                    <a:moveTo>
                      <a:pt x="465774" y="0"/>
                    </a:moveTo>
                    <a:lnTo>
                      <a:pt x="710590" y="0"/>
                    </a:lnTo>
                    <a:cubicBezTo>
                      <a:pt x="554926" y="445758"/>
                      <a:pt x="396576" y="885964"/>
                      <a:pt x="239996" y="1328061"/>
                    </a:cubicBezTo>
                    <a:lnTo>
                      <a:pt x="0" y="1328061"/>
                    </a:lnTo>
                    <a:cubicBezTo>
                      <a:pt x="2075" y="1283394"/>
                      <a:pt x="428246" y="68710"/>
                      <a:pt x="465774" y="0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xmlns="" id="{D94A77D2-1387-4AE4-AF7A-B608E40D7C43}"/>
                  </a:ext>
                </a:extLst>
              </p:cNvPr>
              <p:cNvSpPr/>
              <p:nvPr/>
            </p:nvSpPr>
            <p:spPr>
              <a:xfrm>
                <a:off x="7382202" y="3404092"/>
                <a:ext cx="276202" cy="196336"/>
              </a:xfrm>
              <a:custGeom>
                <a:avLst/>
                <a:gdLst>
                  <a:gd name="connsiteX0" fmla="*/ 116428 w 506474"/>
                  <a:gd name="connsiteY0" fmla="*/ 0 h 360023"/>
                  <a:gd name="connsiteX1" fmla="*/ 507390 w 506474"/>
                  <a:gd name="connsiteY1" fmla="*/ 0 h 360023"/>
                  <a:gd name="connsiteX2" fmla="*/ 388216 w 506474"/>
                  <a:gd name="connsiteY2" fmla="*/ 364173 h 360023"/>
                  <a:gd name="connsiteX3" fmla="*/ 0 w 506474"/>
                  <a:gd name="connsiteY3" fmla="*/ 364173 h 360023"/>
                  <a:gd name="connsiteX4" fmla="*/ 116428 w 506474"/>
                  <a:gd name="connsiteY4" fmla="*/ 0 h 360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6474" h="360023">
                    <a:moveTo>
                      <a:pt x="116428" y="0"/>
                    </a:moveTo>
                    <a:lnTo>
                      <a:pt x="507390" y="0"/>
                    </a:lnTo>
                    <a:cubicBezTo>
                      <a:pt x="472791" y="126008"/>
                      <a:pt x="429771" y="244084"/>
                      <a:pt x="388216" y="364173"/>
                    </a:cubicBezTo>
                    <a:lnTo>
                      <a:pt x="0" y="364173"/>
                    </a:lnTo>
                    <a:cubicBezTo>
                      <a:pt x="33744" y="240301"/>
                      <a:pt x="76764" y="123323"/>
                      <a:pt x="116428" y="0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xmlns="" id="{9EABFDD7-EFAD-4D8E-9974-EAF0732928E3}"/>
                  </a:ext>
                </a:extLst>
              </p:cNvPr>
              <p:cNvSpPr/>
              <p:nvPr/>
            </p:nvSpPr>
            <p:spPr>
              <a:xfrm>
                <a:off x="8743011" y="3387852"/>
                <a:ext cx="196336" cy="169714"/>
              </a:xfrm>
              <a:custGeom>
                <a:avLst/>
                <a:gdLst>
                  <a:gd name="connsiteX0" fmla="*/ 0 w 360024"/>
                  <a:gd name="connsiteY0" fmla="*/ 313099 h 311207"/>
                  <a:gd name="connsiteX1" fmla="*/ 11777 w 360024"/>
                  <a:gd name="connsiteY1" fmla="*/ 0 h 311207"/>
                  <a:gd name="connsiteX2" fmla="*/ 361733 w 360024"/>
                  <a:gd name="connsiteY2" fmla="*/ 0 h 311207"/>
                  <a:gd name="connsiteX3" fmla="*/ 361733 w 360024"/>
                  <a:gd name="connsiteY3" fmla="*/ 312794 h 311207"/>
                  <a:gd name="connsiteX4" fmla="*/ 184772 w 360024"/>
                  <a:gd name="connsiteY4" fmla="*/ 312794 h 311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0024" h="311207">
                    <a:moveTo>
                      <a:pt x="0" y="313099"/>
                    </a:moveTo>
                    <a:cubicBezTo>
                      <a:pt x="4089" y="204543"/>
                      <a:pt x="7872" y="104102"/>
                      <a:pt x="11777" y="0"/>
                    </a:cubicBezTo>
                    <a:lnTo>
                      <a:pt x="361733" y="0"/>
                    </a:lnTo>
                    <a:lnTo>
                      <a:pt x="361733" y="312794"/>
                    </a:lnTo>
                    <a:cubicBezTo>
                      <a:pt x="300712" y="312794"/>
                      <a:pt x="242864" y="312794"/>
                      <a:pt x="184772" y="312794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0B22FC81-B7B9-4A51-8331-4ED7A7CFB792}"/>
              </a:ext>
            </a:extLst>
          </p:cNvPr>
          <p:cNvSpPr txBox="1"/>
          <p:nvPr/>
        </p:nvSpPr>
        <p:spPr>
          <a:xfrm>
            <a:off x="5638800" y="2092703"/>
            <a:ext cx="3787775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7200" b="1" dirty="0">
                <a:gradFill flip="none" rotWithShape="1">
                  <a:gsLst>
                    <a:gs pos="0">
                      <a:srgbClr val="016AB5"/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企业简介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F5F808F5-950C-444E-9F36-9FDDC164C0A0}"/>
              </a:ext>
            </a:extLst>
          </p:cNvPr>
          <p:cNvSpPr txBox="1"/>
          <p:nvPr/>
        </p:nvSpPr>
        <p:spPr>
          <a:xfrm>
            <a:off x="9394557" y="2001463"/>
            <a:ext cx="2189702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dist"/>
            <a:r>
              <a:rPr lang="en-US" altLang="zh-CN" sz="8800" b="1" dirty="0">
                <a:gradFill flip="none" rotWithShape="1">
                  <a:gsLst>
                    <a:gs pos="0">
                      <a:srgbClr val="016AB5"/>
                    </a:gs>
                    <a:gs pos="100000">
                      <a:schemeClr val="accent5">
                        <a:lumMod val="50000"/>
                      </a:scheme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8800" b="1" dirty="0">
              <a:gradFill flip="none" rotWithShape="1">
                <a:gsLst>
                  <a:gs pos="0">
                    <a:srgbClr val="016AB5"/>
                  </a:gs>
                  <a:gs pos="100000">
                    <a:schemeClr val="accent5">
                      <a:lumMod val="50000"/>
                    </a:schemeClr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6ACC778F-5FE0-4368-8A77-088F78541DE4}"/>
              </a:ext>
            </a:extLst>
          </p:cNvPr>
          <p:cNvSpPr/>
          <p:nvPr/>
        </p:nvSpPr>
        <p:spPr>
          <a:xfrm>
            <a:off x="5675312" y="3243584"/>
            <a:ext cx="5868988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PPT FOR </a:t>
            </a:r>
            <a:r>
              <a:rPr lang="zh-CN" altLang="en-US" sz="12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COMPANY PROFILE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A2EADFE4-FC33-4DC6-8000-29781BBA0A8D}"/>
              </a:ext>
            </a:extLst>
          </p:cNvPr>
          <p:cNvGrpSpPr/>
          <p:nvPr/>
        </p:nvGrpSpPr>
        <p:grpSpPr>
          <a:xfrm>
            <a:off x="10242539" y="5884616"/>
            <a:ext cx="1301761" cy="258396"/>
            <a:chOff x="10483839" y="6209191"/>
            <a:chExt cx="1301761" cy="258396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64A2F19A-72F4-48C5-8D08-E347A9A58BD9}"/>
                </a:ext>
              </a:extLst>
            </p:cNvPr>
            <p:cNvSpPr txBox="1"/>
            <p:nvPr/>
          </p:nvSpPr>
          <p:spPr>
            <a:xfrm>
              <a:off x="10483839" y="6209191"/>
              <a:ext cx="1294297" cy="139044"/>
            </a:xfrm>
            <a:custGeom>
              <a:avLst/>
              <a:gdLst/>
              <a:ahLst/>
              <a:cxnLst/>
              <a:rect l="l" t="t" r="r" b="b"/>
              <a:pathLst>
                <a:path w="4448436" h="477887">
                  <a:moveTo>
                    <a:pt x="424681" y="326008"/>
                  </a:moveTo>
                  <a:cubicBezTo>
                    <a:pt x="444996" y="352450"/>
                    <a:pt x="465150" y="382600"/>
                    <a:pt x="485143" y="416459"/>
                  </a:cubicBezTo>
                  <a:lnTo>
                    <a:pt x="435322" y="445964"/>
                  </a:lnTo>
                  <a:cubicBezTo>
                    <a:pt x="419844" y="416297"/>
                    <a:pt x="401142" y="385180"/>
                    <a:pt x="379214" y="352611"/>
                  </a:cubicBezTo>
                  <a:close/>
                  <a:moveTo>
                    <a:pt x="54174" y="264096"/>
                  </a:moveTo>
                  <a:cubicBezTo>
                    <a:pt x="78358" y="275060"/>
                    <a:pt x="98190" y="282799"/>
                    <a:pt x="113668" y="287313"/>
                  </a:cubicBezTo>
                  <a:lnTo>
                    <a:pt x="70135" y="469665"/>
                  </a:lnTo>
                  <a:cubicBezTo>
                    <a:pt x="48853" y="461603"/>
                    <a:pt x="27571" y="454993"/>
                    <a:pt x="6288" y="449833"/>
                  </a:cubicBezTo>
                  <a:cubicBezTo>
                    <a:pt x="22734" y="400497"/>
                    <a:pt x="38696" y="338584"/>
                    <a:pt x="54174" y="264096"/>
                  </a:cubicBezTo>
                  <a:close/>
                  <a:moveTo>
                    <a:pt x="286346" y="237009"/>
                  </a:moveTo>
                  <a:lnTo>
                    <a:pt x="286346" y="267965"/>
                  </a:lnTo>
                  <a:lnTo>
                    <a:pt x="396627" y="267965"/>
                  </a:lnTo>
                  <a:lnTo>
                    <a:pt x="396627" y="237009"/>
                  </a:lnTo>
                  <a:close/>
                  <a:moveTo>
                    <a:pt x="286346" y="162037"/>
                  </a:moveTo>
                  <a:lnTo>
                    <a:pt x="286346" y="192510"/>
                  </a:lnTo>
                  <a:lnTo>
                    <a:pt x="396627" y="192510"/>
                  </a:lnTo>
                  <a:lnTo>
                    <a:pt x="396627" y="162037"/>
                  </a:lnTo>
                  <a:close/>
                  <a:moveTo>
                    <a:pt x="39663" y="125760"/>
                  </a:moveTo>
                  <a:cubicBezTo>
                    <a:pt x="64170" y="143495"/>
                    <a:pt x="89644" y="163811"/>
                    <a:pt x="116086" y="186705"/>
                  </a:cubicBezTo>
                  <a:lnTo>
                    <a:pt x="72554" y="238944"/>
                  </a:lnTo>
                  <a:cubicBezTo>
                    <a:pt x="49014" y="216049"/>
                    <a:pt x="24830" y="193638"/>
                    <a:pt x="0" y="171711"/>
                  </a:cubicBezTo>
                  <a:close/>
                  <a:moveTo>
                    <a:pt x="3917286" y="96739"/>
                  </a:moveTo>
                  <a:lnTo>
                    <a:pt x="3917286" y="217661"/>
                  </a:lnTo>
                  <a:lnTo>
                    <a:pt x="3951870" y="217661"/>
                  </a:lnTo>
                  <a:cubicBezTo>
                    <a:pt x="3998788" y="217661"/>
                    <a:pt x="4022248" y="197266"/>
                    <a:pt x="4022248" y="156475"/>
                  </a:cubicBezTo>
                  <a:cubicBezTo>
                    <a:pt x="4022248" y="116651"/>
                    <a:pt x="3999030" y="96739"/>
                    <a:pt x="3952596" y="96739"/>
                  </a:cubicBezTo>
                  <a:close/>
                  <a:moveTo>
                    <a:pt x="3564862" y="96739"/>
                  </a:moveTo>
                  <a:lnTo>
                    <a:pt x="3564862" y="217661"/>
                  </a:lnTo>
                  <a:lnTo>
                    <a:pt x="3599446" y="217661"/>
                  </a:lnTo>
                  <a:cubicBezTo>
                    <a:pt x="3646364" y="217661"/>
                    <a:pt x="3669822" y="197266"/>
                    <a:pt x="3669822" y="156475"/>
                  </a:cubicBezTo>
                  <a:cubicBezTo>
                    <a:pt x="3669822" y="116651"/>
                    <a:pt x="3646605" y="96739"/>
                    <a:pt x="3600171" y="96739"/>
                  </a:cubicBezTo>
                  <a:close/>
                  <a:moveTo>
                    <a:pt x="1526512" y="96739"/>
                  </a:moveTo>
                  <a:lnTo>
                    <a:pt x="1526512" y="217661"/>
                  </a:lnTo>
                  <a:lnTo>
                    <a:pt x="1561096" y="217661"/>
                  </a:lnTo>
                  <a:cubicBezTo>
                    <a:pt x="1608014" y="217661"/>
                    <a:pt x="1631472" y="197266"/>
                    <a:pt x="1631472" y="156475"/>
                  </a:cubicBezTo>
                  <a:cubicBezTo>
                    <a:pt x="1631472" y="116651"/>
                    <a:pt x="1608255" y="96739"/>
                    <a:pt x="1561821" y="96739"/>
                  </a:cubicBezTo>
                  <a:close/>
                  <a:moveTo>
                    <a:pt x="1164562" y="96739"/>
                  </a:moveTo>
                  <a:lnTo>
                    <a:pt x="1164562" y="217661"/>
                  </a:lnTo>
                  <a:lnTo>
                    <a:pt x="1199146" y="217661"/>
                  </a:lnTo>
                  <a:cubicBezTo>
                    <a:pt x="1246064" y="217661"/>
                    <a:pt x="1269523" y="197266"/>
                    <a:pt x="1269523" y="156475"/>
                  </a:cubicBezTo>
                  <a:cubicBezTo>
                    <a:pt x="1269523" y="116651"/>
                    <a:pt x="1246306" y="96739"/>
                    <a:pt x="1199871" y="96739"/>
                  </a:cubicBezTo>
                  <a:close/>
                  <a:moveTo>
                    <a:pt x="4154835" y="34826"/>
                  </a:moveTo>
                  <a:lnTo>
                    <a:pt x="4448436" y="34826"/>
                  </a:lnTo>
                  <a:lnTo>
                    <a:pt x="4448436" y="100124"/>
                  </a:lnTo>
                  <a:lnTo>
                    <a:pt x="4341540" y="100124"/>
                  </a:lnTo>
                  <a:lnTo>
                    <a:pt x="4341540" y="409445"/>
                  </a:lnTo>
                  <a:lnTo>
                    <a:pt x="4261489" y="409445"/>
                  </a:lnTo>
                  <a:lnTo>
                    <a:pt x="4261489" y="100124"/>
                  </a:lnTo>
                  <a:lnTo>
                    <a:pt x="4154835" y="100124"/>
                  </a:lnTo>
                  <a:close/>
                  <a:moveTo>
                    <a:pt x="3837478" y="34826"/>
                  </a:moveTo>
                  <a:lnTo>
                    <a:pt x="3966381" y="34826"/>
                  </a:lnTo>
                  <a:cubicBezTo>
                    <a:pt x="4059572" y="34826"/>
                    <a:pt x="4106168" y="74328"/>
                    <a:pt x="4106168" y="153331"/>
                  </a:cubicBezTo>
                  <a:cubicBezTo>
                    <a:pt x="4106168" y="191703"/>
                    <a:pt x="4092100" y="222458"/>
                    <a:pt x="4063966" y="245595"/>
                  </a:cubicBezTo>
                  <a:cubicBezTo>
                    <a:pt x="4035831" y="268731"/>
                    <a:pt x="4000643" y="279816"/>
                    <a:pt x="3958400" y="278848"/>
                  </a:cubicBezTo>
                  <a:lnTo>
                    <a:pt x="3917286" y="278848"/>
                  </a:lnTo>
                  <a:lnTo>
                    <a:pt x="3917286" y="409445"/>
                  </a:lnTo>
                  <a:lnTo>
                    <a:pt x="3837478" y="409445"/>
                  </a:lnTo>
                  <a:close/>
                  <a:moveTo>
                    <a:pt x="3485052" y="34826"/>
                  </a:moveTo>
                  <a:lnTo>
                    <a:pt x="3613956" y="34826"/>
                  </a:lnTo>
                  <a:cubicBezTo>
                    <a:pt x="3707147" y="34826"/>
                    <a:pt x="3753743" y="74328"/>
                    <a:pt x="3753743" y="153331"/>
                  </a:cubicBezTo>
                  <a:cubicBezTo>
                    <a:pt x="3753743" y="191703"/>
                    <a:pt x="3739676" y="222458"/>
                    <a:pt x="3711541" y="245595"/>
                  </a:cubicBezTo>
                  <a:cubicBezTo>
                    <a:pt x="3683406" y="268731"/>
                    <a:pt x="3648218" y="279816"/>
                    <a:pt x="3605975" y="278848"/>
                  </a:cubicBezTo>
                  <a:lnTo>
                    <a:pt x="3564862" y="278848"/>
                  </a:lnTo>
                  <a:lnTo>
                    <a:pt x="3564862" y="409445"/>
                  </a:lnTo>
                  <a:lnTo>
                    <a:pt x="3485052" y="409445"/>
                  </a:lnTo>
                  <a:close/>
                  <a:moveTo>
                    <a:pt x="1764060" y="34826"/>
                  </a:moveTo>
                  <a:lnTo>
                    <a:pt x="2057660" y="34826"/>
                  </a:lnTo>
                  <a:lnTo>
                    <a:pt x="2057660" y="100124"/>
                  </a:lnTo>
                  <a:lnTo>
                    <a:pt x="1950765" y="100124"/>
                  </a:lnTo>
                  <a:lnTo>
                    <a:pt x="1950765" y="409445"/>
                  </a:lnTo>
                  <a:lnTo>
                    <a:pt x="1870714" y="409445"/>
                  </a:lnTo>
                  <a:lnTo>
                    <a:pt x="1870714" y="100124"/>
                  </a:lnTo>
                  <a:lnTo>
                    <a:pt x="1764060" y="100124"/>
                  </a:lnTo>
                  <a:close/>
                  <a:moveTo>
                    <a:pt x="1446702" y="34826"/>
                  </a:moveTo>
                  <a:lnTo>
                    <a:pt x="1575606" y="34826"/>
                  </a:lnTo>
                  <a:cubicBezTo>
                    <a:pt x="1668797" y="34826"/>
                    <a:pt x="1715393" y="74328"/>
                    <a:pt x="1715393" y="153331"/>
                  </a:cubicBezTo>
                  <a:cubicBezTo>
                    <a:pt x="1715393" y="191703"/>
                    <a:pt x="1701326" y="222458"/>
                    <a:pt x="1673191" y="245595"/>
                  </a:cubicBezTo>
                  <a:cubicBezTo>
                    <a:pt x="1645056" y="268731"/>
                    <a:pt x="1609868" y="279816"/>
                    <a:pt x="1567625" y="278848"/>
                  </a:cubicBezTo>
                  <a:lnTo>
                    <a:pt x="1526512" y="278848"/>
                  </a:lnTo>
                  <a:lnTo>
                    <a:pt x="1526512" y="409445"/>
                  </a:lnTo>
                  <a:lnTo>
                    <a:pt x="1446702" y="409445"/>
                  </a:lnTo>
                  <a:close/>
                  <a:moveTo>
                    <a:pt x="1084753" y="34826"/>
                  </a:moveTo>
                  <a:lnTo>
                    <a:pt x="1213656" y="34826"/>
                  </a:lnTo>
                  <a:cubicBezTo>
                    <a:pt x="1306848" y="34826"/>
                    <a:pt x="1353443" y="74328"/>
                    <a:pt x="1353443" y="153331"/>
                  </a:cubicBezTo>
                  <a:cubicBezTo>
                    <a:pt x="1353443" y="191703"/>
                    <a:pt x="1339376" y="222458"/>
                    <a:pt x="1311241" y="245595"/>
                  </a:cubicBezTo>
                  <a:cubicBezTo>
                    <a:pt x="1283106" y="268731"/>
                    <a:pt x="1247918" y="279816"/>
                    <a:pt x="1205675" y="278848"/>
                  </a:cubicBezTo>
                  <a:lnTo>
                    <a:pt x="1164562" y="278848"/>
                  </a:lnTo>
                  <a:lnTo>
                    <a:pt x="1164562" y="409445"/>
                  </a:lnTo>
                  <a:lnTo>
                    <a:pt x="1084753" y="409445"/>
                  </a:lnTo>
                  <a:close/>
                  <a:moveTo>
                    <a:pt x="2411574" y="28054"/>
                  </a:moveTo>
                  <a:lnTo>
                    <a:pt x="2855602" y="28054"/>
                  </a:lnTo>
                  <a:lnTo>
                    <a:pt x="2855602" y="93836"/>
                  </a:lnTo>
                  <a:lnTo>
                    <a:pt x="2683650" y="93836"/>
                  </a:lnTo>
                  <a:cubicBezTo>
                    <a:pt x="2673009" y="120762"/>
                    <a:pt x="2660352" y="146720"/>
                    <a:pt x="2645680" y="171711"/>
                  </a:cubicBezTo>
                  <a:lnTo>
                    <a:pt x="2668898" y="171711"/>
                  </a:lnTo>
                  <a:lnTo>
                    <a:pt x="2668898" y="228303"/>
                  </a:lnTo>
                  <a:lnTo>
                    <a:pt x="2717267" y="182836"/>
                  </a:lnTo>
                  <a:cubicBezTo>
                    <a:pt x="2760799" y="221531"/>
                    <a:pt x="2813360" y="269255"/>
                    <a:pt x="2874950" y="326008"/>
                  </a:cubicBezTo>
                  <a:lnTo>
                    <a:pt x="2818358" y="381633"/>
                  </a:lnTo>
                  <a:cubicBezTo>
                    <a:pt x="2777244" y="333909"/>
                    <a:pt x="2727424" y="283444"/>
                    <a:pt x="2668898" y="230237"/>
                  </a:cubicBezTo>
                  <a:lnTo>
                    <a:pt x="2668898" y="475469"/>
                  </a:lnTo>
                  <a:lnTo>
                    <a:pt x="2595860" y="475469"/>
                  </a:lnTo>
                  <a:lnTo>
                    <a:pt x="2595860" y="243781"/>
                  </a:lnTo>
                  <a:cubicBezTo>
                    <a:pt x="2554263" y="295536"/>
                    <a:pt x="2502508" y="342938"/>
                    <a:pt x="2440595" y="385986"/>
                  </a:cubicBezTo>
                  <a:cubicBezTo>
                    <a:pt x="2430276" y="371153"/>
                    <a:pt x="2413831" y="349870"/>
                    <a:pt x="2391259" y="322139"/>
                  </a:cubicBezTo>
                  <a:cubicBezTo>
                    <a:pt x="2493479" y="255551"/>
                    <a:pt x="2563775" y="179450"/>
                    <a:pt x="2602148" y="93836"/>
                  </a:cubicBezTo>
                  <a:lnTo>
                    <a:pt x="2411574" y="93836"/>
                  </a:lnTo>
                  <a:close/>
                  <a:moveTo>
                    <a:pt x="565956" y="25152"/>
                  </a:moveTo>
                  <a:lnTo>
                    <a:pt x="966453" y="25152"/>
                  </a:lnTo>
                  <a:lnTo>
                    <a:pt x="966453" y="93836"/>
                  </a:lnTo>
                  <a:lnTo>
                    <a:pt x="807802" y="93836"/>
                  </a:lnTo>
                  <a:lnTo>
                    <a:pt x="807802" y="189607"/>
                  </a:lnTo>
                  <a:lnTo>
                    <a:pt x="1000795" y="189607"/>
                  </a:lnTo>
                  <a:lnTo>
                    <a:pt x="1000795" y="258292"/>
                  </a:lnTo>
                  <a:lnTo>
                    <a:pt x="807802" y="258292"/>
                  </a:lnTo>
                  <a:lnTo>
                    <a:pt x="807802" y="364220"/>
                  </a:lnTo>
                  <a:cubicBezTo>
                    <a:pt x="807802" y="396627"/>
                    <a:pt x="801232" y="420933"/>
                    <a:pt x="788092" y="437136"/>
                  </a:cubicBezTo>
                  <a:cubicBezTo>
                    <a:pt x="774951" y="453340"/>
                    <a:pt x="755846" y="461724"/>
                    <a:pt x="730774" y="462288"/>
                  </a:cubicBezTo>
                  <a:cubicBezTo>
                    <a:pt x="705703" y="462853"/>
                    <a:pt x="671724" y="463216"/>
                    <a:pt x="628836" y="463377"/>
                  </a:cubicBezTo>
                  <a:cubicBezTo>
                    <a:pt x="624322" y="439192"/>
                    <a:pt x="618518" y="414685"/>
                    <a:pt x="611423" y="389856"/>
                  </a:cubicBezTo>
                  <a:cubicBezTo>
                    <a:pt x="639155" y="392758"/>
                    <a:pt x="666725" y="394209"/>
                    <a:pt x="694135" y="394209"/>
                  </a:cubicBezTo>
                  <a:cubicBezTo>
                    <a:pt x="720899" y="394209"/>
                    <a:pt x="734281" y="380827"/>
                    <a:pt x="734281" y="354062"/>
                  </a:cubicBezTo>
                  <a:lnTo>
                    <a:pt x="734281" y="258292"/>
                  </a:lnTo>
                  <a:lnTo>
                    <a:pt x="530163" y="258292"/>
                  </a:lnTo>
                  <a:lnTo>
                    <a:pt x="530163" y="189607"/>
                  </a:lnTo>
                  <a:lnTo>
                    <a:pt x="734281" y="189607"/>
                  </a:lnTo>
                  <a:lnTo>
                    <a:pt x="734281" y="93836"/>
                  </a:lnTo>
                  <a:lnTo>
                    <a:pt x="565956" y="93836"/>
                  </a:lnTo>
                  <a:close/>
                  <a:moveTo>
                    <a:pt x="138336" y="16930"/>
                  </a:moveTo>
                  <a:lnTo>
                    <a:pt x="477404" y="16930"/>
                  </a:lnTo>
                  <a:lnTo>
                    <a:pt x="477404" y="71103"/>
                  </a:lnTo>
                  <a:lnTo>
                    <a:pt x="358174" y="71103"/>
                  </a:lnTo>
                  <a:cubicBezTo>
                    <a:pt x="354304" y="80616"/>
                    <a:pt x="347855" y="94481"/>
                    <a:pt x="338826" y="112700"/>
                  </a:cubicBezTo>
                  <a:lnTo>
                    <a:pt x="456605" y="112700"/>
                  </a:lnTo>
                  <a:lnTo>
                    <a:pt x="456605" y="317302"/>
                  </a:lnTo>
                  <a:lnTo>
                    <a:pt x="374861" y="317302"/>
                  </a:lnTo>
                  <a:lnTo>
                    <a:pt x="374861" y="408720"/>
                  </a:lnTo>
                  <a:cubicBezTo>
                    <a:pt x="374861" y="427100"/>
                    <a:pt x="371032" y="441449"/>
                    <a:pt x="363373" y="451768"/>
                  </a:cubicBezTo>
                  <a:cubicBezTo>
                    <a:pt x="355715" y="462087"/>
                    <a:pt x="344026" y="468375"/>
                    <a:pt x="328306" y="470632"/>
                  </a:cubicBezTo>
                  <a:cubicBezTo>
                    <a:pt x="312586" y="472889"/>
                    <a:pt x="291989" y="473695"/>
                    <a:pt x="266514" y="473051"/>
                  </a:cubicBezTo>
                  <a:cubicBezTo>
                    <a:pt x="263773" y="455476"/>
                    <a:pt x="259823" y="436612"/>
                    <a:pt x="254664" y="416459"/>
                  </a:cubicBezTo>
                  <a:cubicBezTo>
                    <a:pt x="245312" y="429035"/>
                    <a:pt x="235397" y="441933"/>
                    <a:pt x="224917" y="455154"/>
                  </a:cubicBezTo>
                  <a:lnTo>
                    <a:pt x="179933" y="418877"/>
                  </a:lnTo>
                  <a:cubicBezTo>
                    <a:pt x="203473" y="394048"/>
                    <a:pt x="226045" y="363736"/>
                    <a:pt x="247650" y="327943"/>
                  </a:cubicBezTo>
                  <a:lnTo>
                    <a:pt x="295052" y="356965"/>
                  </a:lnTo>
                  <a:cubicBezTo>
                    <a:pt x="284411" y="374216"/>
                    <a:pt x="272238" y="392274"/>
                    <a:pt x="258533" y="411138"/>
                  </a:cubicBezTo>
                  <a:cubicBezTo>
                    <a:pt x="266917" y="412428"/>
                    <a:pt x="277800" y="413234"/>
                    <a:pt x="291182" y="413557"/>
                  </a:cubicBezTo>
                  <a:cubicBezTo>
                    <a:pt x="305371" y="411622"/>
                    <a:pt x="312626" y="405011"/>
                    <a:pt x="312949" y="393725"/>
                  </a:cubicBezTo>
                  <a:lnTo>
                    <a:pt x="312949" y="317302"/>
                  </a:lnTo>
                  <a:lnTo>
                    <a:pt x="227335" y="317302"/>
                  </a:lnTo>
                  <a:lnTo>
                    <a:pt x="227335" y="112700"/>
                  </a:lnTo>
                  <a:lnTo>
                    <a:pt x="279332" y="112700"/>
                  </a:lnTo>
                  <a:cubicBezTo>
                    <a:pt x="285136" y="99318"/>
                    <a:pt x="290215" y="85453"/>
                    <a:pt x="294568" y="71103"/>
                  </a:cubicBezTo>
                  <a:lnTo>
                    <a:pt x="200248" y="71103"/>
                  </a:lnTo>
                  <a:lnTo>
                    <a:pt x="200248" y="216694"/>
                  </a:lnTo>
                  <a:cubicBezTo>
                    <a:pt x="200248" y="337939"/>
                    <a:pt x="182352" y="425004"/>
                    <a:pt x="146559" y="477887"/>
                  </a:cubicBezTo>
                  <a:cubicBezTo>
                    <a:pt x="125921" y="457250"/>
                    <a:pt x="107702" y="441772"/>
                    <a:pt x="91902" y="431453"/>
                  </a:cubicBezTo>
                  <a:cubicBezTo>
                    <a:pt x="123180" y="385019"/>
                    <a:pt x="138658" y="310530"/>
                    <a:pt x="138336" y="207988"/>
                  </a:cubicBezTo>
                  <a:close/>
                  <a:moveTo>
                    <a:pt x="49337" y="968"/>
                  </a:moveTo>
                  <a:cubicBezTo>
                    <a:pt x="85775" y="27087"/>
                    <a:pt x="112217" y="46918"/>
                    <a:pt x="128662" y="60462"/>
                  </a:cubicBezTo>
                  <a:lnTo>
                    <a:pt x="83679" y="109315"/>
                  </a:lnTo>
                  <a:cubicBezTo>
                    <a:pt x="60784" y="87065"/>
                    <a:pt x="35955" y="64976"/>
                    <a:pt x="9190" y="43049"/>
                  </a:cubicBezTo>
                  <a:close/>
                  <a:moveTo>
                    <a:pt x="3151659" y="0"/>
                  </a:moveTo>
                  <a:lnTo>
                    <a:pt x="3225180" y="0"/>
                  </a:lnTo>
                  <a:lnTo>
                    <a:pt x="3225180" y="147043"/>
                  </a:lnTo>
                  <a:lnTo>
                    <a:pt x="3364967" y="147043"/>
                  </a:lnTo>
                  <a:lnTo>
                    <a:pt x="3364967" y="211374"/>
                  </a:lnTo>
                  <a:lnTo>
                    <a:pt x="3225180" y="211374"/>
                  </a:lnTo>
                  <a:lnTo>
                    <a:pt x="3225180" y="382600"/>
                  </a:lnTo>
                  <a:lnTo>
                    <a:pt x="3392054" y="382600"/>
                  </a:lnTo>
                  <a:lnTo>
                    <a:pt x="3392054" y="448382"/>
                  </a:lnTo>
                  <a:lnTo>
                    <a:pt x="2919971" y="448382"/>
                  </a:lnTo>
                  <a:lnTo>
                    <a:pt x="2919971" y="382600"/>
                  </a:lnTo>
                  <a:lnTo>
                    <a:pt x="2990106" y="382600"/>
                  </a:lnTo>
                  <a:lnTo>
                    <a:pt x="2990106" y="90934"/>
                  </a:lnTo>
                  <a:lnTo>
                    <a:pt x="3061692" y="90934"/>
                  </a:lnTo>
                  <a:lnTo>
                    <a:pt x="3061692" y="382600"/>
                  </a:lnTo>
                  <a:lnTo>
                    <a:pt x="3151659" y="38260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39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C0C5A15C-804F-4E74-9078-AEA245AB8A74}"/>
                </a:ext>
              </a:extLst>
            </p:cNvPr>
            <p:cNvSpPr/>
            <p:nvPr/>
          </p:nvSpPr>
          <p:spPr>
            <a:xfrm>
              <a:off x="10499748" y="6390172"/>
              <a:ext cx="1285852" cy="77415"/>
            </a:xfrm>
            <a:custGeom>
              <a:avLst/>
              <a:gdLst/>
              <a:ahLst/>
              <a:cxnLst/>
              <a:rect l="l" t="t" r="r" b="b"/>
              <a:pathLst>
                <a:path w="4419409" h="266071">
                  <a:moveTo>
                    <a:pt x="1605152" y="183470"/>
                  </a:moveTo>
                  <a:lnTo>
                    <a:pt x="1640471" y="183470"/>
                  </a:lnTo>
                  <a:lnTo>
                    <a:pt x="1640471" y="237115"/>
                  </a:lnTo>
                  <a:lnTo>
                    <a:pt x="1605152" y="266071"/>
                  </a:lnTo>
                  <a:close/>
                  <a:moveTo>
                    <a:pt x="3363296" y="50875"/>
                  </a:moveTo>
                  <a:lnTo>
                    <a:pt x="3329463" y="147218"/>
                  </a:lnTo>
                  <a:lnTo>
                    <a:pt x="3396214" y="147218"/>
                  </a:lnTo>
                  <a:close/>
                  <a:moveTo>
                    <a:pt x="4119104" y="31356"/>
                  </a:moveTo>
                  <a:lnTo>
                    <a:pt x="4119104" y="103632"/>
                  </a:lnTo>
                  <a:lnTo>
                    <a:pt x="4166674" y="103632"/>
                  </a:lnTo>
                  <a:cubicBezTo>
                    <a:pt x="4178281" y="103562"/>
                    <a:pt x="4187544" y="100423"/>
                    <a:pt x="4194462" y="94216"/>
                  </a:cubicBezTo>
                  <a:cubicBezTo>
                    <a:pt x="4201380" y="88009"/>
                    <a:pt x="4204925" y="79152"/>
                    <a:pt x="4205096" y="67646"/>
                  </a:cubicBezTo>
                  <a:cubicBezTo>
                    <a:pt x="4204925" y="56127"/>
                    <a:pt x="4201380" y="47220"/>
                    <a:pt x="4194462" y="40924"/>
                  </a:cubicBezTo>
                  <a:cubicBezTo>
                    <a:pt x="4187544" y="34628"/>
                    <a:pt x="4178281" y="31439"/>
                    <a:pt x="4166674" y="31356"/>
                  </a:cubicBezTo>
                  <a:close/>
                  <a:moveTo>
                    <a:pt x="3919080" y="31356"/>
                  </a:moveTo>
                  <a:lnTo>
                    <a:pt x="3919080" y="103632"/>
                  </a:lnTo>
                  <a:lnTo>
                    <a:pt x="3966650" y="103632"/>
                  </a:lnTo>
                  <a:cubicBezTo>
                    <a:pt x="3978256" y="103562"/>
                    <a:pt x="3987518" y="100423"/>
                    <a:pt x="3994437" y="94216"/>
                  </a:cubicBezTo>
                  <a:cubicBezTo>
                    <a:pt x="4001355" y="88009"/>
                    <a:pt x="4004900" y="79152"/>
                    <a:pt x="4005072" y="67646"/>
                  </a:cubicBezTo>
                  <a:cubicBezTo>
                    <a:pt x="4004900" y="56127"/>
                    <a:pt x="4001355" y="47220"/>
                    <a:pt x="3994437" y="40924"/>
                  </a:cubicBezTo>
                  <a:cubicBezTo>
                    <a:pt x="3987518" y="34628"/>
                    <a:pt x="3978256" y="31439"/>
                    <a:pt x="3966650" y="31356"/>
                  </a:cubicBezTo>
                  <a:close/>
                  <a:moveTo>
                    <a:pt x="2366505" y="31356"/>
                  </a:moveTo>
                  <a:lnTo>
                    <a:pt x="2366505" y="99365"/>
                  </a:lnTo>
                  <a:lnTo>
                    <a:pt x="2415294" y="99365"/>
                  </a:lnTo>
                  <a:cubicBezTo>
                    <a:pt x="2426437" y="99288"/>
                    <a:pt x="2435331" y="96315"/>
                    <a:pt x="2441976" y="90444"/>
                  </a:cubicBezTo>
                  <a:cubicBezTo>
                    <a:pt x="2448621" y="84573"/>
                    <a:pt x="2452026" y="76263"/>
                    <a:pt x="2452192" y="65513"/>
                  </a:cubicBezTo>
                  <a:cubicBezTo>
                    <a:pt x="2452026" y="54750"/>
                    <a:pt x="2448621" y="46388"/>
                    <a:pt x="2441976" y="40429"/>
                  </a:cubicBezTo>
                  <a:cubicBezTo>
                    <a:pt x="2435331" y="34469"/>
                    <a:pt x="2426437" y="31445"/>
                    <a:pt x="2415294" y="31356"/>
                  </a:cubicBezTo>
                  <a:close/>
                  <a:moveTo>
                    <a:pt x="1261605" y="31356"/>
                  </a:moveTo>
                  <a:lnTo>
                    <a:pt x="1261605" y="103632"/>
                  </a:lnTo>
                  <a:lnTo>
                    <a:pt x="1309175" y="103632"/>
                  </a:lnTo>
                  <a:cubicBezTo>
                    <a:pt x="1320781" y="103562"/>
                    <a:pt x="1330044" y="100423"/>
                    <a:pt x="1336962" y="94216"/>
                  </a:cubicBezTo>
                  <a:cubicBezTo>
                    <a:pt x="1343880" y="88009"/>
                    <a:pt x="1347425" y="79152"/>
                    <a:pt x="1347596" y="67646"/>
                  </a:cubicBezTo>
                  <a:cubicBezTo>
                    <a:pt x="1347425" y="56127"/>
                    <a:pt x="1343880" y="47220"/>
                    <a:pt x="1336962" y="40924"/>
                  </a:cubicBezTo>
                  <a:cubicBezTo>
                    <a:pt x="1330044" y="34628"/>
                    <a:pt x="1320781" y="31439"/>
                    <a:pt x="1309175" y="31356"/>
                  </a:cubicBezTo>
                  <a:close/>
                  <a:moveTo>
                    <a:pt x="1061580" y="31356"/>
                  </a:moveTo>
                  <a:lnTo>
                    <a:pt x="1061580" y="103632"/>
                  </a:lnTo>
                  <a:lnTo>
                    <a:pt x="1109150" y="103632"/>
                  </a:lnTo>
                  <a:cubicBezTo>
                    <a:pt x="1120756" y="103562"/>
                    <a:pt x="1130019" y="100423"/>
                    <a:pt x="1136937" y="94216"/>
                  </a:cubicBezTo>
                  <a:cubicBezTo>
                    <a:pt x="1143855" y="88009"/>
                    <a:pt x="1147400" y="79152"/>
                    <a:pt x="1147572" y="67646"/>
                  </a:cubicBezTo>
                  <a:cubicBezTo>
                    <a:pt x="1147400" y="56127"/>
                    <a:pt x="1143855" y="47220"/>
                    <a:pt x="1136937" y="40924"/>
                  </a:cubicBezTo>
                  <a:cubicBezTo>
                    <a:pt x="1130019" y="34628"/>
                    <a:pt x="1120756" y="31439"/>
                    <a:pt x="1109150" y="31356"/>
                  </a:cubicBezTo>
                  <a:close/>
                  <a:moveTo>
                    <a:pt x="223380" y="31356"/>
                  </a:moveTo>
                  <a:lnTo>
                    <a:pt x="223380" y="99365"/>
                  </a:lnTo>
                  <a:lnTo>
                    <a:pt x="272170" y="99365"/>
                  </a:lnTo>
                  <a:cubicBezTo>
                    <a:pt x="283312" y="99288"/>
                    <a:pt x="292206" y="96315"/>
                    <a:pt x="298851" y="90444"/>
                  </a:cubicBezTo>
                  <a:cubicBezTo>
                    <a:pt x="305497" y="84573"/>
                    <a:pt x="308902" y="76263"/>
                    <a:pt x="309067" y="65513"/>
                  </a:cubicBezTo>
                  <a:cubicBezTo>
                    <a:pt x="308902" y="54750"/>
                    <a:pt x="305497" y="46388"/>
                    <a:pt x="298851" y="40429"/>
                  </a:cubicBezTo>
                  <a:cubicBezTo>
                    <a:pt x="292206" y="34469"/>
                    <a:pt x="283312" y="31445"/>
                    <a:pt x="272170" y="31356"/>
                  </a:cubicBezTo>
                  <a:close/>
                  <a:moveTo>
                    <a:pt x="2194159" y="29527"/>
                  </a:moveTo>
                  <a:cubicBezTo>
                    <a:pt x="2187686" y="29572"/>
                    <a:pt x="2181651" y="30779"/>
                    <a:pt x="2176054" y="33148"/>
                  </a:cubicBezTo>
                  <a:cubicBezTo>
                    <a:pt x="2170457" y="35518"/>
                    <a:pt x="2165718" y="38782"/>
                    <a:pt x="2161836" y="42943"/>
                  </a:cubicBezTo>
                  <a:cubicBezTo>
                    <a:pt x="2158318" y="46614"/>
                    <a:pt x="2155631" y="50924"/>
                    <a:pt x="2153773" y="55871"/>
                  </a:cubicBezTo>
                  <a:cubicBezTo>
                    <a:pt x="2151916" y="60819"/>
                    <a:pt x="2150651" y="67545"/>
                    <a:pt x="2149979" y="76049"/>
                  </a:cubicBezTo>
                  <a:cubicBezTo>
                    <a:pt x="2149308" y="84554"/>
                    <a:pt x="2148991" y="95977"/>
                    <a:pt x="2149031" y="110319"/>
                  </a:cubicBezTo>
                  <a:cubicBezTo>
                    <a:pt x="2148991" y="124661"/>
                    <a:pt x="2149308" y="136084"/>
                    <a:pt x="2149979" y="144589"/>
                  </a:cubicBezTo>
                  <a:cubicBezTo>
                    <a:pt x="2150651" y="153093"/>
                    <a:pt x="2151916" y="159819"/>
                    <a:pt x="2153773" y="164766"/>
                  </a:cubicBezTo>
                  <a:cubicBezTo>
                    <a:pt x="2155631" y="169714"/>
                    <a:pt x="2158318" y="174024"/>
                    <a:pt x="2161836" y="177695"/>
                  </a:cubicBezTo>
                  <a:cubicBezTo>
                    <a:pt x="2165718" y="181855"/>
                    <a:pt x="2170457" y="185120"/>
                    <a:pt x="2176054" y="187489"/>
                  </a:cubicBezTo>
                  <a:cubicBezTo>
                    <a:pt x="2181651" y="189858"/>
                    <a:pt x="2187686" y="191065"/>
                    <a:pt x="2194159" y="191109"/>
                  </a:cubicBezTo>
                  <a:cubicBezTo>
                    <a:pt x="2200632" y="191065"/>
                    <a:pt x="2206668" y="189858"/>
                    <a:pt x="2212264" y="187489"/>
                  </a:cubicBezTo>
                  <a:cubicBezTo>
                    <a:pt x="2217861" y="185120"/>
                    <a:pt x="2222600" y="181855"/>
                    <a:pt x="2226482" y="177695"/>
                  </a:cubicBezTo>
                  <a:cubicBezTo>
                    <a:pt x="2230000" y="174024"/>
                    <a:pt x="2232688" y="169714"/>
                    <a:pt x="2234545" y="164766"/>
                  </a:cubicBezTo>
                  <a:cubicBezTo>
                    <a:pt x="2236403" y="159819"/>
                    <a:pt x="2237668" y="153093"/>
                    <a:pt x="2238340" y="144589"/>
                  </a:cubicBezTo>
                  <a:cubicBezTo>
                    <a:pt x="2239011" y="136084"/>
                    <a:pt x="2239327" y="124661"/>
                    <a:pt x="2239288" y="110319"/>
                  </a:cubicBezTo>
                  <a:cubicBezTo>
                    <a:pt x="2239327" y="95977"/>
                    <a:pt x="2239011" y="84554"/>
                    <a:pt x="2238340" y="76049"/>
                  </a:cubicBezTo>
                  <a:cubicBezTo>
                    <a:pt x="2237668" y="67545"/>
                    <a:pt x="2236403" y="60819"/>
                    <a:pt x="2234545" y="55871"/>
                  </a:cubicBezTo>
                  <a:cubicBezTo>
                    <a:pt x="2232688" y="50924"/>
                    <a:pt x="2230000" y="46614"/>
                    <a:pt x="2226482" y="42943"/>
                  </a:cubicBezTo>
                  <a:cubicBezTo>
                    <a:pt x="2222600" y="38782"/>
                    <a:pt x="2217861" y="35518"/>
                    <a:pt x="2212264" y="33148"/>
                  </a:cubicBezTo>
                  <a:cubicBezTo>
                    <a:pt x="2206668" y="30779"/>
                    <a:pt x="2200632" y="29572"/>
                    <a:pt x="2194159" y="29527"/>
                  </a:cubicBezTo>
                  <a:close/>
                  <a:moveTo>
                    <a:pt x="470134" y="29527"/>
                  </a:moveTo>
                  <a:cubicBezTo>
                    <a:pt x="463661" y="29572"/>
                    <a:pt x="457626" y="30779"/>
                    <a:pt x="452029" y="33148"/>
                  </a:cubicBezTo>
                  <a:cubicBezTo>
                    <a:pt x="446432" y="35518"/>
                    <a:pt x="441693" y="38782"/>
                    <a:pt x="437812" y="42943"/>
                  </a:cubicBezTo>
                  <a:cubicBezTo>
                    <a:pt x="434294" y="46614"/>
                    <a:pt x="431606" y="50924"/>
                    <a:pt x="429748" y="55871"/>
                  </a:cubicBezTo>
                  <a:cubicBezTo>
                    <a:pt x="427891" y="60819"/>
                    <a:pt x="426626" y="67545"/>
                    <a:pt x="425954" y="76049"/>
                  </a:cubicBezTo>
                  <a:cubicBezTo>
                    <a:pt x="425283" y="84554"/>
                    <a:pt x="424967" y="95977"/>
                    <a:pt x="425006" y="110319"/>
                  </a:cubicBezTo>
                  <a:cubicBezTo>
                    <a:pt x="424967" y="124661"/>
                    <a:pt x="425283" y="136084"/>
                    <a:pt x="425954" y="144589"/>
                  </a:cubicBezTo>
                  <a:cubicBezTo>
                    <a:pt x="426626" y="153093"/>
                    <a:pt x="427891" y="159819"/>
                    <a:pt x="429748" y="164766"/>
                  </a:cubicBezTo>
                  <a:cubicBezTo>
                    <a:pt x="431606" y="169714"/>
                    <a:pt x="434294" y="174024"/>
                    <a:pt x="437812" y="177695"/>
                  </a:cubicBezTo>
                  <a:cubicBezTo>
                    <a:pt x="441693" y="181855"/>
                    <a:pt x="446432" y="185120"/>
                    <a:pt x="452029" y="187489"/>
                  </a:cubicBezTo>
                  <a:cubicBezTo>
                    <a:pt x="457626" y="189858"/>
                    <a:pt x="463661" y="191065"/>
                    <a:pt x="470134" y="191109"/>
                  </a:cubicBezTo>
                  <a:cubicBezTo>
                    <a:pt x="476608" y="191065"/>
                    <a:pt x="482643" y="189858"/>
                    <a:pt x="488240" y="187489"/>
                  </a:cubicBezTo>
                  <a:cubicBezTo>
                    <a:pt x="493836" y="185120"/>
                    <a:pt x="498576" y="181855"/>
                    <a:pt x="502457" y="177695"/>
                  </a:cubicBezTo>
                  <a:cubicBezTo>
                    <a:pt x="505975" y="174024"/>
                    <a:pt x="508663" y="169714"/>
                    <a:pt x="510520" y="164766"/>
                  </a:cubicBezTo>
                  <a:cubicBezTo>
                    <a:pt x="512378" y="159819"/>
                    <a:pt x="513643" y="153093"/>
                    <a:pt x="514315" y="144589"/>
                  </a:cubicBezTo>
                  <a:cubicBezTo>
                    <a:pt x="514986" y="136084"/>
                    <a:pt x="515303" y="124661"/>
                    <a:pt x="515263" y="110319"/>
                  </a:cubicBezTo>
                  <a:cubicBezTo>
                    <a:pt x="515303" y="95977"/>
                    <a:pt x="514986" y="84554"/>
                    <a:pt x="514315" y="76049"/>
                  </a:cubicBezTo>
                  <a:cubicBezTo>
                    <a:pt x="513643" y="67545"/>
                    <a:pt x="512378" y="60819"/>
                    <a:pt x="510520" y="55871"/>
                  </a:cubicBezTo>
                  <a:cubicBezTo>
                    <a:pt x="508663" y="50924"/>
                    <a:pt x="505975" y="46614"/>
                    <a:pt x="502457" y="42943"/>
                  </a:cubicBezTo>
                  <a:cubicBezTo>
                    <a:pt x="498576" y="38782"/>
                    <a:pt x="493836" y="35518"/>
                    <a:pt x="488240" y="33148"/>
                  </a:cubicBezTo>
                  <a:cubicBezTo>
                    <a:pt x="482643" y="30779"/>
                    <a:pt x="476608" y="29572"/>
                    <a:pt x="470134" y="29527"/>
                  </a:cubicBezTo>
                  <a:close/>
                  <a:moveTo>
                    <a:pt x="4267047" y="1829"/>
                  </a:moveTo>
                  <a:lnTo>
                    <a:pt x="4419409" y="1829"/>
                  </a:lnTo>
                  <a:lnTo>
                    <a:pt x="4419409" y="31356"/>
                  </a:lnTo>
                  <a:lnTo>
                    <a:pt x="4359668" y="31356"/>
                  </a:lnTo>
                  <a:lnTo>
                    <a:pt x="4359668" y="218808"/>
                  </a:lnTo>
                  <a:lnTo>
                    <a:pt x="4326788" y="218808"/>
                  </a:lnTo>
                  <a:lnTo>
                    <a:pt x="4326788" y="31356"/>
                  </a:lnTo>
                  <a:lnTo>
                    <a:pt x="4267047" y="31356"/>
                  </a:lnTo>
                  <a:close/>
                  <a:moveTo>
                    <a:pt x="4086224" y="1829"/>
                  </a:moveTo>
                  <a:lnTo>
                    <a:pt x="4168504" y="1829"/>
                  </a:lnTo>
                  <a:cubicBezTo>
                    <a:pt x="4189939" y="2208"/>
                    <a:pt x="4206814" y="8451"/>
                    <a:pt x="4219132" y="20558"/>
                  </a:cubicBezTo>
                  <a:cubicBezTo>
                    <a:pt x="4231449" y="32665"/>
                    <a:pt x="4237730" y="48361"/>
                    <a:pt x="4237977" y="67646"/>
                  </a:cubicBezTo>
                  <a:cubicBezTo>
                    <a:pt x="4237730" y="86931"/>
                    <a:pt x="4231449" y="102628"/>
                    <a:pt x="4219132" y="114735"/>
                  </a:cubicBezTo>
                  <a:cubicBezTo>
                    <a:pt x="4206814" y="126842"/>
                    <a:pt x="4189939" y="133085"/>
                    <a:pt x="4168504" y="133464"/>
                  </a:cubicBezTo>
                  <a:lnTo>
                    <a:pt x="4119104" y="133464"/>
                  </a:lnTo>
                  <a:lnTo>
                    <a:pt x="4119104" y="218808"/>
                  </a:lnTo>
                  <a:lnTo>
                    <a:pt x="4086224" y="218808"/>
                  </a:lnTo>
                  <a:close/>
                  <a:moveTo>
                    <a:pt x="3886200" y="1829"/>
                  </a:moveTo>
                  <a:lnTo>
                    <a:pt x="3968479" y="1829"/>
                  </a:lnTo>
                  <a:cubicBezTo>
                    <a:pt x="3989914" y="2208"/>
                    <a:pt x="4006790" y="8451"/>
                    <a:pt x="4019107" y="20558"/>
                  </a:cubicBezTo>
                  <a:cubicBezTo>
                    <a:pt x="4031424" y="32665"/>
                    <a:pt x="4037706" y="48361"/>
                    <a:pt x="4037952" y="67646"/>
                  </a:cubicBezTo>
                  <a:cubicBezTo>
                    <a:pt x="4037706" y="86931"/>
                    <a:pt x="4031424" y="102628"/>
                    <a:pt x="4019107" y="114735"/>
                  </a:cubicBezTo>
                  <a:cubicBezTo>
                    <a:pt x="4006790" y="126842"/>
                    <a:pt x="3989914" y="133085"/>
                    <a:pt x="3968479" y="133464"/>
                  </a:cubicBezTo>
                  <a:lnTo>
                    <a:pt x="3919080" y="133464"/>
                  </a:lnTo>
                  <a:lnTo>
                    <a:pt x="3919080" y="218808"/>
                  </a:lnTo>
                  <a:lnTo>
                    <a:pt x="3886200" y="218808"/>
                  </a:lnTo>
                  <a:close/>
                  <a:moveTo>
                    <a:pt x="3495674" y="1829"/>
                  </a:moveTo>
                  <a:lnTo>
                    <a:pt x="3525815" y="1829"/>
                  </a:lnTo>
                  <a:lnTo>
                    <a:pt x="3626129" y="154218"/>
                  </a:lnTo>
                  <a:lnTo>
                    <a:pt x="3626129" y="1829"/>
                  </a:lnTo>
                  <a:lnTo>
                    <a:pt x="3659009" y="1829"/>
                  </a:lnTo>
                  <a:lnTo>
                    <a:pt x="3659009" y="218808"/>
                  </a:lnTo>
                  <a:lnTo>
                    <a:pt x="3628869" y="218808"/>
                  </a:lnTo>
                  <a:lnTo>
                    <a:pt x="3528555" y="66115"/>
                  </a:lnTo>
                  <a:lnTo>
                    <a:pt x="3528555" y="218808"/>
                  </a:lnTo>
                  <a:lnTo>
                    <a:pt x="3495674" y="218808"/>
                  </a:lnTo>
                  <a:close/>
                  <a:moveTo>
                    <a:pt x="3349275" y="1829"/>
                  </a:moveTo>
                  <a:lnTo>
                    <a:pt x="3375793" y="1829"/>
                  </a:lnTo>
                  <a:lnTo>
                    <a:pt x="3455346" y="218808"/>
                  </a:lnTo>
                  <a:lnTo>
                    <a:pt x="3420294" y="218808"/>
                  </a:lnTo>
                  <a:lnTo>
                    <a:pt x="3405358" y="175222"/>
                  </a:lnTo>
                  <a:lnTo>
                    <a:pt x="3319710" y="175222"/>
                  </a:lnTo>
                  <a:lnTo>
                    <a:pt x="3304774" y="218808"/>
                  </a:lnTo>
                  <a:lnTo>
                    <a:pt x="3269722" y="218808"/>
                  </a:lnTo>
                  <a:close/>
                  <a:moveTo>
                    <a:pt x="3076574" y="1829"/>
                  </a:moveTo>
                  <a:lnTo>
                    <a:pt x="3109455" y="1829"/>
                  </a:lnTo>
                  <a:lnTo>
                    <a:pt x="3109455" y="94488"/>
                  </a:lnTo>
                  <a:lnTo>
                    <a:pt x="3197580" y="94488"/>
                  </a:lnTo>
                  <a:lnTo>
                    <a:pt x="3197580" y="1829"/>
                  </a:lnTo>
                  <a:lnTo>
                    <a:pt x="3230460" y="1829"/>
                  </a:lnTo>
                  <a:lnTo>
                    <a:pt x="3230460" y="218808"/>
                  </a:lnTo>
                  <a:lnTo>
                    <a:pt x="3197580" y="218808"/>
                  </a:lnTo>
                  <a:lnTo>
                    <a:pt x="3197580" y="124015"/>
                  </a:lnTo>
                  <a:lnTo>
                    <a:pt x="3109455" y="124015"/>
                  </a:lnTo>
                  <a:lnTo>
                    <a:pt x="3109455" y="218808"/>
                  </a:lnTo>
                  <a:lnTo>
                    <a:pt x="3076574" y="218808"/>
                  </a:lnTo>
                  <a:close/>
                  <a:moveTo>
                    <a:pt x="2876397" y="1829"/>
                  </a:moveTo>
                  <a:lnTo>
                    <a:pt x="3028759" y="1829"/>
                  </a:lnTo>
                  <a:lnTo>
                    <a:pt x="3028759" y="31356"/>
                  </a:lnTo>
                  <a:lnTo>
                    <a:pt x="2969018" y="31356"/>
                  </a:lnTo>
                  <a:lnTo>
                    <a:pt x="2969018" y="218808"/>
                  </a:lnTo>
                  <a:lnTo>
                    <a:pt x="2936138" y="218808"/>
                  </a:lnTo>
                  <a:lnTo>
                    <a:pt x="2936138" y="31356"/>
                  </a:lnTo>
                  <a:lnTo>
                    <a:pt x="2876397" y="31356"/>
                  </a:lnTo>
                  <a:close/>
                  <a:moveTo>
                    <a:pt x="2543174" y="1829"/>
                  </a:moveTo>
                  <a:lnTo>
                    <a:pt x="2681820" y="1829"/>
                  </a:lnTo>
                  <a:lnTo>
                    <a:pt x="2681820" y="31356"/>
                  </a:lnTo>
                  <a:lnTo>
                    <a:pt x="2576055" y="31356"/>
                  </a:lnTo>
                  <a:lnTo>
                    <a:pt x="2576055" y="94793"/>
                  </a:lnTo>
                  <a:lnTo>
                    <a:pt x="2666276" y="94793"/>
                  </a:lnTo>
                  <a:lnTo>
                    <a:pt x="2666276" y="124015"/>
                  </a:lnTo>
                  <a:lnTo>
                    <a:pt x="2576055" y="124015"/>
                  </a:lnTo>
                  <a:lnTo>
                    <a:pt x="2576055" y="189281"/>
                  </a:lnTo>
                  <a:lnTo>
                    <a:pt x="2681820" y="189281"/>
                  </a:lnTo>
                  <a:lnTo>
                    <a:pt x="2681820" y="218808"/>
                  </a:lnTo>
                  <a:lnTo>
                    <a:pt x="2543174" y="218808"/>
                  </a:lnTo>
                  <a:close/>
                  <a:moveTo>
                    <a:pt x="2333624" y="1829"/>
                  </a:moveTo>
                  <a:lnTo>
                    <a:pt x="2417734" y="1829"/>
                  </a:lnTo>
                  <a:cubicBezTo>
                    <a:pt x="2438545" y="2163"/>
                    <a:pt x="2454913" y="8115"/>
                    <a:pt x="2466836" y="19682"/>
                  </a:cubicBezTo>
                  <a:cubicBezTo>
                    <a:pt x="2478760" y="31250"/>
                    <a:pt x="2484838" y="46425"/>
                    <a:pt x="2485072" y="65208"/>
                  </a:cubicBezTo>
                  <a:cubicBezTo>
                    <a:pt x="2484793" y="80798"/>
                    <a:pt x="2480632" y="93449"/>
                    <a:pt x="2472588" y="103159"/>
                  </a:cubicBezTo>
                  <a:cubicBezTo>
                    <a:pt x="2464543" y="112869"/>
                    <a:pt x="2454288" y="119417"/>
                    <a:pt x="2441824" y="122802"/>
                  </a:cubicBezTo>
                  <a:lnTo>
                    <a:pt x="2491778" y="218808"/>
                  </a:lnTo>
                  <a:lnTo>
                    <a:pt x="2453409" y="218808"/>
                  </a:lnTo>
                  <a:lnTo>
                    <a:pt x="2407671" y="127368"/>
                  </a:lnTo>
                  <a:lnTo>
                    <a:pt x="2366505" y="127368"/>
                  </a:lnTo>
                  <a:lnTo>
                    <a:pt x="2366505" y="218808"/>
                  </a:lnTo>
                  <a:lnTo>
                    <a:pt x="2333624" y="218808"/>
                  </a:lnTo>
                  <a:close/>
                  <a:moveTo>
                    <a:pt x="1866900" y="1829"/>
                  </a:moveTo>
                  <a:lnTo>
                    <a:pt x="1899780" y="1829"/>
                  </a:lnTo>
                  <a:lnTo>
                    <a:pt x="1963198" y="136841"/>
                  </a:lnTo>
                  <a:lnTo>
                    <a:pt x="2025396" y="1829"/>
                  </a:lnTo>
                  <a:lnTo>
                    <a:pt x="2058276" y="1829"/>
                  </a:lnTo>
                  <a:lnTo>
                    <a:pt x="2058276" y="218808"/>
                  </a:lnTo>
                  <a:lnTo>
                    <a:pt x="2025396" y="218808"/>
                  </a:lnTo>
                  <a:lnTo>
                    <a:pt x="2025396" y="73736"/>
                  </a:lnTo>
                  <a:lnTo>
                    <a:pt x="1975393" y="179521"/>
                  </a:lnTo>
                  <a:lnTo>
                    <a:pt x="1951002" y="179521"/>
                  </a:lnTo>
                  <a:lnTo>
                    <a:pt x="1899780" y="73736"/>
                  </a:lnTo>
                  <a:lnTo>
                    <a:pt x="1899780" y="218808"/>
                  </a:lnTo>
                  <a:lnTo>
                    <a:pt x="1866900" y="218808"/>
                  </a:lnTo>
                  <a:close/>
                  <a:moveTo>
                    <a:pt x="1409547" y="1829"/>
                  </a:moveTo>
                  <a:lnTo>
                    <a:pt x="1561909" y="1829"/>
                  </a:lnTo>
                  <a:lnTo>
                    <a:pt x="1561909" y="31356"/>
                  </a:lnTo>
                  <a:lnTo>
                    <a:pt x="1502168" y="31356"/>
                  </a:lnTo>
                  <a:lnTo>
                    <a:pt x="1502168" y="218808"/>
                  </a:lnTo>
                  <a:lnTo>
                    <a:pt x="1469288" y="218808"/>
                  </a:lnTo>
                  <a:lnTo>
                    <a:pt x="1469288" y="31356"/>
                  </a:lnTo>
                  <a:lnTo>
                    <a:pt x="1409547" y="31356"/>
                  </a:lnTo>
                  <a:close/>
                  <a:moveTo>
                    <a:pt x="1228725" y="1829"/>
                  </a:moveTo>
                  <a:lnTo>
                    <a:pt x="1311004" y="1829"/>
                  </a:lnTo>
                  <a:cubicBezTo>
                    <a:pt x="1332439" y="2208"/>
                    <a:pt x="1349314" y="8451"/>
                    <a:pt x="1361632" y="20558"/>
                  </a:cubicBezTo>
                  <a:cubicBezTo>
                    <a:pt x="1373949" y="32665"/>
                    <a:pt x="1380231" y="48361"/>
                    <a:pt x="1380477" y="67646"/>
                  </a:cubicBezTo>
                  <a:cubicBezTo>
                    <a:pt x="1380231" y="86931"/>
                    <a:pt x="1373949" y="102628"/>
                    <a:pt x="1361632" y="114735"/>
                  </a:cubicBezTo>
                  <a:cubicBezTo>
                    <a:pt x="1349314" y="126842"/>
                    <a:pt x="1332439" y="133085"/>
                    <a:pt x="1311004" y="133464"/>
                  </a:cubicBezTo>
                  <a:lnTo>
                    <a:pt x="1261605" y="133464"/>
                  </a:lnTo>
                  <a:lnTo>
                    <a:pt x="1261605" y="218808"/>
                  </a:lnTo>
                  <a:lnTo>
                    <a:pt x="1228725" y="218808"/>
                  </a:lnTo>
                  <a:close/>
                  <a:moveTo>
                    <a:pt x="1028700" y="1829"/>
                  </a:moveTo>
                  <a:lnTo>
                    <a:pt x="1110979" y="1829"/>
                  </a:lnTo>
                  <a:cubicBezTo>
                    <a:pt x="1132414" y="2208"/>
                    <a:pt x="1149290" y="8451"/>
                    <a:pt x="1161607" y="20558"/>
                  </a:cubicBezTo>
                  <a:cubicBezTo>
                    <a:pt x="1173924" y="32665"/>
                    <a:pt x="1180206" y="48361"/>
                    <a:pt x="1180452" y="67646"/>
                  </a:cubicBezTo>
                  <a:cubicBezTo>
                    <a:pt x="1180206" y="86931"/>
                    <a:pt x="1173924" y="102628"/>
                    <a:pt x="1161607" y="114735"/>
                  </a:cubicBezTo>
                  <a:cubicBezTo>
                    <a:pt x="1149290" y="126842"/>
                    <a:pt x="1132414" y="133085"/>
                    <a:pt x="1110979" y="133464"/>
                  </a:cubicBezTo>
                  <a:lnTo>
                    <a:pt x="1061580" y="133464"/>
                  </a:lnTo>
                  <a:lnTo>
                    <a:pt x="1061580" y="218808"/>
                  </a:lnTo>
                  <a:lnTo>
                    <a:pt x="1028700" y="218808"/>
                  </a:lnTo>
                  <a:close/>
                  <a:moveTo>
                    <a:pt x="609600" y="1829"/>
                  </a:moveTo>
                  <a:lnTo>
                    <a:pt x="642480" y="1829"/>
                  </a:lnTo>
                  <a:lnTo>
                    <a:pt x="705898" y="136841"/>
                  </a:lnTo>
                  <a:lnTo>
                    <a:pt x="768096" y="1829"/>
                  </a:lnTo>
                  <a:lnTo>
                    <a:pt x="800976" y="1829"/>
                  </a:lnTo>
                  <a:lnTo>
                    <a:pt x="800976" y="218808"/>
                  </a:lnTo>
                  <a:lnTo>
                    <a:pt x="768096" y="218808"/>
                  </a:lnTo>
                  <a:lnTo>
                    <a:pt x="768096" y="73736"/>
                  </a:lnTo>
                  <a:lnTo>
                    <a:pt x="718093" y="179521"/>
                  </a:lnTo>
                  <a:lnTo>
                    <a:pt x="693702" y="179521"/>
                  </a:lnTo>
                  <a:lnTo>
                    <a:pt x="642480" y="73736"/>
                  </a:lnTo>
                  <a:lnTo>
                    <a:pt x="642480" y="218808"/>
                  </a:lnTo>
                  <a:lnTo>
                    <a:pt x="609600" y="218808"/>
                  </a:lnTo>
                  <a:close/>
                  <a:moveTo>
                    <a:pt x="190500" y="1829"/>
                  </a:moveTo>
                  <a:lnTo>
                    <a:pt x="274609" y="1829"/>
                  </a:lnTo>
                  <a:cubicBezTo>
                    <a:pt x="295420" y="2163"/>
                    <a:pt x="311788" y="8115"/>
                    <a:pt x="323711" y="19682"/>
                  </a:cubicBezTo>
                  <a:cubicBezTo>
                    <a:pt x="335635" y="31250"/>
                    <a:pt x="341714" y="46425"/>
                    <a:pt x="341947" y="65208"/>
                  </a:cubicBezTo>
                  <a:cubicBezTo>
                    <a:pt x="341668" y="80798"/>
                    <a:pt x="337507" y="93449"/>
                    <a:pt x="329463" y="103159"/>
                  </a:cubicBezTo>
                  <a:cubicBezTo>
                    <a:pt x="321419" y="112869"/>
                    <a:pt x="311164" y="119417"/>
                    <a:pt x="298699" y="122802"/>
                  </a:cubicBezTo>
                  <a:lnTo>
                    <a:pt x="348653" y="218808"/>
                  </a:lnTo>
                  <a:lnTo>
                    <a:pt x="310285" y="218808"/>
                  </a:lnTo>
                  <a:lnTo>
                    <a:pt x="264546" y="127368"/>
                  </a:lnTo>
                  <a:lnTo>
                    <a:pt x="223380" y="127368"/>
                  </a:lnTo>
                  <a:lnTo>
                    <a:pt x="223380" y="218808"/>
                  </a:lnTo>
                  <a:lnTo>
                    <a:pt x="190500" y="218808"/>
                  </a:lnTo>
                  <a:close/>
                  <a:moveTo>
                    <a:pt x="0" y="1829"/>
                  </a:moveTo>
                  <a:lnTo>
                    <a:pt x="138646" y="1829"/>
                  </a:lnTo>
                  <a:lnTo>
                    <a:pt x="138646" y="31356"/>
                  </a:lnTo>
                  <a:lnTo>
                    <a:pt x="32880" y="31356"/>
                  </a:lnTo>
                  <a:lnTo>
                    <a:pt x="32880" y="97536"/>
                  </a:lnTo>
                  <a:lnTo>
                    <a:pt x="123101" y="97536"/>
                  </a:lnTo>
                  <a:lnTo>
                    <a:pt x="123101" y="127063"/>
                  </a:lnTo>
                  <a:lnTo>
                    <a:pt x="32880" y="127063"/>
                  </a:lnTo>
                  <a:lnTo>
                    <a:pt x="32880" y="218808"/>
                  </a:lnTo>
                  <a:lnTo>
                    <a:pt x="0" y="218808"/>
                  </a:lnTo>
                  <a:close/>
                  <a:moveTo>
                    <a:pt x="2194159" y="0"/>
                  </a:moveTo>
                  <a:cubicBezTo>
                    <a:pt x="2205753" y="31"/>
                    <a:pt x="2216336" y="2023"/>
                    <a:pt x="2225908" y="5974"/>
                  </a:cubicBezTo>
                  <a:cubicBezTo>
                    <a:pt x="2235479" y="9925"/>
                    <a:pt x="2243998" y="15645"/>
                    <a:pt x="2251466" y="23135"/>
                  </a:cubicBezTo>
                  <a:cubicBezTo>
                    <a:pt x="2261653" y="33490"/>
                    <a:pt x="2267768" y="45466"/>
                    <a:pt x="2269810" y="59064"/>
                  </a:cubicBezTo>
                  <a:cubicBezTo>
                    <a:pt x="2271852" y="72661"/>
                    <a:pt x="2272638" y="89746"/>
                    <a:pt x="2272169" y="110319"/>
                  </a:cubicBezTo>
                  <a:cubicBezTo>
                    <a:pt x="2272638" y="130891"/>
                    <a:pt x="2271852" y="147976"/>
                    <a:pt x="2269810" y="161574"/>
                  </a:cubicBezTo>
                  <a:cubicBezTo>
                    <a:pt x="2267768" y="175171"/>
                    <a:pt x="2261653" y="187147"/>
                    <a:pt x="2251466" y="197502"/>
                  </a:cubicBezTo>
                  <a:cubicBezTo>
                    <a:pt x="2243998" y="204992"/>
                    <a:pt x="2235479" y="210712"/>
                    <a:pt x="2225908" y="214663"/>
                  </a:cubicBezTo>
                  <a:cubicBezTo>
                    <a:pt x="2216336" y="218614"/>
                    <a:pt x="2205753" y="220605"/>
                    <a:pt x="2194159" y="220637"/>
                  </a:cubicBezTo>
                  <a:cubicBezTo>
                    <a:pt x="2182578" y="220605"/>
                    <a:pt x="2172046" y="218614"/>
                    <a:pt x="2162564" y="214663"/>
                  </a:cubicBezTo>
                  <a:cubicBezTo>
                    <a:pt x="2153081" y="210712"/>
                    <a:pt x="2144612" y="204992"/>
                    <a:pt x="2137157" y="197502"/>
                  </a:cubicBezTo>
                  <a:cubicBezTo>
                    <a:pt x="2126958" y="187147"/>
                    <a:pt x="2120792" y="175171"/>
                    <a:pt x="2118661" y="161574"/>
                  </a:cubicBezTo>
                  <a:cubicBezTo>
                    <a:pt x="2116530" y="147976"/>
                    <a:pt x="2115693" y="130891"/>
                    <a:pt x="2116150" y="110319"/>
                  </a:cubicBezTo>
                  <a:cubicBezTo>
                    <a:pt x="2115693" y="89746"/>
                    <a:pt x="2116530" y="72661"/>
                    <a:pt x="2118661" y="59064"/>
                  </a:cubicBezTo>
                  <a:cubicBezTo>
                    <a:pt x="2120792" y="45466"/>
                    <a:pt x="2126958" y="33490"/>
                    <a:pt x="2137157" y="23135"/>
                  </a:cubicBezTo>
                  <a:cubicBezTo>
                    <a:pt x="2144612" y="15645"/>
                    <a:pt x="2153081" y="9925"/>
                    <a:pt x="2162563" y="5974"/>
                  </a:cubicBezTo>
                  <a:cubicBezTo>
                    <a:pt x="2172046" y="2023"/>
                    <a:pt x="2182578" y="31"/>
                    <a:pt x="2194159" y="0"/>
                  </a:cubicBezTo>
                  <a:close/>
                  <a:moveTo>
                    <a:pt x="470134" y="0"/>
                  </a:moveTo>
                  <a:cubicBezTo>
                    <a:pt x="481729" y="31"/>
                    <a:pt x="492311" y="2023"/>
                    <a:pt x="501883" y="5974"/>
                  </a:cubicBezTo>
                  <a:cubicBezTo>
                    <a:pt x="511454" y="9925"/>
                    <a:pt x="519974" y="15645"/>
                    <a:pt x="527441" y="23135"/>
                  </a:cubicBezTo>
                  <a:cubicBezTo>
                    <a:pt x="537628" y="33490"/>
                    <a:pt x="543743" y="45466"/>
                    <a:pt x="545785" y="59064"/>
                  </a:cubicBezTo>
                  <a:cubicBezTo>
                    <a:pt x="547827" y="72661"/>
                    <a:pt x="548614" y="89746"/>
                    <a:pt x="548144" y="110319"/>
                  </a:cubicBezTo>
                  <a:cubicBezTo>
                    <a:pt x="548614" y="130891"/>
                    <a:pt x="547827" y="147976"/>
                    <a:pt x="545785" y="161574"/>
                  </a:cubicBezTo>
                  <a:cubicBezTo>
                    <a:pt x="543743" y="175171"/>
                    <a:pt x="537628" y="187147"/>
                    <a:pt x="527441" y="197502"/>
                  </a:cubicBezTo>
                  <a:cubicBezTo>
                    <a:pt x="519974" y="204992"/>
                    <a:pt x="511454" y="210712"/>
                    <a:pt x="501883" y="214663"/>
                  </a:cubicBezTo>
                  <a:cubicBezTo>
                    <a:pt x="492311" y="218614"/>
                    <a:pt x="481729" y="220605"/>
                    <a:pt x="470134" y="220637"/>
                  </a:cubicBezTo>
                  <a:cubicBezTo>
                    <a:pt x="458553" y="220605"/>
                    <a:pt x="448021" y="218614"/>
                    <a:pt x="438539" y="214663"/>
                  </a:cubicBezTo>
                  <a:cubicBezTo>
                    <a:pt x="429056" y="210712"/>
                    <a:pt x="420587" y="204992"/>
                    <a:pt x="413132" y="197502"/>
                  </a:cubicBezTo>
                  <a:cubicBezTo>
                    <a:pt x="402933" y="187147"/>
                    <a:pt x="396768" y="175171"/>
                    <a:pt x="394636" y="161574"/>
                  </a:cubicBezTo>
                  <a:cubicBezTo>
                    <a:pt x="392505" y="147976"/>
                    <a:pt x="391668" y="130891"/>
                    <a:pt x="392125" y="110319"/>
                  </a:cubicBezTo>
                  <a:cubicBezTo>
                    <a:pt x="391668" y="89746"/>
                    <a:pt x="392505" y="72661"/>
                    <a:pt x="394636" y="59064"/>
                  </a:cubicBezTo>
                  <a:cubicBezTo>
                    <a:pt x="396768" y="45466"/>
                    <a:pt x="402933" y="33490"/>
                    <a:pt x="413132" y="23135"/>
                  </a:cubicBezTo>
                  <a:cubicBezTo>
                    <a:pt x="420587" y="15645"/>
                    <a:pt x="429056" y="9925"/>
                    <a:pt x="438539" y="5974"/>
                  </a:cubicBezTo>
                  <a:cubicBezTo>
                    <a:pt x="448021" y="2023"/>
                    <a:pt x="458553" y="31"/>
                    <a:pt x="470134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2400" dirty="0">
                <a:latin typeface="DIN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1540F223-3312-42E8-834E-25F4235BAED4}"/>
              </a:ext>
            </a:extLst>
          </p:cNvPr>
          <p:cNvGrpSpPr/>
          <p:nvPr/>
        </p:nvGrpSpPr>
        <p:grpSpPr>
          <a:xfrm>
            <a:off x="9502775" y="3748770"/>
            <a:ext cx="2041525" cy="246221"/>
            <a:chOff x="9744075" y="4434570"/>
            <a:chExt cx="2041525" cy="246221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4C2C3121-82B9-4AFB-8426-2F53E1A5D6EF}"/>
                </a:ext>
              </a:extLst>
            </p:cNvPr>
            <p:cNvSpPr txBox="1"/>
            <p:nvPr/>
          </p:nvSpPr>
          <p:spPr>
            <a:xfrm>
              <a:off x="9744075" y="4434570"/>
              <a:ext cx="1879412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en-US" altLang="zh-CN" sz="1600" dirty="0"/>
                <a:t>PPT</a:t>
              </a:r>
              <a:r>
                <a:rPr lang="zh-CN" altLang="en-US" sz="1600" dirty="0"/>
                <a:t>设计者：画生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83F27610-4C31-480F-88C8-BDDC4CAB1BDB}"/>
                </a:ext>
              </a:extLst>
            </p:cNvPr>
            <p:cNvSpPr/>
            <p:nvPr/>
          </p:nvSpPr>
          <p:spPr>
            <a:xfrm>
              <a:off x="11749600" y="4460250"/>
              <a:ext cx="36000" cy="1872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94BD5F97-D5D7-40A3-A569-627039212C68}"/>
              </a:ext>
            </a:extLst>
          </p:cNvPr>
          <p:cNvSpPr/>
          <p:nvPr/>
        </p:nvSpPr>
        <p:spPr>
          <a:xfrm>
            <a:off x="11904809" y="714988"/>
            <a:ext cx="287191" cy="5428023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146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白色的雪地上&#10;&#10;描述已自动生成">
            <a:extLst>
              <a:ext uri="{FF2B5EF4-FFF2-40B4-BE49-F238E27FC236}">
                <a16:creationId xmlns:a16="http://schemas.microsoft.com/office/drawing/2014/main" xmlns="" id="{57FBC931-913C-420B-80EF-24E2F7DDE8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072"/>
          <a:stretch/>
        </p:blipFill>
        <p:spPr>
          <a:xfrm>
            <a:off x="0" y="0"/>
            <a:ext cx="12192000" cy="5290457"/>
          </a:xfrm>
          <a:prstGeom prst="rect">
            <a:avLst/>
          </a:prstGeom>
        </p:spPr>
      </p:pic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DC43386B-2CC3-4348-8E35-CF5214555560}"/>
              </a:ext>
            </a:extLst>
          </p:cNvPr>
          <p:cNvGrpSpPr/>
          <p:nvPr/>
        </p:nvGrpSpPr>
        <p:grpSpPr>
          <a:xfrm rot="2012847">
            <a:off x="-382806" y="-318615"/>
            <a:ext cx="1813773" cy="2465653"/>
            <a:chOff x="9207174" y="318082"/>
            <a:chExt cx="318496" cy="432965"/>
          </a:xfrm>
          <a:gradFill flip="none" rotWithShape="0">
            <a:gsLst>
              <a:gs pos="0">
                <a:srgbClr val="00A9B2">
                  <a:alpha val="20000"/>
                </a:srgbClr>
              </a:gs>
              <a:gs pos="78000">
                <a:srgbClr val="00A9B2">
                  <a:alpha val="0"/>
                </a:srgbClr>
              </a:gs>
            </a:gsLst>
            <a:lin ang="5400000" scaled="1"/>
            <a:tileRect/>
          </a:gradFill>
        </p:grpSpPr>
        <p:sp>
          <p:nvSpPr>
            <p:cNvPr id="45" name="箭头: 上 44">
              <a:extLst>
                <a:ext uri="{FF2B5EF4-FFF2-40B4-BE49-F238E27FC236}">
                  <a16:creationId xmlns:a16="http://schemas.microsoft.com/office/drawing/2014/main" xmlns="" id="{B66FB79A-472A-469A-8600-095398F6CBF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73594" y="318082"/>
              <a:ext cx="215884" cy="384002"/>
            </a:xfrm>
            <a:prstGeom prst="upArrow">
              <a:avLst>
                <a:gd name="adj1" fmla="val 50000"/>
                <a:gd name="adj2" fmla="val 57721"/>
              </a:avLst>
            </a:prstGeom>
            <a:grpFill/>
            <a:ln w="6350">
              <a:gradFill>
                <a:gsLst>
                  <a:gs pos="0">
                    <a:srgbClr val="00A9B2">
                      <a:alpha val="20000"/>
                    </a:srgbClr>
                  </a:gs>
                  <a:gs pos="100000">
                    <a:srgbClr val="00A9B2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箭头: 上 45">
              <a:extLst>
                <a:ext uri="{FF2B5EF4-FFF2-40B4-BE49-F238E27FC236}">
                  <a16:creationId xmlns:a16="http://schemas.microsoft.com/office/drawing/2014/main" xmlns="" id="{B43DAC99-6156-41B7-AAA0-AF886A11DFD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402776" y="538916"/>
              <a:ext cx="122894" cy="184692"/>
            </a:xfrm>
            <a:prstGeom prst="upArrow">
              <a:avLst/>
            </a:prstGeom>
            <a:grpFill/>
            <a:ln w="3175">
              <a:gradFill>
                <a:gsLst>
                  <a:gs pos="0">
                    <a:srgbClr val="00A9B2">
                      <a:alpha val="20000"/>
                    </a:srgbClr>
                  </a:gs>
                  <a:gs pos="100000">
                    <a:srgbClr val="00A9B2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箭头: 上 46">
              <a:extLst>
                <a:ext uri="{FF2B5EF4-FFF2-40B4-BE49-F238E27FC236}">
                  <a16:creationId xmlns:a16="http://schemas.microsoft.com/office/drawing/2014/main" xmlns="" id="{39DF15AE-4301-4780-A089-3830723296D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07174" y="476713"/>
              <a:ext cx="122894" cy="274334"/>
            </a:xfrm>
            <a:prstGeom prst="upArrow">
              <a:avLst/>
            </a:prstGeom>
            <a:grpFill/>
            <a:ln w="3175">
              <a:gradFill>
                <a:gsLst>
                  <a:gs pos="0">
                    <a:srgbClr val="00A9B2">
                      <a:alpha val="20000"/>
                    </a:srgbClr>
                  </a:gs>
                  <a:gs pos="100000">
                    <a:srgbClr val="00A9B2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6" name="文本框 5">
            <a:extLst>
              <a:ext uri="{FF2B5EF4-FFF2-40B4-BE49-F238E27FC236}">
                <a16:creationId xmlns:a16="http://schemas.microsoft.com/office/drawing/2014/main" xmlns="" id="{13E1DEC6-5AF2-4C58-B56C-58B33DCE43C9}"/>
              </a:ext>
            </a:extLst>
          </p:cNvPr>
          <p:cNvSpPr txBox="1"/>
          <p:nvPr/>
        </p:nvSpPr>
        <p:spPr>
          <a:xfrm>
            <a:off x="421119" y="386497"/>
            <a:ext cx="5904000" cy="430887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 w="6350">
                  <a:gradFill>
                    <a:gsLst>
                      <a:gs pos="0">
                        <a:srgbClr val="016AB5">
                          <a:alpha val="50000"/>
                        </a:srgbClr>
                      </a:gs>
                      <a:gs pos="100000">
                        <a:srgbClr val="016AB5">
                          <a:alpha val="0"/>
                        </a:srgbClr>
                      </a:gs>
                    </a:gsLst>
                    <a:lin ang="5400000" scaled="1"/>
                  </a:gradFill>
                  <a:miter lim="800000"/>
                </a:ln>
                <a:noFill/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kumimoji="0" lang="zh-CN" altLang="en-US" sz="2800" b="1" i="0" u="none" strike="noStrike" kern="1200" cap="none" spc="0" normalizeH="0" baseline="0" noProof="0" dirty="0">
                <a:ln w="6350">
                  <a:gradFill>
                    <a:gsLst>
                      <a:gs pos="0">
                        <a:srgbClr val="016AB5">
                          <a:alpha val="50000"/>
                        </a:srgbClr>
                      </a:gs>
                      <a:gs pos="100000">
                        <a:srgbClr val="016AB5">
                          <a:alpha val="0"/>
                        </a:srgbClr>
                      </a:gs>
                    </a:gsLst>
                    <a:lin ang="5400000" scaled="1"/>
                  </a:gradFill>
                  <a:miter lim="800000"/>
                </a:ln>
                <a:noFill/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年公司总收入同比增长</a:t>
            </a:r>
            <a:r>
              <a:rPr kumimoji="0" lang="en-US" altLang="zh-CN" sz="2800" b="1" i="0" u="none" strike="noStrike" kern="1200" cap="none" spc="0" normalizeH="0" baseline="0" noProof="0" dirty="0">
                <a:ln w="6350">
                  <a:gradFill>
                    <a:gsLst>
                      <a:gs pos="0">
                        <a:srgbClr val="016AB5">
                          <a:alpha val="50000"/>
                        </a:srgbClr>
                      </a:gs>
                      <a:gs pos="100000">
                        <a:srgbClr val="016AB5">
                          <a:alpha val="0"/>
                        </a:srgbClr>
                      </a:gs>
                    </a:gsLst>
                    <a:lin ang="5400000" scaled="1"/>
                  </a:gradFill>
                  <a:miter lim="800000"/>
                </a:ln>
                <a:noFill/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11.94%</a:t>
            </a:r>
            <a:endParaRPr kumimoji="0" lang="zh-CN" altLang="en-US" sz="2800" b="1" i="0" u="none" strike="noStrike" kern="1200" cap="none" spc="0" normalizeH="0" baseline="0" noProof="0" dirty="0">
              <a:ln w="6350">
                <a:gradFill>
                  <a:gsLst>
                    <a:gs pos="0">
                      <a:srgbClr val="016AB5">
                        <a:alpha val="50000"/>
                      </a:srgbClr>
                    </a:gs>
                    <a:gs pos="100000">
                      <a:srgbClr val="016AB5">
                        <a:alpha val="0"/>
                      </a:srgbClr>
                    </a:gs>
                  </a:gsLst>
                  <a:lin ang="5400000" scaled="1"/>
                </a:gradFill>
                <a:miter lim="800000"/>
              </a:ln>
              <a:noFill/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C900770A-EEAE-4940-A25C-9BA3A14EE2F0}"/>
              </a:ext>
            </a:extLst>
          </p:cNvPr>
          <p:cNvSpPr/>
          <p:nvPr/>
        </p:nvSpPr>
        <p:spPr>
          <a:xfrm>
            <a:off x="0" y="3326437"/>
            <a:ext cx="12192000" cy="3531563"/>
          </a:xfrm>
          <a:prstGeom prst="rect">
            <a:avLst/>
          </a:prstGeom>
          <a:solidFill>
            <a:srgbClr val="004A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6B2450D-AEEC-47C6-BF1D-B1288DEA9108}"/>
              </a:ext>
            </a:extLst>
          </p:cNvPr>
          <p:cNvSpPr/>
          <p:nvPr/>
        </p:nvSpPr>
        <p:spPr>
          <a:xfrm>
            <a:off x="0" y="3326437"/>
            <a:ext cx="12192000" cy="3531563"/>
          </a:xfrm>
          <a:prstGeom prst="rect">
            <a:avLst/>
          </a:prstGeom>
          <a:blipFill dpi="0" rotWithShape="1">
            <a:blip r:embed="rId4">
              <a:alphaModFix amt="40000"/>
              <a:grayscl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8FDACEB6-0F0B-4085-AF92-C5C794C5BA60}"/>
              </a:ext>
            </a:extLst>
          </p:cNvPr>
          <p:cNvSpPr/>
          <p:nvPr/>
        </p:nvSpPr>
        <p:spPr>
          <a:xfrm>
            <a:off x="407988" y="1567543"/>
            <a:ext cx="11376025" cy="4209143"/>
          </a:xfrm>
          <a:prstGeom prst="roundRect">
            <a:avLst>
              <a:gd name="adj" fmla="val 3058"/>
            </a:avLst>
          </a:prstGeom>
          <a:gradFill>
            <a:gsLst>
              <a:gs pos="3900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gradFill>
              <a:gsLst>
                <a:gs pos="0">
                  <a:srgbClr val="00A9B2"/>
                </a:gs>
                <a:gs pos="100000">
                  <a:srgbClr val="00A9B2">
                    <a:alpha val="0"/>
                  </a:srgbClr>
                </a:gs>
              </a:gsLst>
              <a:lin ang="5400000" scaled="1"/>
            </a:gradFill>
          </a:ln>
          <a:effectLst>
            <a:outerShdw blurRad="254000" dist="203200" dir="5400000" sx="98000" sy="98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文本框 5">
            <a:extLst>
              <a:ext uri="{FF2B5EF4-FFF2-40B4-BE49-F238E27FC236}">
                <a16:creationId xmlns:a16="http://schemas.microsoft.com/office/drawing/2014/main" xmlns="" id="{97893FAC-C763-4E72-9CCE-416B847CEC38}"/>
              </a:ext>
            </a:extLst>
          </p:cNvPr>
          <p:cNvSpPr txBox="1"/>
          <p:nvPr/>
        </p:nvSpPr>
        <p:spPr>
          <a:xfrm>
            <a:off x="406400" y="398437"/>
            <a:ext cx="5904000" cy="430887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年公司总收入同比增长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11.94%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B0FD6DCD-AE0B-42E5-894C-D23A6A688F00}"/>
              </a:ext>
            </a:extLst>
          </p:cNvPr>
          <p:cNvGrpSpPr/>
          <p:nvPr/>
        </p:nvGrpSpPr>
        <p:grpSpPr>
          <a:xfrm rot="2012847">
            <a:off x="6413541" y="318082"/>
            <a:ext cx="324520" cy="471088"/>
            <a:chOff x="9207174" y="318082"/>
            <a:chExt cx="324520" cy="471088"/>
          </a:xfrm>
        </p:grpSpPr>
        <p:sp>
          <p:nvSpPr>
            <p:cNvPr id="27" name="箭头: 上 26">
              <a:extLst>
                <a:ext uri="{FF2B5EF4-FFF2-40B4-BE49-F238E27FC236}">
                  <a16:creationId xmlns:a16="http://schemas.microsoft.com/office/drawing/2014/main" xmlns="" id="{CEC62E4D-9DA3-4FDE-B32D-EF1532ABE41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73594" y="318082"/>
              <a:ext cx="215884" cy="384002"/>
            </a:xfrm>
            <a:prstGeom prst="upArrow">
              <a:avLst>
                <a:gd name="adj1" fmla="val 50000"/>
                <a:gd name="adj2" fmla="val 57721"/>
              </a:avLst>
            </a:prstGeom>
            <a:gradFill flip="none" rotWithShape="0">
              <a:gsLst>
                <a:gs pos="0">
                  <a:srgbClr val="00A9B2">
                    <a:alpha val="50000"/>
                  </a:srgbClr>
                </a:gs>
                <a:gs pos="100000">
                  <a:srgbClr val="00A9B2">
                    <a:alpha val="0"/>
                  </a:srgbClr>
                </a:gs>
              </a:gsLst>
              <a:lin ang="5400000" scaled="1"/>
              <a:tileRect/>
            </a:gradFill>
            <a:ln w="6350">
              <a:gradFill>
                <a:gsLst>
                  <a:gs pos="0">
                    <a:srgbClr val="00A9B2">
                      <a:alpha val="75000"/>
                    </a:srgbClr>
                  </a:gs>
                  <a:gs pos="100000">
                    <a:srgbClr val="00A9B2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箭头: 上 27">
              <a:extLst>
                <a:ext uri="{FF2B5EF4-FFF2-40B4-BE49-F238E27FC236}">
                  <a16:creationId xmlns:a16="http://schemas.microsoft.com/office/drawing/2014/main" xmlns="" id="{DCFDA962-82F3-432C-ACF8-564B3867A2F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408800" y="604478"/>
              <a:ext cx="122894" cy="184692"/>
            </a:xfrm>
            <a:prstGeom prst="upArrow">
              <a:avLst/>
            </a:prstGeom>
            <a:gradFill flip="none" rotWithShape="0">
              <a:gsLst>
                <a:gs pos="0">
                  <a:srgbClr val="00A9B2">
                    <a:alpha val="50000"/>
                  </a:srgbClr>
                </a:gs>
                <a:gs pos="100000">
                  <a:srgbClr val="00A9B2">
                    <a:alpha val="0"/>
                  </a:srgbClr>
                </a:gs>
              </a:gsLst>
              <a:lin ang="5400000" scaled="1"/>
              <a:tileRect/>
            </a:gradFill>
            <a:ln w="3175">
              <a:gradFill>
                <a:gsLst>
                  <a:gs pos="0">
                    <a:srgbClr val="00A9B2">
                      <a:alpha val="75000"/>
                    </a:srgbClr>
                  </a:gs>
                  <a:gs pos="100000">
                    <a:srgbClr val="00A9B2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箭头: 上 28">
              <a:extLst>
                <a:ext uri="{FF2B5EF4-FFF2-40B4-BE49-F238E27FC236}">
                  <a16:creationId xmlns:a16="http://schemas.microsoft.com/office/drawing/2014/main" xmlns="" id="{BC54B2EB-0131-41FA-A441-E7EFE438422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07174" y="476713"/>
              <a:ext cx="122894" cy="274334"/>
            </a:xfrm>
            <a:prstGeom prst="upArrow">
              <a:avLst/>
            </a:prstGeom>
            <a:gradFill flip="none" rotWithShape="0">
              <a:gsLst>
                <a:gs pos="0">
                  <a:srgbClr val="00A9B2">
                    <a:alpha val="50000"/>
                  </a:srgbClr>
                </a:gs>
                <a:gs pos="100000">
                  <a:srgbClr val="00A9B2">
                    <a:alpha val="0"/>
                  </a:srgbClr>
                </a:gs>
              </a:gsLst>
              <a:lin ang="5400000" scaled="1"/>
              <a:tileRect/>
            </a:gradFill>
            <a:ln w="3175">
              <a:gradFill>
                <a:gsLst>
                  <a:gs pos="0">
                    <a:srgbClr val="00A9B2">
                      <a:alpha val="75000"/>
                    </a:srgbClr>
                  </a:gs>
                  <a:gs pos="100000">
                    <a:srgbClr val="00A9B2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35" name="图片 34" descr="图片包含 物体&#10;&#10;描述已自动生成">
            <a:extLst>
              <a:ext uri="{FF2B5EF4-FFF2-40B4-BE49-F238E27FC236}">
                <a16:creationId xmlns:a16="http://schemas.microsoft.com/office/drawing/2014/main" xmlns="" id="{EEEA54FC-1E22-48A0-954E-BF8B67D0C8F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323736"/>
            <a:ext cx="1272846" cy="432287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B53DD8ED-F59C-4BCC-A5BE-FB488E7C5892}"/>
              </a:ext>
            </a:extLst>
          </p:cNvPr>
          <p:cNvSpPr/>
          <p:nvPr/>
        </p:nvSpPr>
        <p:spPr>
          <a:xfrm>
            <a:off x="406400" y="942413"/>
            <a:ext cx="360000" cy="45719"/>
          </a:xfrm>
          <a:prstGeom prst="roundRect">
            <a:avLst>
              <a:gd name="adj" fmla="val 50000"/>
            </a:avLst>
          </a:prstGeom>
          <a:solidFill>
            <a:srgbClr val="00A9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="" id="{9A6F744A-AD67-480F-B1C5-936162638C2D}"/>
              </a:ext>
            </a:extLst>
          </p:cNvPr>
          <p:cNvSpPr/>
          <p:nvPr/>
        </p:nvSpPr>
        <p:spPr>
          <a:xfrm>
            <a:off x="406400" y="1050451"/>
            <a:ext cx="144000" cy="45719"/>
          </a:xfrm>
          <a:prstGeom prst="roundRect">
            <a:avLst>
              <a:gd name="adj" fmla="val 50000"/>
            </a:avLst>
          </a:prstGeom>
          <a:solidFill>
            <a:srgbClr val="00A9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D06B9ADA-AED6-4235-8A38-16D4F8DBAC6D}"/>
              </a:ext>
            </a:extLst>
          </p:cNvPr>
          <p:cNvSpPr/>
          <p:nvPr/>
        </p:nvSpPr>
        <p:spPr>
          <a:xfrm>
            <a:off x="6250898" y="1756229"/>
            <a:ext cx="5365518" cy="3846285"/>
          </a:xfrm>
          <a:custGeom>
            <a:avLst/>
            <a:gdLst>
              <a:gd name="connsiteX0" fmla="*/ 505672 w 5365518"/>
              <a:gd name="connsiteY0" fmla="*/ 0 h 3846285"/>
              <a:gd name="connsiteX1" fmla="*/ 5217936 w 5365518"/>
              <a:gd name="connsiteY1" fmla="*/ 0 h 3846285"/>
              <a:gd name="connsiteX2" fmla="*/ 5365518 w 5365518"/>
              <a:gd name="connsiteY2" fmla="*/ 147582 h 3846285"/>
              <a:gd name="connsiteX3" fmla="*/ 5365518 w 5365518"/>
              <a:gd name="connsiteY3" fmla="*/ 3698703 h 3846285"/>
              <a:gd name="connsiteX4" fmla="*/ 5217936 w 5365518"/>
              <a:gd name="connsiteY4" fmla="*/ 3846285 h 3846285"/>
              <a:gd name="connsiteX5" fmla="*/ 505672 w 5365518"/>
              <a:gd name="connsiteY5" fmla="*/ 3846285 h 3846285"/>
              <a:gd name="connsiteX6" fmla="*/ 358090 w 5365518"/>
              <a:gd name="connsiteY6" fmla="*/ 3698703 h 3846285"/>
              <a:gd name="connsiteX7" fmla="*/ 358090 w 5365518"/>
              <a:gd name="connsiteY7" fmla="*/ 979985 h 3846285"/>
              <a:gd name="connsiteX8" fmla="*/ 0 w 5365518"/>
              <a:gd name="connsiteY8" fmla="*/ 772293 h 3846285"/>
              <a:gd name="connsiteX9" fmla="*/ 358090 w 5365518"/>
              <a:gd name="connsiteY9" fmla="*/ 564601 h 3846285"/>
              <a:gd name="connsiteX10" fmla="*/ 358090 w 5365518"/>
              <a:gd name="connsiteY10" fmla="*/ 147582 h 3846285"/>
              <a:gd name="connsiteX11" fmla="*/ 505672 w 5365518"/>
              <a:gd name="connsiteY11" fmla="*/ 0 h 3846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365518" h="3846285">
                <a:moveTo>
                  <a:pt x="505672" y="0"/>
                </a:moveTo>
                <a:lnTo>
                  <a:pt x="5217936" y="0"/>
                </a:lnTo>
                <a:cubicBezTo>
                  <a:pt x="5299443" y="0"/>
                  <a:pt x="5365518" y="66075"/>
                  <a:pt x="5365518" y="147582"/>
                </a:cubicBezTo>
                <a:lnTo>
                  <a:pt x="5365518" y="3698703"/>
                </a:lnTo>
                <a:cubicBezTo>
                  <a:pt x="5365518" y="3780210"/>
                  <a:pt x="5299443" y="3846285"/>
                  <a:pt x="5217936" y="3846285"/>
                </a:cubicBezTo>
                <a:lnTo>
                  <a:pt x="505672" y="3846285"/>
                </a:lnTo>
                <a:cubicBezTo>
                  <a:pt x="424165" y="3846285"/>
                  <a:pt x="358090" y="3780210"/>
                  <a:pt x="358090" y="3698703"/>
                </a:cubicBezTo>
                <a:lnTo>
                  <a:pt x="358090" y="979985"/>
                </a:lnTo>
                <a:lnTo>
                  <a:pt x="0" y="772293"/>
                </a:lnTo>
                <a:lnTo>
                  <a:pt x="358090" y="564601"/>
                </a:lnTo>
                <a:lnTo>
                  <a:pt x="358090" y="147582"/>
                </a:lnTo>
                <a:cubicBezTo>
                  <a:pt x="358090" y="66075"/>
                  <a:pt x="424165" y="0"/>
                  <a:pt x="505672" y="0"/>
                </a:cubicBezTo>
                <a:close/>
              </a:path>
            </a:pathLst>
          </a:cu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xmlns="" id="{779F8501-967B-4DA3-95FD-8C34EDD1A2E0}"/>
              </a:ext>
            </a:extLst>
          </p:cNvPr>
          <p:cNvSpPr/>
          <p:nvPr/>
        </p:nvSpPr>
        <p:spPr>
          <a:xfrm>
            <a:off x="406400" y="1023207"/>
            <a:ext cx="5522039" cy="5652900"/>
          </a:xfrm>
          <a:custGeom>
            <a:avLst/>
            <a:gdLst>
              <a:gd name="connsiteX0" fmla="*/ 2324983 w 5522039"/>
              <a:gd name="connsiteY0" fmla="*/ 5635472 h 5652900"/>
              <a:gd name="connsiteX1" fmla="*/ 2421318 w 5522039"/>
              <a:gd name="connsiteY1" fmla="*/ 5650391 h 5652900"/>
              <a:gd name="connsiteX2" fmla="*/ 2433397 w 5522039"/>
              <a:gd name="connsiteY2" fmla="*/ 5652900 h 5652900"/>
              <a:gd name="connsiteX3" fmla="*/ 2338107 w 5522039"/>
              <a:gd name="connsiteY3" fmla="*/ 5638754 h 5652900"/>
              <a:gd name="connsiteX4" fmla="*/ 2119681 w 5522039"/>
              <a:gd name="connsiteY4" fmla="*/ 722017 h 5652900"/>
              <a:gd name="connsiteX5" fmla="*/ 2545094 w 5522039"/>
              <a:gd name="connsiteY5" fmla="*/ 1004162 h 5652900"/>
              <a:gd name="connsiteX6" fmla="*/ 2782584 w 5522039"/>
              <a:gd name="connsiteY6" fmla="*/ 1152528 h 5652900"/>
              <a:gd name="connsiteX7" fmla="*/ 2905404 w 5522039"/>
              <a:gd name="connsiteY7" fmla="*/ 1215228 h 5652900"/>
              <a:gd name="connsiteX8" fmla="*/ 2961687 w 5522039"/>
              <a:gd name="connsiteY8" fmla="*/ 1231837 h 5652900"/>
              <a:gd name="connsiteX9" fmla="*/ 2998553 w 5522039"/>
              <a:gd name="connsiteY9" fmla="*/ 1243835 h 5652900"/>
              <a:gd name="connsiteX10" fmla="*/ 3112536 w 5522039"/>
              <a:gd name="connsiteY10" fmla="*/ 1242649 h 5652900"/>
              <a:gd name="connsiteX11" fmla="*/ 3069697 w 5522039"/>
              <a:gd name="connsiteY11" fmla="*/ 1151507 h 5652900"/>
              <a:gd name="connsiteX12" fmla="*/ 3031185 w 5522039"/>
              <a:gd name="connsiteY12" fmla="*/ 1069224 h 5652900"/>
              <a:gd name="connsiteX13" fmla="*/ 3242653 w 5522039"/>
              <a:gd name="connsiteY13" fmla="*/ 1228164 h 5652900"/>
              <a:gd name="connsiteX14" fmla="*/ 3694451 w 5522039"/>
              <a:gd name="connsiteY14" fmla="*/ 1506526 h 5652900"/>
              <a:gd name="connsiteX15" fmla="*/ 3853265 w 5522039"/>
              <a:gd name="connsiteY15" fmla="*/ 1586740 h 5652900"/>
              <a:gd name="connsiteX16" fmla="*/ 3903549 w 5522039"/>
              <a:gd name="connsiteY16" fmla="*/ 1603783 h 5652900"/>
              <a:gd name="connsiteX17" fmla="*/ 3934415 w 5522039"/>
              <a:gd name="connsiteY17" fmla="*/ 1615781 h 5652900"/>
              <a:gd name="connsiteX18" fmla="*/ 3976409 w 5522039"/>
              <a:gd name="connsiteY18" fmla="*/ 1627779 h 5652900"/>
              <a:gd name="connsiteX19" fmla="*/ 4018403 w 5522039"/>
              <a:gd name="connsiteY19" fmla="*/ 1639778 h 5652900"/>
              <a:gd name="connsiteX20" fmla="*/ 4046672 w 5522039"/>
              <a:gd name="connsiteY20" fmla="*/ 1651776 h 5652900"/>
              <a:gd name="connsiteX21" fmla="*/ 4186646 w 5522039"/>
              <a:gd name="connsiteY21" fmla="*/ 1833601 h 5652900"/>
              <a:gd name="connsiteX22" fmla="*/ 4258368 w 5522039"/>
              <a:gd name="connsiteY22" fmla="*/ 1924338 h 5652900"/>
              <a:gd name="connsiteX23" fmla="*/ 4726299 w 5522039"/>
              <a:gd name="connsiteY23" fmla="*/ 2149299 h 5652900"/>
              <a:gd name="connsiteX24" fmla="*/ 4854094 w 5522039"/>
              <a:gd name="connsiteY24" fmla="*/ 2205289 h 5652900"/>
              <a:gd name="connsiteX25" fmla="*/ 4914685 w 5522039"/>
              <a:gd name="connsiteY25" fmla="*/ 2227691 h 5652900"/>
              <a:gd name="connsiteX26" fmla="*/ 4936869 w 5522039"/>
              <a:gd name="connsiteY26" fmla="*/ 2231605 h 5652900"/>
              <a:gd name="connsiteX27" fmla="*/ 4996260 w 5522039"/>
              <a:gd name="connsiteY27" fmla="*/ 2250969 h 5652900"/>
              <a:gd name="connsiteX28" fmla="*/ 5074248 w 5522039"/>
              <a:gd name="connsiteY28" fmla="*/ 2275783 h 5652900"/>
              <a:gd name="connsiteX29" fmla="*/ 5152237 w 5522039"/>
              <a:gd name="connsiteY29" fmla="*/ 2303142 h 5652900"/>
              <a:gd name="connsiteX30" fmla="*/ 5404200 w 5522039"/>
              <a:gd name="connsiteY30" fmla="*/ 2416179 h 5652900"/>
              <a:gd name="connsiteX31" fmla="*/ 5350523 w 5522039"/>
              <a:gd name="connsiteY31" fmla="*/ 2497968 h 5652900"/>
              <a:gd name="connsiteX32" fmla="*/ 5235389 w 5522039"/>
              <a:gd name="connsiteY32" fmla="*/ 2551644 h 5652900"/>
              <a:gd name="connsiteX33" fmla="*/ 4924270 w 5522039"/>
              <a:gd name="connsiteY33" fmla="*/ 2417741 h 5652900"/>
              <a:gd name="connsiteX34" fmla="*/ 4462325 w 5522039"/>
              <a:gd name="connsiteY34" fmla="*/ 2175022 h 5652900"/>
              <a:gd name="connsiteX35" fmla="*/ 3991402 w 5522039"/>
              <a:gd name="connsiteY35" fmla="*/ 1963730 h 5652900"/>
              <a:gd name="connsiteX36" fmla="*/ 3966070 w 5522039"/>
              <a:gd name="connsiteY36" fmla="*/ 1979728 h 5652900"/>
              <a:gd name="connsiteX37" fmla="*/ 3974539 w 5522039"/>
              <a:gd name="connsiteY37" fmla="*/ 2012724 h 5652900"/>
              <a:gd name="connsiteX38" fmla="*/ 4060397 w 5522039"/>
              <a:gd name="connsiteY38" fmla="*/ 2067744 h 5652900"/>
              <a:gd name="connsiteX39" fmla="*/ 4108390 w 5522039"/>
              <a:gd name="connsiteY39" fmla="*/ 2096003 h 5652900"/>
              <a:gd name="connsiteX40" fmla="*/ 4282364 w 5522039"/>
              <a:gd name="connsiteY40" fmla="*/ 2191687 h 5652900"/>
              <a:gd name="connsiteX41" fmla="*/ 4642312 w 5522039"/>
              <a:gd name="connsiteY41" fmla="*/ 2384086 h 5652900"/>
              <a:gd name="connsiteX42" fmla="*/ 4720300 w 5522039"/>
              <a:gd name="connsiteY42" fmla="*/ 2428244 h 5652900"/>
              <a:gd name="connsiteX43" fmla="*/ 4798289 w 5522039"/>
              <a:gd name="connsiteY43" fmla="*/ 2474530 h 5652900"/>
              <a:gd name="connsiteX44" fmla="*/ 4864279 w 5522039"/>
              <a:gd name="connsiteY44" fmla="*/ 2512021 h 5652900"/>
              <a:gd name="connsiteX45" fmla="*/ 4975079 w 5522039"/>
              <a:gd name="connsiteY45" fmla="*/ 2593570 h 5652900"/>
              <a:gd name="connsiteX46" fmla="*/ 4960861 w 5522039"/>
              <a:gd name="connsiteY46" fmla="*/ 2653321 h 5652900"/>
              <a:gd name="connsiteX47" fmla="*/ 4636194 w 5522039"/>
              <a:gd name="connsiteY47" fmla="*/ 2595989 h 5652900"/>
              <a:gd name="connsiteX48" fmla="*/ 4594994 w 5522039"/>
              <a:gd name="connsiteY48" fmla="*/ 2523784 h 5652900"/>
              <a:gd name="connsiteX49" fmla="*/ 4508452 w 5522039"/>
              <a:gd name="connsiteY49" fmla="*/ 2443660 h 5652900"/>
              <a:gd name="connsiteX50" fmla="*/ 4274893 w 5522039"/>
              <a:gd name="connsiteY50" fmla="*/ 2339898 h 5652900"/>
              <a:gd name="connsiteX51" fmla="*/ 4154911 w 5522039"/>
              <a:gd name="connsiteY51" fmla="*/ 2246270 h 5652900"/>
              <a:gd name="connsiteX52" fmla="*/ 4064768 w 5522039"/>
              <a:gd name="connsiteY52" fmla="*/ 2185804 h 5652900"/>
              <a:gd name="connsiteX53" fmla="*/ 4010776 w 5522039"/>
              <a:gd name="connsiteY53" fmla="*/ 2167774 h 5652900"/>
              <a:gd name="connsiteX54" fmla="*/ 3950122 w 5522039"/>
              <a:gd name="connsiteY54" fmla="*/ 2149777 h 5652900"/>
              <a:gd name="connsiteX55" fmla="*/ 3922417 w 5522039"/>
              <a:gd name="connsiteY55" fmla="*/ 2143704 h 5652900"/>
              <a:gd name="connsiteX56" fmla="*/ 3891551 w 5522039"/>
              <a:gd name="connsiteY56" fmla="*/ 2131706 h 5652900"/>
              <a:gd name="connsiteX57" fmla="*/ 3841267 w 5522039"/>
              <a:gd name="connsiteY57" fmla="*/ 2115139 h 5652900"/>
              <a:gd name="connsiteX58" fmla="*/ 3725610 w 5522039"/>
              <a:gd name="connsiteY58" fmla="*/ 2059274 h 5652900"/>
              <a:gd name="connsiteX59" fmla="*/ 3566040 w 5522039"/>
              <a:gd name="connsiteY59" fmla="*/ 1971156 h 5652900"/>
              <a:gd name="connsiteX60" fmla="*/ 3316506 w 5522039"/>
              <a:gd name="connsiteY60" fmla="*/ 1920675 h 5652900"/>
              <a:gd name="connsiteX61" fmla="*/ 3004552 w 5522039"/>
              <a:gd name="connsiteY61" fmla="*/ 2195209 h 5652900"/>
              <a:gd name="connsiteX62" fmla="*/ 3055544 w 5522039"/>
              <a:gd name="connsiteY62" fmla="*/ 2255342 h 5652900"/>
              <a:gd name="connsiteX63" fmla="*/ 3214521 w 5522039"/>
              <a:gd name="connsiteY63" fmla="*/ 2335515 h 5652900"/>
              <a:gd name="connsiteX64" fmla="*/ 3370498 w 5522039"/>
              <a:gd name="connsiteY64" fmla="*/ 2419812 h 5652900"/>
              <a:gd name="connsiteX65" fmla="*/ 3552947 w 5522039"/>
              <a:gd name="connsiteY65" fmla="*/ 2530647 h 5652900"/>
              <a:gd name="connsiteX66" fmla="*/ 3645875 w 5522039"/>
              <a:gd name="connsiteY66" fmla="*/ 2587639 h 5652900"/>
              <a:gd name="connsiteX67" fmla="*/ 3884422 w 5522039"/>
              <a:gd name="connsiteY67" fmla="*/ 2740520 h 5652900"/>
              <a:gd name="connsiteX68" fmla="*/ 3905986 w 5522039"/>
              <a:gd name="connsiteY68" fmla="*/ 2755614 h 5652900"/>
              <a:gd name="connsiteX69" fmla="*/ 4240371 w 5522039"/>
              <a:gd name="connsiteY69" fmla="*/ 2983257 h 5652900"/>
              <a:gd name="connsiteX70" fmla="*/ 4312360 w 5522039"/>
              <a:gd name="connsiteY70" fmla="*/ 3037573 h 5652900"/>
              <a:gd name="connsiteX71" fmla="*/ 4384349 w 5522039"/>
              <a:gd name="connsiteY71" fmla="*/ 3091456 h 5652900"/>
              <a:gd name="connsiteX72" fmla="*/ 4474275 w 5522039"/>
              <a:gd name="connsiteY72" fmla="*/ 3163842 h 5652900"/>
              <a:gd name="connsiteX73" fmla="*/ 4768293 w 5522039"/>
              <a:gd name="connsiteY73" fmla="*/ 3413265 h 5652900"/>
              <a:gd name="connsiteX74" fmla="*/ 4799234 w 5522039"/>
              <a:gd name="connsiteY74" fmla="*/ 3457160 h 5652900"/>
              <a:gd name="connsiteX75" fmla="*/ 4763239 w 5522039"/>
              <a:gd name="connsiteY75" fmla="*/ 3440865 h 5652900"/>
              <a:gd name="connsiteX76" fmla="*/ 4437263 w 5522039"/>
              <a:gd name="connsiteY76" fmla="*/ 3235544 h 5652900"/>
              <a:gd name="connsiteX77" fmla="*/ 4391415 w 5522039"/>
              <a:gd name="connsiteY77" fmla="*/ 3205548 h 5652900"/>
              <a:gd name="connsiteX78" fmla="*/ 4338223 w 5522039"/>
              <a:gd name="connsiteY78" fmla="*/ 3175553 h 5652900"/>
              <a:gd name="connsiteX79" fmla="*/ 4324358 w 5522039"/>
              <a:gd name="connsiteY79" fmla="*/ 3163555 h 5652900"/>
              <a:gd name="connsiteX80" fmla="*/ 4314472 w 5522039"/>
              <a:gd name="connsiteY80" fmla="*/ 3151556 h 5652900"/>
              <a:gd name="connsiteX81" fmla="*/ 4164070 w 5522039"/>
              <a:gd name="connsiteY81" fmla="*/ 3067569 h 5652900"/>
              <a:gd name="connsiteX82" fmla="*/ 4015924 w 5522039"/>
              <a:gd name="connsiteY82" fmla="*/ 2983581 h 5652900"/>
              <a:gd name="connsiteX83" fmla="*/ 3983353 w 5522039"/>
              <a:gd name="connsiteY83" fmla="*/ 2961282 h 5652900"/>
              <a:gd name="connsiteX84" fmla="*/ 3874424 w 5522039"/>
              <a:gd name="connsiteY84" fmla="*/ 2893475 h 5652900"/>
              <a:gd name="connsiteX85" fmla="*/ 3736444 w 5522039"/>
              <a:gd name="connsiteY85" fmla="*/ 2815605 h 5652900"/>
              <a:gd name="connsiteX86" fmla="*/ 3709557 w 5522039"/>
              <a:gd name="connsiteY86" fmla="*/ 2800574 h 5652900"/>
              <a:gd name="connsiteX87" fmla="*/ 3607572 w 5522039"/>
              <a:gd name="connsiteY87" fmla="*/ 2745432 h 5652900"/>
              <a:gd name="connsiteX88" fmla="*/ 3430489 w 5522039"/>
              <a:gd name="connsiteY88" fmla="*/ 2648284 h 5652900"/>
              <a:gd name="connsiteX89" fmla="*/ 3329104 w 5522039"/>
              <a:gd name="connsiteY89" fmla="*/ 2592442 h 5652900"/>
              <a:gd name="connsiteX90" fmla="*/ 3307869 w 5522039"/>
              <a:gd name="connsiteY90" fmla="*/ 2587639 h 5652900"/>
              <a:gd name="connsiteX91" fmla="*/ 3241279 w 5522039"/>
              <a:gd name="connsiteY91" fmla="*/ 2553907 h 5652900"/>
              <a:gd name="connsiteX92" fmla="*/ 3148531 w 5522039"/>
              <a:gd name="connsiteY92" fmla="*/ 2503651 h 5652900"/>
              <a:gd name="connsiteX93" fmla="*/ 3064543 w 5522039"/>
              <a:gd name="connsiteY93" fmla="*/ 2461280 h 5652900"/>
              <a:gd name="connsiteX94" fmla="*/ 3040871 w 5522039"/>
              <a:gd name="connsiteY94" fmla="*/ 2656629 h 5652900"/>
              <a:gd name="connsiteX95" fmla="*/ 3062952 w 5522039"/>
              <a:gd name="connsiteY95" fmla="*/ 2710621 h 5652900"/>
              <a:gd name="connsiteX96" fmla="*/ 3210926 w 5522039"/>
              <a:gd name="connsiteY96" fmla="*/ 2998811 h 5652900"/>
              <a:gd name="connsiteX97" fmla="*/ 3256515 w 5522039"/>
              <a:gd name="connsiteY97" fmla="*/ 3075668 h 5652900"/>
              <a:gd name="connsiteX98" fmla="*/ 3286510 w 5522039"/>
              <a:gd name="connsiteY98" fmla="*/ 3122627 h 5652900"/>
              <a:gd name="connsiteX99" fmla="*/ 3316506 w 5522039"/>
              <a:gd name="connsiteY99" fmla="*/ 3168617 h 5652900"/>
              <a:gd name="connsiteX100" fmla="*/ 3536009 w 5522039"/>
              <a:gd name="connsiteY100" fmla="*/ 3475509 h 5652900"/>
              <a:gd name="connsiteX101" fmla="*/ 3988261 w 5522039"/>
              <a:gd name="connsiteY101" fmla="*/ 3926654 h 5652900"/>
              <a:gd name="connsiteX102" fmla="*/ 4492334 w 5522039"/>
              <a:gd name="connsiteY102" fmla="*/ 4238357 h 5652900"/>
              <a:gd name="connsiteX103" fmla="*/ 4792290 w 5522039"/>
              <a:gd name="connsiteY103" fmla="*/ 4368757 h 5652900"/>
              <a:gd name="connsiteX104" fmla="*/ 4882277 w 5522039"/>
              <a:gd name="connsiteY104" fmla="*/ 4399711 h 5652900"/>
              <a:gd name="connsiteX105" fmla="*/ 4954266 w 5522039"/>
              <a:gd name="connsiteY105" fmla="*/ 4416230 h 5652900"/>
              <a:gd name="connsiteX106" fmla="*/ 5054016 w 5522039"/>
              <a:gd name="connsiteY106" fmla="*/ 4436309 h 5652900"/>
              <a:gd name="connsiteX107" fmla="*/ 5266047 w 5522039"/>
              <a:gd name="connsiteY107" fmla="*/ 4373394 h 5652900"/>
              <a:gd name="connsiteX108" fmla="*/ 5296216 w 5522039"/>
              <a:gd name="connsiteY108" fmla="*/ 4243941 h 5652900"/>
              <a:gd name="connsiteX109" fmla="*/ 5271682 w 5522039"/>
              <a:gd name="connsiteY109" fmla="*/ 4097883 h 5652900"/>
              <a:gd name="connsiteX110" fmla="*/ 5212228 w 5522039"/>
              <a:gd name="connsiteY110" fmla="*/ 3949260 h 5652900"/>
              <a:gd name="connsiteX111" fmla="*/ 5463528 w 5522039"/>
              <a:gd name="connsiteY111" fmla="*/ 4152611 h 5652900"/>
              <a:gd name="connsiteX112" fmla="*/ 5507545 w 5522039"/>
              <a:gd name="connsiteY112" fmla="*/ 4171407 h 5652900"/>
              <a:gd name="connsiteX113" fmla="*/ 5522039 w 5522039"/>
              <a:gd name="connsiteY113" fmla="*/ 4167700 h 5652900"/>
              <a:gd name="connsiteX114" fmla="*/ 5503078 w 5522039"/>
              <a:gd name="connsiteY114" fmla="*/ 4205985 h 5652900"/>
              <a:gd name="connsiteX115" fmla="*/ 5187832 w 5522039"/>
              <a:gd name="connsiteY115" fmla="*/ 4660101 h 5652900"/>
              <a:gd name="connsiteX116" fmla="*/ 5101322 w 5522039"/>
              <a:gd name="connsiteY116" fmla="*/ 4752687 h 5652900"/>
              <a:gd name="connsiteX117" fmla="*/ 5110347 w 5522039"/>
              <a:gd name="connsiteY117" fmla="*/ 4733238 h 5652900"/>
              <a:gd name="connsiteX118" fmla="*/ 5101919 w 5522039"/>
              <a:gd name="connsiteY118" fmla="*/ 4715889 h 5652900"/>
              <a:gd name="connsiteX119" fmla="*/ 4888276 w 5522039"/>
              <a:gd name="connsiteY119" fmla="*/ 4668135 h 5652900"/>
              <a:gd name="connsiteX120" fmla="*/ 4822286 w 5522039"/>
              <a:gd name="connsiteY120" fmla="*/ 4651497 h 5652900"/>
              <a:gd name="connsiteX121" fmla="*/ 4768294 w 5522039"/>
              <a:gd name="connsiteY121" fmla="*/ 4635688 h 5652900"/>
              <a:gd name="connsiteX122" fmla="*/ 4666309 w 5522039"/>
              <a:gd name="connsiteY122" fmla="*/ 4609312 h 5652900"/>
              <a:gd name="connsiteX123" fmla="*/ 4561213 w 5522039"/>
              <a:gd name="connsiteY123" fmla="*/ 4588544 h 5652900"/>
              <a:gd name="connsiteX124" fmla="*/ 4521511 w 5522039"/>
              <a:gd name="connsiteY124" fmla="*/ 4578022 h 5652900"/>
              <a:gd name="connsiteX125" fmla="*/ 4488626 w 5522039"/>
              <a:gd name="connsiteY125" fmla="*/ 4561277 h 5652900"/>
              <a:gd name="connsiteX126" fmla="*/ 4433971 w 5522039"/>
              <a:gd name="connsiteY126" fmla="*/ 4543279 h 5652900"/>
              <a:gd name="connsiteX127" fmla="*/ 4383687 w 5522039"/>
              <a:gd name="connsiteY127" fmla="*/ 4531355 h 5652900"/>
              <a:gd name="connsiteX128" fmla="*/ 4354354 w 5522039"/>
              <a:gd name="connsiteY128" fmla="*/ 4519356 h 5652900"/>
              <a:gd name="connsiteX129" fmla="*/ 4323488 w 5522039"/>
              <a:gd name="connsiteY129" fmla="*/ 4507358 h 5652900"/>
              <a:gd name="connsiteX130" fmla="*/ 4273204 w 5522039"/>
              <a:gd name="connsiteY130" fmla="*/ 4491125 h 5652900"/>
              <a:gd name="connsiteX131" fmla="*/ 4132387 w 5522039"/>
              <a:gd name="connsiteY131" fmla="*/ 4426285 h 5652900"/>
              <a:gd name="connsiteX132" fmla="*/ 3693506 w 5522039"/>
              <a:gd name="connsiteY132" fmla="*/ 4205704 h 5652900"/>
              <a:gd name="connsiteX133" fmla="*/ 3672914 w 5522039"/>
              <a:gd name="connsiteY133" fmla="*/ 4195404 h 5652900"/>
              <a:gd name="connsiteX134" fmla="*/ 3442488 w 5522039"/>
              <a:gd name="connsiteY134" fmla="*/ 4039573 h 5652900"/>
              <a:gd name="connsiteX135" fmla="*/ 2480114 w 5522039"/>
              <a:gd name="connsiteY135" fmla="*/ 2965416 h 5652900"/>
              <a:gd name="connsiteX136" fmla="*/ 2362065 w 5522039"/>
              <a:gd name="connsiteY136" fmla="*/ 2710783 h 5652900"/>
              <a:gd name="connsiteX137" fmla="*/ 2356647 w 5522039"/>
              <a:gd name="connsiteY137" fmla="*/ 2668190 h 5652900"/>
              <a:gd name="connsiteX138" fmla="*/ 2340657 w 5522039"/>
              <a:gd name="connsiteY138" fmla="*/ 2623034 h 5652900"/>
              <a:gd name="connsiteX139" fmla="*/ 2277244 w 5522039"/>
              <a:gd name="connsiteY139" fmla="*/ 2392102 h 5652900"/>
              <a:gd name="connsiteX140" fmla="*/ 2284415 w 5522039"/>
              <a:gd name="connsiteY140" fmla="*/ 2299681 h 5652900"/>
              <a:gd name="connsiteX141" fmla="*/ 2425987 w 5522039"/>
              <a:gd name="connsiteY141" fmla="*/ 2340859 h 5652900"/>
              <a:gd name="connsiteX142" fmla="*/ 2540333 w 5522039"/>
              <a:gd name="connsiteY142" fmla="*/ 2367981 h 5652900"/>
              <a:gd name="connsiteX143" fmla="*/ 2521917 w 5522039"/>
              <a:gd name="connsiteY143" fmla="*/ 2233051 h 5652900"/>
              <a:gd name="connsiteX144" fmla="*/ 2442716 w 5522039"/>
              <a:gd name="connsiteY144" fmla="*/ 2191697 h 5652900"/>
              <a:gd name="connsiteX145" fmla="*/ 2375796 w 5522039"/>
              <a:gd name="connsiteY145" fmla="*/ 2161701 h 5652900"/>
              <a:gd name="connsiteX146" fmla="*/ 2298021 w 5522039"/>
              <a:gd name="connsiteY146" fmla="*/ 2131706 h 5652900"/>
              <a:gd name="connsiteX147" fmla="*/ 2268530 w 5522039"/>
              <a:gd name="connsiteY147" fmla="*/ 2123577 h 5652900"/>
              <a:gd name="connsiteX148" fmla="*/ 2062690 w 5522039"/>
              <a:gd name="connsiteY148" fmla="*/ 2040064 h 5652900"/>
              <a:gd name="connsiteX149" fmla="*/ 2014697 w 5522039"/>
              <a:gd name="connsiteY149" fmla="*/ 2024401 h 5652900"/>
              <a:gd name="connsiteX150" fmla="*/ 1741594 w 5522039"/>
              <a:gd name="connsiteY150" fmla="*/ 1963730 h 5652900"/>
              <a:gd name="connsiteX151" fmla="*/ 1691682 w 5522039"/>
              <a:gd name="connsiteY151" fmla="*/ 1953248 h 5652900"/>
              <a:gd name="connsiteX152" fmla="*/ 1408786 w 5522039"/>
              <a:gd name="connsiteY152" fmla="*/ 1910813 h 5652900"/>
              <a:gd name="connsiteX153" fmla="*/ 1351607 w 5522039"/>
              <a:gd name="connsiteY153" fmla="*/ 1909818 h 5652900"/>
              <a:gd name="connsiteX154" fmla="*/ 1306801 w 5522039"/>
              <a:gd name="connsiteY154" fmla="*/ 1915116 h 5652900"/>
              <a:gd name="connsiteX155" fmla="*/ 1220521 w 5522039"/>
              <a:gd name="connsiteY155" fmla="*/ 1932315 h 5652900"/>
              <a:gd name="connsiteX156" fmla="*/ 1162822 w 5522039"/>
              <a:gd name="connsiteY156" fmla="*/ 1951732 h 5652900"/>
              <a:gd name="connsiteX157" fmla="*/ 1131955 w 5522039"/>
              <a:gd name="connsiteY157" fmla="*/ 1963730 h 5652900"/>
              <a:gd name="connsiteX158" fmla="*/ 1002483 w 5522039"/>
              <a:gd name="connsiteY158" fmla="*/ 2020825 h 5652900"/>
              <a:gd name="connsiteX159" fmla="*/ 935914 w 5522039"/>
              <a:gd name="connsiteY159" fmla="*/ 2080816 h 5652900"/>
              <a:gd name="connsiteX160" fmla="*/ 945248 w 5522039"/>
              <a:gd name="connsiteY160" fmla="*/ 2399066 h 5652900"/>
              <a:gd name="connsiteX161" fmla="*/ 1240241 w 5522039"/>
              <a:gd name="connsiteY161" fmla="*/ 2728023 h 5652900"/>
              <a:gd name="connsiteX162" fmla="*/ 1412512 w 5522039"/>
              <a:gd name="connsiteY162" fmla="*/ 2871273 h 5652900"/>
              <a:gd name="connsiteX163" fmla="*/ 1556491 w 5522039"/>
              <a:gd name="connsiteY163" fmla="*/ 2984835 h 5652900"/>
              <a:gd name="connsiteX164" fmla="*/ 1695597 w 5522039"/>
              <a:gd name="connsiteY164" fmla="*/ 3093735 h 5652900"/>
              <a:gd name="connsiteX165" fmla="*/ 1803801 w 5522039"/>
              <a:gd name="connsiteY165" fmla="*/ 3174022 h 5652900"/>
              <a:gd name="connsiteX166" fmla="*/ 1924931 w 5522039"/>
              <a:gd name="connsiteY166" fmla="*/ 3261806 h 5652900"/>
              <a:gd name="connsiteX167" fmla="*/ 2074689 w 5522039"/>
              <a:gd name="connsiteY167" fmla="*/ 3374804 h 5652900"/>
              <a:gd name="connsiteX168" fmla="*/ 2578615 w 5522039"/>
              <a:gd name="connsiteY168" fmla="*/ 3813481 h 5652900"/>
              <a:gd name="connsiteX169" fmla="*/ 2773927 w 5522039"/>
              <a:gd name="connsiteY169" fmla="*/ 4036311 h 5652900"/>
              <a:gd name="connsiteX170" fmla="*/ 2896568 w 5522039"/>
              <a:gd name="connsiteY170" fmla="*/ 4272857 h 5652900"/>
              <a:gd name="connsiteX171" fmla="*/ 2908566 w 5522039"/>
              <a:gd name="connsiteY171" fmla="*/ 4309387 h 5652900"/>
              <a:gd name="connsiteX172" fmla="*/ 2901064 w 5522039"/>
              <a:gd name="connsiteY172" fmla="*/ 4448486 h 5652900"/>
              <a:gd name="connsiteX173" fmla="*/ 2662033 w 5522039"/>
              <a:gd name="connsiteY173" fmla="*/ 4681913 h 5652900"/>
              <a:gd name="connsiteX174" fmla="*/ 2520395 w 5522039"/>
              <a:gd name="connsiteY174" fmla="*/ 4735325 h 5652900"/>
              <a:gd name="connsiteX175" fmla="*/ 2483743 w 5522039"/>
              <a:gd name="connsiteY175" fmla="*/ 4745521 h 5652900"/>
              <a:gd name="connsiteX176" fmla="*/ 2128681 w 5522039"/>
              <a:gd name="connsiteY176" fmla="*/ 4763791 h 5652900"/>
              <a:gd name="connsiteX177" fmla="*/ 1582761 w 5522039"/>
              <a:gd name="connsiteY177" fmla="*/ 4699519 h 5652900"/>
              <a:gd name="connsiteX178" fmla="*/ 1456052 w 5522039"/>
              <a:gd name="connsiteY178" fmla="*/ 4675333 h 5652900"/>
              <a:gd name="connsiteX179" fmla="*/ 1405624 w 5522039"/>
              <a:gd name="connsiteY179" fmla="*/ 4658944 h 5652900"/>
              <a:gd name="connsiteX180" fmla="*/ 1267660 w 5522039"/>
              <a:gd name="connsiteY180" fmla="*/ 4612587 h 5652900"/>
              <a:gd name="connsiteX181" fmla="*/ 1233957 w 5522039"/>
              <a:gd name="connsiteY181" fmla="*/ 4601961 h 5652900"/>
              <a:gd name="connsiteX182" fmla="*/ 1203945 w 5522039"/>
              <a:gd name="connsiteY182" fmla="*/ 4591346 h 5652900"/>
              <a:gd name="connsiteX183" fmla="*/ 1153661 w 5522039"/>
              <a:gd name="connsiteY183" fmla="*/ 4573929 h 5652900"/>
              <a:gd name="connsiteX184" fmla="*/ 1006845 w 5522039"/>
              <a:gd name="connsiteY184" fmla="*/ 4507358 h 5652900"/>
              <a:gd name="connsiteX185" fmla="*/ 440209 w 5522039"/>
              <a:gd name="connsiteY185" fmla="*/ 4227470 h 5652900"/>
              <a:gd name="connsiteX186" fmla="*/ 343414 w 5522039"/>
              <a:gd name="connsiteY186" fmla="*/ 4185114 h 5652900"/>
              <a:gd name="connsiteX187" fmla="*/ 343175 w 5522039"/>
              <a:gd name="connsiteY187" fmla="*/ 4185289 h 5652900"/>
              <a:gd name="connsiteX188" fmla="*/ 230117 w 5522039"/>
              <a:gd name="connsiteY188" fmla="*/ 3957002 h 5652900"/>
              <a:gd name="connsiteX189" fmla="*/ 0 w 5522039"/>
              <a:gd name="connsiteY189" fmla="*/ 2848311 h 5652900"/>
              <a:gd name="connsiteX190" fmla="*/ 10942 w 5522039"/>
              <a:gd name="connsiteY190" fmla="*/ 2637551 h 5652900"/>
              <a:gd name="connsiteX191" fmla="*/ 19725 w 5522039"/>
              <a:gd name="connsiteY191" fmla="*/ 2726287 h 5652900"/>
              <a:gd name="connsiteX192" fmla="*/ 101207 w 5522039"/>
              <a:gd name="connsiteY192" fmla="*/ 3133558 h 5652900"/>
              <a:gd name="connsiteX193" fmla="*/ 125882 w 5522039"/>
              <a:gd name="connsiteY193" fmla="*/ 3211547 h 5652900"/>
              <a:gd name="connsiteX194" fmla="*/ 519983 w 5522039"/>
              <a:gd name="connsiteY194" fmla="*/ 3863712 h 5652900"/>
              <a:gd name="connsiteX195" fmla="*/ 836421 w 5522039"/>
              <a:gd name="connsiteY195" fmla="*/ 4135412 h 5652900"/>
              <a:gd name="connsiteX196" fmla="*/ 921692 w 5522039"/>
              <a:gd name="connsiteY196" fmla="*/ 4189058 h 5652900"/>
              <a:gd name="connsiteX197" fmla="*/ 1204815 w 5522039"/>
              <a:gd name="connsiteY197" fmla="*/ 4329926 h 5652900"/>
              <a:gd name="connsiteX198" fmla="*/ 1772359 w 5522039"/>
              <a:gd name="connsiteY198" fmla="*/ 4461146 h 5652900"/>
              <a:gd name="connsiteX199" fmla="*/ 2050691 w 5522039"/>
              <a:gd name="connsiteY199" fmla="*/ 4411197 h 5652900"/>
              <a:gd name="connsiteX200" fmla="*/ 2188925 w 5522039"/>
              <a:gd name="connsiteY200" fmla="*/ 4276701 h 5652900"/>
              <a:gd name="connsiteX201" fmla="*/ 2182820 w 5522039"/>
              <a:gd name="connsiteY201" fmla="*/ 4069421 h 5652900"/>
              <a:gd name="connsiteX202" fmla="*/ 1751820 w 5522039"/>
              <a:gd name="connsiteY202" fmla="*/ 3525169 h 5652900"/>
              <a:gd name="connsiteX203" fmla="*/ 1138825 w 5522039"/>
              <a:gd name="connsiteY203" fmla="*/ 3097741 h 5652900"/>
              <a:gd name="connsiteX204" fmla="*/ 779546 w 5522039"/>
              <a:gd name="connsiteY204" fmla="*/ 2859400 h 5652900"/>
              <a:gd name="connsiteX205" fmla="*/ 370938 w 5522039"/>
              <a:gd name="connsiteY205" fmla="*/ 2547737 h 5652900"/>
              <a:gd name="connsiteX206" fmla="*/ 71333 w 5522039"/>
              <a:gd name="connsiteY206" fmla="*/ 2248432 h 5652900"/>
              <a:gd name="connsiteX207" fmla="*/ 67404 w 5522039"/>
              <a:gd name="connsiteY207" fmla="*/ 2244345 h 5652900"/>
              <a:gd name="connsiteX208" fmla="*/ 131649 w 5522039"/>
              <a:gd name="connsiteY208" fmla="*/ 2001311 h 5652900"/>
              <a:gd name="connsiteX209" fmla="*/ 230117 w 5522039"/>
              <a:gd name="connsiteY209" fmla="*/ 1739620 h 5652900"/>
              <a:gd name="connsiteX210" fmla="*/ 247329 w 5522039"/>
              <a:gd name="connsiteY210" fmla="*/ 1704866 h 5652900"/>
              <a:gd name="connsiteX211" fmla="*/ 258593 w 5522039"/>
              <a:gd name="connsiteY211" fmla="*/ 1711767 h 5652900"/>
              <a:gd name="connsiteX212" fmla="*/ 315038 w 5522039"/>
              <a:gd name="connsiteY212" fmla="*/ 1682976 h 5652900"/>
              <a:gd name="connsiteX213" fmla="*/ 1348795 w 5522039"/>
              <a:gd name="connsiteY213" fmla="*/ 1592440 h 5652900"/>
              <a:gd name="connsiteX214" fmla="*/ 1444781 w 5522039"/>
              <a:gd name="connsiteY214" fmla="*/ 1610146 h 5652900"/>
              <a:gd name="connsiteX215" fmla="*/ 1510771 w 5522039"/>
              <a:gd name="connsiteY215" fmla="*/ 1626916 h 5652900"/>
              <a:gd name="connsiteX216" fmla="*/ 1606757 w 5522039"/>
              <a:gd name="connsiteY216" fmla="*/ 1657730 h 5652900"/>
              <a:gd name="connsiteX217" fmla="*/ 1885553 w 5522039"/>
              <a:gd name="connsiteY217" fmla="*/ 1754537 h 5652900"/>
              <a:gd name="connsiteX218" fmla="*/ 1930709 w 5522039"/>
              <a:gd name="connsiteY218" fmla="*/ 1771758 h 5652900"/>
              <a:gd name="connsiteX219" fmla="*/ 2032694 w 5522039"/>
              <a:gd name="connsiteY219" fmla="*/ 1801959 h 5652900"/>
              <a:gd name="connsiteX220" fmla="*/ 2110683 w 5522039"/>
              <a:gd name="connsiteY220" fmla="*/ 1831580 h 5652900"/>
              <a:gd name="connsiteX221" fmla="*/ 2172864 w 5522039"/>
              <a:gd name="connsiteY221" fmla="*/ 1861734 h 5652900"/>
              <a:gd name="connsiteX222" fmla="*/ 2227254 w 5522039"/>
              <a:gd name="connsiteY222" fmla="*/ 1876713 h 5652900"/>
              <a:gd name="connsiteX223" fmla="*/ 2272659 w 5522039"/>
              <a:gd name="connsiteY223" fmla="*/ 1599550 h 5652900"/>
              <a:gd name="connsiteX224" fmla="*/ 2272659 w 5522039"/>
              <a:gd name="connsiteY224" fmla="*/ 1530572 h 5652900"/>
              <a:gd name="connsiteX225" fmla="*/ 2305654 w 5522039"/>
              <a:gd name="connsiteY225" fmla="*/ 1554233 h 5652900"/>
              <a:gd name="connsiteX226" fmla="*/ 2645865 w 5522039"/>
              <a:gd name="connsiteY226" fmla="*/ 1669496 h 5652900"/>
              <a:gd name="connsiteX227" fmla="*/ 2700778 w 5522039"/>
              <a:gd name="connsiteY227" fmla="*/ 1632134 h 5652900"/>
              <a:gd name="connsiteX228" fmla="*/ 2699429 w 5522039"/>
              <a:gd name="connsiteY228" fmla="*/ 1528192 h 5652900"/>
              <a:gd name="connsiteX229" fmla="*/ 2646391 w 5522039"/>
              <a:gd name="connsiteY229" fmla="*/ 1360528 h 5652900"/>
              <a:gd name="connsiteX230" fmla="*/ 2694112 w 5522039"/>
              <a:gd name="connsiteY230" fmla="*/ 1352848 h 5652900"/>
              <a:gd name="connsiteX231" fmla="*/ 3028548 w 5522039"/>
              <a:gd name="connsiteY231" fmla="*/ 1519795 h 5652900"/>
              <a:gd name="connsiteX232" fmla="*/ 3064543 w 5522039"/>
              <a:gd name="connsiteY232" fmla="*/ 1543063 h 5652900"/>
              <a:gd name="connsiteX233" fmla="*/ 3152165 w 5522039"/>
              <a:gd name="connsiteY233" fmla="*/ 1594056 h 5652900"/>
              <a:gd name="connsiteX234" fmla="*/ 3266145 w 5522039"/>
              <a:gd name="connsiteY234" fmla="*/ 1485670 h 5652900"/>
              <a:gd name="connsiteX235" fmla="*/ 3201624 w 5522039"/>
              <a:gd name="connsiteY235" fmla="*/ 1435807 h 5652900"/>
              <a:gd name="connsiteX236" fmla="*/ 3172527 w 5522039"/>
              <a:gd name="connsiteY236" fmla="*/ 1417810 h 5652900"/>
              <a:gd name="connsiteX237" fmla="*/ 3136063 w 5522039"/>
              <a:gd name="connsiteY237" fmla="*/ 1399813 h 5652900"/>
              <a:gd name="connsiteX238" fmla="*/ 3104537 w 5522039"/>
              <a:gd name="connsiteY238" fmla="*/ 1384815 h 5652900"/>
              <a:gd name="connsiteX239" fmla="*/ 2848575 w 5522039"/>
              <a:gd name="connsiteY239" fmla="*/ 1245207 h 5652900"/>
              <a:gd name="connsiteX240" fmla="*/ 2476629 w 5522039"/>
              <a:gd name="connsiteY240" fmla="*/ 1054362 h 5652900"/>
              <a:gd name="connsiteX241" fmla="*/ 2314653 w 5522039"/>
              <a:gd name="connsiteY241" fmla="*/ 969989 h 5652900"/>
              <a:gd name="connsiteX242" fmla="*/ 2125681 w 5522039"/>
              <a:gd name="connsiteY242" fmla="*/ 831772 h 5652900"/>
              <a:gd name="connsiteX243" fmla="*/ 2119681 w 5522039"/>
              <a:gd name="connsiteY243" fmla="*/ 722017 h 5652900"/>
              <a:gd name="connsiteX244" fmla="*/ 1903366 w 5522039"/>
              <a:gd name="connsiteY244" fmla="*/ 182921 h 5652900"/>
              <a:gd name="connsiteX245" fmla="*/ 1903107 w 5522039"/>
              <a:gd name="connsiteY245" fmla="*/ 183213 h 5652900"/>
              <a:gd name="connsiteX246" fmla="*/ 1900414 w 5522039"/>
              <a:gd name="connsiteY246" fmla="*/ 183972 h 5652900"/>
              <a:gd name="connsiteX247" fmla="*/ 2114750 w 5522039"/>
              <a:gd name="connsiteY247" fmla="*/ 113731 h 5652900"/>
              <a:gd name="connsiteX248" fmla="*/ 2109900 w 5522039"/>
              <a:gd name="connsiteY248" fmla="*/ 117268 h 5652900"/>
              <a:gd name="connsiteX249" fmla="*/ 2079234 w 5522039"/>
              <a:gd name="connsiteY249" fmla="*/ 127999 h 5652900"/>
              <a:gd name="connsiteX250" fmla="*/ 2049370 w 5522039"/>
              <a:gd name="connsiteY250" fmla="*/ 130942 h 5652900"/>
              <a:gd name="connsiteX251" fmla="*/ 2057479 w 5522039"/>
              <a:gd name="connsiteY251" fmla="*/ 128055 h 5652900"/>
              <a:gd name="connsiteX252" fmla="*/ 2928251 w 5522039"/>
              <a:gd name="connsiteY252" fmla="*/ 0 h 5652900"/>
              <a:gd name="connsiteX253" fmla="*/ 2961045 w 5522039"/>
              <a:gd name="connsiteY253" fmla="*/ 1611 h 5652900"/>
              <a:gd name="connsiteX254" fmla="*/ 2913454 w 5522039"/>
              <a:gd name="connsiteY254" fmla="*/ 727 h 565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</a:cxnLst>
            <a:rect l="l" t="t" r="r" b="b"/>
            <a:pathLst>
              <a:path w="5522039" h="5652900">
                <a:moveTo>
                  <a:pt x="2324983" y="5635472"/>
                </a:moveTo>
                <a:lnTo>
                  <a:pt x="2421318" y="5650391"/>
                </a:lnTo>
                <a:lnTo>
                  <a:pt x="2433397" y="5652900"/>
                </a:lnTo>
                <a:lnTo>
                  <a:pt x="2338107" y="5638754"/>
                </a:lnTo>
                <a:close/>
                <a:moveTo>
                  <a:pt x="2119681" y="722017"/>
                </a:moveTo>
                <a:cubicBezTo>
                  <a:pt x="2134682" y="716122"/>
                  <a:pt x="2279022" y="811852"/>
                  <a:pt x="2545094" y="1004162"/>
                </a:cubicBezTo>
                <a:cubicBezTo>
                  <a:pt x="2622921" y="1060413"/>
                  <a:pt x="2729792" y="1127178"/>
                  <a:pt x="2782584" y="1152528"/>
                </a:cubicBezTo>
                <a:cubicBezTo>
                  <a:pt x="2835377" y="1177877"/>
                  <a:pt x="2890645" y="1206092"/>
                  <a:pt x="2905404" y="1215228"/>
                </a:cubicBezTo>
                <a:cubicBezTo>
                  <a:pt x="2920161" y="1224362"/>
                  <a:pt x="2945489" y="1231837"/>
                  <a:pt x="2961687" y="1231837"/>
                </a:cubicBezTo>
                <a:cubicBezTo>
                  <a:pt x="2977885" y="1231837"/>
                  <a:pt x="2994474" y="1237236"/>
                  <a:pt x="2998553" y="1243835"/>
                </a:cubicBezTo>
                <a:cubicBezTo>
                  <a:pt x="3008745" y="1260328"/>
                  <a:pt x="3112536" y="1259247"/>
                  <a:pt x="3112536" y="1242649"/>
                </a:cubicBezTo>
                <a:cubicBezTo>
                  <a:pt x="3112536" y="1235397"/>
                  <a:pt x="3093258" y="1194383"/>
                  <a:pt x="3069697" y="1151507"/>
                </a:cubicBezTo>
                <a:cubicBezTo>
                  <a:pt x="3046137" y="1108630"/>
                  <a:pt x="3028805" y="1071603"/>
                  <a:pt x="3031185" y="1069224"/>
                </a:cubicBezTo>
                <a:cubicBezTo>
                  <a:pt x="3036211" y="1064198"/>
                  <a:pt x="3093955" y="1107598"/>
                  <a:pt x="3242653" y="1228164"/>
                </a:cubicBezTo>
                <a:cubicBezTo>
                  <a:pt x="3369564" y="1331065"/>
                  <a:pt x="3514743" y="1420512"/>
                  <a:pt x="3694451" y="1506526"/>
                </a:cubicBezTo>
                <a:cubicBezTo>
                  <a:pt x="3767040" y="1541269"/>
                  <a:pt x="3838506" y="1577366"/>
                  <a:pt x="3853265" y="1586740"/>
                </a:cubicBezTo>
                <a:cubicBezTo>
                  <a:pt x="3868023" y="1596113"/>
                  <a:pt x="3890651" y="1603783"/>
                  <a:pt x="3903549" y="1603783"/>
                </a:cubicBezTo>
                <a:cubicBezTo>
                  <a:pt x="3916447" y="1603783"/>
                  <a:pt x="3930337" y="1609182"/>
                  <a:pt x="3934415" y="1615781"/>
                </a:cubicBezTo>
                <a:cubicBezTo>
                  <a:pt x="3938494" y="1622380"/>
                  <a:pt x="3957391" y="1627779"/>
                  <a:pt x="3976409" y="1627779"/>
                </a:cubicBezTo>
                <a:cubicBezTo>
                  <a:pt x="3995428" y="1627779"/>
                  <a:pt x="4014325" y="1633179"/>
                  <a:pt x="4018403" y="1639778"/>
                </a:cubicBezTo>
                <a:cubicBezTo>
                  <a:pt x="4022482" y="1646377"/>
                  <a:pt x="4035203" y="1651776"/>
                  <a:pt x="4046672" y="1651776"/>
                </a:cubicBezTo>
                <a:cubicBezTo>
                  <a:pt x="4084968" y="1651776"/>
                  <a:pt x="4198732" y="1799555"/>
                  <a:pt x="4186646" y="1833601"/>
                </a:cubicBezTo>
                <a:cubicBezTo>
                  <a:pt x="4179681" y="1853217"/>
                  <a:pt x="4209808" y="1891331"/>
                  <a:pt x="4258368" y="1924338"/>
                </a:cubicBezTo>
                <a:cubicBezTo>
                  <a:pt x="4329803" y="1972895"/>
                  <a:pt x="4550513" y="2079002"/>
                  <a:pt x="4726299" y="2149299"/>
                </a:cubicBezTo>
                <a:cubicBezTo>
                  <a:pt x="4772493" y="2167771"/>
                  <a:pt x="4830000" y="2192966"/>
                  <a:pt x="4854094" y="2205289"/>
                </a:cubicBezTo>
                <a:cubicBezTo>
                  <a:pt x="4878188" y="2217610"/>
                  <a:pt x="4905454" y="2227691"/>
                  <a:pt x="4914685" y="2227691"/>
                </a:cubicBezTo>
                <a:cubicBezTo>
                  <a:pt x="4923917" y="2227691"/>
                  <a:pt x="4933899" y="2229452"/>
                  <a:pt x="4936869" y="2231605"/>
                </a:cubicBezTo>
                <a:cubicBezTo>
                  <a:pt x="4939838" y="2233757"/>
                  <a:pt x="4966564" y="2242471"/>
                  <a:pt x="4996260" y="2250969"/>
                </a:cubicBezTo>
                <a:cubicBezTo>
                  <a:pt x="5025956" y="2259468"/>
                  <a:pt x="5061050" y="2270634"/>
                  <a:pt x="5074248" y="2275783"/>
                </a:cubicBezTo>
                <a:cubicBezTo>
                  <a:pt x="5087446" y="2280932"/>
                  <a:pt x="5122541" y="2293243"/>
                  <a:pt x="5152237" y="2303142"/>
                </a:cubicBezTo>
                <a:cubicBezTo>
                  <a:pt x="5405881" y="2387688"/>
                  <a:pt x="5404200" y="2386934"/>
                  <a:pt x="5404200" y="2416179"/>
                </a:cubicBezTo>
                <a:cubicBezTo>
                  <a:pt x="5404200" y="2433476"/>
                  <a:pt x="5383548" y="2464943"/>
                  <a:pt x="5350523" y="2497968"/>
                </a:cubicBezTo>
                <a:cubicBezTo>
                  <a:pt x="5300926" y="2547566"/>
                  <a:pt x="5292177" y="2551644"/>
                  <a:pt x="5235389" y="2551644"/>
                </a:cubicBezTo>
                <a:cubicBezTo>
                  <a:pt x="5173298" y="2551644"/>
                  <a:pt x="5132367" y="2534027"/>
                  <a:pt x="4924270" y="2417741"/>
                </a:cubicBezTo>
                <a:cubicBezTo>
                  <a:pt x="4848514" y="2375407"/>
                  <a:pt x="4637217" y="2264385"/>
                  <a:pt x="4462325" y="2175022"/>
                </a:cubicBezTo>
                <a:cubicBezTo>
                  <a:pt x="4295273" y="2089664"/>
                  <a:pt x="4014594" y="1963730"/>
                  <a:pt x="3991402" y="1963730"/>
                </a:cubicBezTo>
                <a:cubicBezTo>
                  <a:pt x="3984772" y="1963730"/>
                  <a:pt x="3973373" y="1970929"/>
                  <a:pt x="3966070" y="1979728"/>
                </a:cubicBezTo>
                <a:cubicBezTo>
                  <a:pt x="3956044" y="1991810"/>
                  <a:pt x="3958117" y="1999889"/>
                  <a:pt x="3974539" y="2012724"/>
                </a:cubicBezTo>
                <a:cubicBezTo>
                  <a:pt x="4005053" y="2036574"/>
                  <a:pt x="4039263" y="2058496"/>
                  <a:pt x="4060397" y="2067744"/>
                </a:cubicBezTo>
                <a:cubicBezTo>
                  <a:pt x="4070296" y="2072075"/>
                  <a:pt x="4091893" y="2084791"/>
                  <a:pt x="4108390" y="2096003"/>
                </a:cubicBezTo>
                <a:cubicBezTo>
                  <a:pt x="4124888" y="2107213"/>
                  <a:pt x="4203176" y="2150272"/>
                  <a:pt x="4282364" y="2191687"/>
                </a:cubicBezTo>
                <a:cubicBezTo>
                  <a:pt x="4475384" y="2292637"/>
                  <a:pt x="4584493" y="2350958"/>
                  <a:pt x="4642312" y="2384086"/>
                </a:cubicBezTo>
                <a:cubicBezTo>
                  <a:pt x="4668708" y="2399211"/>
                  <a:pt x="4703803" y="2419081"/>
                  <a:pt x="4720300" y="2428244"/>
                </a:cubicBezTo>
                <a:cubicBezTo>
                  <a:pt x="4736798" y="2437406"/>
                  <a:pt x="4771893" y="2458234"/>
                  <a:pt x="4798289" y="2474530"/>
                </a:cubicBezTo>
                <a:cubicBezTo>
                  <a:pt x="4824685" y="2490826"/>
                  <a:pt x="4854380" y="2507697"/>
                  <a:pt x="4864279" y="2512021"/>
                </a:cubicBezTo>
                <a:cubicBezTo>
                  <a:pt x="4887990" y="2522378"/>
                  <a:pt x="4963869" y="2578224"/>
                  <a:pt x="4975079" y="2593570"/>
                </a:cubicBezTo>
                <a:cubicBezTo>
                  <a:pt x="4996923" y="2623470"/>
                  <a:pt x="4993882" y="2636245"/>
                  <a:pt x="4960861" y="2653321"/>
                </a:cubicBezTo>
                <a:cubicBezTo>
                  <a:pt x="4883729" y="2693207"/>
                  <a:pt x="4712815" y="2663027"/>
                  <a:pt x="4636194" y="2595989"/>
                </a:cubicBezTo>
                <a:cubicBezTo>
                  <a:pt x="4619631" y="2581498"/>
                  <a:pt x="4601091" y="2549005"/>
                  <a:pt x="4594994" y="2523784"/>
                </a:cubicBezTo>
                <a:cubicBezTo>
                  <a:pt x="4582947" y="2473947"/>
                  <a:pt x="4550232" y="2443660"/>
                  <a:pt x="4508452" y="2443660"/>
                </a:cubicBezTo>
                <a:cubicBezTo>
                  <a:pt x="4479656" y="2443660"/>
                  <a:pt x="4344767" y="2383733"/>
                  <a:pt x="4274893" y="2339898"/>
                </a:cubicBezTo>
                <a:cubicBezTo>
                  <a:pt x="4250988" y="2324900"/>
                  <a:pt x="4196996" y="2282767"/>
                  <a:pt x="4154911" y="2246270"/>
                </a:cubicBezTo>
                <a:cubicBezTo>
                  <a:pt x="4112827" y="2209773"/>
                  <a:pt x="4072263" y="2182563"/>
                  <a:pt x="4064768" y="2185804"/>
                </a:cubicBezTo>
                <a:cubicBezTo>
                  <a:pt x="4057274" y="2189045"/>
                  <a:pt x="4032977" y="2180931"/>
                  <a:pt x="4010776" y="2167774"/>
                </a:cubicBezTo>
                <a:cubicBezTo>
                  <a:pt x="3988575" y="2154617"/>
                  <a:pt x="3961280" y="2146518"/>
                  <a:pt x="3950122" y="2149777"/>
                </a:cubicBezTo>
                <a:cubicBezTo>
                  <a:pt x="3938962" y="2153036"/>
                  <a:pt x="3926496" y="2150303"/>
                  <a:pt x="3922417" y="2143704"/>
                </a:cubicBezTo>
                <a:cubicBezTo>
                  <a:pt x="3918339" y="2137105"/>
                  <a:pt x="3904449" y="2131706"/>
                  <a:pt x="3891551" y="2131706"/>
                </a:cubicBezTo>
                <a:cubicBezTo>
                  <a:pt x="3878653" y="2131706"/>
                  <a:pt x="3856024" y="2124251"/>
                  <a:pt x="3841267" y="2115139"/>
                </a:cubicBezTo>
                <a:cubicBezTo>
                  <a:pt x="3826508" y="2106028"/>
                  <a:pt x="3774463" y="2080889"/>
                  <a:pt x="3725610" y="2059274"/>
                </a:cubicBezTo>
                <a:cubicBezTo>
                  <a:pt x="3676757" y="2037659"/>
                  <a:pt x="3604950" y="1998006"/>
                  <a:pt x="3566040" y="1971156"/>
                </a:cubicBezTo>
                <a:cubicBezTo>
                  <a:pt x="3487497" y="1916957"/>
                  <a:pt x="3429850" y="1905295"/>
                  <a:pt x="3316506" y="1920675"/>
                </a:cubicBezTo>
                <a:cubicBezTo>
                  <a:pt x="3136101" y="1945156"/>
                  <a:pt x="3004552" y="2060924"/>
                  <a:pt x="3004552" y="2195209"/>
                </a:cubicBezTo>
                <a:cubicBezTo>
                  <a:pt x="3004552" y="2231090"/>
                  <a:pt x="3009785" y="2237261"/>
                  <a:pt x="3055544" y="2255342"/>
                </a:cubicBezTo>
                <a:cubicBezTo>
                  <a:pt x="3083590" y="2266424"/>
                  <a:pt x="3155129" y="2302502"/>
                  <a:pt x="3214521" y="2335515"/>
                </a:cubicBezTo>
                <a:cubicBezTo>
                  <a:pt x="3273912" y="2368529"/>
                  <a:pt x="3344102" y="2406463"/>
                  <a:pt x="3370498" y="2419812"/>
                </a:cubicBezTo>
                <a:cubicBezTo>
                  <a:pt x="3423011" y="2446369"/>
                  <a:pt x="3425543" y="2447908"/>
                  <a:pt x="3552947" y="2530647"/>
                </a:cubicBezTo>
                <a:cubicBezTo>
                  <a:pt x="3601214" y="2561993"/>
                  <a:pt x="3643031" y="2587639"/>
                  <a:pt x="3645875" y="2587639"/>
                </a:cubicBezTo>
                <a:cubicBezTo>
                  <a:pt x="3658151" y="2587639"/>
                  <a:pt x="3875367" y="2726850"/>
                  <a:pt x="3884422" y="2740520"/>
                </a:cubicBezTo>
                <a:cubicBezTo>
                  <a:pt x="3889922" y="2748823"/>
                  <a:pt x="3899626" y="2755614"/>
                  <a:pt x="3905986" y="2755614"/>
                </a:cubicBezTo>
                <a:cubicBezTo>
                  <a:pt x="3916481" y="2755614"/>
                  <a:pt x="4226230" y="2966485"/>
                  <a:pt x="4240371" y="2983257"/>
                </a:cubicBezTo>
                <a:cubicBezTo>
                  <a:pt x="4243670" y="2987170"/>
                  <a:pt x="4276066" y="3011612"/>
                  <a:pt x="4312360" y="3037573"/>
                </a:cubicBezTo>
                <a:cubicBezTo>
                  <a:pt x="4348654" y="3063533"/>
                  <a:pt x="4381050" y="3087781"/>
                  <a:pt x="4384349" y="3091456"/>
                </a:cubicBezTo>
                <a:cubicBezTo>
                  <a:pt x="4387648" y="3095131"/>
                  <a:pt x="4428116" y="3127704"/>
                  <a:pt x="4474275" y="3163842"/>
                </a:cubicBezTo>
                <a:cubicBezTo>
                  <a:pt x="4589399" y="3253968"/>
                  <a:pt x="4603522" y="3265949"/>
                  <a:pt x="4768293" y="3413265"/>
                </a:cubicBezTo>
                <a:cubicBezTo>
                  <a:pt x="4791389" y="3433914"/>
                  <a:pt x="4805313" y="3453667"/>
                  <a:pt x="4799234" y="3457160"/>
                </a:cubicBezTo>
                <a:cubicBezTo>
                  <a:pt x="4793154" y="3460653"/>
                  <a:pt x="4776957" y="3453321"/>
                  <a:pt x="4763239" y="3440865"/>
                </a:cubicBezTo>
                <a:cubicBezTo>
                  <a:pt x="4737302" y="3417317"/>
                  <a:pt x="4448713" y="3235544"/>
                  <a:pt x="4437263" y="3235544"/>
                </a:cubicBezTo>
                <a:cubicBezTo>
                  <a:pt x="4433677" y="3235544"/>
                  <a:pt x="4413044" y="3222047"/>
                  <a:pt x="4391415" y="3205548"/>
                </a:cubicBezTo>
                <a:cubicBezTo>
                  <a:pt x="4369785" y="3189051"/>
                  <a:pt x="4345849" y="3175553"/>
                  <a:pt x="4338223" y="3175553"/>
                </a:cubicBezTo>
                <a:cubicBezTo>
                  <a:pt x="4330597" y="3175553"/>
                  <a:pt x="4324358" y="3170153"/>
                  <a:pt x="4324358" y="3163555"/>
                </a:cubicBezTo>
                <a:cubicBezTo>
                  <a:pt x="4324358" y="3156955"/>
                  <a:pt x="4319909" y="3151556"/>
                  <a:pt x="4314472" y="3151556"/>
                </a:cubicBezTo>
                <a:cubicBezTo>
                  <a:pt x="4309035" y="3151556"/>
                  <a:pt x="4241354" y="3113762"/>
                  <a:pt x="4164070" y="3067569"/>
                </a:cubicBezTo>
                <a:cubicBezTo>
                  <a:pt x="4086786" y="3021375"/>
                  <a:pt x="4020121" y="2983581"/>
                  <a:pt x="4015924" y="2983581"/>
                </a:cubicBezTo>
                <a:cubicBezTo>
                  <a:pt x="4011728" y="2983581"/>
                  <a:pt x="3997071" y="2973547"/>
                  <a:pt x="3983353" y="2961282"/>
                </a:cubicBezTo>
                <a:cubicBezTo>
                  <a:pt x="3969635" y="2949017"/>
                  <a:pt x="3920617" y="2918504"/>
                  <a:pt x="3874424" y="2893475"/>
                </a:cubicBezTo>
                <a:cubicBezTo>
                  <a:pt x="3748811" y="2825414"/>
                  <a:pt x="3742939" y="2822100"/>
                  <a:pt x="3736444" y="2815605"/>
                </a:cubicBezTo>
                <a:cubicBezTo>
                  <a:pt x="3733145" y="2812306"/>
                  <a:pt x="3721046" y="2805542"/>
                  <a:pt x="3709557" y="2800574"/>
                </a:cubicBezTo>
                <a:cubicBezTo>
                  <a:pt x="3698069" y="2795606"/>
                  <a:pt x="3652176" y="2770793"/>
                  <a:pt x="3607572" y="2745432"/>
                </a:cubicBezTo>
                <a:cubicBezTo>
                  <a:pt x="3562969" y="2720072"/>
                  <a:pt x="3483281" y="2676355"/>
                  <a:pt x="3430489" y="2648284"/>
                </a:cubicBezTo>
                <a:cubicBezTo>
                  <a:pt x="3377697" y="2620213"/>
                  <a:pt x="3332073" y="2595083"/>
                  <a:pt x="3329104" y="2592442"/>
                </a:cubicBezTo>
                <a:cubicBezTo>
                  <a:pt x="3326135" y="2589800"/>
                  <a:pt x="3316579" y="2587639"/>
                  <a:pt x="3307869" y="2587639"/>
                </a:cubicBezTo>
                <a:cubicBezTo>
                  <a:pt x="3299159" y="2587639"/>
                  <a:pt x="3269193" y="2572460"/>
                  <a:pt x="3241279" y="2553907"/>
                </a:cubicBezTo>
                <a:cubicBezTo>
                  <a:pt x="3213363" y="2535354"/>
                  <a:pt x="3171627" y="2512740"/>
                  <a:pt x="3148531" y="2503651"/>
                </a:cubicBezTo>
                <a:cubicBezTo>
                  <a:pt x="3125435" y="2494563"/>
                  <a:pt x="3087639" y="2475497"/>
                  <a:pt x="3064543" y="2461280"/>
                </a:cubicBezTo>
                <a:cubicBezTo>
                  <a:pt x="2985171" y="2412429"/>
                  <a:pt x="2974250" y="2502559"/>
                  <a:pt x="3040871" y="2656629"/>
                </a:cubicBezTo>
                <a:cubicBezTo>
                  <a:pt x="3047292" y="2671476"/>
                  <a:pt x="3057228" y="2695773"/>
                  <a:pt x="3062952" y="2710621"/>
                </a:cubicBezTo>
                <a:cubicBezTo>
                  <a:pt x="3090145" y="2781161"/>
                  <a:pt x="3169962" y="2936612"/>
                  <a:pt x="3210926" y="2998811"/>
                </a:cubicBezTo>
                <a:cubicBezTo>
                  <a:pt x="3236000" y="3036884"/>
                  <a:pt x="3256515" y="3071469"/>
                  <a:pt x="3256515" y="3075668"/>
                </a:cubicBezTo>
                <a:cubicBezTo>
                  <a:pt x="3256515" y="3079866"/>
                  <a:pt x="3270013" y="3100997"/>
                  <a:pt x="3286510" y="3122627"/>
                </a:cubicBezTo>
                <a:cubicBezTo>
                  <a:pt x="3303009" y="3144256"/>
                  <a:pt x="3316506" y="3164952"/>
                  <a:pt x="3316506" y="3168617"/>
                </a:cubicBezTo>
                <a:cubicBezTo>
                  <a:pt x="3316506" y="3182675"/>
                  <a:pt x="3456306" y="3378132"/>
                  <a:pt x="3536009" y="3475509"/>
                </a:cubicBezTo>
                <a:cubicBezTo>
                  <a:pt x="3637900" y="3599991"/>
                  <a:pt x="3901314" y="3862761"/>
                  <a:pt x="3988261" y="3926654"/>
                </a:cubicBezTo>
                <a:cubicBezTo>
                  <a:pt x="4236901" y="4109367"/>
                  <a:pt x="4255310" y="4120751"/>
                  <a:pt x="4492334" y="4238357"/>
                </a:cubicBezTo>
                <a:cubicBezTo>
                  <a:pt x="4691104" y="4336983"/>
                  <a:pt x="4691950" y="4337351"/>
                  <a:pt x="4792290" y="4368757"/>
                </a:cubicBezTo>
                <a:cubicBezTo>
                  <a:pt x="4828584" y="4380118"/>
                  <a:pt x="4869078" y="4394047"/>
                  <a:pt x="4882277" y="4399711"/>
                </a:cubicBezTo>
                <a:cubicBezTo>
                  <a:pt x="4895475" y="4405375"/>
                  <a:pt x="4927870" y="4412809"/>
                  <a:pt x="4954266" y="4416230"/>
                </a:cubicBezTo>
                <a:cubicBezTo>
                  <a:pt x="4980662" y="4419651"/>
                  <a:pt x="5025550" y="4428687"/>
                  <a:pt x="5054016" y="4436309"/>
                </a:cubicBezTo>
                <a:cubicBezTo>
                  <a:pt x="5122925" y="4454764"/>
                  <a:pt x="5222422" y="4425240"/>
                  <a:pt x="5266047" y="4373394"/>
                </a:cubicBezTo>
                <a:cubicBezTo>
                  <a:pt x="5292631" y="4341802"/>
                  <a:pt x="5296216" y="4326419"/>
                  <a:pt x="5296216" y="4243941"/>
                </a:cubicBezTo>
                <a:cubicBezTo>
                  <a:pt x="5296216" y="4174758"/>
                  <a:pt x="5289815" y="4136657"/>
                  <a:pt x="5271682" y="4097883"/>
                </a:cubicBezTo>
                <a:cubicBezTo>
                  <a:pt x="5228985" y="4006592"/>
                  <a:pt x="5212228" y="3964703"/>
                  <a:pt x="5212228" y="3949260"/>
                </a:cubicBezTo>
                <a:cubicBezTo>
                  <a:pt x="5212228" y="3940991"/>
                  <a:pt x="5442631" y="4127431"/>
                  <a:pt x="5463528" y="4152611"/>
                </a:cubicBezTo>
                <a:cubicBezTo>
                  <a:pt x="5472107" y="4162949"/>
                  <a:pt x="5491915" y="4171407"/>
                  <a:pt x="5507545" y="4171407"/>
                </a:cubicBezTo>
                <a:lnTo>
                  <a:pt x="5522039" y="4167700"/>
                </a:lnTo>
                <a:lnTo>
                  <a:pt x="5503078" y="4205985"/>
                </a:lnTo>
                <a:cubicBezTo>
                  <a:pt x="5412920" y="4367420"/>
                  <a:pt x="5307184" y="4519428"/>
                  <a:pt x="5187832" y="4660101"/>
                </a:cubicBezTo>
                <a:lnTo>
                  <a:pt x="5101322" y="4752687"/>
                </a:lnTo>
                <a:lnTo>
                  <a:pt x="5110347" y="4733238"/>
                </a:lnTo>
                <a:cubicBezTo>
                  <a:pt x="5111184" y="4725440"/>
                  <a:pt x="5108268" y="4719813"/>
                  <a:pt x="5101919" y="4715889"/>
                </a:cubicBezTo>
                <a:cubicBezTo>
                  <a:pt x="5088982" y="4707895"/>
                  <a:pt x="4957419" y="4678487"/>
                  <a:pt x="4888276" y="4668135"/>
                </a:cubicBezTo>
                <a:cubicBezTo>
                  <a:pt x="4865180" y="4664677"/>
                  <a:pt x="4835484" y="4657190"/>
                  <a:pt x="4822286" y="4651497"/>
                </a:cubicBezTo>
                <a:cubicBezTo>
                  <a:pt x="4809088" y="4645804"/>
                  <a:pt x="4784792" y="4638691"/>
                  <a:pt x="4768294" y="4635688"/>
                </a:cubicBezTo>
                <a:cubicBezTo>
                  <a:pt x="4751797" y="4632687"/>
                  <a:pt x="4705903" y="4620817"/>
                  <a:pt x="4666309" y="4609312"/>
                </a:cubicBezTo>
                <a:cubicBezTo>
                  <a:pt x="4626715" y="4597807"/>
                  <a:pt x="4579422" y="4588461"/>
                  <a:pt x="4561213" y="4588544"/>
                </a:cubicBezTo>
                <a:cubicBezTo>
                  <a:pt x="4543005" y="4588627"/>
                  <a:pt x="4525139" y="4583892"/>
                  <a:pt x="4521511" y="4578022"/>
                </a:cubicBezTo>
                <a:cubicBezTo>
                  <a:pt x="4517883" y="4572151"/>
                  <a:pt x="4503085" y="4564616"/>
                  <a:pt x="4488626" y="4561277"/>
                </a:cubicBezTo>
                <a:cubicBezTo>
                  <a:pt x="4474168" y="4557936"/>
                  <a:pt x="4449573" y="4549837"/>
                  <a:pt x="4433971" y="4543279"/>
                </a:cubicBezTo>
                <a:cubicBezTo>
                  <a:pt x="4418369" y="4536721"/>
                  <a:pt x="4395741" y="4531355"/>
                  <a:pt x="4383687" y="4531355"/>
                </a:cubicBezTo>
                <a:cubicBezTo>
                  <a:pt x="4371632" y="4531355"/>
                  <a:pt x="4358433" y="4525955"/>
                  <a:pt x="4354354" y="4519356"/>
                </a:cubicBezTo>
                <a:cubicBezTo>
                  <a:pt x="4350276" y="4512757"/>
                  <a:pt x="4336386" y="4507358"/>
                  <a:pt x="4323488" y="4507358"/>
                </a:cubicBezTo>
                <a:cubicBezTo>
                  <a:pt x="4310590" y="4507358"/>
                  <a:pt x="4287962" y="4500053"/>
                  <a:pt x="4273204" y="4491125"/>
                </a:cubicBezTo>
                <a:cubicBezTo>
                  <a:pt x="4248537" y="4476205"/>
                  <a:pt x="4210720" y="4458791"/>
                  <a:pt x="4132387" y="4426285"/>
                </a:cubicBezTo>
                <a:cubicBezTo>
                  <a:pt x="4000724" y="4371649"/>
                  <a:pt x="3732846" y="4237013"/>
                  <a:pt x="3693506" y="4205704"/>
                </a:cubicBezTo>
                <a:cubicBezTo>
                  <a:pt x="3686387" y="4200039"/>
                  <a:pt x="3677121" y="4195404"/>
                  <a:pt x="3672914" y="4195404"/>
                </a:cubicBezTo>
                <a:cubicBezTo>
                  <a:pt x="3663255" y="4195404"/>
                  <a:pt x="3536881" y="4109940"/>
                  <a:pt x="3442488" y="4039573"/>
                </a:cubicBezTo>
                <a:cubicBezTo>
                  <a:pt x="3093699" y="3779561"/>
                  <a:pt x="2726009" y="3369163"/>
                  <a:pt x="2480114" y="2965416"/>
                </a:cubicBezTo>
                <a:cubicBezTo>
                  <a:pt x="2452965" y="2920838"/>
                  <a:pt x="2386127" y="2776670"/>
                  <a:pt x="2362065" y="2710783"/>
                </a:cubicBezTo>
                <a:cubicBezTo>
                  <a:pt x="2359085" y="2702625"/>
                  <a:pt x="2356647" y="2683458"/>
                  <a:pt x="2356647" y="2668190"/>
                </a:cubicBezTo>
                <a:cubicBezTo>
                  <a:pt x="2356647" y="2652923"/>
                  <a:pt x="2349452" y="2632602"/>
                  <a:pt x="2340657" y="2623034"/>
                </a:cubicBezTo>
                <a:cubicBezTo>
                  <a:pt x="2327357" y="2608562"/>
                  <a:pt x="2309257" y="2542647"/>
                  <a:pt x="2277244" y="2392102"/>
                </a:cubicBezTo>
                <a:cubicBezTo>
                  <a:pt x="2268623" y="2351557"/>
                  <a:pt x="2272647" y="2299681"/>
                  <a:pt x="2284415" y="2299681"/>
                </a:cubicBezTo>
                <a:cubicBezTo>
                  <a:pt x="2304735" y="2299681"/>
                  <a:pt x="2372619" y="2319425"/>
                  <a:pt x="2425987" y="2340859"/>
                </a:cubicBezTo>
                <a:cubicBezTo>
                  <a:pt x="2454225" y="2352199"/>
                  <a:pt x="2505681" y="2364404"/>
                  <a:pt x="2540333" y="2367981"/>
                </a:cubicBezTo>
                <a:cubicBezTo>
                  <a:pt x="2663304" y="2380673"/>
                  <a:pt x="2654010" y="2312571"/>
                  <a:pt x="2521917" y="2233051"/>
                </a:cubicBezTo>
                <a:cubicBezTo>
                  <a:pt x="2484135" y="2210306"/>
                  <a:pt x="2448494" y="2191697"/>
                  <a:pt x="2442716" y="2191697"/>
                </a:cubicBezTo>
                <a:cubicBezTo>
                  <a:pt x="2436938" y="2191697"/>
                  <a:pt x="2406824" y="2178199"/>
                  <a:pt x="2375796" y="2161701"/>
                </a:cubicBezTo>
                <a:cubicBezTo>
                  <a:pt x="2344769" y="2145204"/>
                  <a:pt x="2309770" y="2131706"/>
                  <a:pt x="2298021" y="2131706"/>
                </a:cubicBezTo>
                <a:cubicBezTo>
                  <a:pt x="2286271" y="2131706"/>
                  <a:pt x="2273001" y="2128047"/>
                  <a:pt x="2268530" y="2123577"/>
                </a:cubicBezTo>
                <a:cubicBezTo>
                  <a:pt x="2259531" y="2114577"/>
                  <a:pt x="2100568" y="2050083"/>
                  <a:pt x="2062690" y="2040064"/>
                </a:cubicBezTo>
                <a:cubicBezTo>
                  <a:pt x="2049492" y="2036573"/>
                  <a:pt x="2027895" y="2029524"/>
                  <a:pt x="2014697" y="2024401"/>
                </a:cubicBezTo>
                <a:cubicBezTo>
                  <a:pt x="1927665" y="1990612"/>
                  <a:pt x="1806657" y="1963730"/>
                  <a:pt x="1741594" y="1963730"/>
                </a:cubicBezTo>
                <a:cubicBezTo>
                  <a:pt x="1717705" y="1963730"/>
                  <a:pt x="1695245" y="1959013"/>
                  <a:pt x="1691682" y="1953248"/>
                </a:cubicBezTo>
                <a:cubicBezTo>
                  <a:pt x="1685437" y="1943143"/>
                  <a:pt x="1545603" y="1922168"/>
                  <a:pt x="1408786" y="1910813"/>
                </a:cubicBezTo>
                <a:cubicBezTo>
                  <a:pt x="1390639" y="1909307"/>
                  <a:pt x="1370092" y="1909038"/>
                  <a:pt x="1351607" y="1909818"/>
                </a:cubicBezTo>
                <a:cubicBezTo>
                  <a:pt x="1333122" y="1910598"/>
                  <a:pt x="1316700" y="1912427"/>
                  <a:pt x="1306801" y="1915116"/>
                </a:cubicBezTo>
                <a:cubicBezTo>
                  <a:pt x="1287004" y="1920496"/>
                  <a:pt x="1248179" y="1928234"/>
                  <a:pt x="1220521" y="1932315"/>
                </a:cubicBezTo>
                <a:cubicBezTo>
                  <a:pt x="1192865" y="1936395"/>
                  <a:pt x="1166901" y="1945133"/>
                  <a:pt x="1162822" y="1951732"/>
                </a:cubicBezTo>
                <a:cubicBezTo>
                  <a:pt x="1158744" y="1958331"/>
                  <a:pt x="1144854" y="1963730"/>
                  <a:pt x="1131955" y="1963730"/>
                </a:cubicBezTo>
                <a:cubicBezTo>
                  <a:pt x="1085618" y="1963730"/>
                  <a:pt x="1043289" y="1982395"/>
                  <a:pt x="1002483" y="2020825"/>
                </a:cubicBezTo>
                <a:cubicBezTo>
                  <a:pt x="979650" y="2042328"/>
                  <a:pt x="949694" y="2069324"/>
                  <a:pt x="935914" y="2080816"/>
                </a:cubicBezTo>
                <a:cubicBezTo>
                  <a:pt x="867960" y="2137485"/>
                  <a:pt x="871591" y="2261252"/>
                  <a:pt x="945248" y="2399066"/>
                </a:cubicBezTo>
                <a:cubicBezTo>
                  <a:pt x="1003486" y="2508030"/>
                  <a:pt x="1090300" y="2604839"/>
                  <a:pt x="1240241" y="2728023"/>
                </a:cubicBezTo>
                <a:cubicBezTo>
                  <a:pt x="1316443" y="2790627"/>
                  <a:pt x="1393965" y="2855088"/>
                  <a:pt x="1412512" y="2871273"/>
                </a:cubicBezTo>
                <a:cubicBezTo>
                  <a:pt x="1431059" y="2887456"/>
                  <a:pt x="1495850" y="2938559"/>
                  <a:pt x="1556491" y="2984835"/>
                </a:cubicBezTo>
                <a:cubicBezTo>
                  <a:pt x="1617132" y="3031110"/>
                  <a:pt x="1679730" y="3080115"/>
                  <a:pt x="1695597" y="3093735"/>
                </a:cubicBezTo>
                <a:cubicBezTo>
                  <a:pt x="1711463" y="3107355"/>
                  <a:pt x="1760156" y="3143484"/>
                  <a:pt x="1803801" y="3174022"/>
                </a:cubicBezTo>
                <a:cubicBezTo>
                  <a:pt x="1847447" y="3204559"/>
                  <a:pt x="1901956" y="3244063"/>
                  <a:pt x="1924931" y="3261806"/>
                </a:cubicBezTo>
                <a:cubicBezTo>
                  <a:pt x="1947907" y="3279549"/>
                  <a:pt x="2015297" y="3330398"/>
                  <a:pt x="2074689" y="3374804"/>
                </a:cubicBezTo>
                <a:cubicBezTo>
                  <a:pt x="2244394" y="3501689"/>
                  <a:pt x="2460765" y="3690044"/>
                  <a:pt x="2578615" y="3813481"/>
                </a:cubicBezTo>
                <a:cubicBezTo>
                  <a:pt x="2687177" y="3927191"/>
                  <a:pt x="2701692" y="3943751"/>
                  <a:pt x="2773927" y="4036311"/>
                </a:cubicBezTo>
                <a:cubicBezTo>
                  <a:pt x="2828218" y="4105876"/>
                  <a:pt x="2896568" y="4237708"/>
                  <a:pt x="2896568" y="4272857"/>
                </a:cubicBezTo>
                <a:cubicBezTo>
                  <a:pt x="2896568" y="4288870"/>
                  <a:pt x="2901967" y="4305309"/>
                  <a:pt x="2908566" y="4309387"/>
                </a:cubicBezTo>
                <a:cubicBezTo>
                  <a:pt x="2926391" y="4320404"/>
                  <a:pt x="2923119" y="4381053"/>
                  <a:pt x="2901064" y="4448486"/>
                </a:cubicBezTo>
                <a:cubicBezTo>
                  <a:pt x="2869902" y="4543758"/>
                  <a:pt x="2792603" y="4619245"/>
                  <a:pt x="2662033" y="4681913"/>
                </a:cubicBezTo>
                <a:cubicBezTo>
                  <a:pt x="2600825" y="4711289"/>
                  <a:pt x="2537087" y="4735325"/>
                  <a:pt x="2520395" y="4735325"/>
                </a:cubicBezTo>
                <a:cubicBezTo>
                  <a:pt x="2503702" y="4735325"/>
                  <a:pt x="2487209" y="4739913"/>
                  <a:pt x="2483743" y="4745521"/>
                </a:cubicBezTo>
                <a:cubicBezTo>
                  <a:pt x="2477256" y="4756015"/>
                  <a:pt x="2329130" y="4763638"/>
                  <a:pt x="2128681" y="4763791"/>
                </a:cubicBezTo>
                <a:cubicBezTo>
                  <a:pt x="1958722" y="4763920"/>
                  <a:pt x="1732184" y="4737250"/>
                  <a:pt x="1582761" y="4699519"/>
                </a:cubicBezTo>
                <a:cubicBezTo>
                  <a:pt x="1499280" y="4678439"/>
                  <a:pt x="1483010" y="4675333"/>
                  <a:pt x="1456052" y="4675333"/>
                </a:cubicBezTo>
                <a:cubicBezTo>
                  <a:pt x="1443075" y="4675333"/>
                  <a:pt x="1420382" y="4667958"/>
                  <a:pt x="1405624" y="4658944"/>
                </a:cubicBezTo>
                <a:cubicBezTo>
                  <a:pt x="1367065" y="4635393"/>
                  <a:pt x="1299229" y="4612600"/>
                  <a:pt x="1267660" y="4612587"/>
                </a:cubicBezTo>
                <a:cubicBezTo>
                  <a:pt x="1252731" y="4612581"/>
                  <a:pt x="1237565" y="4607799"/>
                  <a:pt x="1233957" y="4601961"/>
                </a:cubicBezTo>
                <a:cubicBezTo>
                  <a:pt x="1230349" y="4596123"/>
                  <a:pt x="1216844" y="4591346"/>
                  <a:pt x="1203945" y="4591346"/>
                </a:cubicBezTo>
                <a:cubicBezTo>
                  <a:pt x="1191047" y="4591346"/>
                  <a:pt x="1168419" y="4583508"/>
                  <a:pt x="1153661" y="4573929"/>
                </a:cubicBezTo>
                <a:cubicBezTo>
                  <a:pt x="1130036" y="4558595"/>
                  <a:pt x="1090271" y="4540565"/>
                  <a:pt x="1006845" y="4507358"/>
                </a:cubicBezTo>
                <a:cubicBezTo>
                  <a:pt x="870963" y="4453271"/>
                  <a:pt x="535107" y="4287377"/>
                  <a:pt x="440209" y="4227470"/>
                </a:cubicBezTo>
                <a:cubicBezTo>
                  <a:pt x="391789" y="4196904"/>
                  <a:pt x="359545" y="4182733"/>
                  <a:pt x="343414" y="4185114"/>
                </a:cubicBezTo>
                <a:lnTo>
                  <a:pt x="343175" y="4185289"/>
                </a:lnTo>
                <a:lnTo>
                  <a:pt x="230117" y="3957002"/>
                </a:lnTo>
                <a:cubicBezTo>
                  <a:pt x="81939" y="3616235"/>
                  <a:pt x="0" y="3241581"/>
                  <a:pt x="0" y="2848311"/>
                </a:cubicBezTo>
                <a:lnTo>
                  <a:pt x="10942" y="2637551"/>
                </a:lnTo>
                <a:lnTo>
                  <a:pt x="19725" y="2726287"/>
                </a:lnTo>
                <a:cubicBezTo>
                  <a:pt x="38414" y="2886254"/>
                  <a:pt x="68435" y="3046498"/>
                  <a:pt x="101207" y="3133558"/>
                </a:cubicBezTo>
                <a:cubicBezTo>
                  <a:pt x="106176" y="3146756"/>
                  <a:pt x="117279" y="3181851"/>
                  <a:pt x="125882" y="3211547"/>
                </a:cubicBezTo>
                <a:cubicBezTo>
                  <a:pt x="184167" y="3412735"/>
                  <a:pt x="349031" y="3685554"/>
                  <a:pt x="519983" y="3863712"/>
                </a:cubicBezTo>
                <a:cubicBezTo>
                  <a:pt x="588690" y="3935316"/>
                  <a:pt x="821735" y="4135412"/>
                  <a:pt x="836421" y="4135412"/>
                </a:cubicBezTo>
                <a:cubicBezTo>
                  <a:pt x="839320" y="4135412"/>
                  <a:pt x="877692" y="4159553"/>
                  <a:pt x="921692" y="4189058"/>
                </a:cubicBezTo>
                <a:cubicBezTo>
                  <a:pt x="992478" y="4236526"/>
                  <a:pt x="1039225" y="4259784"/>
                  <a:pt x="1204815" y="4329926"/>
                </a:cubicBezTo>
                <a:cubicBezTo>
                  <a:pt x="1374753" y="4401908"/>
                  <a:pt x="1522859" y="4436151"/>
                  <a:pt x="1772359" y="4461146"/>
                </a:cubicBezTo>
                <a:cubicBezTo>
                  <a:pt x="1910745" y="4475010"/>
                  <a:pt x="1907016" y="4475679"/>
                  <a:pt x="2050691" y="4411197"/>
                </a:cubicBezTo>
                <a:cubicBezTo>
                  <a:pt x="2104837" y="4386897"/>
                  <a:pt x="2150524" y="4342445"/>
                  <a:pt x="2188925" y="4276701"/>
                </a:cubicBezTo>
                <a:cubicBezTo>
                  <a:pt x="2215940" y="4230450"/>
                  <a:pt x="2215445" y="4213638"/>
                  <a:pt x="2182820" y="4069421"/>
                </a:cubicBezTo>
                <a:cubicBezTo>
                  <a:pt x="2146073" y="3906977"/>
                  <a:pt x="2021440" y="3749596"/>
                  <a:pt x="1751820" y="3525169"/>
                </a:cubicBezTo>
                <a:cubicBezTo>
                  <a:pt x="1665718" y="3453499"/>
                  <a:pt x="1332526" y="3221171"/>
                  <a:pt x="1138825" y="3097741"/>
                </a:cubicBezTo>
                <a:cubicBezTo>
                  <a:pt x="1046439" y="3038871"/>
                  <a:pt x="884763" y="2931618"/>
                  <a:pt x="779546" y="2859400"/>
                </a:cubicBezTo>
                <a:cubicBezTo>
                  <a:pt x="599862" y="2736070"/>
                  <a:pt x="550647" y="2698533"/>
                  <a:pt x="370938" y="2547737"/>
                </a:cubicBezTo>
                <a:cubicBezTo>
                  <a:pt x="287446" y="2477679"/>
                  <a:pt x="88411" y="2278842"/>
                  <a:pt x="71333" y="2248432"/>
                </a:cubicBezTo>
                <a:lnTo>
                  <a:pt x="67404" y="2244345"/>
                </a:lnTo>
                <a:lnTo>
                  <a:pt x="131649" y="2001311"/>
                </a:lnTo>
                <a:cubicBezTo>
                  <a:pt x="160168" y="1912122"/>
                  <a:pt x="193073" y="1824812"/>
                  <a:pt x="230117" y="1739620"/>
                </a:cubicBezTo>
                <a:lnTo>
                  <a:pt x="247329" y="1704866"/>
                </a:lnTo>
                <a:lnTo>
                  <a:pt x="258593" y="1711767"/>
                </a:lnTo>
                <a:cubicBezTo>
                  <a:pt x="264553" y="1711767"/>
                  <a:pt x="289954" y="1698811"/>
                  <a:pt x="315038" y="1682976"/>
                </a:cubicBezTo>
                <a:cubicBezTo>
                  <a:pt x="555348" y="1531275"/>
                  <a:pt x="883568" y="1502530"/>
                  <a:pt x="1348795" y="1592440"/>
                </a:cubicBezTo>
                <a:cubicBezTo>
                  <a:pt x="1378491" y="1598179"/>
                  <a:pt x="1421683" y="1606147"/>
                  <a:pt x="1444781" y="1610146"/>
                </a:cubicBezTo>
                <a:cubicBezTo>
                  <a:pt x="1467877" y="1614145"/>
                  <a:pt x="1497573" y="1621691"/>
                  <a:pt x="1510771" y="1626916"/>
                </a:cubicBezTo>
                <a:cubicBezTo>
                  <a:pt x="1523969" y="1632141"/>
                  <a:pt x="1567163" y="1646007"/>
                  <a:pt x="1606757" y="1657730"/>
                </a:cubicBezTo>
                <a:cubicBezTo>
                  <a:pt x="1756101" y="1701946"/>
                  <a:pt x="1859613" y="1737888"/>
                  <a:pt x="1885553" y="1754537"/>
                </a:cubicBezTo>
                <a:cubicBezTo>
                  <a:pt x="1900311" y="1764009"/>
                  <a:pt x="1920632" y="1771758"/>
                  <a:pt x="1930709" y="1771758"/>
                </a:cubicBezTo>
                <a:cubicBezTo>
                  <a:pt x="1951961" y="1771758"/>
                  <a:pt x="1960046" y="1774152"/>
                  <a:pt x="2032694" y="1801959"/>
                </a:cubicBezTo>
                <a:cubicBezTo>
                  <a:pt x="2062390" y="1813324"/>
                  <a:pt x="2097485" y="1826654"/>
                  <a:pt x="2110683" y="1831580"/>
                </a:cubicBezTo>
                <a:cubicBezTo>
                  <a:pt x="2123881" y="1836506"/>
                  <a:pt x="2151862" y="1850076"/>
                  <a:pt x="2172864" y="1861734"/>
                </a:cubicBezTo>
                <a:cubicBezTo>
                  <a:pt x="2193865" y="1873393"/>
                  <a:pt x="2218341" y="1880133"/>
                  <a:pt x="2227254" y="1876713"/>
                </a:cubicBezTo>
                <a:cubicBezTo>
                  <a:pt x="2245896" y="1869559"/>
                  <a:pt x="2272659" y="1706195"/>
                  <a:pt x="2272659" y="1599550"/>
                </a:cubicBezTo>
                <a:lnTo>
                  <a:pt x="2272659" y="1530572"/>
                </a:lnTo>
                <a:lnTo>
                  <a:pt x="2305654" y="1554233"/>
                </a:lnTo>
                <a:cubicBezTo>
                  <a:pt x="2420679" y="1636718"/>
                  <a:pt x="2567944" y="1686610"/>
                  <a:pt x="2645865" y="1669496"/>
                </a:cubicBezTo>
                <a:cubicBezTo>
                  <a:pt x="2665416" y="1665202"/>
                  <a:pt x="2690127" y="1648389"/>
                  <a:pt x="2700778" y="1632134"/>
                </a:cubicBezTo>
                <a:cubicBezTo>
                  <a:pt x="2718653" y="1604852"/>
                  <a:pt x="2718549" y="1596854"/>
                  <a:pt x="2699429" y="1528192"/>
                </a:cubicBezTo>
                <a:cubicBezTo>
                  <a:pt x="2675488" y="1442218"/>
                  <a:pt x="2653864" y="1373860"/>
                  <a:pt x="2646391" y="1360528"/>
                </a:cubicBezTo>
                <a:cubicBezTo>
                  <a:pt x="2636029" y="1342042"/>
                  <a:pt x="2654450" y="1339077"/>
                  <a:pt x="2694112" y="1352848"/>
                </a:cubicBezTo>
                <a:cubicBezTo>
                  <a:pt x="2759319" y="1375490"/>
                  <a:pt x="3008763" y="1500009"/>
                  <a:pt x="3028548" y="1519795"/>
                </a:cubicBezTo>
                <a:cubicBezTo>
                  <a:pt x="3031847" y="1523094"/>
                  <a:pt x="3048046" y="1533566"/>
                  <a:pt x="3064543" y="1543063"/>
                </a:cubicBezTo>
                <a:cubicBezTo>
                  <a:pt x="3081041" y="1552562"/>
                  <a:pt x="3120471" y="1575509"/>
                  <a:pt x="3152165" y="1594056"/>
                </a:cubicBezTo>
                <a:cubicBezTo>
                  <a:pt x="3292228" y="1676022"/>
                  <a:pt x="3376991" y="1595418"/>
                  <a:pt x="3266145" y="1485670"/>
                </a:cubicBezTo>
                <a:cubicBezTo>
                  <a:pt x="3238447" y="1458245"/>
                  <a:pt x="3209413" y="1435807"/>
                  <a:pt x="3201624" y="1435807"/>
                </a:cubicBezTo>
                <a:cubicBezTo>
                  <a:pt x="3193836" y="1435807"/>
                  <a:pt x="3180743" y="1427708"/>
                  <a:pt x="3172527" y="1417810"/>
                </a:cubicBezTo>
                <a:cubicBezTo>
                  <a:pt x="3164311" y="1407912"/>
                  <a:pt x="3147903" y="1399813"/>
                  <a:pt x="3136063" y="1399813"/>
                </a:cubicBezTo>
                <a:cubicBezTo>
                  <a:pt x="3124223" y="1399813"/>
                  <a:pt x="3110036" y="1393063"/>
                  <a:pt x="3104537" y="1384815"/>
                </a:cubicBezTo>
                <a:cubicBezTo>
                  <a:pt x="3099038" y="1376566"/>
                  <a:pt x="2983854" y="1313743"/>
                  <a:pt x="2848575" y="1245207"/>
                </a:cubicBezTo>
                <a:cubicBezTo>
                  <a:pt x="2713295" y="1176672"/>
                  <a:pt x="2545919" y="1090792"/>
                  <a:pt x="2476629" y="1054362"/>
                </a:cubicBezTo>
                <a:cubicBezTo>
                  <a:pt x="2407340" y="1017933"/>
                  <a:pt x="2334450" y="979966"/>
                  <a:pt x="2314653" y="969989"/>
                </a:cubicBezTo>
                <a:cubicBezTo>
                  <a:pt x="2246476" y="935635"/>
                  <a:pt x="2146633" y="862607"/>
                  <a:pt x="2125681" y="831772"/>
                </a:cubicBezTo>
                <a:cubicBezTo>
                  <a:pt x="2101358" y="795979"/>
                  <a:pt x="2097786" y="730621"/>
                  <a:pt x="2119681" y="722017"/>
                </a:cubicBezTo>
                <a:close/>
                <a:moveTo>
                  <a:pt x="1903366" y="182921"/>
                </a:moveTo>
                <a:lnTo>
                  <a:pt x="1903107" y="183213"/>
                </a:lnTo>
                <a:lnTo>
                  <a:pt x="1900414" y="183972"/>
                </a:lnTo>
                <a:close/>
                <a:moveTo>
                  <a:pt x="2114750" y="113731"/>
                </a:moveTo>
                <a:lnTo>
                  <a:pt x="2109900" y="117268"/>
                </a:lnTo>
                <a:cubicBezTo>
                  <a:pt x="2106252" y="123170"/>
                  <a:pt x="2092452" y="127999"/>
                  <a:pt x="2079234" y="127999"/>
                </a:cubicBezTo>
                <a:lnTo>
                  <a:pt x="2049370" y="130942"/>
                </a:lnTo>
                <a:lnTo>
                  <a:pt x="2057479" y="128055"/>
                </a:lnTo>
                <a:close/>
                <a:moveTo>
                  <a:pt x="2928251" y="0"/>
                </a:moveTo>
                <a:lnTo>
                  <a:pt x="2961045" y="1611"/>
                </a:lnTo>
                <a:lnTo>
                  <a:pt x="2913454" y="727"/>
                </a:lnTo>
                <a:close/>
              </a:path>
            </a:pathLst>
          </a:custGeom>
          <a:solidFill>
            <a:srgbClr val="00A9B2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A9B2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B1CA498B-BA94-4B56-8419-2C42224E1F95}"/>
              </a:ext>
            </a:extLst>
          </p:cNvPr>
          <p:cNvSpPr txBox="1"/>
          <p:nvPr/>
        </p:nvSpPr>
        <p:spPr>
          <a:xfrm>
            <a:off x="1291925" y="1931815"/>
            <a:ext cx="3356688" cy="260071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A9B2">
                        <a:lumMod val="90000"/>
                        <a:lumOff val="10000"/>
                      </a:srgbClr>
                    </a:gs>
                    <a:gs pos="100000">
                      <a:srgbClr val="00A9B2">
                        <a:lumMod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Bahnschrift SemiBold" panose="020B0502040204020203" pitchFamily="34" charset="0"/>
                <a:ea typeface="等线" panose="02010600030101010101" pitchFamily="2" charset="-122"/>
                <a:cs typeface="+mn-cs"/>
              </a:rPr>
              <a:t>6.71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A9B2">
                      <a:lumMod val="90000"/>
                      <a:lumOff val="10000"/>
                    </a:srgbClr>
                  </a:gs>
                  <a:gs pos="100000">
                    <a:srgbClr val="00A9B2">
                      <a:lumMod val="80000"/>
                    </a:srgbClr>
                  </a:gs>
                </a:gsLst>
                <a:lin ang="5400000" scaled="1"/>
              </a:gradFill>
              <a:effectLst/>
              <a:uLnTx/>
              <a:uFillTx/>
              <a:latin typeface="Bahnschrift SemiBold" panose="020B0502040204020203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文本框 5">
            <a:extLst>
              <a:ext uri="{FF2B5EF4-FFF2-40B4-BE49-F238E27FC236}">
                <a16:creationId xmlns:a16="http://schemas.microsoft.com/office/drawing/2014/main" xmlns="" id="{FCE5B0D6-5651-4E6A-A03A-E27372738FFC}"/>
              </a:ext>
            </a:extLst>
          </p:cNvPr>
          <p:cNvSpPr txBox="1"/>
          <p:nvPr/>
        </p:nvSpPr>
        <p:spPr>
          <a:xfrm>
            <a:off x="4750213" y="3634214"/>
            <a:ext cx="872034" cy="4308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亿元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xmlns="" id="{4D0DBB04-7E94-4F9F-99C5-985EEE959599}"/>
              </a:ext>
            </a:extLst>
          </p:cNvPr>
          <p:cNvGraphicFramePr/>
          <p:nvPr/>
        </p:nvGraphicFramePr>
        <p:xfrm>
          <a:off x="6819597" y="2016414"/>
          <a:ext cx="28800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6" name="椭圆 5">
            <a:extLst>
              <a:ext uri="{FF2B5EF4-FFF2-40B4-BE49-F238E27FC236}">
                <a16:creationId xmlns:a16="http://schemas.microsoft.com/office/drawing/2014/main" xmlns="" id="{629ABEA9-DBB9-4FAC-8E7D-92FAB87DA3C6}"/>
              </a:ext>
            </a:extLst>
          </p:cNvPr>
          <p:cNvSpPr/>
          <p:nvPr/>
        </p:nvSpPr>
        <p:spPr>
          <a:xfrm>
            <a:off x="9944894" y="2781187"/>
            <a:ext cx="125412" cy="125412"/>
          </a:xfrm>
          <a:prstGeom prst="ellipse">
            <a:avLst/>
          </a:prstGeom>
          <a:solidFill>
            <a:srgbClr val="00A9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5">
            <a:extLst>
              <a:ext uri="{FF2B5EF4-FFF2-40B4-BE49-F238E27FC236}">
                <a16:creationId xmlns:a16="http://schemas.microsoft.com/office/drawing/2014/main" xmlns="" id="{7D3DBB54-B60E-4F9F-89BD-27D5E546EE3F}"/>
              </a:ext>
            </a:extLst>
          </p:cNvPr>
          <p:cNvSpPr txBox="1"/>
          <p:nvPr/>
        </p:nvSpPr>
        <p:spPr>
          <a:xfrm>
            <a:off x="10156668" y="2679249"/>
            <a:ext cx="820738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30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</a:t>
            </a:r>
            <a:r>
              <a:rPr kumimoji="0" lang="zh-CN" altLang="en-US" sz="2000" b="0" i="0" u="none" strike="noStrike" kern="1200" cap="none" spc="30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业务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40057356-4340-462B-8949-1C34436A2D0A}"/>
              </a:ext>
            </a:extLst>
          </p:cNvPr>
          <p:cNvSpPr/>
          <p:nvPr/>
        </p:nvSpPr>
        <p:spPr>
          <a:xfrm>
            <a:off x="9944894" y="3390275"/>
            <a:ext cx="125412" cy="125412"/>
          </a:xfrm>
          <a:prstGeom prst="ellipse">
            <a:avLst/>
          </a:prstGeom>
          <a:solidFill>
            <a:srgbClr val="00A9B2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文本框 5">
            <a:extLst>
              <a:ext uri="{FF2B5EF4-FFF2-40B4-BE49-F238E27FC236}">
                <a16:creationId xmlns:a16="http://schemas.microsoft.com/office/drawing/2014/main" xmlns="" id="{0D247641-2DCE-4105-AB93-3DF035CC33F0}"/>
              </a:ext>
            </a:extLst>
          </p:cNvPr>
          <p:cNvSpPr txBox="1"/>
          <p:nvPr/>
        </p:nvSpPr>
        <p:spPr>
          <a:xfrm>
            <a:off x="10156668" y="3288337"/>
            <a:ext cx="803105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300" normalizeH="0" baseline="0" noProof="0" dirty="0">
                <a:ln>
                  <a:noFill/>
                </a:ln>
                <a:solidFill>
                  <a:srgbClr val="00A9B2">
                    <a:alpha val="67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B</a:t>
            </a:r>
            <a:r>
              <a:rPr kumimoji="0" lang="zh-CN" altLang="en-US" sz="2000" b="0" i="0" u="none" strike="noStrike" kern="1200" cap="none" spc="300" normalizeH="0" baseline="0" noProof="0" dirty="0">
                <a:ln>
                  <a:noFill/>
                </a:ln>
                <a:solidFill>
                  <a:srgbClr val="00A9B2">
                    <a:alpha val="67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业务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D3645D21-CD54-414F-9EBD-71723049D10E}"/>
              </a:ext>
            </a:extLst>
          </p:cNvPr>
          <p:cNvSpPr/>
          <p:nvPr/>
        </p:nvSpPr>
        <p:spPr>
          <a:xfrm>
            <a:off x="9944894" y="3957834"/>
            <a:ext cx="125412" cy="125412"/>
          </a:xfrm>
          <a:prstGeom prst="ellipse">
            <a:avLst/>
          </a:prstGeom>
          <a:solidFill>
            <a:srgbClr val="00A9B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文本框 5">
            <a:extLst>
              <a:ext uri="{FF2B5EF4-FFF2-40B4-BE49-F238E27FC236}">
                <a16:creationId xmlns:a16="http://schemas.microsoft.com/office/drawing/2014/main" xmlns="" id="{F3BE67AF-D051-4CDD-9E03-9EA85AA07C4E}"/>
              </a:ext>
            </a:extLst>
          </p:cNvPr>
          <p:cNvSpPr txBox="1"/>
          <p:nvPr/>
        </p:nvSpPr>
        <p:spPr>
          <a:xfrm>
            <a:off x="10156668" y="3855896"/>
            <a:ext cx="799899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300" normalizeH="0" baseline="0" noProof="0" dirty="0">
                <a:ln>
                  <a:noFill/>
                </a:ln>
                <a:solidFill>
                  <a:srgbClr val="00A9B2">
                    <a:alpha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</a:t>
            </a:r>
            <a:r>
              <a:rPr kumimoji="0" lang="zh-CN" altLang="en-US" sz="2000" b="0" i="0" u="none" strike="noStrike" kern="1200" cap="none" spc="300" normalizeH="0" baseline="0" noProof="0" dirty="0">
                <a:ln>
                  <a:noFill/>
                </a:ln>
                <a:solidFill>
                  <a:srgbClr val="00A9B2">
                    <a:alpha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业务</a:t>
            </a: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D85977D2-63FF-4FEE-8DD4-885ABE725D41}"/>
              </a:ext>
            </a:extLst>
          </p:cNvPr>
          <p:cNvSpPr/>
          <p:nvPr/>
        </p:nvSpPr>
        <p:spPr>
          <a:xfrm>
            <a:off x="1233868" y="4213363"/>
            <a:ext cx="4499276" cy="668646"/>
          </a:xfrm>
          <a:custGeom>
            <a:avLst/>
            <a:gdLst>
              <a:gd name="connsiteX0" fmla="*/ 0 w 4499276"/>
              <a:gd name="connsiteY0" fmla="*/ 432747 h 668646"/>
              <a:gd name="connsiteX1" fmla="*/ 0 w 4499276"/>
              <a:gd name="connsiteY1" fmla="*/ 432748 h 668646"/>
              <a:gd name="connsiteX2" fmla="*/ 0 w 4499276"/>
              <a:gd name="connsiteY2" fmla="*/ 432748 h 668646"/>
              <a:gd name="connsiteX3" fmla="*/ 2234611 w 4499276"/>
              <a:gd name="connsiteY3" fmla="*/ 0 h 668646"/>
              <a:gd name="connsiteX4" fmla="*/ 2348784 w 4499276"/>
              <a:gd name="connsiteY4" fmla="*/ 196850 h 668646"/>
              <a:gd name="connsiteX5" fmla="*/ 4263378 w 4499276"/>
              <a:gd name="connsiteY5" fmla="*/ 196850 h 668646"/>
              <a:gd name="connsiteX6" fmla="*/ 4499276 w 4499276"/>
              <a:gd name="connsiteY6" fmla="*/ 432748 h 668646"/>
              <a:gd name="connsiteX7" fmla="*/ 4499275 w 4499276"/>
              <a:gd name="connsiteY7" fmla="*/ 432748 h 668646"/>
              <a:gd name="connsiteX8" fmla="*/ 4263377 w 4499276"/>
              <a:gd name="connsiteY8" fmla="*/ 668646 h 668646"/>
              <a:gd name="connsiteX9" fmla="*/ 235898 w 4499276"/>
              <a:gd name="connsiteY9" fmla="*/ 668645 h 668646"/>
              <a:gd name="connsiteX10" fmla="*/ 18538 w 4499276"/>
              <a:gd name="connsiteY10" fmla="*/ 524569 h 668646"/>
              <a:gd name="connsiteX11" fmla="*/ 0 w 4499276"/>
              <a:gd name="connsiteY11" fmla="*/ 432748 h 668646"/>
              <a:gd name="connsiteX12" fmla="*/ 18538 w 4499276"/>
              <a:gd name="connsiteY12" fmla="*/ 340926 h 668646"/>
              <a:gd name="connsiteX13" fmla="*/ 235898 w 4499276"/>
              <a:gd name="connsiteY13" fmla="*/ 196850 h 668646"/>
              <a:gd name="connsiteX14" fmla="*/ 2120438 w 4499276"/>
              <a:gd name="connsiteY14" fmla="*/ 196850 h 668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499276" h="668646">
                <a:moveTo>
                  <a:pt x="0" y="432747"/>
                </a:moveTo>
                <a:lnTo>
                  <a:pt x="0" y="432748"/>
                </a:lnTo>
                <a:lnTo>
                  <a:pt x="0" y="432748"/>
                </a:lnTo>
                <a:close/>
                <a:moveTo>
                  <a:pt x="2234611" y="0"/>
                </a:moveTo>
                <a:lnTo>
                  <a:pt x="2348784" y="196850"/>
                </a:lnTo>
                <a:lnTo>
                  <a:pt x="4263378" y="196850"/>
                </a:lnTo>
                <a:cubicBezTo>
                  <a:pt x="4393661" y="196850"/>
                  <a:pt x="4499276" y="302465"/>
                  <a:pt x="4499276" y="432748"/>
                </a:cubicBezTo>
                <a:lnTo>
                  <a:pt x="4499275" y="432748"/>
                </a:lnTo>
                <a:cubicBezTo>
                  <a:pt x="4499275" y="563031"/>
                  <a:pt x="4393660" y="668646"/>
                  <a:pt x="4263377" y="668646"/>
                </a:cubicBezTo>
                <a:lnTo>
                  <a:pt x="235898" y="668645"/>
                </a:lnTo>
                <a:cubicBezTo>
                  <a:pt x="138186" y="668645"/>
                  <a:pt x="54349" y="609237"/>
                  <a:pt x="18538" y="524569"/>
                </a:cubicBezTo>
                <a:lnTo>
                  <a:pt x="0" y="432748"/>
                </a:lnTo>
                <a:lnTo>
                  <a:pt x="18538" y="340926"/>
                </a:lnTo>
                <a:cubicBezTo>
                  <a:pt x="54349" y="256259"/>
                  <a:pt x="138186" y="196850"/>
                  <a:pt x="235898" y="196850"/>
                </a:cubicBezTo>
                <a:lnTo>
                  <a:pt x="2120438" y="196850"/>
                </a:lnTo>
                <a:close/>
              </a:path>
            </a:pathLst>
          </a:custGeom>
          <a:solidFill>
            <a:srgbClr val="004A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Text Box 4">
            <a:extLst>
              <a:ext uri="{FF2B5EF4-FFF2-40B4-BE49-F238E27FC236}">
                <a16:creationId xmlns:a16="http://schemas.microsoft.com/office/drawing/2014/main" xmlns="" id="{940DDD27-1498-48EA-BC71-6D439CE800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9506" y="4511732"/>
            <a:ext cx="4248000" cy="27699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0" tIns="0" rIns="0" bIns="0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同比</a:t>
            </a: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2017</a:t>
            </a:r>
            <a:r>
              <a: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 </a:t>
            </a: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( 6.00</a:t>
            </a:r>
            <a:r>
              <a: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亿元 </a:t>
            </a: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增长</a:t>
            </a: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11.94%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EA49AE9A-8827-47B7-97F8-0A6B7030ACA7}"/>
              </a:ext>
            </a:extLst>
          </p:cNvPr>
          <p:cNvSpPr/>
          <p:nvPr/>
        </p:nvSpPr>
        <p:spPr>
          <a:xfrm>
            <a:off x="7733869" y="5085802"/>
            <a:ext cx="2879999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年公司总收入构成 单位：亿元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782A360F-5BF9-4130-AE44-7F42FED4524D}"/>
              </a:ext>
            </a:extLst>
          </p:cNvPr>
          <p:cNvSpPr/>
          <p:nvPr/>
        </p:nvSpPr>
        <p:spPr>
          <a:xfrm>
            <a:off x="433406" y="6168631"/>
            <a:ext cx="3746708" cy="2455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8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QY Group </a:t>
            </a:r>
            <a:r>
              <a:rPr kumimoji="0" lang="en-US" altLang="zh-CN" sz="1200" b="0" i="0" u="none" strike="noStrike" kern="1200" cap="none" spc="80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Co.,Ltd</a:t>
            </a:r>
            <a:r>
              <a:rPr kumimoji="0" lang="en-US" altLang="zh-CN" sz="1200" b="0" i="0" u="none" strike="noStrike" kern="1200" cap="none" spc="8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50480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76626CAC-6D6C-49BB-8467-3E618D1D8221}"/>
              </a:ext>
            </a:extLst>
          </p:cNvPr>
          <p:cNvSpPr txBox="1"/>
          <p:nvPr/>
        </p:nvSpPr>
        <p:spPr>
          <a:xfrm>
            <a:off x="336663" y="1923680"/>
            <a:ext cx="3356688" cy="260071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gradFill>
                    <a:gsLst>
                      <a:gs pos="20000">
                        <a:srgbClr val="00A9B2">
                          <a:alpha val="0"/>
                        </a:srgbClr>
                      </a:gs>
                      <a:gs pos="50000">
                        <a:srgbClr val="00A9B2"/>
                      </a:gs>
                      <a:gs pos="80000">
                        <a:srgbClr val="00A9B2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Bahnschrift SemiBold" panose="020B0502040204020203" pitchFamily="34" charset="0"/>
                <a:ea typeface="等线" panose="02010600030101010101" pitchFamily="2" charset="-122"/>
                <a:cs typeface="+mn-cs"/>
              </a:rPr>
              <a:t>6.71</a:t>
            </a:r>
            <a:endParaRPr kumimoji="0" lang="zh-CN" altLang="en-US" sz="16600" b="0" i="0" u="none" strike="noStrike" kern="1200" cap="none" spc="0" normalizeH="0" baseline="0" noProof="0" dirty="0">
              <a:ln>
                <a:gradFill>
                  <a:gsLst>
                    <a:gs pos="20000">
                      <a:srgbClr val="00A9B2">
                        <a:alpha val="0"/>
                      </a:srgbClr>
                    </a:gs>
                    <a:gs pos="50000">
                      <a:srgbClr val="00A9B2"/>
                    </a:gs>
                    <a:gs pos="80000">
                      <a:srgbClr val="00A9B2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Bahnschrift SemiBold" panose="020B0502040204020203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CDF1AED6-EFF6-4972-A8B4-D1A544DE4C54}"/>
              </a:ext>
            </a:extLst>
          </p:cNvPr>
          <p:cNvSpPr/>
          <p:nvPr/>
        </p:nvSpPr>
        <p:spPr>
          <a:xfrm>
            <a:off x="7703725" y="0"/>
            <a:ext cx="4488275" cy="6858000"/>
          </a:xfrm>
          <a:prstGeom prst="rect">
            <a:avLst/>
          </a:prstGeom>
          <a:gradFill>
            <a:gsLst>
              <a:gs pos="0">
                <a:schemeClr val="bg1">
                  <a:alpha val="70000"/>
                </a:schemeClr>
              </a:gs>
              <a:gs pos="100000">
                <a:schemeClr val="bg1">
                  <a:alpha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xmlns="" id="{0E91C162-A267-4AF1-9429-4F363A67204C}"/>
              </a:ext>
            </a:extLst>
          </p:cNvPr>
          <p:cNvSpPr/>
          <p:nvPr/>
        </p:nvSpPr>
        <p:spPr>
          <a:xfrm>
            <a:off x="9679236" y="795293"/>
            <a:ext cx="2242964" cy="4012546"/>
          </a:xfrm>
          <a:custGeom>
            <a:avLst/>
            <a:gdLst>
              <a:gd name="connsiteX0" fmla="*/ 1138279 w 2242964"/>
              <a:gd name="connsiteY0" fmla="*/ 0 h 4012546"/>
              <a:gd name="connsiteX1" fmla="*/ 2242964 w 2242964"/>
              <a:gd name="connsiteY1" fmla="*/ 0 h 4012546"/>
              <a:gd name="connsiteX2" fmla="*/ 1104685 w 2242964"/>
              <a:gd name="connsiteY2" fmla="*/ 4012546 h 4012546"/>
              <a:gd name="connsiteX3" fmla="*/ 0 w 2242964"/>
              <a:gd name="connsiteY3" fmla="*/ 4012546 h 4012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2964" h="4012546">
                <a:moveTo>
                  <a:pt x="1138279" y="0"/>
                </a:moveTo>
                <a:lnTo>
                  <a:pt x="2242964" y="0"/>
                </a:lnTo>
                <a:lnTo>
                  <a:pt x="1104685" y="4012546"/>
                </a:lnTo>
                <a:lnTo>
                  <a:pt x="0" y="4012546"/>
                </a:lnTo>
                <a:close/>
              </a:path>
            </a:pathLst>
          </a:custGeom>
          <a:gradFill>
            <a:gsLst>
              <a:gs pos="0">
                <a:srgbClr val="00A9B2">
                  <a:alpha val="20000"/>
                </a:srgbClr>
              </a:gs>
              <a:gs pos="100000">
                <a:srgbClr val="00A9B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" name="平行四边形 31">
            <a:extLst>
              <a:ext uri="{FF2B5EF4-FFF2-40B4-BE49-F238E27FC236}">
                <a16:creationId xmlns:a16="http://schemas.microsoft.com/office/drawing/2014/main" xmlns="" id="{EC10553E-E11F-4864-ADCC-8FC327A49916}"/>
              </a:ext>
            </a:extLst>
          </p:cNvPr>
          <p:cNvSpPr/>
          <p:nvPr/>
        </p:nvSpPr>
        <p:spPr>
          <a:xfrm>
            <a:off x="-2241082" y="5060865"/>
            <a:ext cx="4248001" cy="4012546"/>
          </a:xfrm>
          <a:prstGeom prst="parallelogram">
            <a:avLst>
              <a:gd name="adj" fmla="val 28368"/>
            </a:avLst>
          </a:prstGeom>
          <a:gradFill>
            <a:gsLst>
              <a:gs pos="0">
                <a:srgbClr val="00A9B2">
                  <a:alpha val="20000"/>
                </a:srgbClr>
              </a:gs>
              <a:gs pos="100000">
                <a:srgbClr val="00A9B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xmlns="" id="{77F5D4B1-C4A2-4E11-B122-BF2D16F803E1}"/>
              </a:ext>
            </a:extLst>
          </p:cNvPr>
          <p:cNvSpPr/>
          <p:nvPr/>
        </p:nvSpPr>
        <p:spPr>
          <a:xfrm>
            <a:off x="1867978" y="3429000"/>
            <a:ext cx="2242964" cy="4012546"/>
          </a:xfrm>
          <a:custGeom>
            <a:avLst/>
            <a:gdLst>
              <a:gd name="connsiteX0" fmla="*/ 1138279 w 2242964"/>
              <a:gd name="connsiteY0" fmla="*/ 0 h 4012546"/>
              <a:gd name="connsiteX1" fmla="*/ 2242964 w 2242964"/>
              <a:gd name="connsiteY1" fmla="*/ 0 h 4012546"/>
              <a:gd name="connsiteX2" fmla="*/ 1104685 w 2242964"/>
              <a:gd name="connsiteY2" fmla="*/ 4012546 h 4012546"/>
              <a:gd name="connsiteX3" fmla="*/ 0 w 2242964"/>
              <a:gd name="connsiteY3" fmla="*/ 4012546 h 4012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2964" h="4012546">
                <a:moveTo>
                  <a:pt x="1138279" y="0"/>
                </a:moveTo>
                <a:lnTo>
                  <a:pt x="2242964" y="0"/>
                </a:lnTo>
                <a:lnTo>
                  <a:pt x="1104685" y="4012546"/>
                </a:lnTo>
                <a:lnTo>
                  <a:pt x="0" y="4012546"/>
                </a:lnTo>
                <a:close/>
              </a:path>
            </a:pathLst>
          </a:custGeom>
          <a:gradFill>
            <a:gsLst>
              <a:gs pos="0">
                <a:srgbClr val="00A9B2">
                  <a:alpha val="20000"/>
                </a:srgbClr>
              </a:gs>
              <a:gs pos="100000">
                <a:srgbClr val="00A9B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xmlns="" id="{827605F7-A40B-4A9A-ACE7-67B10513F8F1}"/>
              </a:ext>
            </a:extLst>
          </p:cNvPr>
          <p:cNvSpPr/>
          <p:nvPr/>
        </p:nvSpPr>
        <p:spPr>
          <a:xfrm>
            <a:off x="4803834" y="2688410"/>
            <a:ext cx="2242964" cy="4012546"/>
          </a:xfrm>
          <a:custGeom>
            <a:avLst/>
            <a:gdLst>
              <a:gd name="connsiteX0" fmla="*/ 1138279 w 2242964"/>
              <a:gd name="connsiteY0" fmla="*/ 0 h 4012546"/>
              <a:gd name="connsiteX1" fmla="*/ 2242964 w 2242964"/>
              <a:gd name="connsiteY1" fmla="*/ 0 h 4012546"/>
              <a:gd name="connsiteX2" fmla="*/ 1104685 w 2242964"/>
              <a:gd name="connsiteY2" fmla="*/ 4012546 h 4012546"/>
              <a:gd name="connsiteX3" fmla="*/ 0 w 2242964"/>
              <a:gd name="connsiteY3" fmla="*/ 4012546 h 4012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2964" h="4012546">
                <a:moveTo>
                  <a:pt x="1138279" y="0"/>
                </a:moveTo>
                <a:lnTo>
                  <a:pt x="2242964" y="0"/>
                </a:lnTo>
                <a:lnTo>
                  <a:pt x="1104685" y="4012546"/>
                </a:lnTo>
                <a:lnTo>
                  <a:pt x="0" y="4012546"/>
                </a:lnTo>
                <a:close/>
              </a:path>
            </a:pathLst>
          </a:custGeom>
          <a:gradFill>
            <a:gsLst>
              <a:gs pos="0">
                <a:srgbClr val="00A9B2">
                  <a:alpha val="20000"/>
                </a:srgbClr>
              </a:gs>
              <a:gs pos="100000">
                <a:srgbClr val="00A9B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8383D5E5-FAE8-4D8C-814E-2727CA1625F4}"/>
              </a:ext>
            </a:extLst>
          </p:cNvPr>
          <p:cNvGrpSpPr/>
          <p:nvPr/>
        </p:nvGrpSpPr>
        <p:grpSpPr>
          <a:xfrm rot="928500">
            <a:off x="-553632" y="-539851"/>
            <a:ext cx="3015128" cy="4098781"/>
            <a:chOff x="9207174" y="318082"/>
            <a:chExt cx="318496" cy="432965"/>
          </a:xfrm>
          <a:gradFill flip="none" rotWithShape="0">
            <a:gsLst>
              <a:gs pos="0">
                <a:srgbClr val="00A9B2">
                  <a:alpha val="20000"/>
                </a:srgbClr>
              </a:gs>
              <a:gs pos="78000">
                <a:srgbClr val="00A9B2">
                  <a:alpha val="0"/>
                </a:srgbClr>
              </a:gs>
            </a:gsLst>
            <a:lin ang="5400000" scaled="1"/>
            <a:tileRect/>
          </a:gradFill>
        </p:grpSpPr>
        <p:sp>
          <p:nvSpPr>
            <p:cNvPr id="11" name="箭头: 上 10">
              <a:extLst>
                <a:ext uri="{FF2B5EF4-FFF2-40B4-BE49-F238E27FC236}">
                  <a16:creationId xmlns:a16="http://schemas.microsoft.com/office/drawing/2014/main" xmlns="" id="{172CA555-1914-4E92-BBA8-E8A407F1A0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73594" y="318082"/>
              <a:ext cx="215884" cy="384002"/>
            </a:xfrm>
            <a:prstGeom prst="upArrow">
              <a:avLst>
                <a:gd name="adj1" fmla="val 50000"/>
                <a:gd name="adj2" fmla="val 57721"/>
              </a:avLst>
            </a:prstGeom>
            <a:grpFill/>
            <a:ln w="6350">
              <a:gradFill>
                <a:gsLst>
                  <a:gs pos="0">
                    <a:srgbClr val="00A9B2">
                      <a:alpha val="20000"/>
                    </a:srgbClr>
                  </a:gs>
                  <a:gs pos="100000">
                    <a:srgbClr val="00A9B2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箭头: 上 11">
              <a:extLst>
                <a:ext uri="{FF2B5EF4-FFF2-40B4-BE49-F238E27FC236}">
                  <a16:creationId xmlns:a16="http://schemas.microsoft.com/office/drawing/2014/main" xmlns="" id="{75C17257-07B2-49A8-B7CA-F0823ADBF74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402776" y="538916"/>
              <a:ext cx="122894" cy="184692"/>
            </a:xfrm>
            <a:prstGeom prst="upArrow">
              <a:avLst/>
            </a:prstGeom>
            <a:grpFill/>
            <a:ln w="3175">
              <a:gradFill>
                <a:gsLst>
                  <a:gs pos="0">
                    <a:srgbClr val="00A9B2">
                      <a:alpha val="20000"/>
                    </a:srgbClr>
                  </a:gs>
                  <a:gs pos="100000">
                    <a:srgbClr val="00A9B2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箭头: 上 12">
              <a:extLst>
                <a:ext uri="{FF2B5EF4-FFF2-40B4-BE49-F238E27FC236}">
                  <a16:creationId xmlns:a16="http://schemas.microsoft.com/office/drawing/2014/main" xmlns="" id="{A42C0BDB-D0AE-4000-AA7E-95A02AFFBD2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07174" y="476713"/>
              <a:ext cx="122894" cy="274334"/>
            </a:xfrm>
            <a:prstGeom prst="upArrow">
              <a:avLst/>
            </a:prstGeom>
            <a:grpFill/>
            <a:ln w="3175">
              <a:gradFill>
                <a:gsLst>
                  <a:gs pos="0">
                    <a:srgbClr val="00A9B2">
                      <a:alpha val="20000"/>
                    </a:srgbClr>
                  </a:gs>
                  <a:gs pos="100000">
                    <a:srgbClr val="00A9B2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6F3BC4CC-3819-43C6-A817-D49FE231A8E0}"/>
              </a:ext>
            </a:extLst>
          </p:cNvPr>
          <p:cNvGrpSpPr/>
          <p:nvPr/>
        </p:nvGrpSpPr>
        <p:grpSpPr>
          <a:xfrm>
            <a:off x="406400" y="952555"/>
            <a:ext cx="5918719" cy="442827"/>
            <a:chOff x="406400" y="386497"/>
            <a:chExt cx="5918719" cy="442827"/>
          </a:xfrm>
        </p:grpSpPr>
        <p:sp>
          <p:nvSpPr>
            <p:cNvPr id="2" name="文本框 5">
              <a:extLst>
                <a:ext uri="{FF2B5EF4-FFF2-40B4-BE49-F238E27FC236}">
                  <a16:creationId xmlns:a16="http://schemas.microsoft.com/office/drawing/2014/main" xmlns="" id="{410C5D4B-1DF0-4D58-9AEF-5371B0B6C36D}"/>
                </a:ext>
              </a:extLst>
            </p:cNvPr>
            <p:cNvSpPr txBox="1"/>
            <p:nvPr/>
          </p:nvSpPr>
          <p:spPr>
            <a:xfrm>
              <a:off x="421119" y="386497"/>
              <a:ext cx="5904000" cy="430887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000" b="0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 w="6350">
                    <a:gradFill>
                      <a:gsLst>
                        <a:gs pos="0">
                          <a:srgbClr val="016AB5">
                            <a:alpha val="50000"/>
                          </a:srgbClr>
                        </a:gs>
                        <a:gs pos="100000">
                          <a:srgbClr val="016AB5">
                            <a:alpha val="0"/>
                          </a:srgbClr>
                        </a:gs>
                      </a:gsLst>
                      <a:lin ang="5400000" scaled="1"/>
                    </a:gradFill>
                    <a:miter lim="800000"/>
                  </a:ln>
                  <a:noFill/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2018</a:t>
              </a:r>
              <a:r>
                <a:rPr kumimoji="0" lang="zh-CN" altLang="en-US" sz="2800" b="1" i="0" u="none" strike="noStrike" kern="1200" cap="none" spc="0" normalizeH="0" baseline="0" noProof="0" dirty="0">
                  <a:ln w="6350">
                    <a:gradFill>
                      <a:gsLst>
                        <a:gs pos="0">
                          <a:srgbClr val="016AB5">
                            <a:alpha val="50000"/>
                          </a:srgbClr>
                        </a:gs>
                        <a:gs pos="100000">
                          <a:srgbClr val="016AB5">
                            <a:alpha val="0"/>
                          </a:srgbClr>
                        </a:gs>
                      </a:gsLst>
                      <a:lin ang="5400000" scaled="1"/>
                    </a:gradFill>
                    <a:miter lim="800000"/>
                  </a:ln>
                  <a:noFill/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年公司总收入同比增长</a:t>
              </a:r>
              <a:r>
                <a:rPr kumimoji="0" lang="en-US" altLang="zh-CN" sz="2800" b="1" i="0" u="none" strike="noStrike" kern="1200" cap="none" spc="0" normalizeH="0" baseline="0" noProof="0" dirty="0">
                  <a:ln w="6350">
                    <a:gradFill>
                      <a:gsLst>
                        <a:gs pos="0">
                          <a:srgbClr val="016AB5">
                            <a:alpha val="50000"/>
                          </a:srgbClr>
                        </a:gs>
                        <a:gs pos="100000">
                          <a:srgbClr val="016AB5">
                            <a:alpha val="0"/>
                          </a:srgbClr>
                        </a:gs>
                      </a:gsLst>
                      <a:lin ang="5400000" scaled="1"/>
                    </a:gradFill>
                    <a:miter lim="800000"/>
                  </a:ln>
                  <a:noFill/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11.94%</a:t>
              </a:r>
              <a:endParaRPr kumimoji="0" lang="zh-CN" altLang="en-US" sz="2800" b="1" i="0" u="none" strike="noStrike" kern="1200" cap="none" spc="0" normalizeH="0" baseline="0" noProof="0" dirty="0">
                <a:ln w="6350">
                  <a:gradFill>
                    <a:gsLst>
                      <a:gs pos="0">
                        <a:srgbClr val="016AB5">
                          <a:alpha val="50000"/>
                        </a:srgbClr>
                      </a:gs>
                      <a:gs pos="100000">
                        <a:srgbClr val="016AB5">
                          <a:alpha val="0"/>
                        </a:srgbClr>
                      </a:gs>
                    </a:gsLst>
                    <a:lin ang="5400000" scaled="1"/>
                  </a:gradFill>
                  <a:miter lim="800000"/>
                </a:ln>
                <a:noFill/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" name="文本框 5">
              <a:extLst>
                <a:ext uri="{FF2B5EF4-FFF2-40B4-BE49-F238E27FC236}">
                  <a16:creationId xmlns:a16="http://schemas.microsoft.com/office/drawing/2014/main" xmlns="" id="{9D60C768-5586-4741-9C31-88B2ADE71649}"/>
                </a:ext>
              </a:extLst>
            </p:cNvPr>
            <p:cNvSpPr txBox="1"/>
            <p:nvPr/>
          </p:nvSpPr>
          <p:spPr>
            <a:xfrm>
              <a:off x="406400" y="398437"/>
              <a:ext cx="5904000" cy="430887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000" b="0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2018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年公司总收入同比增长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11.94%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4" name="图片 3" descr="图片包含 物体&#10;&#10;描述已自动生成">
            <a:extLst>
              <a:ext uri="{FF2B5EF4-FFF2-40B4-BE49-F238E27FC236}">
                <a16:creationId xmlns:a16="http://schemas.microsoft.com/office/drawing/2014/main" xmlns="" id="{CF19AFB3-AFC1-4358-9602-0E81B1B7A3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23736"/>
            <a:ext cx="1272846" cy="432287"/>
          </a:xfrm>
          <a:prstGeom prst="rect">
            <a:avLst/>
          </a:prstGeom>
        </p:spPr>
      </p:pic>
      <p:sp>
        <p:nvSpPr>
          <p:cNvPr id="7" name="平行四边形 6">
            <a:extLst>
              <a:ext uri="{FF2B5EF4-FFF2-40B4-BE49-F238E27FC236}">
                <a16:creationId xmlns:a16="http://schemas.microsoft.com/office/drawing/2014/main" xmlns="" id="{B496F20E-8056-468D-B007-0EA42EC9ED47}"/>
              </a:ext>
            </a:extLst>
          </p:cNvPr>
          <p:cNvSpPr/>
          <p:nvPr/>
        </p:nvSpPr>
        <p:spPr>
          <a:xfrm>
            <a:off x="6096001" y="2467428"/>
            <a:ext cx="5689600" cy="4847771"/>
          </a:xfrm>
          <a:prstGeom prst="parallelogram">
            <a:avLst>
              <a:gd name="adj" fmla="val 28368"/>
            </a:avLst>
          </a:prstGeom>
          <a:solidFill>
            <a:srgbClr val="016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85745688-DFC6-42A4-8359-A6CB317A9F6D}"/>
              </a:ext>
            </a:extLst>
          </p:cNvPr>
          <p:cNvSpPr/>
          <p:nvPr/>
        </p:nvSpPr>
        <p:spPr>
          <a:xfrm>
            <a:off x="406400" y="1591914"/>
            <a:ext cx="360000" cy="45719"/>
          </a:xfrm>
          <a:prstGeom prst="roundRect">
            <a:avLst>
              <a:gd name="adj" fmla="val 50000"/>
            </a:avLst>
          </a:prstGeom>
          <a:solidFill>
            <a:srgbClr val="00A9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44F2363-70D7-42DA-BD9E-6E200327A8FD}"/>
              </a:ext>
            </a:extLst>
          </p:cNvPr>
          <p:cNvSpPr/>
          <p:nvPr/>
        </p:nvSpPr>
        <p:spPr>
          <a:xfrm>
            <a:off x="406400" y="1699952"/>
            <a:ext cx="144000" cy="45719"/>
          </a:xfrm>
          <a:prstGeom prst="roundRect">
            <a:avLst>
              <a:gd name="adj" fmla="val 50000"/>
            </a:avLst>
          </a:prstGeom>
          <a:solidFill>
            <a:srgbClr val="00A9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DDB21FA3-27D7-4D12-8F79-443B83D6A145}"/>
              </a:ext>
            </a:extLst>
          </p:cNvPr>
          <p:cNvSpPr txBox="1"/>
          <p:nvPr/>
        </p:nvSpPr>
        <p:spPr>
          <a:xfrm>
            <a:off x="319468" y="1923680"/>
            <a:ext cx="3356688" cy="260071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A9B2">
                        <a:lumMod val="90000"/>
                        <a:lumOff val="10000"/>
                      </a:srgbClr>
                    </a:gs>
                    <a:gs pos="100000">
                      <a:srgbClr val="00A9B2">
                        <a:lumMod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Bahnschrift SemiBold" panose="020B0502040204020203" pitchFamily="34" charset="0"/>
                <a:ea typeface="等线" panose="02010600030101010101" pitchFamily="2" charset="-122"/>
                <a:cs typeface="+mn-cs"/>
              </a:rPr>
              <a:t>6.71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A9B2">
                      <a:lumMod val="90000"/>
                      <a:lumOff val="10000"/>
                    </a:srgbClr>
                  </a:gs>
                  <a:gs pos="100000">
                    <a:srgbClr val="00A9B2">
                      <a:lumMod val="80000"/>
                    </a:srgbClr>
                  </a:gs>
                </a:gsLst>
                <a:lin ang="5400000" scaled="1"/>
              </a:gradFill>
              <a:effectLst/>
              <a:uLnTx/>
              <a:uFillTx/>
              <a:latin typeface="Bahnschrift SemiBold" panose="020B0502040204020203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文本框 5">
            <a:extLst>
              <a:ext uri="{FF2B5EF4-FFF2-40B4-BE49-F238E27FC236}">
                <a16:creationId xmlns:a16="http://schemas.microsoft.com/office/drawing/2014/main" xmlns="" id="{C902E564-499D-4769-909D-EA78F38D6FBA}"/>
              </a:ext>
            </a:extLst>
          </p:cNvPr>
          <p:cNvSpPr txBox="1"/>
          <p:nvPr/>
        </p:nvSpPr>
        <p:spPr>
          <a:xfrm>
            <a:off x="3777756" y="3626079"/>
            <a:ext cx="872034" cy="4308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亿元</a:t>
            </a:r>
          </a:p>
        </p:txBody>
      </p:sp>
      <p:sp>
        <p:nvSpPr>
          <p:cNvPr id="17" name="Text Box 4">
            <a:extLst>
              <a:ext uri="{FF2B5EF4-FFF2-40B4-BE49-F238E27FC236}">
                <a16:creationId xmlns:a16="http://schemas.microsoft.com/office/drawing/2014/main" xmlns="" id="{E31B7CFF-2FC5-4655-90CD-482A10D21B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400" y="4325797"/>
            <a:ext cx="4248000" cy="27699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0" tIns="0" rIns="0" bIns="0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同比</a:t>
            </a: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2017</a:t>
            </a:r>
            <a:r>
              <a: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 </a:t>
            </a: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( 6.00</a:t>
            </a:r>
            <a:r>
              <a: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亿元 </a:t>
            </a: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增长</a:t>
            </a: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11.94%</a:t>
            </a:r>
          </a:p>
        </p:txBody>
      </p:sp>
      <p:sp>
        <p:nvSpPr>
          <p:cNvPr id="29" name="平行四边形 28">
            <a:extLst>
              <a:ext uri="{FF2B5EF4-FFF2-40B4-BE49-F238E27FC236}">
                <a16:creationId xmlns:a16="http://schemas.microsoft.com/office/drawing/2014/main" xmlns="" id="{A5563C0E-32B0-41AA-8725-E6442418C8F4}"/>
              </a:ext>
            </a:extLst>
          </p:cNvPr>
          <p:cNvSpPr/>
          <p:nvPr/>
        </p:nvSpPr>
        <p:spPr>
          <a:xfrm>
            <a:off x="6096001" y="2467428"/>
            <a:ext cx="5689600" cy="4847771"/>
          </a:xfrm>
          <a:prstGeom prst="parallelogram">
            <a:avLst>
              <a:gd name="adj" fmla="val 28368"/>
            </a:avLst>
          </a:prstGeom>
          <a:blipFill dpi="0" rotWithShape="1">
            <a:blip r:embed="rId4">
              <a:alphaModFix amt="20000"/>
            </a:blip>
            <a:srcRect/>
            <a:stretch>
              <a:fillRect l="-14868" r="-1486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xmlns="" id="{4514A8C2-5A8B-4962-8F74-1E99981E1328}"/>
              </a:ext>
            </a:extLst>
          </p:cNvPr>
          <p:cNvSpPr/>
          <p:nvPr/>
        </p:nvSpPr>
        <p:spPr>
          <a:xfrm>
            <a:off x="5500914" y="0"/>
            <a:ext cx="6284686" cy="5936343"/>
          </a:xfrm>
          <a:prstGeom prst="parallelogram">
            <a:avLst>
              <a:gd name="adj" fmla="val 28368"/>
            </a:avLst>
          </a:prstGeom>
          <a:blipFill dpi="0" rotWithShape="1">
            <a:blip r:embed="rId5"/>
            <a:srcRect/>
            <a:stretch>
              <a:fillRect t="-14671" b="-4409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7" name="平行四边形 36">
            <a:extLst>
              <a:ext uri="{FF2B5EF4-FFF2-40B4-BE49-F238E27FC236}">
                <a16:creationId xmlns:a16="http://schemas.microsoft.com/office/drawing/2014/main" xmlns="" id="{45D9FF93-6487-404D-A997-804BBAFAA608}"/>
              </a:ext>
            </a:extLst>
          </p:cNvPr>
          <p:cNvSpPr/>
          <p:nvPr/>
        </p:nvSpPr>
        <p:spPr>
          <a:xfrm>
            <a:off x="5500914" y="0"/>
            <a:ext cx="6284686" cy="5936343"/>
          </a:xfrm>
          <a:prstGeom prst="parallelogram">
            <a:avLst>
              <a:gd name="adj" fmla="val 28368"/>
            </a:avLst>
          </a:prstGeom>
          <a:gradFill>
            <a:gsLst>
              <a:gs pos="0">
                <a:srgbClr val="00A9B2">
                  <a:alpha val="80000"/>
                </a:srgbClr>
              </a:gs>
              <a:gs pos="68000">
                <a:srgbClr val="00A9B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B6750BCE-BD78-4D12-AB18-62EBEEE5AA8F}"/>
              </a:ext>
            </a:extLst>
          </p:cNvPr>
          <p:cNvGrpSpPr/>
          <p:nvPr/>
        </p:nvGrpSpPr>
        <p:grpSpPr>
          <a:xfrm>
            <a:off x="6235806" y="5007008"/>
            <a:ext cx="1032512" cy="307777"/>
            <a:chOff x="766400" y="5425960"/>
            <a:chExt cx="1032512" cy="307777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68C6D053-67A2-4F01-8B9D-7F980423CE3F}"/>
                </a:ext>
              </a:extLst>
            </p:cNvPr>
            <p:cNvSpPr/>
            <p:nvPr/>
          </p:nvSpPr>
          <p:spPr>
            <a:xfrm>
              <a:off x="766400" y="5527898"/>
              <a:ext cx="125412" cy="1254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文本框 5">
              <a:extLst>
                <a:ext uri="{FF2B5EF4-FFF2-40B4-BE49-F238E27FC236}">
                  <a16:creationId xmlns:a16="http://schemas.microsoft.com/office/drawing/2014/main" xmlns="" id="{CD128F18-7009-44D2-8B6A-969F9CF983C2}"/>
                </a:ext>
              </a:extLst>
            </p:cNvPr>
            <p:cNvSpPr txBox="1"/>
            <p:nvPr/>
          </p:nvSpPr>
          <p:spPr>
            <a:xfrm>
              <a:off x="978174" y="5425960"/>
              <a:ext cx="820738" cy="3077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000" b="0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</a:t>
              </a:r>
              <a:r>
                <a:rPr kumimoji="0" lang="zh-CN" altLang="en-US" sz="20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业务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E90DC041-8C38-4AD5-822B-C45F5AFE79BC}"/>
              </a:ext>
            </a:extLst>
          </p:cNvPr>
          <p:cNvGrpSpPr/>
          <p:nvPr/>
        </p:nvGrpSpPr>
        <p:grpSpPr>
          <a:xfrm>
            <a:off x="7578013" y="4998664"/>
            <a:ext cx="1014879" cy="307777"/>
            <a:chOff x="766400" y="6035048"/>
            <a:chExt cx="1014879" cy="307777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C9C8F850-D85E-4C16-9906-9FFF7B8E5D13}"/>
                </a:ext>
              </a:extLst>
            </p:cNvPr>
            <p:cNvSpPr/>
            <p:nvPr/>
          </p:nvSpPr>
          <p:spPr>
            <a:xfrm>
              <a:off x="766400" y="6136986"/>
              <a:ext cx="125412" cy="125412"/>
            </a:xfrm>
            <a:prstGeom prst="ellipse">
              <a:avLst/>
            </a:prstGeom>
            <a:solidFill>
              <a:schemeClr val="bg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文本框 5">
              <a:extLst>
                <a:ext uri="{FF2B5EF4-FFF2-40B4-BE49-F238E27FC236}">
                  <a16:creationId xmlns:a16="http://schemas.microsoft.com/office/drawing/2014/main" xmlns="" id="{5CA9C89F-97E4-4DA4-A18D-CB769CAF6DBC}"/>
                </a:ext>
              </a:extLst>
            </p:cNvPr>
            <p:cNvSpPr txBox="1"/>
            <p:nvPr/>
          </p:nvSpPr>
          <p:spPr>
            <a:xfrm>
              <a:off x="978174" y="6035048"/>
              <a:ext cx="803105" cy="3077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000" b="0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>
                      <a:alpha val="67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B</a:t>
              </a:r>
              <a:r>
                <a:rPr kumimoji="0" lang="zh-CN" altLang="en-US" sz="20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>
                      <a:alpha val="67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业务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9AE33B5D-1725-42B4-9D23-40ADF922B4BE}"/>
              </a:ext>
            </a:extLst>
          </p:cNvPr>
          <p:cNvGrpSpPr/>
          <p:nvPr/>
        </p:nvGrpSpPr>
        <p:grpSpPr>
          <a:xfrm>
            <a:off x="8902586" y="4998663"/>
            <a:ext cx="1011673" cy="307777"/>
            <a:chOff x="766400" y="6602607"/>
            <a:chExt cx="1011673" cy="307777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902C8820-9056-42D3-A373-46B34E8EC37B}"/>
                </a:ext>
              </a:extLst>
            </p:cNvPr>
            <p:cNvSpPr/>
            <p:nvPr/>
          </p:nvSpPr>
          <p:spPr>
            <a:xfrm>
              <a:off x="766400" y="6704545"/>
              <a:ext cx="125412" cy="12541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文本框 5">
              <a:extLst>
                <a:ext uri="{FF2B5EF4-FFF2-40B4-BE49-F238E27FC236}">
                  <a16:creationId xmlns:a16="http://schemas.microsoft.com/office/drawing/2014/main" xmlns="" id="{FBC3D4C8-34E1-4641-B95A-4F18DBF89329}"/>
                </a:ext>
              </a:extLst>
            </p:cNvPr>
            <p:cNvSpPr txBox="1"/>
            <p:nvPr/>
          </p:nvSpPr>
          <p:spPr>
            <a:xfrm>
              <a:off x="978174" y="6602607"/>
              <a:ext cx="799899" cy="3077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000" b="0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>
                      <a:alpha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C</a:t>
              </a:r>
              <a:r>
                <a:rPr kumimoji="0" lang="zh-CN" altLang="en-US" sz="2000" b="0" i="0" u="none" strike="noStrike" kern="1200" cap="none" spc="300" normalizeH="0" baseline="0" noProof="0" dirty="0">
                  <a:ln>
                    <a:noFill/>
                  </a:ln>
                  <a:solidFill>
                    <a:prstClr val="white">
                      <a:alpha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业务</a:t>
              </a:r>
            </a:p>
          </p:txBody>
        </p:sp>
      </p:grpSp>
      <p:sp>
        <p:nvSpPr>
          <p:cNvPr id="41" name="平行四边形 40">
            <a:extLst>
              <a:ext uri="{FF2B5EF4-FFF2-40B4-BE49-F238E27FC236}">
                <a16:creationId xmlns:a16="http://schemas.microsoft.com/office/drawing/2014/main" xmlns="" id="{DDECE7CA-CABA-40F5-8907-E7DEA992A3BF}"/>
              </a:ext>
            </a:extLst>
          </p:cNvPr>
          <p:cNvSpPr/>
          <p:nvPr/>
        </p:nvSpPr>
        <p:spPr>
          <a:xfrm>
            <a:off x="10892248" y="5936343"/>
            <a:ext cx="2059903" cy="1945728"/>
          </a:xfrm>
          <a:prstGeom prst="parallelogram">
            <a:avLst>
              <a:gd name="adj" fmla="val 28368"/>
            </a:avLst>
          </a:prstGeom>
          <a:gradFill>
            <a:gsLst>
              <a:gs pos="0">
                <a:srgbClr val="00A9B2">
                  <a:alpha val="20000"/>
                </a:srgbClr>
              </a:gs>
              <a:gs pos="100000">
                <a:srgbClr val="00A9B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3479535D-61E8-40CD-8C12-837075AF276A}"/>
              </a:ext>
            </a:extLst>
          </p:cNvPr>
          <p:cNvCxnSpPr/>
          <p:nvPr/>
        </p:nvCxnSpPr>
        <p:spPr>
          <a:xfrm>
            <a:off x="3458469" y="2536003"/>
            <a:ext cx="0" cy="1476000"/>
          </a:xfrm>
          <a:prstGeom prst="line">
            <a:avLst/>
          </a:prstGeom>
          <a:ln w="12700"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78E51D09-217A-4910-98A4-2722D181DC16}"/>
              </a:ext>
            </a:extLst>
          </p:cNvPr>
          <p:cNvCxnSpPr>
            <a:cxnSpLocks/>
          </p:cNvCxnSpPr>
          <p:nvPr/>
        </p:nvCxnSpPr>
        <p:spPr>
          <a:xfrm rot="900000">
            <a:off x="2648849" y="2564581"/>
            <a:ext cx="0" cy="1476000"/>
          </a:xfrm>
          <a:prstGeom prst="line">
            <a:avLst/>
          </a:prstGeom>
          <a:ln w="12700"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xmlns="" id="{F9A901D7-33D0-411F-A5A4-29D2DFBDD4ED}"/>
              </a:ext>
            </a:extLst>
          </p:cNvPr>
          <p:cNvSpPr/>
          <p:nvPr/>
        </p:nvSpPr>
        <p:spPr>
          <a:xfrm>
            <a:off x="942975" y="3181350"/>
            <a:ext cx="341382" cy="847725"/>
          </a:xfrm>
          <a:custGeom>
            <a:avLst/>
            <a:gdLst>
              <a:gd name="connsiteX0" fmla="*/ 173831 w 338118"/>
              <a:gd name="connsiteY0" fmla="*/ 0 h 847725"/>
              <a:gd name="connsiteX1" fmla="*/ 333375 w 338118"/>
              <a:gd name="connsiteY1" fmla="*/ 283369 h 847725"/>
              <a:gd name="connsiteX2" fmla="*/ 269081 w 338118"/>
              <a:gd name="connsiteY2" fmla="*/ 688181 h 847725"/>
              <a:gd name="connsiteX3" fmla="*/ 0 w 338118"/>
              <a:gd name="connsiteY3" fmla="*/ 847725 h 847725"/>
              <a:gd name="connsiteX4" fmla="*/ 0 w 338118"/>
              <a:gd name="connsiteY4" fmla="*/ 847725 h 847725"/>
              <a:gd name="connsiteX0" fmla="*/ 173831 w 341916"/>
              <a:gd name="connsiteY0" fmla="*/ 0 h 847725"/>
              <a:gd name="connsiteX1" fmla="*/ 333375 w 341916"/>
              <a:gd name="connsiteY1" fmla="*/ 283369 h 847725"/>
              <a:gd name="connsiteX2" fmla="*/ 269081 w 341916"/>
              <a:gd name="connsiteY2" fmla="*/ 688181 h 847725"/>
              <a:gd name="connsiteX3" fmla="*/ 0 w 341916"/>
              <a:gd name="connsiteY3" fmla="*/ 847725 h 847725"/>
              <a:gd name="connsiteX4" fmla="*/ 0 w 341916"/>
              <a:gd name="connsiteY4" fmla="*/ 847725 h 847725"/>
              <a:gd name="connsiteX0" fmla="*/ 173831 w 354239"/>
              <a:gd name="connsiteY0" fmla="*/ 0 h 847725"/>
              <a:gd name="connsiteX1" fmla="*/ 333375 w 354239"/>
              <a:gd name="connsiteY1" fmla="*/ 283369 h 847725"/>
              <a:gd name="connsiteX2" fmla="*/ 269081 w 354239"/>
              <a:gd name="connsiteY2" fmla="*/ 688181 h 847725"/>
              <a:gd name="connsiteX3" fmla="*/ 0 w 354239"/>
              <a:gd name="connsiteY3" fmla="*/ 847725 h 847725"/>
              <a:gd name="connsiteX4" fmla="*/ 0 w 354239"/>
              <a:gd name="connsiteY4" fmla="*/ 847725 h 847725"/>
              <a:gd name="connsiteX0" fmla="*/ 173831 w 345706"/>
              <a:gd name="connsiteY0" fmla="*/ 0 h 847725"/>
              <a:gd name="connsiteX1" fmla="*/ 333375 w 345706"/>
              <a:gd name="connsiteY1" fmla="*/ 283369 h 847725"/>
              <a:gd name="connsiteX2" fmla="*/ 269081 w 345706"/>
              <a:gd name="connsiteY2" fmla="*/ 688181 h 847725"/>
              <a:gd name="connsiteX3" fmla="*/ 0 w 345706"/>
              <a:gd name="connsiteY3" fmla="*/ 847725 h 847725"/>
              <a:gd name="connsiteX4" fmla="*/ 0 w 345706"/>
              <a:gd name="connsiteY4" fmla="*/ 847725 h 847725"/>
              <a:gd name="connsiteX0" fmla="*/ 173831 w 341492"/>
              <a:gd name="connsiteY0" fmla="*/ 0 h 847725"/>
              <a:gd name="connsiteX1" fmla="*/ 333375 w 341492"/>
              <a:gd name="connsiteY1" fmla="*/ 283369 h 847725"/>
              <a:gd name="connsiteX2" fmla="*/ 269081 w 341492"/>
              <a:gd name="connsiteY2" fmla="*/ 688181 h 847725"/>
              <a:gd name="connsiteX3" fmla="*/ 0 w 341492"/>
              <a:gd name="connsiteY3" fmla="*/ 847725 h 847725"/>
              <a:gd name="connsiteX4" fmla="*/ 0 w 341492"/>
              <a:gd name="connsiteY4" fmla="*/ 847725 h 847725"/>
              <a:gd name="connsiteX0" fmla="*/ 173831 w 346761"/>
              <a:gd name="connsiteY0" fmla="*/ 0 h 847725"/>
              <a:gd name="connsiteX1" fmla="*/ 333375 w 346761"/>
              <a:gd name="connsiteY1" fmla="*/ 283369 h 847725"/>
              <a:gd name="connsiteX2" fmla="*/ 269081 w 346761"/>
              <a:gd name="connsiteY2" fmla="*/ 688181 h 847725"/>
              <a:gd name="connsiteX3" fmla="*/ 0 w 346761"/>
              <a:gd name="connsiteY3" fmla="*/ 847725 h 847725"/>
              <a:gd name="connsiteX4" fmla="*/ 0 w 346761"/>
              <a:gd name="connsiteY4" fmla="*/ 847725 h 847725"/>
              <a:gd name="connsiteX0" fmla="*/ 173831 w 346761"/>
              <a:gd name="connsiteY0" fmla="*/ 0 h 847725"/>
              <a:gd name="connsiteX1" fmla="*/ 333375 w 346761"/>
              <a:gd name="connsiteY1" fmla="*/ 283369 h 847725"/>
              <a:gd name="connsiteX2" fmla="*/ 269081 w 346761"/>
              <a:gd name="connsiteY2" fmla="*/ 688181 h 847725"/>
              <a:gd name="connsiteX3" fmla="*/ 0 w 346761"/>
              <a:gd name="connsiteY3" fmla="*/ 847725 h 847725"/>
              <a:gd name="connsiteX4" fmla="*/ 0 w 346761"/>
              <a:gd name="connsiteY4" fmla="*/ 847725 h 847725"/>
              <a:gd name="connsiteX0" fmla="*/ 173831 w 346761"/>
              <a:gd name="connsiteY0" fmla="*/ 0 h 847725"/>
              <a:gd name="connsiteX1" fmla="*/ 333375 w 346761"/>
              <a:gd name="connsiteY1" fmla="*/ 283369 h 847725"/>
              <a:gd name="connsiteX2" fmla="*/ 269081 w 346761"/>
              <a:gd name="connsiteY2" fmla="*/ 688181 h 847725"/>
              <a:gd name="connsiteX3" fmla="*/ 0 w 346761"/>
              <a:gd name="connsiteY3" fmla="*/ 847725 h 847725"/>
              <a:gd name="connsiteX4" fmla="*/ 0 w 346761"/>
              <a:gd name="connsiteY4" fmla="*/ 847725 h 847725"/>
              <a:gd name="connsiteX0" fmla="*/ 173831 w 343598"/>
              <a:gd name="connsiteY0" fmla="*/ 0 h 847725"/>
              <a:gd name="connsiteX1" fmla="*/ 333375 w 343598"/>
              <a:gd name="connsiteY1" fmla="*/ 283369 h 847725"/>
              <a:gd name="connsiteX2" fmla="*/ 269081 w 343598"/>
              <a:gd name="connsiteY2" fmla="*/ 688181 h 847725"/>
              <a:gd name="connsiteX3" fmla="*/ 0 w 343598"/>
              <a:gd name="connsiteY3" fmla="*/ 847725 h 847725"/>
              <a:gd name="connsiteX4" fmla="*/ 0 w 343598"/>
              <a:gd name="connsiteY4" fmla="*/ 847725 h 847725"/>
              <a:gd name="connsiteX0" fmla="*/ 173831 w 344541"/>
              <a:gd name="connsiteY0" fmla="*/ 0 h 847725"/>
              <a:gd name="connsiteX1" fmla="*/ 333375 w 344541"/>
              <a:gd name="connsiteY1" fmla="*/ 283369 h 847725"/>
              <a:gd name="connsiteX2" fmla="*/ 269081 w 344541"/>
              <a:gd name="connsiteY2" fmla="*/ 688181 h 847725"/>
              <a:gd name="connsiteX3" fmla="*/ 0 w 344541"/>
              <a:gd name="connsiteY3" fmla="*/ 847725 h 847725"/>
              <a:gd name="connsiteX4" fmla="*/ 0 w 344541"/>
              <a:gd name="connsiteY4" fmla="*/ 847725 h 847725"/>
              <a:gd name="connsiteX0" fmla="*/ 173831 w 341382"/>
              <a:gd name="connsiteY0" fmla="*/ 0 h 847725"/>
              <a:gd name="connsiteX1" fmla="*/ 333375 w 341382"/>
              <a:gd name="connsiteY1" fmla="*/ 283369 h 847725"/>
              <a:gd name="connsiteX2" fmla="*/ 269081 w 341382"/>
              <a:gd name="connsiteY2" fmla="*/ 688181 h 847725"/>
              <a:gd name="connsiteX3" fmla="*/ 0 w 341382"/>
              <a:gd name="connsiteY3" fmla="*/ 847725 h 847725"/>
              <a:gd name="connsiteX4" fmla="*/ 0 w 341382"/>
              <a:gd name="connsiteY4" fmla="*/ 847725 h 847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382" h="847725">
                <a:moveTo>
                  <a:pt x="173831" y="0"/>
                </a:moveTo>
                <a:cubicBezTo>
                  <a:pt x="245665" y="84336"/>
                  <a:pt x="317817" y="100636"/>
                  <a:pt x="333375" y="283369"/>
                </a:cubicBezTo>
                <a:cubicBezTo>
                  <a:pt x="349001" y="466896"/>
                  <a:pt x="348456" y="536973"/>
                  <a:pt x="269081" y="688181"/>
                </a:cubicBezTo>
                <a:cubicBezTo>
                  <a:pt x="189706" y="839389"/>
                  <a:pt x="0" y="847725"/>
                  <a:pt x="0" y="847725"/>
                </a:cubicBezTo>
                <a:lnTo>
                  <a:pt x="0" y="847725"/>
                </a:lnTo>
              </a:path>
            </a:pathLst>
          </a:custGeom>
          <a:ln w="12700"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A3207D33-8E1E-4467-9ADE-DFC4DFEA1B2B}"/>
              </a:ext>
            </a:extLst>
          </p:cNvPr>
          <p:cNvCxnSpPr>
            <a:cxnSpLocks/>
          </p:cNvCxnSpPr>
          <p:nvPr/>
        </p:nvCxnSpPr>
        <p:spPr>
          <a:xfrm flipH="1">
            <a:off x="10098835" y="2119654"/>
            <a:ext cx="1089355" cy="3799035"/>
          </a:xfrm>
          <a:prstGeom prst="line">
            <a:avLst/>
          </a:prstGeom>
          <a:ln w="12700"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xmlns="" id="{1FB9B0B6-09E7-49EE-90CE-C112402FDD29}"/>
              </a:ext>
            </a:extLst>
          </p:cNvPr>
          <p:cNvCxnSpPr>
            <a:cxnSpLocks/>
          </p:cNvCxnSpPr>
          <p:nvPr/>
        </p:nvCxnSpPr>
        <p:spPr>
          <a:xfrm flipH="1">
            <a:off x="6244314" y="-504136"/>
            <a:ext cx="1089355" cy="3799035"/>
          </a:xfrm>
          <a:prstGeom prst="line">
            <a:avLst/>
          </a:prstGeom>
          <a:ln w="19050"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椭圆 52">
            <a:extLst>
              <a:ext uri="{FF2B5EF4-FFF2-40B4-BE49-F238E27FC236}">
                <a16:creationId xmlns:a16="http://schemas.microsoft.com/office/drawing/2014/main" xmlns="" id="{4B228C88-4B19-47EC-B6B6-8D24E24B1254}"/>
              </a:ext>
            </a:extLst>
          </p:cNvPr>
          <p:cNvSpPr/>
          <p:nvPr/>
        </p:nvSpPr>
        <p:spPr>
          <a:xfrm>
            <a:off x="7286223" y="1819061"/>
            <a:ext cx="2715906" cy="2715906"/>
          </a:xfrm>
          <a:prstGeom prst="ellipse">
            <a:avLst/>
          </a:prstGeom>
          <a:gradFill>
            <a:gsLst>
              <a:gs pos="0">
                <a:srgbClr val="00A9B2">
                  <a:lumMod val="90000"/>
                </a:srgbClr>
              </a:gs>
              <a:gs pos="100000">
                <a:srgbClr val="00A9B2">
                  <a:lumMod val="9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aphicFrame>
        <p:nvGraphicFramePr>
          <p:cNvPr id="18" name="图表 17">
            <a:extLst>
              <a:ext uri="{FF2B5EF4-FFF2-40B4-BE49-F238E27FC236}">
                <a16:creationId xmlns:a16="http://schemas.microsoft.com/office/drawing/2014/main" xmlns="" id="{9D10506E-0A87-47C9-AAC8-4C5FDB453B23}"/>
              </a:ext>
            </a:extLst>
          </p:cNvPr>
          <p:cNvGraphicFramePr/>
          <p:nvPr/>
        </p:nvGraphicFramePr>
        <p:xfrm>
          <a:off x="7200897" y="1737014"/>
          <a:ext cx="28800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CDA8BFAC-9BFA-4DD3-BAC9-35656022DF02}"/>
              </a:ext>
            </a:extLst>
          </p:cNvPr>
          <p:cNvSpPr/>
          <p:nvPr/>
        </p:nvSpPr>
        <p:spPr>
          <a:xfrm>
            <a:off x="7617363" y="1113944"/>
            <a:ext cx="288000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年公司总收入构成 单位：亿元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BD404ECF-EF15-417B-BA28-5CF70F276321}"/>
              </a:ext>
            </a:extLst>
          </p:cNvPr>
          <p:cNvSpPr/>
          <p:nvPr/>
        </p:nvSpPr>
        <p:spPr>
          <a:xfrm>
            <a:off x="433406" y="5878688"/>
            <a:ext cx="3746708" cy="2455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80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QY Group </a:t>
            </a:r>
            <a:r>
              <a:rPr kumimoji="0" lang="en-US" altLang="zh-CN" sz="1200" b="0" i="0" u="none" strike="noStrike" kern="1200" cap="none" spc="800" normalizeH="0" baseline="0" noProof="0" dirty="0" err="1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Co.,Ltd</a:t>
            </a:r>
            <a:r>
              <a:rPr kumimoji="0" lang="en-US" altLang="zh-CN" sz="1200" b="0" i="0" u="none" strike="noStrike" kern="1200" cap="none" spc="80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1004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图片包含 户外, 水, 船, 雪&#10;&#10;描述已自动生成">
            <a:extLst>
              <a:ext uri="{FF2B5EF4-FFF2-40B4-BE49-F238E27FC236}">
                <a16:creationId xmlns:a16="http://schemas.microsoft.com/office/drawing/2014/main" xmlns="" id="{E8B4617A-5DBB-46DE-88E1-BB5F595575C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6" b="7772"/>
          <a:stretch/>
        </p:blipFill>
        <p:spPr>
          <a:xfrm>
            <a:off x="5443" y="0"/>
            <a:ext cx="12186557" cy="6858000"/>
          </a:xfrm>
          <a:prstGeom prst="rect">
            <a:avLst/>
          </a:prstGeom>
        </p:spPr>
      </p:pic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xmlns="" id="{D1A72DED-9C60-470C-82E1-5160E90FA21E}"/>
              </a:ext>
            </a:extLst>
          </p:cNvPr>
          <p:cNvSpPr>
            <a:spLocks noChangeAspect="1"/>
          </p:cNvSpPr>
          <p:nvPr/>
        </p:nvSpPr>
        <p:spPr>
          <a:xfrm>
            <a:off x="2332890" y="0"/>
            <a:ext cx="7748473" cy="7704577"/>
          </a:xfrm>
          <a:custGeom>
            <a:avLst/>
            <a:gdLst>
              <a:gd name="connsiteX0" fmla="*/ 3168818 w 7748473"/>
              <a:gd name="connsiteY0" fmla="*/ 7680824 h 7704577"/>
              <a:gd name="connsiteX1" fmla="*/ 3300117 w 7748473"/>
              <a:gd name="connsiteY1" fmla="*/ 7701158 h 7704577"/>
              <a:gd name="connsiteX2" fmla="*/ 3316580 w 7748473"/>
              <a:gd name="connsiteY2" fmla="*/ 7704577 h 7704577"/>
              <a:gd name="connsiteX3" fmla="*/ 3186705 w 7748473"/>
              <a:gd name="connsiteY3" fmla="*/ 7685297 h 7704577"/>
              <a:gd name="connsiteX4" fmla="*/ 2889003 w 7748473"/>
              <a:gd name="connsiteY4" fmla="*/ 984068 h 7704577"/>
              <a:gd name="connsiteX5" fmla="*/ 3468817 w 7748473"/>
              <a:gd name="connsiteY5" fmla="*/ 1368615 h 7704577"/>
              <a:gd name="connsiteX6" fmla="*/ 3792502 w 7748473"/>
              <a:gd name="connsiteY6" fmla="*/ 1570829 h 7704577"/>
              <a:gd name="connsiteX7" fmla="*/ 3959898 w 7748473"/>
              <a:gd name="connsiteY7" fmla="*/ 1656286 h 7704577"/>
              <a:gd name="connsiteX8" fmla="*/ 4036609 w 7748473"/>
              <a:gd name="connsiteY8" fmla="*/ 1678923 h 7704577"/>
              <a:gd name="connsiteX9" fmla="*/ 4086855 w 7748473"/>
              <a:gd name="connsiteY9" fmla="*/ 1695276 h 7704577"/>
              <a:gd name="connsiteX10" fmla="*/ 4242207 w 7748473"/>
              <a:gd name="connsiteY10" fmla="*/ 1693659 h 7704577"/>
              <a:gd name="connsiteX11" fmla="*/ 4183820 w 7748473"/>
              <a:gd name="connsiteY11" fmla="*/ 1569438 h 7704577"/>
              <a:gd name="connsiteX12" fmla="*/ 4131331 w 7748473"/>
              <a:gd name="connsiteY12" fmla="*/ 1457291 h 7704577"/>
              <a:gd name="connsiteX13" fmla="*/ 4419549 w 7748473"/>
              <a:gd name="connsiteY13" fmla="*/ 1673917 h 7704577"/>
              <a:gd name="connsiteX14" fmla="*/ 5035324 w 7748473"/>
              <a:gd name="connsiteY14" fmla="*/ 2053308 h 7704577"/>
              <a:gd name="connsiteX15" fmla="*/ 5251778 w 7748473"/>
              <a:gd name="connsiteY15" fmla="*/ 2162635 h 7704577"/>
              <a:gd name="connsiteX16" fmla="*/ 5320313 w 7748473"/>
              <a:gd name="connsiteY16" fmla="*/ 2185864 h 7704577"/>
              <a:gd name="connsiteX17" fmla="*/ 5362381 w 7748473"/>
              <a:gd name="connsiteY17" fmla="*/ 2202217 h 7704577"/>
              <a:gd name="connsiteX18" fmla="*/ 5419617 w 7748473"/>
              <a:gd name="connsiteY18" fmla="*/ 2218569 h 7704577"/>
              <a:gd name="connsiteX19" fmla="*/ 5476852 w 7748473"/>
              <a:gd name="connsiteY19" fmla="*/ 2234923 h 7704577"/>
              <a:gd name="connsiteX20" fmla="*/ 5515381 w 7748473"/>
              <a:gd name="connsiteY20" fmla="*/ 2251276 h 7704577"/>
              <a:gd name="connsiteX21" fmla="*/ 5706158 w 7748473"/>
              <a:gd name="connsiteY21" fmla="*/ 2499093 h 7704577"/>
              <a:gd name="connsiteX22" fmla="*/ 5803910 w 7748473"/>
              <a:gd name="connsiteY22" fmla="*/ 2622762 h 7704577"/>
              <a:gd name="connsiteX23" fmla="*/ 6441673 w 7748473"/>
              <a:gd name="connsiteY23" fmla="*/ 2929371 h 7704577"/>
              <a:gd name="connsiteX24" fmla="*/ 6615850 w 7748473"/>
              <a:gd name="connsiteY24" fmla="*/ 3005682 h 7704577"/>
              <a:gd name="connsiteX25" fmla="*/ 6698432 w 7748473"/>
              <a:gd name="connsiteY25" fmla="*/ 3036215 h 7704577"/>
              <a:gd name="connsiteX26" fmla="*/ 6728668 w 7748473"/>
              <a:gd name="connsiteY26" fmla="*/ 3041549 h 7704577"/>
              <a:gd name="connsiteX27" fmla="*/ 6809614 w 7748473"/>
              <a:gd name="connsiteY27" fmla="*/ 3067941 h 7704577"/>
              <a:gd name="connsiteX28" fmla="*/ 6915908 w 7748473"/>
              <a:gd name="connsiteY28" fmla="*/ 3101761 h 7704577"/>
              <a:gd name="connsiteX29" fmla="*/ 7022202 w 7748473"/>
              <a:gd name="connsiteY29" fmla="*/ 3139050 h 7704577"/>
              <a:gd name="connsiteX30" fmla="*/ 7365613 w 7748473"/>
              <a:gd name="connsiteY30" fmla="*/ 3293113 h 7704577"/>
              <a:gd name="connsiteX31" fmla="*/ 7292454 w 7748473"/>
              <a:gd name="connsiteY31" fmla="*/ 3404587 h 7704577"/>
              <a:gd name="connsiteX32" fmla="*/ 7135534 w 7748473"/>
              <a:gd name="connsiteY32" fmla="*/ 3477744 h 7704577"/>
              <a:gd name="connsiteX33" fmla="*/ 6711496 w 7748473"/>
              <a:gd name="connsiteY33" fmla="*/ 3295242 h 7704577"/>
              <a:gd name="connsiteX34" fmla="*/ 6081892 w 7748473"/>
              <a:gd name="connsiteY34" fmla="*/ 2964430 h 7704577"/>
              <a:gd name="connsiteX35" fmla="*/ 5440051 w 7748473"/>
              <a:gd name="connsiteY35" fmla="*/ 2676451 h 7704577"/>
              <a:gd name="connsiteX36" fmla="*/ 5405525 w 7748473"/>
              <a:gd name="connsiteY36" fmla="*/ 2698255 h 7704577"/>
              <a:gd name="connsiteX37" fmla="*/ 5417068 w 7748473"/>
              <a:gd name="connsiteY37" fmla="*/ 2743227 h 7704577"/>
              <a:gd name="connsiteX38" fmla="*/ 5534087 w 7748473"/>
              <a:gd name="connsiteY38" fmla="*/ 2818216 h 7704577"/>
              <a:gd name="connsiteX39" fmla="*/ 5599499 w 7748473"/>
              <a:gd name="connsiteY39" fmla="*/ 2856731 h 7704577"/>
              <a:gd name="connsiteX40" fmla="*/ 5836616 w 7748473"/>
              <a:gd name="connsiteY40" fmla="*/ 2987143 h 7704577"/>
              <a:gd name="connsiteX41" fmla="*/ 6327204 w 7748473"/>
              <a:gd name="connsiteY41" fmla="*/ 3249372 h 7704577"/>
              <a:gd name="connsiteX42" fmla="*/ 6433497 w 7748473"/>
              <a:gd name="connsiteY42" fmla="*/ 3309557 h 7704577"/>
              <a:gd name="connsiteX43" fmla="*/ 6539792 w 7748473"/>
              <a:gd name="connsiteY43" fmla="*/ 3372642 h 7704577"/>
              <a:gd name="connsiteX44" fmla="*/ 6629732 w 7748473"/>
              <a:gd name="connsiteY44" fmla="*/ 3423740 h 7704577"/>
              <a:gd name="connsiteX45" fmla="*/ 6780746 w 7748473"/>
              <a:gd name="connsiteY45" fmla="*/ 3534887 h 7704577"/>
              <a:gd name="connsiteX46" fmla="*/ 6761368 w 7748473"/>
              <a:gd name="connsiteY46" fmla="*/ 3616324 h 7704577"/>
              <a:gd name="connsiteX47" fmla="*/ 6318866 w 7748473"/>
              <a:gd name="connsiteY47" fmla="*/ 3538184 h 7704577"/>
              <a:gd name="connsiteX48" fmla="*/ 6262712 w 7748473"/>
              <a:gd name="connsiteY48" fmla="*/ 3439772 h 7704577"/>
              <a:gd name="connsiteX49" fmla="*/ 6144760 w 7748473"/>
              <a:gd name="connsiteY49" fmla="*/ 3330568 h 7704577"/>
              <a:gd name="connsiteX50" fmla="*/ 5826433 w 7748473"/>
              <a:gd name="connsiteY50" fmla="*/ 3189146 h 7704577"/>
              <a:gd name="connsiteX51" fmla="*/ 5662905 w 7748473"/>
              <a:gd name="connsiteY51" fmla="*/ 3061537 h 7704577"/>
              <a:gd name="connsiteX52" fmla="*/ 5540045 w 7748473"/>
              <a:gd name="connsiteY52" fmla="*/ 2979125 h 7704577"/>
              <a:gd name="connsiteX53" fmla="*/ 5466457 w 7748473"/>
              <a:gd name="connsiteY53" fmla="*/ 2954551 h 7704577"/>
              <a:gd name="connsiteX54" fmla="*/ 5383789 w 7748473"/>
              <a:gd name="connsiteY54" fmla="*/ 2930023 h 7704577"/>
              <a:gd name="connsiteX55" fmla="*/ 5346029 w 7748473"/>
              <a:gd name="connsiteY55" fmla="*/ 2921745 h 7704577"/>
              <a:gd name="connsiteX56" fmla="*/ 5303960 w 7748473"/>
              <a:gd name="connsiteY56" fmla="*/ 2905393 h 7704577"/>
              <a:gd name="connsiteX57" fmla="*/ 5235426 w 7748473"/>
              <a:gd name="connsiteY57" fmla="*/ 2882813 h 7704577"/>
              <a:gd name="connsiteX58" fmla="*/ 5077792 w 7748473"/>
              <a:gd name="connsiteY58" fmla="*/ 2806672 h 7704577"/>
              <a:gd name="connsiteX59" fmla="*/ 4860307 w 7748473"/>
              <a:gd name="connsiteY59" fmla="*/ 2686572 h 7704577"/>
              <a:gd name="connsiteX60" fmla="*/ 4520207 w 7748473"/>
              <a:gd name="connsiteY60" fmla="*/ 2617769 h 7704577"/>
              <a:gd name="connsiteX61" fmla="*/ 4095031 w 7748473"/>
              <a:gd name="connsiteY61" fmla="*/ 2991944 h 7704577"/>
              <a:gd name="connsiteX62" fmla="*/ 4164531 w 7748473"/>
              <a:gd name="connsiteY62" fmla="*/ 3073901 h 7704577"/>
              <a:gd name="connsiteX63" fmla="*/ 4381207 w 7748473"/>
              <a:gd name="connsiteY63" fmla="*/ 3183173 h 7704577"/>
              <a:gd name="connsiteX64" fmla="*/ 4593795 w 7748473"/>
              <a:gd name="connsiteY64" fmla="*/ 3298064 h 7704577"/>
              <a:gd name="connsiteX65" fmla="*/ 4842462 w 7748473"/>
              <a:gd name="connsiteY65" fmla="*/ 3449126 h 7704577"/>
              <a:gd name="connsiteX66" fmla="*/ 4969118 w 7748473"/>
              <a:gd name="connsiteY66" fmla="*/ 3526803 h 7704577"/>
              <a:gd name="connsiteX67" fmla="*/ 5294244 w 7748473"/>
              <a:gd name="connsiteY67" fmla="*/ 3735171 h 7704577"/>
              <a:gd name="connsiteX68" fmla="*/ 5323634 w 7748473"/>
              <a:gd name="connsiteY68" fmla="*/ 3755743 h 7704577"/>
              <a:gd name="connsiteX69" fmla="*/ 5779382 w 7748473"/>
              <a:gd name="connsiteY69" fmla="*/ 4066008 h 7704577"/>
              <a:gd name="connsiteX70" fmla="*/ 5877498 w 7748473"/>
              <a:gd name="connsiteY70" fmla="*/ 4140037 h 7704577"/>
              <a:gd name="connsiteX71" fmla="*/ 5975615 w 7748473"/>
              <a:gd name="connsiteY71" fmla="*/ 4213477 h 7704577"/>
              <a:gd name="connsiteX72" fmla="*/ 6098179 w 7748473"/>
              <a:gd name="connsiteY72" fmla="*/ 4312135 h 7704577"/>
              <a:gd name="connsiteX73" fmla="*/ 6498908 w 7748473"/>
              <a:gd name="connsiteY73" fmla="*/ 4652084 h 7704577"/>
              <a:gd name="connsiteX74" fmla="*/ 6541080 w 7748473"/>
              <a:gd name="connsiteY74" fmla="*/ 4711910 h 7704577"/>
              <a:gd name="connsiteX75" fmla="*/ 6492020 w 7748473"/>
              <a:gd name="connsiteY75" fmla="*/ 4689701 h 7704577"/>
              <a:gd name="connsiteX76" fmla="*/ 6047734 w 7748473"/>
              <a:gd name="connsiteY76" fmla="*/ 4409860 h 7704577"/>
              <a:gd name="connsiteX77" fmla="*/ 5985246 w 7748473"/>
              <a:gd name="connsiteY77" fmla="*/ 4368977 h 7704577"/>
              <a:gd name="connsiteX78" fmla="*/ 5912748 w 7748473"/>
              <a:gd name="connsiteY78" fmla="*/ 4328096 h 7704577"/>
              <a:gd name="connsiteX79" fmla="*/ 5893851 w 7748473"/>
              <a:gd name="connsiteY79" fmla="*/ 4311743 h 7704577"/>
              <a:gd name="connsiteX80" fmla="*/ 5880377 w 7748473"/>
              <a:gd name="connsiteY80" fmla="*/ 4295389 h 7704577"/>
              <a:gd name="connsiteX81" fmla="*/ 5675388 w 7748473"/>
              <a:gd name="connsiteY81" fmla="*/ 4180920 h 7704577"/>
              <a:gd name="connsiteX82" fmla="*/ 5473473 w 7748473"/>
              <a:gd name="connsiteY82" fmla="*/ 4066449 h 7704577"/>
              <a:gd name="connsiteX83" fmla="*/ 5429081 w 7748473"/>
              <a:gd name="connsiteY83" fmla="*/ 4036057 h 7704577"/>
              <a:gd name="connsiteX84" fmla="*/ 5280617 w 7748473"/>
              <a:gd name="connsiteY84" fmla="*/ 3943640 h 7704577"/>
              <a:gd name="connsiteX85" fmla="*/ 5092558 w 7748473"/>
              <a:gd name="connsiteY85" fmla="*/ 3837508 h 7704577"/>
              <a:gd name="connsiteX86" fmla="*/ 5055913 w 7748473"/>
              <a:gd name="connsiteY86" fmla="*/ 3817021 h 7704577"/>
              <a:gd name="connsiteX87" fmla="*/ 4916913 w 7748473"/>
              <a:gd name="connsiteY87" fmla="*/ 3741866 h 7704577"/>
              <a:gd name="connsiteX88" fmla="*/ 4675559 w 7748473"/>
              <a:gd name="connsiteY88" fmla="*/ 3609459 h 7704577"/>
              <a:gd name="connsiteX89" fmla="*/ 4537377 w 7748473"/>
              <a:gd name="connsiteY89" fmla="*/ 3533349 h 7704577"/>
              <a:gd name="connsiteX90" fmla="*/ 4508435 w 7748473"/>
              <a:gd name="connsiteY90" fmla="*/ 3526803 h 7704577"/>
              <a:gd name="connsiteX91" fmla="*/ 4417677 w 7748473"/>
              <a:gd name="connsiteY91" fmla="*/ 3480828 h 7704577"/>
              <a:gd name="connsiteX92" fmla="*/ 4291267 w 7748473"/>
              <a:gd name="connsiteY92" fmla="*/ 3412332 h 7704577"/>
              <a:gd name="connsiteX93" fmla="*/ 4176796 w 7748473"/>
              <a:gd name="connsiteY93" fmla="*/ 3354583 h 7704577"/>
              <a:gd name="connsiteX94" fmla="*/ 4144532 w 7748473"/>
              <a:gd name="connsiteY94" fmla="*/ 3620832 h 7704577"/>
              <a:gd name="connsiteX95" fmla="*/ 4174627 w 7748473"/>
              <a:gd name="connsiteY95" fmla="*/ 3694421 h 7704577"/>
              <a:gd name="connsiteX96" fmla="*/ 4376307 w 7748473"/>
              <a:gd name="connsiteY96" fmla="*/ 4087207 h 7704577"/>
              <a:gd name="connsiteX97" fmla="*/ 4438443 w 7748473"/>
              <a:gd name="connsiteY97" fmla="*/ 4191958 h 7704577"/>
              <a:gd name="connsiteX98" fmla="*/ 4479324 w 7748473"/>
              <a:gd name="connsiteY98" fmla="*/ 4255961 h 7704577"/>
              <a:gd name="connsiteX99" fmla="*/ 4520207 w 7748473"/>
              <a:gd name="connsiteY99" fmla="*/ 4318643 h 7704577"/>
              <a:gd name="connsiteX100" fmla="*/ 4819377 w 7748473"/>
              <a:gd name="connsiteY100" fmla="*/ 4736919 h 7704577"/>
              <a:gd name="connsiteX101" fmla="*/ 5435770 w 7748473"/>
              <a:gd name="connsiteY101" fmla="*/ 5351803 h 7704577"/>
              <a:gd name="connsiteX102" fmla="*/ 6122792 w 7748473"/>
              <a:gd name="connsiteY102" fmla="*/ 5776637 h 7704577"/>
              <a:gd name="connsiteX103" fmla="*/ 6531615 w 7748473"/>
              <a:gd name="connsiteY103" fmla="*/ 5954364 h 7704577"/>
              <a:gd name="connsiteX104" fmla="*/ 6654262 w 7748473"/>
              <a:gd name="connsiteY104" fmla="*/ 5996553 h 7704577"/>
              <a:gd name="connsiteX105" fmla="*/ 6752379 w 7748473"/>
              <a:gd name="connsiteY105" fmla="*/ 6019067 h 7704577"/>
              <a:gd name="connsiteX106" fmla="*/ 6888332 w 7748473"/>
              <a:gd name="connsiteY106" fmla="*/ 6046434 h 7704577"/>
              <a:gd name="connsiteX107" fmla="*/ 7177318 w 7748473"/>
              <a:gd name="connsiteY107" fmla="*/ 5960684 h 7704577"/>
              <a:gd name="connsiteX108" fmla="*/ 7218438 w 7748473"/>
              <a:gd name="connsiteY108" fmla="*/ 5784247 h 7704577"/>
              <a:gd name="connsiteX109" fmla="*/ 7184999 w 7748473"/>
              <a:gd name="connsiteY109" fmla="*/ 5585179 h 7704577"/>
              <a:gd name="connsiteX110" fmla="*/ 7103966 w 7748473"/>
              <a:gd name="connsiteY110" fmla="*/ 5382614 h 7704577"/>
              <a:gd name="connsiteX111" fmla="*/ 7446474 w 7748473"/>
              <a:gd name="connsiteY111" fmla="*/ 5659770 h 7704577"/>
              <a:gd name="connsiteX112" fmla="*/ 7506466 w 7748473"/>
              <a:gd name="connsiteY112" fmla="*/ 5685388 h 7704577"/>
              <a:gd name="connsiteX113" fmla="*/ 7526221 w 7748473"/>
              <a:gd name="connsiteY113" fmla="*/ 5680335 h 7704577"/>
              <a:gd name="connsiteX114" fmla="*/ 7506594 w 7748473"/>
              <a:gd name="connsiteY114" fmla="*/ 5719964 h 7704577"/>
              <a:gd name="connsiteX115" fmla="*/ 7532900 w 7748473"/>
              <a:gd name="connsiteY115" fmla="*/ 5738079 h 7704577"/>
              <a:gd name="connsiteX116" fmla="*/ 7725029 w 7748473"/>
              <a:gd name="connsiteY116" fmla="*/ 6250730 h 7704577"/>
              <a:gd name="connsiteX117" fmla="*/ 7000723 w 7748473"/>
              <a:gd name="connsiteY117" fmla="*/ 6432993 h 7704577"/>
              <a:gd name="connsiteX118" fmla="*/ 6996528 w 7748473"/>
              <a:gd name="connsiteY118" fmla="*/ 6430848 h 7704577"/>
              <a:gd name="connsiteX119" fmla="*/ 6952808 w 7748473"/>
              <a:gd name="connsiteY119" fmla="*/ 6477639 h 7704577"/>
              <a:gd name="connsiteX120" fmla="*/ 6965108 w 7748473"/>
              <a:gd name="connsiteY120" fmla="*/ 6451131 h 7704577"/>
              <a:gd name="connsiteX121" fmla="*/ 6953622 w 7748473"/>
              <a:gd name="connsiteY121" fmla="*/ 6427485 h 7704577"/>
              <a:gd name="connsiteX122" fmla="*/ 6662438 w 7748473"/>
              <a:gd name="connsiteY122" fmla="*/ 6362399 h 7704577"/>
              <a:gd name="connsiteX123" fmla="*/ 6572498 w 7748473"/>
              <a:gd name="connsiteY123" fmla="*/ 6339723 h 7704577"/>
              <a:gd name="connsiteX124" fmla="*/ 6498910 w 7748473"/>
              <a:gd name="connsiteY124" fmla="*/ 6318176 h 7704577"/>
              <a:gd name="connsiteX125" fmla="*/ 6359910 w 7748473"/>
              <a:gd name="connsiteY125" fmla="*/ 6282227 h 7704577"/>
              <a:gd name="connsiteX126" fmla="*/ 6216670 w 7748473"/>
              <a:gd name="connsiteY126" fmla="*/ 6253921 h 7704577"/>
              <a:gd name="connsiteX127" fmla="*/ 6162559 w 7748473"/>
              <a:gd name="connsiteY127" fmla="*/ 6239580 h 7704577"/>
              <a:gd name="connsiteX128" fmla="*/ 6117738 w 7748473"/>
              <a:gd name="connsiteY128" fmla="*/ 6216758 h 7704577"/>
              <a:gd name="connsiteX129" fmla="*/ 6043247 w 7748473"/>
              <a:gd name="connsiteY129" fmla="*/ 6192228 h 7704577"/>
              <a:gd name="connsiteX130" fmla="*/ 5974713 w 7748473"/>
              <a:gd name="connsiteY130" fmla="*/ 6175976 h 7704577"/>
              <a:gd name="connsiteX131" fmla="*/ 5934734 w 7748473"/>
              <a:gd name="connsiteY131" fmla="*/ 6159622 h 7704577"/>
              <a:gd name="connsiteX132" fmla="*/ 5892665 w 7748473"/>
              <a:gd name="connsiteY132" fmla="*/ 6143270 h 7704577"/>
              <a:gd name="connsiteX133" fmla="*/ 5824131 w 7748473"/>
              <a:gd name="connsiteY133" fmla="*/ 6121145 h 7704577"/>
              <a:gd name="connsiteX134" fmla="*/ 5632206 w 7748473"/>
              <a:gd name="connsiteY134" fmla="*/ 6032772 h 7704577"/>
              <a:gd name="connsiteX135" fmla="*/ 5034036 w 7748473"/>
              <a:gd name="connsiteY135" fmla="*/ 5732132 h 7704577"/>
              <a:gd name="connsiteX136" fmla="*/ 5005970 w 7748473"/>
              <a:gd name="connsiteY136" fmla="*/ 5718094 h 7704577"/>
              <a:gd name="connsiteX137" fmla="*/ 4691913 w 7748473"/>
              <a:gd name="connsiteY137" fmla="*/ 5505706 h 7704577"/>
              <a:gd name="connsiteX138" fmla="*/ 3380253 w 7748473"/>
              <a:gd name="connsiteY138" fmla="*/ 4041691 h 7704577"/>
              <a:gd name="connsiteX139" fmla="*/ 3219359 w 7748473"/>
              <a:gd name="connsiteY139" fmla="*/ 3694641 h 7704577"/>
              <a:gd name="connsiteX140" fmla="*/ 3211974 w 7748473"/>
              <a:gd name="connsiteY140" fmla="*/ 3636590 h 7704577"/>
              <a:gd name="connsiteX141" fmla="*/ 3190181 w 7748473"/>
              <a:gd name="connsiteY141" fmla="*/ 3575045 h 7704577"/>
              <a:gd name="connsiteX142" fmla="*/ 3103752 w 7748473"/>
              <a:gd name="connsiteY142" fmla="*/ 3260298 h 7704577"/>
              <a:gd name="connsiteX143" fmla="*/ 3113526 w 7748473"/>
              <a:gd name="connsiteY143" fmla="*/ 3134333 h 7704577"/>
              <a:gd name="connsiteX144" fmla="*/ 3306481 w 7748473"/>
              <a:gd name="connsiteY144" fmla="*/ 3190456 h 7704577"/>
              <a:gd name="connsiteX145" fmla="*/ 3462328 w 7748473"/>
              <a:gd name="connsiteY145" fmla="*/ 3227422 h 7704577"/>
              <a:gd name="connsiteX146" fmla="*/ 3437228 w 7748473"/>
              <a:gd name="connsiteY146" fmla="*/ 3043520 h 7704577"/>
              <a:gd name="connsiteX147" fmla="*/ 3329281 w 7748473"/>
              <a:gd name="connsiteY147" fmla="*/ 2987157 h 7704577"/>
              <a:gd name="connsiteX148" fmla="*/ 3238073 w 7748473"/>
              <a:gd name="connsiteY148" fmla="*/ 2946274 h 7704577"/>
              <a:gd name="connsiteX149" fmla="*/ 3132070 w 7748473"/>
              <a:gd name="connsiteY149" fmla="*/ 2905393 h 7704577"/>
              <a:gd name="connsiteX150" fmla="*/ 3091876 w 7748473"/>
              <a:gd name="connsiteY150" fmla="*/ 2894313 h 7704577"/>
              <a:gd name="connsiteX151" fmla="*/ 2811328 w 7748473"/>
              <a:gd name="connsiteY151" fmla="*/ 2780490 h 7704577"/>
              <a:gd name="connsiteX152" fmla="*/ 2745916 w 7748473"/>
              <a:gd name="connsiteY152" fmla="*/ 2759142 h 7704577"/>
              <a:gd name="connsiteX153" fmla="*/ 2373692 w 7748473"/>
              <a:gd name="connsiteY153" fmla="*/ 2676451 h 7704577"/>
              <a:gd name="connsiteX154" fmla="*/ 2305665 w 7748473"/>
              <a:gd name="connsiteY154" fmla="*/ 2662165 h 7704577"/>
              <a:gd name="connsiteX155" fmla="*/ 1920094 w 7748473"/>
              <a:gd name="connsiteY155" fmla="*/ 2604328 h 7704577"/>
              <a:gd name="connsiteX156" fmla="*/ 1842163 w 7748473"/>
              <a:gd name="connsiteY156" fmla="*/ 2602972 h 7704577"/>
              <a:gd name="connsiteX157" fmla="*/ 1781095 w 7748473"/>
              <a:gd name="connsiteY157" fmla="*/ 2610193 h 7704577"/>
              <a:gd name="connsiteX158" fmla="*/ 1663500 w 7748473"/>
              <a:gd name="connsiteY158" fmla="*/ 2633634 h 7704577"/>
              <a:gd name="connsiteX159" fmla="*/ 1584860 w 7748473"/>
              <a:gd name="connsiteY159" fmla="*/ 2660099 h 7704577"/>
              <a:gd name="connsiteX160" fmla="*/ 1542790 w 7748473"/>
              <a:gd name="connsiteY160" fmla="*/ 2676451 h 7704577"/>
              <a:gd name="connsiteX161" fmla="*/ 1366327 w 7748473"/>
              <a:gd name="connsiteY161" fmla="*/ 2754268 h 7704577"/>
              <a:gd name="connsiteX162" fmla="*/ 1275597 w 7748473"/>
              <a:gd name="connsiteY162" fmla="*/ 2836032 h 7704577"/>
              <a:gd name="connsiteX163" fmla="*/ 1288319 w 7748473"/>
              <a:gd name="connsiteY163" fmla="*/ 3269789 h 7704577"/>
              <a:gd name="connsiteX164" fmla="*/ 1690377 w 7748473"/>
              <a:gd name="connsiteY164" fmla="*/ 3718139 h 7704577"/>
              <a:gd name="connsiteX165" fmla="*/ 1925173 w 7748473"/>
              <a:gd name="connsiteY165" fmla="*/ 3913380 h 7704577"/>
              <a:gd name="connsiteX166" fmla="*/ 2121408 w 7748473"/>
              <a:gd name="connsiteY166" fmla="*/ 4068158 h 7704577"/>
              <a:gd name="connsiteX167" fmla="*/ 2311001 w 7748473"/>
              <a:gd name="connsiteY167" fmla="*/ 4216583 h 7704577"/>
              <a:gd name="connsiteX168" fmla="*/ 2458477 w 7748473"/>
              <a:gd name="connsiteY168" fmla="*/ 4326009 h 7704577"/>
              <a:gd name="connsiteX169" fmla="*/ 2623570 w 7748473"/>
              <a:gd name="connsiteY169" fmla="*/ 4445654 h 7704577"/>
              <a:gd name="connsiteX170" fmla="*/ 2827682 w 7748473"/>
              <a:gd name="connsiteY170" fmla="*/ 4599664 h 7704577"/>
              <a:gd name="connsiteX171" fmla="*/ 3514504 w 7748473"/>
              <a:gd name="connsiteY171" fmla="*/ 5197555 h 7704577"/>
              <a:gd name="connsiteX172" fmla="*/ 3780703 w 7748473"/>
              <a:gd name="connsiteY172" fmla="*/ 5501260 h 7704577"/>
              <a:gd name="connsiteX173" fmla="*/ 3947855 w 7748473"/>
              <a:gd name="connsiteY173" fmla="*/ 5823658 h 7704577"/>
              <a:gd name="connsiteX174" fmla="*/ 3964208 w 7748473"/>
              <a:gd name="connsiteY174" fmla="*/ 5873446 h 7704577"/>
              <a:gd name="connsiteX175" fmla="*/ 3953983 w 7748473"/>
              <a:gd name="connsiteY175" fmla="*/ 6063030 h 7704577"/>
              <a:gd name="connsiteX176" fmla="*/ 3628198 w 7748473"/>
              <a:gd name="connsiteY176" fmla="*/ 6381178 h 7704577"/>
              <a:gd name="connsiteX177" fmla="*/ 3435153 w 7748473"/>
              <a:gd name="connsiteY177" fmla="*/ 6453975 h 7704577"/>
              <a:gd name="connsiteX178" fmla="*/ 3385199 w 7748473"/>
              <a:gd name="connsiteY178" fmla="*/ 6467872 h 7704577"/>
              <a:gd name="connsiteX179" fmla="*/ 2901270 w 7748473"/>
              <a:gd name="connsiteY179" fmla="*/ 6492773 h 7704577"/>
              <a:gd name="connsiteX180" fmla="*/ 2157212 w 7748473"/>
              <a:gd name="connsiteY180" fmla="*/ 6405174 h 7704577"/>
              <a:gd name="connsiteX181" fmla="*/ 1984515 w 7748473"/>
              <a:gd name="connsiteY181" fmla="*/ 6372210 h 7704577"/>
              <a:gd name="connsiteX182" fmla="*/ 1915785 w 7748473"/>
              <a:gd name="connsiteY182" fmla="*/ 6349872 h 7704577"/>
              <a:gd name="connsiteX183" fmla="*/ 1727748 w 7748473"/>
              <a:gd name="connsiteY183" fmla="*/ 6286691 h 7704577"/>
              <a:gd name="connsiteX184" fmla="*/ 1681813 w 7748473"/>
              <a:gd name="connsiteY184" fmla="*/ 6272208 h 7704577"/>
              <a:gd name="connsiteX185" fmla="*/ 1640908 w 7748473"/>
              <a:gd name="connsiteY185" fmla="*/ 6257740 h 7704577"/>
              <a:gd name="connsiteX186" fmla="*/ 1572374 w 7748473"/>
              <a:gd name="connsiteY186" fmla="*/ 6234002 h 7704577"/>
              <a:gd name="connsiteX187" fmla="*/ 1372272 w 7748473"/>
              <a:gd name="connsiteY187" fmla="*/ 6143270 h 7704577"/>
              <a:gd name="connsiteX188" fmla="*/ 599980 w 7748473"/>
              <a:gd name="connsiteY188" fmla="*/ 5761798 h 7704577"/>
              <a:gd name="connsiteX189" fmla="*/ 468054 w 7748473"/>
              <a:gd name="connsiteY189" fmla="*/ 5704070 h 7704577"/>
              <a:gd name="connsiteX190" fmla="*/ 467728 w 7748473"/>
              <a:gd name="connsiteY190" fmla="*/ 5704308 h 7704577"/>
              <a:gd name="connsiteX191" fmla="*/ 313636 w 7748473"/>
              <a:gd name="connsiteY191" fmla="*/ 5393166 h 7704577"/>
              <a:gd name="connsiteX192" fmla="*/ 0 w 7748473"/>
              <a:gd name="connsiteY192" fmla="*/ 3882084 h 7704577"/>
              <a:gd name="connsiteX193" fmla="*/ 14913 w 7748473"/>
              <a:gd name="connsiteY193" fmla="*/ 3594830 h 7704577"/>
              <a:gd name="connsiteX194" fmla="*/ 26884 w 7748473"/>
              <a:gd name="connsiteY194" fmla="*/ 3715772 h 7704577"/>
              <a:gd name="connsiteX195" fmla="*/ 137940 w 7748473"/>
              <a:gd name="connsiteY195" fmla="*/ 4270859 h 7704577"/>
              <a:gd name="connsiteX196" fmla="*/ 171570 w 7748473"/>
              <a:gd name="connsiteY196" fmla="*/ 4377154 h 7704577"/>
              <a:gd name="connsiteX197" fmla="*/ 708707 w 7748473"/>
              <a:gd name="connsiteY197" fmla="*/ 5266017 h 7704577"/>
              <a:gd name="connsiteX198" fmla="*/ 1139994 w 7748473"/>
              <a:gd name="connsiteY198" fmla="*/ 5636329 h 7704577"/>
              <a:gd name="connsiteX199" fmla="*/ 1256213 w 7748473"/>
              <a:gd name="connsiteY199" fmla="*/ 5709445 h 7704577"/>
              <a:gd name="connsiteX200" fmla="*/ 1642094 w 7748473"/>
              <a:gd name="connsiteY200" fmla="*/ 5901440 h 7704577"/>
              <a:gd name="connsiteX201" fmla="*/ 2415623 w 7748473"/>
              <a:gd name="connsiteY201" fmla="*/ 6080285 h 7704577"/>
              <a:gd name="connsiteX202" fmla="*/ 2794974 w 7748473"/>
              <a:gd name="connsiteY202" fmla="*/ 6012208 h 7704577"/>
              <a:gd name="connsiteX203" fmla="*/ 2983379 w 7748473"/>
              <a:gd name="connsiteY203" fmla="*/ 5828897 h 7704577"/>
              <a:gd name="connsiteX204" fmla="*/ 2975058 w 7748473"/>
              <a:gd name="connsiteY204" fmla="*/ 5546387 h 7704577"/>
              <a:gd name="connsiteX205" fmla="*/ 2387630 w 7748473"/>
              <a:gd name="connsiteY205" fmla="*/ 4804602 h 7704577"/>
              <a:gd name="connsiteX206" fmla="*/ 1552153 w 7748473"/>
              <a:gd name="connsiteY206" fmla="*/ 4222043 h 7704577"/>
              <a:gd name="connsiteX207" fmla="*/ 1062477 w 7748473"/>
              <a:gd name="connsiteY207" fmla="*/ 3897198 h 7704577"/>
              <a:gd name="connsiteX208" fmla="*/ 505567 w 7748473"/>
              <a:gd name="connsiteY208" fmla="*/ 3472419 h 7704577"/>
              <a:gd name="connsiteX209" fmla="*/ 116785 w 7748473"/>
              <a:gd name="connsiteY209" fmla="*/ 3089995 h 7704577"/>
              <a:gd name="connsiteX210" fmla="*/ 116448 w 7748473"/>
              <a:gd name="connsiteY210" fmla="*/ 3089556 h 7704577"/>
              <a:gd name="connsiteX211" fmla="*/ 115117 w 7748473"/>
              <a:gd name="connsiteY211" fmla="*/ 3088283 h 7704577"/>
              <a:gd name="connsiteX212" fmla="*/ 110570 w 7748473"/>
              <a:gd name="connsiteY212" fmla="*/ 3081890 h 7704577"/>
              <a:gd name="connsiteX213" fmla="*/ 97223 w 7748473"/>
              <a:gd name="connsiteY213" fmla="*/ 3064483 h 7704577"/>
              <a:gd name="connsiteX214" fmla="*/ 91868 w 7748473"/>
              <a:gd name="connsiteY214" fmla="*/ 3058913 h 7704577"/>
              <a:gd name="connsiteX215" fmla="*/ 92507 w 7748473"/>
              <a:gd name="connsiteY215" fmla="*/ 3056496 h 7704577"/>
              <a:gd name="connsiteX216" fmla="*/ 72830 w 7748473"/>
              <a:gd name="connsiteY216" fmla="*/ 3028831 h 7704577"/>
              <a:gd name="connsiteX217" fmla="*/ 9799 w 7748473"/>
              <a:gd name="connsiteY217" fmla="*/ 2832308 h 7704577"/>
              <a:gd name="connsiteX218" fmla="*/ 322030 w 7748473"/>
              <a:gd name="connsiteY218" fmla="*/ 2339357 h 7704577"/>
              <a:gd name="connsiteX219" fmla="*/ 332389 w 7748473"/>
              <a:gd name="connsiteY219" fmla="*/ 2333138 h 7704577"/>
              <a:gd name="connsiteX220" fmla="*/ 337096 w 7748473"/>
              <a:gd name="connsiteY220" fmla="*/ 2323634 h 7704577"/>
              <a:gd name="connsiteX221" fmla="*/ 342602 w 7748473"/>
              <a:gd name="connsiteY221" fmla="*/ 2327007 h 7704577"/>
              <a:gd name="connsiteX222" fmla="*/ 401711 w 7748473"/>
              <a:gd name="connsiteY222" fmla="*/ 2291522 h 7704577"/>
              <a:gd name="connsiteX223" fmla="*/ 681459 w 7748473"/>
              <a:gd name="connsiteY223" fmla="*/ 2175260 h 7704577"/>
              <a:gd name="connsiteX224" fmla="*/ 690779 w 7748473"/>
              <a:gd name="connsiteY224" fmla="*/ 2173042 h 7704577"/>
              <a:gd name="connsiteX225" fmla="*/ 698537 w 7748473"/>
              <a:gd name="connsiteY225" fmla="*/ 2170060 h 7704577"/>
              <a:gd name="connsiteX226" fmla="*/ 851925 w 7748473"/>
              <a:gd name="connsiteY226" fmla="*/ 2131585 h 7704577"/>
              <a:gd name="connsiteX227" fmla="*/ 882920 w 7748473"/>
              <a:gd name="connsiteY227" fmla="*/ 2127321 h 7704577"/>
              <a:gd name="connsiteX228" fmla="*/ 896258 w 7748473"/>
              <a:gd name="connsiteY228" fmla="*/ 2124147 h 7704577"/>
              <a:gd name="connsiteX229" fmla="*/ 953919 w 7748473"/>
              <a:gd name="connsiteY229" fmla="*/ 2117553 h 7704577"/>
              <a:gd name="connsiteX230" fmla="*/ 1018899 w 7748473"/>
              <a:gd name="connsiteY230" fmla="*/ 2108614 h 7704577"/>
              <a:gd name="connsiteX231" fmla="*/ 1039626 w 7748473"/>
              <a:gd name="connsiteY231" fmla="*/ 2107753 h 7704577"/>
              <a:gd name="connsiteX232" fmla="*/ 1128449 w 7748473"/>
              <a:gd name="connsiteY232" fmla="*/ 2097596 h 7704577"/>
              <a:gd name="connsiteX233" fmla="*/ 1362151 w 7748473"/>
              <a:gd name="connsiteY233" fmla="*/ 2098292 h 7704577"/>
              <a:gd name="connsiteX234" fmla="*/ 1397017 w 7748473"/>
              <a:gd name="connsiteY234" fmla="*/ 2102594 h 7704577"/>
              <a:gd name="connsiteX235" fmla="*/ 1390064 w 7748473"/>
              <a:gd name="connsiteY235" fmla="*/ 2108646 h 7704577"/>
              <a:gd name="connsiteX236" fmla="*/ 1396739 w 7748473"/>
              <a:gd name="connsiteY236" fmla="*/ 2108912 h 7704577"/>
              <a:gd name="connsiteX237" fmla="*/ 1838330 w 7748473"/>
              <a:gd name="connsiteY237" fmla="*/ 2170404 h 7704577"/>
              <a:gd name="connsiteX238" fmla="*/ 1969153 w 7748473"/>
              <a:gd name="connsiteY238" fmla="*/ 2194536 h 7704577"/>
              <a:gd name="connsiteX239" fmla="*/ 2059094 w 7748473"/>
              <a:gd name="connsiteY239" fmla="*/ 2217393 h 7704577"/>
              <a:gd name="connsiteX240" fmla="*/ 2189917 w 7748473"/>
              <a:gd name="connsiteY240" fmla="*/ 2259391 h 7704577"/>
              <a:gd name="connsiteX241" fmla="*/ 2569900 w 7748473"/>
              <a:gd name="connsiteY241" fmla="*/ 2391333 h 7704577"/>
              <a:gd name="connsiteX242" fmla="*/ 2631445 w 7748473"/>
              <a:gd name="connsiteY242" fmla="*/ 2414804 h 7704577"/>
              <a:gd name="connsiteX243" fmla="*/ 2770445 w 7748473"/>
              <a:gd name="connsiteY243" fmla="*/ 2455966 h 7704577"/>
              <a:gd name="connsiteX244" fmla="*/ 2876739 w 7748473"/>
              <a:gd name="connsiteY244" fmla="*/ 2496338 h 7704577"/>
              <a:gd name="connsiteX245" fmla="*/ 2961489 w 7748473"/>
              <a:gd name="connsiteY245" fmla="*/ 2537437 h 7704577"/>
              <a:gd name="connsiteX246" fmla="*/ 3035619 w 7748473"/>
              <a:gd name="connsiteY246" fmla="*/ 2557852 h 7704577"/>
              <a:gd name="connsiteX247" fmla="*/ 3097503 w 7748473"/>
              <a:gd name="connsiteY247" fmla="*/ 2180095 h 7704577"/>
              <a:gd name="connsiteX248" fmla="*/ 3097503 w 7748473"/>
              <a:gd name="connsiteY248" fmla="*/ 2086082 h 7704577"/>
              <a:gd name="connsiteX249" fmla="*/ 3142474 w 7748473"/>
              <a:gd name="connsiteY249" fmla="*/ 2118330 h 7704577"/>
              <a:gd name="connsiteX250" fmla="*/ 3606162 w 7748473"/>
              <a:gd name="connsiteY250" fmla="*/ 2275427 h 7704577"/>
              <a:gd name="connsiteX251" fmla="*/ 3681005 w 7748473"/>
              <a:gd name="connsiteY251" fmla="*/ 2224505 h 7704577"/>
              <a:gd name="connsiteX252" fmla="*/ 3679166 w 7748473"/>
              <a:gd name="connsiteY252" fmla="*/ 2082838 h 7704577"/>
              <a:gd name="connsiteX253" fmla="*/ 3606879 w 7748473"/>
              <a:gd name="connsiteY253" fmla="*/ 1854321 h 7704577"/>
              <a:gd name="connsiteX254" fmla="*/ 3671920 w 7748473"/>
              <a:gd name="connsiteY254" fmla="*/ 1843854 h 7704577"/>
              <a:gd name="connsiteX255" fmla="*/ 4127737 w 7748473"/>
              <a:gd name="connsiteY255" fmla="*/ 2071393 h 7704577"/>
              <a:gd name="connsiteX256" fmla="*/ 4176796 w 7748473"/>
              <a:gd name="connsiteY256" fmla="*/ 2103106 h 7704577"/>
              <a:gd name="connsiteX257" fmla="*/ 4296220 w 7748473"/>
              <a:gd name="connsiteY257" fmla="*/ 2172607 h 7704577"/>
              <a:gd name="connsiteX258" fmla="*/ 4451568 w 7748473"/>
              <a:gd name="connsiteY258" fmla="*/ 2024883 h 7704577"/>
              <a:gd name="connsiteX259" fmla="*/ 4363629 w 7748473"/>
              <a:gd name="connsiteY259" fmla="*/ 1956922 h 7704577"/>
              <a:gd name="connsiteX260" fmla="*/ 4323972 w 7748473"/>
              <a:gd name="connsiteY260" fmla="*/ 1932393 h 7704577"/>
              <a:gd name="connsiteX261" fmla="*/ 4274273 w 7748473"/>
              <a:gd name="connsiteY261" fmla="*/ 1907865 h 7704577"/>
              <a:gd name="connsiteX262" fmla="*/ 4231305 w 7748473"/>
              <a:gd name="connsiteY262" fmla="*/ 1887423 h 7704577"/>
              <a:gd name="connsiteX263" fmla="*/ 3882444 w 7748473"/>
              <a:gd name="connsiteY263" fmla="*/ 1697146 h 7704577"/>
              <a:gd name="connsiteX264" fmla="*/ 3375503 w 7748473"/>
              <a:gd name="connsiteY264" fmla="*/ 1437035 h 7704577"/>
              <a:gd name="connsiteX265" fmla="*/ 3154739 w 7748473"/>
              <a:gd name="connsiteY265" fmla="*/ 1322039 h 7704577"/>
              <a:gd name="connsiteX266" fmla="*/ 2897181 w 7748473"/>
              <a:gd name="connsiteY266" fmla="*/ 1133657 h 7704577"/>
              <a:gd name="connsiteX267" fmla="*/ 2889003 w 7748473"/>
              <a:gd name="connsiteY267" fmla="*/ 984068 h 7704577"/>
              <a:gd name="connsiteX268" fmla="*/ 2594178 w 7748473"/>
              <a:gd name="connsiteY268" fmla="*/ 249311 h 7704577"/>
              <a:gd name="connsiteX269" fmla="*/ 2593825 w 7748473"/>
              <a:gd name="connsiteY269" fmla="*/ 249709 h 7704577"/>
              <a:gd name="connsiteX270" fmla="*/ 2590155 w 7748473"/>
              <a:gd name="connsiteY270" fmla="*/ 250743 h 7704577"/>
              <a:gd name="connsiteX271" fmla="*/ 2882283 w 7748473"/>
              <a:gd name="connsiteY271" fmla="*/ 155009 h 7704577"/>
              <a:gd name="connsiteX272" fmla="*/ 2875672 w 7748473"/>
              <a:gd name="connsiteY272" fmla="*/ 159830 h 7704577"/>
              <a:gd name="connsiteX273" fmla="*/ 2833876 w 7748473"/>
              <a:gd name="connsiteY273" fmla="*/ 174455 h 7704577"/>
              <a:gd name="connsiteX274" fmla="*/ 2793173 w 7748473"/>
              <a:gd name="connsiteY274" fmla="*/ 178467 h 7704577"/>
              <a:gd name="connsiteX275" fmla="*/ 2804225 w 7748473"/>
              <a:gd name="connsiteY275" fmla="*/ 174532 h 7704577"/>
              <a:gd name="connsiteX276" fmla="*/ 3991038 w 7748473"/>
              <a:gd name="connsiteY276" fmla="*/ 0 h 7704577"/>
              <a:gd name="connsiteX277" fmla="*/ 4035734 w 7748473"/>
              <a:gd name="connsiteY277" fmla="*/ 2196 h 7704577"/>
              <a:gd name="connsiteX278" fmla="*/ 3970870 w 7748473"/>
              <a:gd name="connsiteY278" fmla="*/ 991 h 7704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</a:cxnLst>
            <a:rect l="l" t="t" r="r" b="b"/>
            <a:pathLst>
              <a:path w="7748473" h="7704577">
                <a:moveTo>
                  <a:pt x="3168818" y="7680824"/>
                </a:moveTo>
                <a:lnTo>
                  <a:pt x="3300117" y="7701158"/>
                </a:lnTo>
                <a:lnTo>
                  <a:pt x="3316580" y="7704577"/>
                </a:lnTo>
                <a:lnTo>
                  <a:pt x="3186705" y="7685297"/>
                </a:lnTo>
                <a:close/>
                <a:moveTo>
                  <a:pt x="2889003" y="984068"/>
                </a:moveTo>
                <a:cubicBezTo>
                  <a:pt x="2909449" y="976033"/>
                  <a:pt x="3106176" y="1106508"/>
                  <a:pt x="3468817" y="1368615"/>
                </a:cubicBezTo>
                <a:cubicBezTo>
                  <a:pt x="3574890" y="1445282"/>
                  <a:pt x="3720549" y="1536279"/>
                  <a:pt x="3792502" y="1570829"/>
                </a:cubicBezTo>
                <a:cubicBezTo>
                  <a:pt x="3864456" y="1605379"/>
                  <a:pt x="3939783" y="1643834"/>
                  <a:pt x="3959898" y="1656286"/>
                </a:cubicBezTo>
                <a:cubicBezTo>
                  <a:pt x="3980011" y="1668735"/>
                  <a:pt x="4014532" y="1678923"/>
                  <a:pt x="4036609" y="1678923"/>
                </a:cubicBezTo>
                <a:cubicBezTo>
                  <a:pt x="4058686" y="1678923"/>
                  <a:pt x="4081296" y="1686282"/>
                  <a:pt x="4086855" y="1695276"/>
                </a:cubicBezTo>
                <a:cubicBezTo>
                  <a:pt x="4100746" y="1717755"/>
                  <a:pt x="4242207" y="1716281"/>
                  <a:pt x="4242207" y="1693659"/>
                </a:cubicBezTo>
                <a:cubicBezTo>
                  <a:pt x="4242207" y="1683775"/>
                  <a:pt x="4215933" y="1627875"/>
                  <a:pt x="4183820" y="1569438"/>
                </a:cubicBezTo>
                <a:cubicBezTo>
                  <a:pt x="4151709" y="1510999"/>
                  <a:pt x="4128087" y="1460533"/>
                  <a:pt x="4131331" y="1457291"/>
                </a:cubicBezTo>
                <a:cubicBezTo>
                  <a:pt x="4138181" y="1450441"/>
                  <a:pt x="4216883" y="1509592"/>
                  <a:pt x="4419549" y="1673917"/>
                </a:cubicBezTo>
                <a:cubicBezTo>
                  <a:pt x="4592522" y="1814165"/>
                  <a:pt x="4790392" y="1936076"/>
                  <a:pt x="5035324" y="2053308"/>
                </a:cubicBezTo>
                <a:cubicBezTo>
                  <a:pt x="5134259" y="2100661"/>
                  <a:pt x="5231663" y="2149859"/>
                  <a:pt x="5251778" y="2162635"/>
                </a:cubicBezTo>
                <a:cubicBezTo>
                  <a:pt x="5271893" y="2175410"/>
                  <a:pt x="5302733" y="2185864"/>
                  <a:pt x="5320313" y="2185864"/>
                </a:cubicBezTo>
                <a:cubicBezTo>
                  <a:pt x="5337892" y="2185864"/>
                  <a:pt x="5356823" y="2193223"/>
                  <a:pt x="5362381" y="2202217"/>
                </a:cubicBezTo>
                <a:cubicBezTo>
                  <a:pt x="5367941" y="2211211"/>
                  <a:pt x="5393696" y="2218569"/>
                  <a:pt x="5419617" y="2218569"/>
                </a:cubicBezTo>
                <a:cubicBezTo>
                  <a:pt x="5445538" y="2218569"/>
                  <a:pt x="5471294" y="2225929"/>
                  <a:pt x="5476852" y="2234923"/>
                </a:cubicBezTo>
                <a:cubicBezTo>
                  <a:pt x="5482411" y="2243917"/>
                  <a:pt x="5499749" y="2251276"/>
                  <a:pt x="5515381" y="2251276"/>
                </a:cubicBezTo>
                <a:cubicBezTo>
                  <a:pt x="5567576" y="2251276"/>
                  <a:pt x="5722630" y="2452690"/>
                  <a:pt x="5706158" y="2499093"/>
                </a:cubicBezTo>
                <a:cubicBezTo>
                  <a:pt x="5696665" y="2525828"/>
                  <a:pt x="5737726" y="2577775"/>
                  <a:pt x="5803910" y="2622762"/>
                </a:cubicBezTo>
                <a:cubicBezTo>
                  <a:pt x="5901272" y="2688942"/>
                  <a:pt x="6202087" y="2833560"/>
                  <a:pt x="6441673" y="2929371"/>
                </a:cubicBezTo>
                <a:cubicBezTo>
                  <a:pt x="6504633" y="2954547"/>
                  <a:pt x="6583012" y="2988886"/>
                  <a:pt x="6615850" y="3005682"/>
                </a:cubicBezTo>
                <a:cubicBezTo>
                  <a:pt x="6648689" y="3022475"/>
                  <a:pt x="6685851" y="3036215"/>
                  <a:pt x="6698432" y="3036215"/>
                </a:cubicBezTo>
                <a:cubicBezTo>
                  <a:pt x="6711015" y="3036215"/>
                  <a:pt x="6724620" y="3038615"/>
                  <a:pt x="6728668" y="3041549"/>
                </a:cubicBezTo>
                <a:cubicBezTo>
                  <a:pt x="6732714" y="3044482"/>
                  <a:pt x="6769140" y="3056359"/>
                  <a:pt x="6809614" y="3067941"/>
                </a:cubicBezTo>
                <a:cubicBezTo>
                  <a:pt x="6850088" y="3079525"/>
                  <a:pt x="6897920" y="3094743"/>
                  <a:pt x="6915908" y="3101761"/>
                </a:cubicBezTo>
                <a:cubicBezTo>
                  <a:pt x="6933896" y="3108779"/>
                  <a:pt x="6981728" y="3125558"/>
                  <a:pt x="7022202" y="3139050"/>
                </a:cubicBezTo>
                <a:cubicBezTo>
                  <a:pt x="7367904" y="3254282"/>
                  <a:pt x="7365613" y="3253254"/>
                  <a:pt x="7365613" y="3293113"/>
                </a:cubicBezTo>
                <a:cubicBezTo>
                  <a:pt x="7365613" y="3316688"/>
                  <a:pt x="7337466" y="3359576"/>
                  <a:pt x="7292454" y="3404587"/>
                </a:cubicBezTo>
                <a:cubicBezTo>
                  <a:pt x="7224856" y="3472186"/>
                  <a:pt x="7212932" y="3477744"/>
                  <a:pt x="7135534" y="3477744"/>
                </a:cubicBezTo>
                <a:cubicBezTo>
                  <a:pt x="7050907" y="3477744"/>
                  <a:pt x="6995120" y="3453733"/>
                  <a:pt x="6711496" y="3295242"/>
                </a:cubicBezTo>
                <a:cubicBezTo>
                  <a:pt x="6608245" y="3237543"/>
                  <a:pt x="6320260" y="3086226"/>
                  <a:pt x="6081892" y="2964430"/>
                </a:cubicBezTo>
                <a:cubicBezTo>
                  <a:pt x="5854210" y="2848092"/>
                  <a:pt x="5471661" y="2676451"/>
                  <a:pt x="5440051" y="2676451"/>
                </a:cubicBezTo>
                <a:cubicBezTo>
                  <a:pt x="5431015" y="2676451"/>
                  <a:pt x="5415479" y="2686263"/>
                  <a:pt x="5405525" y="2698255"/>
                </a:cubicBezTo>
                <a:cubicBezTo>
                  <a:pt x="5391860" y="2714722"/>
                  <a:pt x="5394686" y="2725734"/>
                  <a:pt x="5417068" y="2743227"/>
                </a:cubicBezTo>
                <a:cubicBezTo>
                  <a:pt x="5458657" y="2775733"/>
                  <a:pt x="5505283" y="2805612"/>
                  <a:pt x="5534087" y="2818216"/>
                </a:cubicBezTo>
                <a:cubicBezTo>
                  <a:pt x="5547579" y="2824119"/>
                  <a:pt x="5577015" y="2841450"/>
                  <a:pt x="5599499" y="2856731"/>
                </a:cubicBezTo>
                <a:cubicBezTo>
                  <a:pt x="5621985" y="2872010"/>
                  <a:pt x="5728687" y="2930697"/>
                  <a:pt x="5836616" y="2987143"/>
                </a:cubicBezTo>
                <a:cubicBezTo>
                  <a:pt x="6099690" y="3124732"/>
                  <a:pt x="6248400" y="3204220"/>
                  <a:pt x="6327204" y="3249372"/>
                </a:cubicBezTo>
                <a:cubicBezTo>
                  <a:pt x="6363180" y="3269986"/>
                  <a:pt x="6411012" y="3297068"/>
                  <a:pt x="6433497" y="3309557"/>
                </a:cubicBezTo>
                <a:cubicBezTo>
                  <a:pt x="6455983" y="3322044"/>
                  <a:pt x="6503815" y="3350431"/>
                  <a:pt x="6539792" y="3372642"/>
                </a:cubicBezTo>
                <a:cubicBezTo>
                  <a:pt x="6575768" y="3394853"/>
                  <a:pt x="6616240" y="3417847"/>
                  <a:pt x="6629732" y="3423740"/>
                </a:cubicBezTo>
                <a:cubicBezTo>
                  <a:pt x="6662048" y="3437856"/>
                  <a:pt x="6765468" y="3513971"/>
                  <a:pt x="6780746" y="3534887"/>
                </a:cubicBezTo>
                <a:cubicBezTo>
                  <a:pt x="6810518" y="3575639"/>
                  <a:pt x="6806374" y="3593050"/>
                  <a:pt x="6761368" y="3616324"/>
                </a:cubicBezTo>
                <a:cubicBezTo>
                  <a:pt x="6656241" y="3670686"/>
                  <a:pt x="6423296" y="3629552"/>
                  <a:pt x="6318866" y="3538184"/>
                </a:cubicBezTo>
                <a:cubicBezTo>
                  <a:pt x="6296291" y="3518433"/>
                  <a:pt x="6271022" y="3474147"/>
                  <a:pt x="6262712" y="3439772"/>
                </a:cubicBezTo>
                <a:cubicBezTo>
                  <a:pt x="6246292" y="3371847"/>
                  <a:pt x="6201704" y="3330568"/>
                  <a:pt x="6144760" y="3330568"/>
                </a:cubicBezTo>
                <a:cubicBezTo>
                  <a:pt x="6105513" y="3330568"/>
                  <a:pt x="5921667" y="3248891"/>
                  <a:pt x="5826433" y="3189146"/>
                </a:cubicBezTo>
                <a:cubicBezTo>
                  <a:pt x="5793852" y="3168705"/>
                  <a:pt x="5720264" y="3111280"/>
                  <a:pt x="5662905" y="3061537"/>
                </a:cubicBezTo>
                <a:cubicBezTo>
                  <a:pt x="5605546" y="3011793"/>
                  <a:pt x="5550260" y="2974708"/>
                  <a:pt x="5540045" y="2979125"/>
                </a:cubicBezTo>
                <a:cubicBezTo>
                  <a:pt x="5529831" y="2983543"/>
                  <a:pt x="5496716" y="2972483"/>
                  <a:pt x="5466457" y="2954551"/>
                </a:cubicBezTo>
                <a:cubicBezTo>
                  <a:pt x="5436198" y="2936619"/>
                  <a:pt x="5398997" y="2925581"/>
                  <a:pt x="5383789" y="2930023"/>
                </a:cubicBezTo>
                <a:cubicBezTo>
                  <a:pt x="5368579" y="2934464"/>
                  <a:pt x="5351588" y="2930739"/>
                  <a:pt x="5346029" y="2921745"/>
                </a:cubicBezTo>
                <a:cubicBezTo>
                  <a:pt x="5340471" y="2912751"/>
                  <a:pt x="5321539" y="2905393"/>
                  <a:pt x="5303960" y="2905393"/>
                </a:cubicBezTo>
                <a:cubicBezTo>
                  <a:pt x="5286381" y="2905393"/>
                  <a:pt x="5255539" y="2895232"/>
                  <a:pt x="5235426" y="2882813"/>
                </a:cubicBezTo>
                <a:cubicBezTo>
                  <a:pt x="5215310" y="2870395"/>
                  <a:pt x="5144376" y="2836132"/>
                  <a:pt x="5077792" y="2806672"/>
                </a:cubicBezTo>
                <a:cubicBezTo>
                  <a:pt x="5011208" y="2777212"/>
                  <a:pt x="4913339" y="2723167"/>
                  <a:pt x="4860307" y="2686572"/>
                </a:cubicBezTo>
                <a:cubicBezTo>
                  <a:pt x="4753258" y="2612702"/>
                  <a:pt x="4674688" y="2596808"/>
                  <a:pt x="4520207" y="2617769"/>
                </a:cubicBezTo>
                <a:cubicBezTo>
                  <a:pt x="4274325" y="2651136"/>
                  <a:pt x="4095031" y="2808921"/>
                  <a:pt x="4095031" y="2991944"/>
                </a:cubicBezTo>
                <a:cubicBezTo>
                  <a:pt x="4095031" y="3040847"/>
                  <a:pt x="4102164" y="3049258"/>
                  <a:pt x="4164531" y="3073901"/>
                </a:cubicBezTo>
                <a:cubicBezTo>
                  <a:pt x="4202756" y="3089005"/>
                  <a:pt x="4300259" y="3138178"/>
                  <a:pt x="4381207" y="3183173"/>
                </a:cubicBezTo>
                <a:cubicBezTo>
                  <a:pt x="4462154" y="3228169"/>
                  <a:pt x="4557819" y="3279871"/>
                  <a:pt x="4593795" y="3298064"/>
                </a:cubicBezTo>
                <a:cubicBezTo>
                  <a:pt x="4665367" y="3334260"/>
                  <a:pt x="4668818" y="3336358"/>
                  <a:pt x="4842462" y="3449126"/>
                </a:cubicBezTo>
                <a:cubicBezTo>
                  <a:pt x="4908247" y="3491849"/>
                  <a:pt x="4965242" y="3526803"/>
                  <a:pt x="4969118" y="3526803"/>
                </a:cubicBezTo>
                <a:cubicBezTo>
                  <a:pt x="4985849" y="3526803"/>
                  <a:pt x="5281902" y="3716540"/>
                  <a:pt x="5294244" y="3735171"/>
                </a:cubicBezTo>
                <a:cubicBezTo>
                  <a:pt x="5301740" y="3746488"/>
                  <a:pt x="5314966" y="3755743"/>
                  <a:pt x="5323634" y="3755743"/>
                </a:cubicBezTo>
                <a:cubicBezTo>
                  <a:pt x="5337938" y="3755743"/>
                  <a:pt x="5760108" y="4043148"/>
                  <a:pt x="5779382" y="4066008"/>
                </a:cubicBezTo>
                <a:cubicBezTo>
                  <a:pt x="5783878" y="4071341"/>
                  <a:pt x="5828032" y="4104654"/>
                  <a:pt x="5877498" y="4140037"/>
                </a:cubicBezTo>
                <a:cubicBezTo>
                  <a:pt x="5926965" y="4175419"/>
                  <a:pt x="5971119" y="4208468"/>
                  <a:pt x="5975615" y="4213477"/>
                </a:cubicBezTo>
                <a:cubicBezTo>
                  <a:pt x="5980112" y="4218485"/>
                  <a:pt x="6035267" y="4262881"/>
                  <a:pt x="6098179" y="4312135"/>
                </a:cubicBezTo>
                <a:cubicBezTo>
                  <a:pt x="6255086" y="4434971"/>
                  <a:pt x="6274336" y="4451301"/>
                  <a:pt x="6498908" y="4652084"/>
                </a:cubicBezTo>
                <a:cubicBezTo>
                  <a:pt x="6530387" y="4680227"/>
                  <a:pt x="6549365" y="4707149"/>
                  <a:pt x="6541080" y="4711910"/>
                </a:cubicBezTo>
                <a:cubicBezTo>
                  <a:pt x="6532792" y="4716671"/>
                  <a:pt x="6510717" y="4706678"/>
                  <a:pt x="6492020" y="4689701"/>
                </a:cubicBezTo>
                <a:cubicBezTo>
                  <a:pt x="6456670" y="4657606"/>
                  <a:pt x="6063340" y="4409860"/>
                  <a:pt x="6047734" y="4409860"/>
                </a:cubicBezTo>
                <a:cubicBezTo>
                  <a:pt x="6042847" y="4409860"/>
                  <a:pt x="6014725" y="4391465"/>
                  <a:pt x="5985246" y="4368977"/>
                </a:cubicBezTo>
                <a:cubicBezTo>
                  <a:pt x="5955765" y="4346493"/>
                  <a:pt x="5923142" y="4328096"/>
                  <a:pt x="5912748" y="4328096"/>
                </a:cubicBezTo>
                <a:cubicBezTo>
                  <a:pt x="5902354" y="4328096"/>
                  <a:pt x="5893851" y="4320736"/>
                  <a:pt x="5893851" y="4311743"/>
                </a:cubicBezTo>
                <a:cubicBezTo>
                  <a:pt x="5893851" y="4302748"/>
                  <a:pt x="5887787" y="4295389"/>
                  <a:pt x="5880377" y="4295389"/>
                </a:cubicBezTo>
                <a:cubicBezTo>
                  <a:pt x="5872967" y="4295389"/>
                  <a:pt x="5780721" y="4243878"/>
                  <a:pt x="5675388" y="4180920"/>
                </a:cubicBezTo>
                <a:cubicBezTo>
                  <a:pt x="5570054" y="4117960"/>
                  <a:pt x="5479194" y="4066449"/>
                  <a:pt x="5473473" y="4066449"/>
                </a:cubicBezTo>
                <a:cubicBezTo>
                  <a:pt x="5467754" y="4066449"/>
                  <a:pt x="5447778" y="4052773"/>
                  <a:pt x="5429081" y="4036057"/>
                </a:cubicBezTo>
                <a:cubicBezTo>
                  <a:pt x="5410384" y="4019340"/>
                  <a:pt x="5343575" y="3977753"/>
                  <a:pt x="5280617" y="3943640"/>
                </a:cubicBezTo>
                <a:cubicBezTo>
                  <a:pt x="5109414" y="3850877"/>
                  <a:pt x="5101410" y="3846360"/>
                  <a:pt x="5092558" y="3837508"/>
                </a:cubicBezTo>
                <a:cubicBezTo>
                  <a:pt x="5088062" y="3833011"/>
                  <a:pt x="5071572" y="3823792"/>
                  <a:pt x="5055913" y="3817021"/>
                </a:cubicBezTo>
                <a:cubicBezTo>
                  <a:pt x="5040255" y="3810250"/>
                  <a:pt x="4977706" y="3776432"/>
                  <a:pt x="4916913" y="3741866"/>
                </a:cubicBezTo>
                <a:cubicBezTo>
                  <a:pt x="4856122" y="3707302"/>
                  <a:pt x="4747512" y="3647718"/>
                  <a:pt x="4675559" y="3609459"/>
                </a:cubicBezTo>
                <a:cubicBezTo>
                  <a:pt x="4603607" y="3571200"/>
                  <a:pt x="4541424" y="3536949"/>
                  <a:pt x="4537377" y="3533349"/>
                </a:cubicBezTo>
                <a:cubicBezTo>
                  <a:pt x="4533331" y="3529749"/>
                  <a:pt x="4520306" y="3526803"/>
                  <a:pt x="4508435" y="3526803"/>
                </a:cubicBezTo>
                <a:cubicBezTo>
                  <a:pt x="4496564" y="3526803"/>
                  <a:pt x="4455722" y="3506115"/>
                  <a:pt x="4417677" y="3480828"/>
                </a:cubicBezTo>
                <a:cubicBezTo>
                  <a:pt x="4379629" y="3455542"/>
                  <a:pt x="4322745" y="3424720"/>
                  <a:pt x="4291267" y="3412332"/>
                </a:cubicBezTo>
                <a:cubicBezTo>
                  <a:pt x="4259788" y="3399946"/>
                  <a:pt x="4208274" y="3373960"/>
                  <a:pt x="4176796" y="3354583"/>
                </a:cubicBezTo>
                <a:cubicBezTo>
                  <a:pt x="4068616" y="3288002"/>
                  <a:pt x="4053732" y="3410844"/>
                  <a:pt x="4144532" y="3620832"/>
                </a:cubicBezTo>
                <a:cubicBezTo>
                  <a:pt x="4153284" y="3641068"/>
                  <a:pt x="4166826" y="3674183"/>
                  <a:pt x="4174627" y="3694421"/>
                </a:cubicBezTo>
                <a:cubicBezTo>
                  <a:pt x="4211690" y="3790562"/>
                  <a:pt x="4320476" y="4002433"/>
                  <a:pt x="4376307" y="4087207"/>
                </a:cubicBezTo>
                <a:cubicBezTo>
                  <a:pt x="4410482" y="4139098"/>
                  <a:pt x="4438443" y="4186235"/>
                  <a:pt x="4438443" y="4191958"/>
                </a:cubicBezTo>
                <a:cubicBezTo>
                  <a:pt x="4438443" y="4197680"/>
                  <a:pt x="4456840" y="4226480"/>
                  <a:pt x="4479324" y="4255961"/>
                </a:cubicBezTo>
                <a:cubicBezTo>
                  <a:pt x="4501811" y="4285440"/>
                  <a:pt x="4520207" y="4313647"/>
                  <a:pt x="4520207" y="4318643"/>
                </a:cubicBezTo>
                <a:cubicBezTo>
                  <a:pt x="4520207" y="4337803"/>
                  <a:pt x="4710746" y="4604200"/>
                  <a:pt x="4819377" y="4736919"/>
                </a:cubicBezTo>
                <a:cubicBezTo>
                  <a:pt x="4958248" y="4906581"/>
                  <a:pt x="5317266" y="5264721"/>
                  <a:pt x="5435770" y="5351803"/>
                </a:cubicBezTo>
                <a:cubicBezTo>
                  <a:pt x="5774652" y="5600831"/>
                  <a:pt x="5799743" y="5616346"/>
                  <a:pt x="6122792" y="5776637"/>
                </a:cubicBezTo>
                <a:cubicBezTo>
                  <a:pt x="6393704" y="5911058"/>
                  <a:pt x="6394858" y="5911560"/>
                  <a:pt x="6531615" y="5954364"/>
                </a:cubicBezTo>
                <a:cubicBezTo>
                  <a:pt x="6581082" y="5969849"/>
                  <a:pt x="6636273" y="5988833"/>
                  <a:pt x="6654262" y="5996553"/>
                </a:cubicBezTo>
                <a:cubicBezTo>
                  <a:pt x="6672250" y="6004273"/>
                  <a:pt x="6716403" y="6014405"/>
                  <a:pt x="6752379" y="6019067"/>
                </a:cubicBezTo>
                <a:cubicBezTo>
                  <a:pt x="6788356" y="6023730"/>
                  <a:pt x="6849535" y="6036045"/>
                  <a:pt x="6888332" y="6046434"/>
                </a:cubicBezTo>
                <a:cubicBezTo>
                  <a:pt x="6982252" y="6071587"/>
                  <a:pt x="7117860" y="6031347"/>
                  <a:pt x="7177318" y="5960684"/>
                </a:cubicBezTo>
                <a:cubicBezTo>
                  <a:pt x="7213551" y="5917626"/>
                  <a:pt x="7218438" y="5896660"/>
                  <a:pt x="7218438" y="5784247"/>
                </a:cubicBezTo>
                <a:cubicBezTo>
                  <a:pt x="7218438" y="5689955"/>
                  <a:pt x="7209713" y="5638025"/>
                  <a:pt x="7184999" y="5585179"/>
                </a:cubicBezTo>
                <a:cubicBezTo>
                  <a:pt x="7126806" y="5460754"/>
                  <a:pt x="7103966" y="5403662"/>
                  <a:pt x="7103966" y="5382614"/>
                </a:cubicBezTo>
                <a:cubicBezTo>
                  <a:pt x="7103966" y="5371344"/>
                  <a:pt x="7417992" y="5625451"/>
                  <a:pt x="7446474" y="5659770"/>
                </a:cubicBezTo>
                <a:cubicBezTo>
                  <a:pt x="7458166" y="5673860"/>
                  <a:pt x="7485164" y="5685388"/>
                  <a:pt x="7506466" y="5685388"/>
                </a:cubicBezTo>
                <a:lnTo>
                  <a:pt x="7526221" y="5680335"/>
                </a:lnTo>
                <a:lnTo>
                  <a:pt x="7506594" y="5719964"/>
                </a:lnTo>
                <a:lnTo>
                  <a:pt x="7532900" y="5738079"/>
                </a:lnTo>
                <a:cubicBezTo>
                  <a:pt x="7709450" y="5880652"/>
                  <a:pt x="7792681" y="6082043"/>
                  <a:pt x="7725029" y="6250730"/>
                </a:cubicBezTo>
                <a:cubicBezTo>
                  <a:pt x="7634826" y="6475645"/>
                  <a:pt x="7310543" y="6557247"/>
                  <a:pt x="7000723" y="6432993"/>
                </a:cubicBezTo>
                <a:lnTo>
                  <a:pt x="6996528" y="6430848"/>
                </a:lnTo>
                <a:lnTo>
                  <a:pt x="6952808" y="6477639"/>
                </a:lnTo>
                <a:lnTo>
                  <a:pt x="6965108" y="6451131"/>
                </a:lnTo>
                <a:cubicBezTo>
                  <a:pt x="6966250" y="6440503"/>
                  <a:pt x="6962275" y="6432833"/>
                  <a:pt x="6953622" y="6427485"/>
                </a:cubicBezTo>
                <a:cubicBezTo>
                  <a:pt x="6935990" y="6416590"/>
                  <a:pt x="6756676" y="6376508"/>
                  <a:pt x="6662438" y="6362399"/>
                </a:cubicBezTo>
                <a:cubicBezTo>
                  <a:pt x="6630960" y="6357686"/>
                  <a:pt x="6590486" y="6347482"/>
                  <a:pt x="6572498" y="6339723"/>
                </a:cubicBezTo>
                <a:cubicBezTo>
                  <a:pt x="6554510" y="6331963"/>
                  <a:pt x="6521396" y="6322269"/>
                  <a:pt x="6498910" y="6318176"/>
                </a:cubicBezTo>
                <a:cubicBezTo>
                  <a:pt x="6476426" y="6314086"/>
                  <a:pt x="6413874" y="6297908"/>
                  <a:pt x="6359910" y="6282227"/>
                </a:cubicBezTo>
                <a:cubicBezTo>
                  <a:pt x="6305946" y="6266546"/>
                  <a:pt x="6241488" y="6253808"/>
                  <a:pt x="6216670" y="6253921"/>
                </a:cubicBezTo>
                <a:cubicBezTo>
                  <a:pt x="6191854" y="6254034"/>
                  <a:pt x="6167504" y="6247581"/>
                  <a:pt x="6162559" y="6239580"/>
                </a:cubicBezTo>
                <a:cubicBezTo>
                  <a:pt x="6157614" y="6231579"/>
                  <a:pt x="6137446" y="6221309"/>
                  <a:pt x="6117738" y="6216758"/>
                </a:cubicBezTo>
                <a:cubicBezTo>
                  <a:pt x="6098033" y="6212204"/>
                  <a:pt x="6064512" y="6201166"/>
                  <a:pt x="6043247" y="6192228"/>
                </a:cubicBezTo>
                <a:cubicBezTo>
                  <a:pt x="6021983" y="6183290"/>
                  <a:pt x="5991142" y="6175976"/>
                  <a:pt x="5974713" y="6175976"/>
                </a:cubicBezTo>
                <a:cubicBezTo>
                  <a:pt x="5958283" y="6175976"/>
                  <a:pt x="5940293" y="6168616"/>
                  <a:pt x="5934734" y="6159622"/>
                </a:cubicBezTo>
                <a:cubicBezTo>
                  <a:pt x="5929176" y="6150628"/>
                  <a:pt x="5910245" y="6143270"/>
                  <a:pt x="5892665" y="6143270"/>
                </a:cubicBezTo>
                <a:cubicBezTo>
                  <a:pt x="5875086" y="6143270"/>
                  <a:pt x="5844245" y="6133313"/>
                  <a:pt x="5824131" y="6121145"/>
                </a:cubicBezTo>
                <a:cubicBezTo>
                  <a:pt x="5790511" y="6100810"/>
                  <a:pt x="5738969" y="6077075"/>
                  <a:pt x="5632206" y="6032772"/>
                </a:cubicBezTo>
                <a:cubicBezTo>
                  <a:pt x="5452757" y="5958306"/>
                  <a:pt x="5087654" y="5774805"/>
                  <a:pt x="5034036" y="5732132"/>
                </a:cubicBezTo>
                <a:cubicBezTo>
                  <a:pt x="5024333" y="5724411"/>
                  <a:pt x="5011704" y="5718094"/>
                  <a:pt x="5005970" y="5718094"/>
                </a:cubicBezTo>
                <a:cubicBezTo>
                  <a:pt x="4992806" y="5718094"/>
                  <a:pt x="4820565" y="5601612"/>
                  <a:pt x="4691913" y="5505706"/>
                </a:cubicBezTo>
                <a:cubicBezTo>
                  <a:pt x="4216534" y="5151324"/>
                  <a:pt x="3715393" y="4591975"/>
                  <a:pt x="3380253" y="4041691"/>
                </a:cubicBezTo>
                <a:cubicBezTo>
                  <a:pt x="3343250" y="3980934"/>
                  <a:pt x="3252154" y="3784442"/>
                  <a:pt x="3219359" y="3694641"/>
                </a:cubicBezTo>
                <a:cubicBezTo>
                  <a:pt x="3215297" y="3683522"/>
                  <a:pt x="3211974" y="3657399"/>
                  <a:pt x="3211974" y="3636590"/>
                </a:cubicBezTo>
                <a:cubicBezTo>
                  <a:pt x="3211974" y="3615782"/>
                  <a:pt x="3202168" y="3588085"/>
                  <a:pt x="3190181" y="3575045"/>
                </a:cubicBezTo>
                <a:cubicBezTo>
                  <a:pt x="3172054" y="3555320"/>
                  <a:pt x="3147384" y="3465482"/>
                  <a:pt x="3103752" y="3260298"/>
                </a:cubicBezTo>
                <a:cubicBezTo>
                  <a:pt x="3092003" y="3205037"/>
                  <a:pt x="3097487" y="3134333"/>
                  <a:pt x="3113526" y="3134333"/>
                </a:cubicBezTo>
                <a:cubicBezTo>
                  <a:pt x="3141221" y="3134333"/>
                  <a:pt x="3233743" y="3161243"/>
                  <a:pt x="3306481" y="3190456"/>
                </a:cubicBezTo>
                <a:cubicBezTo>
                  <a:pt x="3344967" y="3205912"/>
                  <a:pt x="3415099" y="3222547"/>
                  <a:pt x="3462328" y="3227422"/>
                </a:cubicBezTo>
                <a:cubicBezTo>
                  <a:pt x="3629930" y="3244720"/>
                  <a:pt x="3617263" y="3151901"/>
                  <a:pt x="3437228" y="3043520"/>
                </a:cubicBezTo>
                <a:cubicBezTo>
                  <a:pt x="3385733" y="3012520"/>
                  <a:pt x="3337156" y="2987157"/>
                  <a:pt x="3329281" y="2987157"/>
                </a:cubicBezTo>
                <a:cubicBezTo>
                  <a:pt x="3321406" y="2987157"/>
                  <a:pt x="3280363" y="2968760"/>
                  <a:pt x="3238073" y="2946274"/>
                </a:cubicBezTo>
                <a:cubicBezTo>
                  <a:pt x="3195785" y="2923790"/>
                  <a:pt x="3148084" y="2905393"/>
                  <a:pt x="3132070" y="2905393"/>
                </a:cubicBezTo>
                <a:cubicBezTo>
                  <a:pt x="3116056" y="2905393"/>
                  <a:pt x="3097970" y="2900406"/>
                  <a:pt x="3091876" y="2894313"/>
                </a:cubicBezTo>
                <a:cubicBezTo>
                  <a:pt x="3079611" y="2882047"/>
                  <a:pt x="2862953" y="2794145"/>
                  <a:pt x="2811328" y="2780490"/>
                </a:cubicBezTo>
                <a:cubicBezTo>
                  <a:pt x="2793340" y="2775732"/>
                  <a:pt x="2763904" y="2766125"/>
                  <a:pt x="2745916" y="2759142"/>
                </a:cubicBezTo>
                <a:cubicBezTo>
                  <a:pt x="2627296" y="2713090"/>
                  <a:pt x="2462370" y="2676451"/>
                  <a:pt x="2373692" y="2676451"/>
                </a:cubicBezTo>
                <a:cubicBezTo>
                  <a:pt x="2341133" y="2676451"/>
                  <a:pt x="2310521" y="2670022"/>
                  <a:pt x="2305665" y="2662165"/>
                </a:cubicBezTo>
                <a:cubicBezTo>
                  <a:pt x="2297154" y="2648392"/>
                  <a:pt x="2106568" y="2619805"/>
                  <a:pt x="1920094" y="2604328"/>
                </a:cubicBezTo>
                <a:cubicBezTo>
                  <a:pt x="1895361" y="2602276"/>
                  <a:pt x="1867357" y="2601909"/>
                  <a:pt x="1842163" y="2602972"/>
                </a:cubicBezTo>
                <a:cubicBezTo>
                  <a:pt x="1816969" y="2604035"/>
                  <a:pt x="1794587" y="2606528"/>
                  <a:pt x="1781095" y="2610193"/>
                </a:cubicBezTo>
                <a:cubicBezTo>
                  <a:pt x="1754113" y="2617526"/>
                  <a:pt x="1701196" y="2628072"/>
                  <a:pt x="1663500" y="2633634"/>
                </a:cubicBezTo>
                <a:cubicBezTo>
                  <a:pt x="1625806" y="2639195"/>
                  <a:pt x="1590419" y="2651105"/>
                  <a:pt x="1584860" y="2660099"/>
                </a:cubicBezTo>
                <a:cubicBezTo>
                  <a:pt x="1579302" y="2669093"/>
                  <a:pt x="1560370" y="2676451"/>
                  <a:pt x="1542790" y="2676451"/>
                </a:cubicBezTo>
                <a:cubicBezTo>
                  <a:pt x="1479635" y="2676451"/>
                  <a:pt x="1421943" y="2701891"/>
                  <a:pt x="1366327" y="2754268"/>
                </a:cubicBezTo>
                <a:cubicBezTo>
                  <a:pt x="1335207" y="2783576"/>
                  <a:pt x="1294378" y="2820370"/>
                  <a:pt x="1275597" y="2836032"/>
                </a:cubicBezTo>
                <a:cubicBezTo>
                  <a:pt x="1182980" y="2913269"/>
                  <a:pt x="1187929" y="3081956"/>
                  <a:pt x="1288319" y="3269789"/>
                </a:cubicBezTo>
                <a:cubicBezTo>
                  <a:pt x="1367694" y="3418301"/>
                  <a:pt x="1486016" y="3550246"/>
                  <a:pt x="1690377" y="3718139"/>
                </a:cubicBezTo>
                <a:cubicBezTo>
                  <a:pt x="1794236" y="3803464"/>
                  <a:pt x="1899894" y="3891321"/>
                  <a:pt x="1925173" y="3913380"/>
                </a:cubicBezTo>
                <a:cubicBezTo>
                  <a:pt x="1950451" y="3935436"/>
                  <a:pt x="2038758" y="4005087"/>
                  <a:pt x="2121408" y="4068158"/>
                </a:cubicBezTo>
                <a:cubicBezTo>
                  <a:pt x="2204058" y="4131228"/>
                  <a:pt x="2289375" y="4198020"/>
                  <a:pt x="2311001" y="4216583"/>
                </a:cubicBezTo>
                <a:cubicBezTo>
                  <a:pt x="2332626" y="4235146"/>
                  <a:pt x="2398991" y="4284388"/>
                  <a:pt x="2458477" y="4326009"/>
                </a:cubicBezTo>
                <a:cubicBezTo>
                  <a:pt x="2517964" y="4367630"/>
                  <a:pt x="2592257" y="4421471"/>
                  <a:pt x="2623570" y="4445654"/>
                </a:cubicBezTo>
                <a:cubicBezTo>
                  <a:pt x="2654885" y="4469837"/>
                  <a:pt x="2746734" y="4539141"/>
                  <a:pt x="2827682" y="4599664"/>
                </a:cubicBezTo>
                <a:cubicBezTo>
                  <a:pt x="3058980" y="4772601"/>
                  <a:pt x="3353881" y="5029318"/>
                  <a:pt x="3514504" y="5197555"/>
                </a:cubicBezTo>
                <a:cubicBezTo>
                  <a:pt x="3662468" y="5352535"/>
                  <a:pt x="3682251" y="5375106"/>
                  <a:pt x="3780703" y="5501260"/>
                </a:cubicBezTo>
                <a:cubicBezTo>
                  <a:pt x="3854698" y="5596073"/>
                  <a:pt x="3947855" y="5775752"/>
                  <a:pt x="3947855" y="5823658"/>
                </a:cubicBezTo>
                <a:cubicBezTo>
                  <a:pt x="3947855" y="5845483"/>
                  <a:pt x="3955214" y="5867888"/>
                  <a:pt x="3964208" y="5873446"/>
                </a:cubicBezTo>
                <a:cubicBezTo>
                  <a:pt x="3988502" y="5888462"/>
                  <a:pt x="3984043" y="5971123"/>
                  <a:pt x="3953983" y="6063030"/>
                </a:cubicBezTo>
                <a:cubicBezTo>
                  <a:pt x="3911511" y="6192881"/>
                  <a:pt x="3806157" y="6295765"/>
                  <a:pt x="3628198" y="6381178"/>
                </a:cubicBezTo>
                <a:cubicBezTo>
                  <a:pt x="3544775" y="6421216"/>
                  <a:pt x="3457904" y="6453975"/>
                  <a:pt x="3435153" y="6453975"/>
                </a:cubicBezTo>
                <a:cubicBezTo>
                  <a:pt x="3412402" y="6453975"/>
                  <a:pt x="3389923" y="6460229"/>
                  <a:pt x="3385199" y="6467872"/>
                </a:cubicBezTo>
                <a:cubicBezTo>
                  <a:pt x="3376357" y="6482175"/>
                  <a:pt x="3174470" y="6492564"/>
                  <a:pt x="2901270" y="6492773"/>
                </a:cubicBezTo>
                <a:cubicBezTo>
                  <a:pt x="2669625" y="6492949"/>
                  <a:pt x="2360867" y="6456599"/>
                  <a:pt x="2157212" y="6405174"/>
                </a:cubicBezTo>
                <a:cubicBezTo>
                  <a:pt x="2043432" y="6376443"/>
                  <a:pt x="2021257" y="6372210"/>
                  <a:pt x="1984515" y="6372210"/>
                </a:cubicBezTo>
                <a:cubicBezTo>
                  <a:pt x="1966828" y="6372210"/>
                  <a:pt x="1935899" y="6362158"/>
                  <a:pt x="1915785" y="6349872"/>
                </a:cubicBezTo>
                <a:cubicBezTo>
                  <a:pt x="1863231" y="6317774"/>
                  <a:pt x="1770774" y="6286708"/>
                  <a:pt x="1727748" y="6286691"/>
                </a:cubicBezTo>
                <a:cubicBezTo>
                  <a:pt x="1707400" y="6286682"/>
                  <a:pt x="1686730" y="6280165"/>
                  <a:pt x="1681813" y="6272208"/>
                </a:cubicBezTo>
                <a:cubicBezTo>
                  <a:pt x="1676895" y="6264251"/>
                  <a:pt x="1658488" y="6257740"/>
                  <a:pt x="1640908" y="6257740"/>
                </a:cubicBezTo>
                <a:cubicBezTo>
                  <a:pt x="1623329" y="6257740"/>
                  <a:pt x="1592488" y="6247058"/>
                  <a:pt x="1572374" y="6234002"/>
                </a:cubicBezTo>
                <a:cubicBezTo>
                  <a:pt x="1540174" y="6213103"/>
                  <a:pt x="1485977" y="6188529"/>
                  <a:pt x="1372272" y="6143270"/>
                </a:cubicBezTo>
                <a:cubicBezTo>
                  <a:pt x="1187073" y="6069552"/>
                  <a:pt x="729320" y="5843448"/>
                  <a:pt x="599980" y="5761798"/>
                </a:cubicBezTo>
                <a:cubicBezTo>
                  <a:pt x="533986" y="5720139"/>
                  <a:pt x="490039" y="5700824"/>
                  <a:pt x="468054" y="5704070"/>
                </a:cubicBezTo>
                <a:lnTo>
                  <a:pt x="467728" y="5704308"/>
                </a:lnTo>
                <a:lnTo>
                  <a:pt x="313636" y="5393166"/>
                </a:lnTo>
                <a:cubicBezTo>
                  <a:pt x="111678" y="4928720"/>
                  <a:pt x="0" y="4418088"/>
                  <a:pt x="0" y="3882084"/>
                </a:cubicBezTo>
                <a:lnTo>
                  <a:pt x="14913" y="3594830"/>
                </a:lnTo>
                <a:lnTo>
                  <a:pt x="26884" y="3715772"/>
                </a:lnTo>
                <a:cubicBezTo>
                  <a:pt x="52356" y="3933798"/>
                  <a:pt x="93273" y="4152201"/>
                  <a:pt x="137940" y="4270859"/>
                </a:cubicBezTo>
                <a:cubicBezTo>
                  <a:pt x="144712" y="4288847"/>
                  <a:pt x="159845" y="4336680"/>
                  <a:pt x="171570" y="4377154"/>
                </a:cubicBezTo>
                <a:cubicBezTo>
                  <a:pt x="251009" y="4651361"/>
                  <a:pt x="475710" y="5023198"/>
                  <a:pt x="708707" y="5266017"/>
                </a:cubicBezTo>
                <a:cubicBezTo>
                  <a:pt x="802351" y="5363609"/>
                  <a:pt x="1119978" y="5636329"/>
                  <a:pt x="1139994" y="5636329"/>
                </a:cubicBezTo>
                <a:cubicBezTo>
                  <a:pt x="1143945" y="5636329"/>
                  <a:pt x="1196244" y="5669231"/>
                  <a:pt x="1256213" y="5709445"/>
                </a:cubicBezTo>
                <a:cubicBezTo>
                  <a:pt x="1352691" y="5774141"/>
                  <a:pt x="1416404" y="5805840"/>
                  <a:pt x="1642094" y="5901440"/>
                </a:cubicBezTo>
                <a:cubicBezTo>
                  <a:pt x="1873709" y="5999547"/>
                  <a:pt x="2075569" y="6046218"/>
                  <a:pt x="2415623" y="6080285"/>
                </a:cubicBezTo>
                <a:cubicBezTo>
                  <a:pt x="2604235" y="6099181"/>
                  <a:pt x="2599153" y="6100093"/>
                  <a:pt x="2794974" y="6012208"/>
                </a:cubicBezTo>
                <a:cubicBezTo>
                  <a:pt x="2868772" y="5979088"/>
                  <a:pt x="2931040" y="5918503"/>
                  <a:pt x="2983379" y="5828897"/>
                </a:cubicBezTo>
                <a:cubicBezTo>
                  <a:pt x="3020199" y="5765860"/>
                  <a:pt x="3019524" y="5742946"/>
                  <a:pt x="2975058" y="5546387"/>
                </a:cubicBezTo>
                <a:cubicBezTo>
                  <a:pt x="2924974" y="5324985"/>
                  <a:pt x="2755106" y="5110484"/>
                  <a:pt x="2387630" y="4804602"/>
                </a:cubicBezTo>
                <a:cubicBezTo>
                  <a:pt x="2270278" y="4706920"/>
                  <a:pt x="1816156" y="4390271"/>
                  <a:pt x="1552153" y="4222043"/>
                </a:cubicBezTo>
                <a:cubicBezTo>
                  <a:pt x="1426236" y="4141806"/>
                  <a:pt x="1205881" y="3995627"/>
                  <a:pt x="1062477" y="3897198"/>
                </a:cubicBezTo>
                <a:cubicBezTo>
                  <a:pt x="817578" y="3729106"/>
                  <a:pt x="750500" y="3677945"/>
                  <a:pt x="505567" y="3472419"/>
                </a:cubicBezTo>
                <a:cubicBezTo>
                  <a:pt x="405997" y="3388870"/>
                  <a:pt x="185857" y="3170939"/>
                  <a:pt x="116785" y="3089995"/>
                </a:cubicBezTo>
                <a:lnTo>
                  <a:pt x="116448" y="3089556"/>
                </a:lnTo>
                <a:lnTo>
                  <a:pt x="115117" y="3088283"/>
                </a:lnTo>
                <a:lnTo>
                  <a:pt x="110570" y="3081890"/>
                </a:lnTo>
                <a:lnTo>
                  <a:pt x="97223" y="3064483"/>
                </a:lnTo>
                <a:lnTo>
                  <a:pt x="91868" y="3058913"/>
                </a:lnTo>
                <a:lnTo>
                  <a:pt x="92507" y="3056496"/>
                </a:lnTo>
                <a:lnTo>
                  <a:pt x="72830" y="3028831"/>
                </a:lnTo>
                <a:cubicBezTo>
                  <a:pt x="35562" y="2967713"/>
                  <a:pt x="13653" y="2901748"/>
                  <a:pt x="9799" y="2832308"/>
                </a:cubicBezTo>
                <a:cubicBezTo>
                  <a:pt x="-477" y="2647136"/>
                  <a:pt x="119595" y="2472314"/>
                  <a:pt x="322030" y="2339357"/>
                </a:cubicBezTo>
                <a:lnTo>
                  <a:pt x="332389" y="2333138"/>
                </a:lnTo>
                <a:lnTo>
                  <a:pt x="337096" y="2323634"/>
                </a:lnTo>
                <a:lnTo>
                  <a:pt x="342602" y="2327007"/>
                </a:lnTo>
                <a:lnTo>
                  <a:pt x="401711" y="2291522"/>
                </a:lnTo>
                <a:cubicBezTo>
                  <a:pt x="485065" y="2245773"/>
                  <a:pt x="579158" y="2206465"/>
                  <a:pt x="681459" y="2175260"/>
                </a:cubicBezTo>
                <a:lnTo>
                  <a:pt x="690779" y="2173042"/>
                </a:lnTo>
                <a:lnTo>
                  <a:pt x="698537" y="2170060"/>
                </a:lnTo>
                <a:cubicBezTo>
                  <a:pt x="747489" y="2154643"/>
                  <a:pt x="798575" y="2141822"/>
                  <a:pt x="851925" y="2131585"/>
                </a:cubicBezTo>
                <a:lnTo>
                  <a:pt x="882920" y="2127321"/>
                </a:lnTo>
                <a:lnTo>
                  <a:pt x="896258" y="2124147"/>
                </a:lnTo>
                <a:lnTo>
                  <a:pt x="953919" y="2117553"/>
                </a:lnTo>
                <a:lnTo>
                  <a:pt x="1018899" y="2108614"/>
                </a:lnTo>
                <a:lnTo>
                  <a:pt x="1039626" y="2107753"/>
                </a:lnTo>
                <a:lnTo>
                  <a:pt x="1128449" y="2097596"/>
                </a:lnTo>
                <a:cubicBezTo>
                  <a:pt x="1208244" y="2093168"/>
                  <a:pt x="1286412" y="2093535"/>
                  <a:pt x="1362151" y="2098292"/>
                </a:cubicBezTo>
                <a:lnTo>
                  <a:pt x="1397017" y="2102594"/>
                </a:lnTo>
                <a:lnTo>
                  <a:pt x="1390064" y="2108646"/>
                </a:lnTo>
                <a:lnTo>
                  <a:pt x="1396739" y="2108912"/>
                </a:lnTo>
                <a:cubicBezTo>
                  <a:pt x="1532962" y="2119241"/>
                  <a:pt x="1679811" y="2139769"/>
                  <a:pt x="1838330" y="2170404"/>
                </a:cubicBezTo>
                <a:cubicBezTo>
                  <a:pt x="1878804" y="2178226"/>
                  <a:pt x="1937672" y="2189086"/>
                  <a:pt x="1969153" y="2194536"/>
                </a:cubicBezTo>
                <a:cubicBezTo>
                  <a:pt x="2000632" y="2199987"/>
                  <a:pt x="2041106" y="2210272"/>
                  <a:pt x="2059094" y="2217393"/>
                </a:cubicBezTo>
                <a:cubicBezTo>
                  <a:pt x="2077082" y="2224514"/>
                  <a:pt x="2135953" y="2243413"/>
                  <a:pt x="2189917" y="2259391"/>
                </a:cubicBezTo>
                <a:cubicBezTo>
                  <a:pt x="2393465" y="2319654"/>
                  <a:pt x="2534546" y="2368642"/>
                  <a:pt x="2569900" y="2391333"/>
                </a:cubicBezTo>
                <a:cubicBezTo>
                  <a:pt x="2590015" y="2404243"/>
                  <a:pt x="2617711" y="2414804"/>
                  <a:pt x="2631445" y="2414804"/>
                </a:cubicBezTo>
                <a:cubicBezTo>
                  <a:pt x="2660411" y="2414804"/>
                  <a:pt x="2671430" y="2418067"/>
                  <a:pt x="2770445" y="2455966"/>
                </a:cubicBezTo>
                <a:cubicBezTo>
                  <a:pt x="2810919" y="2471456"/>
                  <a:pt x="2858751" y="2489624"/>
                  <a:pt x="2876739" y="2496338"/>
                </a:cubicBezTo>
                <a:cubicBezTo>
                  <a:pt x="2894728" y="2503052"/>
                  <a:pt x="2932864" y="2521547"/>
                  <a:pt x="2961489" y="2537437"/>
                </a:cubicBezTo>
                <a:cubicBezTo>
                  <a:pt x="2990112" y="2553327"/>
                  <a:pt x="3023471" y="2562513"/>
                  <a:pt x="3035619" y="2557852"/>
                </a:cubicBezTo>
                <a:cubicBezTo>
                  <a:pt x="3061027" y="2548102"/>
                  <a:pt x="3097503" y="2325446"/>
                  <a:pt x="3097503" y="2180095"/>
                </a:cubicBezTo>
                <a:lnTo>
                  <a:pt x="3097503" y="2086082"/>
                </a:lnTo>
                <a:lnTo>
                  <a:pt x="3142474" y="2118330"/>
                </a:lnTo>
                <a:cubicBezTo>
                  <a:pt x="3299246" y="2230753"/>
                  <a:pt x="3499960" y="2298752"/>
                  <a:pt x="3606162" y="2275427"/>
                </a:cubicBezTo>
                <a:cubicBezTo>
                  <a:pt x="3632809" y="2269575"/>
                  <a:pt x="3666488" y="2246660"/>
                  <a:pt x="3681005" y="2224505"/>
                </a:cubicBezTo>
                <a:cubicBezTo>
                  <a:pt x="3705368" y="2187321"/>
                  <a:pt x="3705226" y="2176420"/>
                  <a:pt x="3679166" y="2082838"/>
                </a:cubicBezTo>
                <a:cubicBezTo>
                  <a:pt x="3646536" y="1965660"/>
                  <a:pt x="3617064" y="1872492"/>
                  <a:pt x="3606879" y="1854321"/>
                </a:cubicBezTo>
                <a:cubicBezTo>
                  <a:pt x="3592756" y="1829126"/>
                  <a:pt x="3617863" y="1825085"/>
                  <a:pt x="3671920" y="1843854"/>
                </a:cubicBezTo>
                <a:cubicBezTo>
                  <a:pt x="3760793" y="1874714"/>
                  <a:pt x="4100771" y="2044426"/>
                  <a:pt x="4127737" y="2071393"/>
                </a:cubicBezTo>
                <a:cubicBezTo>
                  <a:pt x="4132233" y="2075890"/>
                  <a:pt x="4154311" y="2090162"/>
                  <a:pt x="4176796" y="2103106"/>
                </a:cubicBezTo>
                <a:cubicBezTo>
                  <a:pt x="4199282" y="2116053"/>
                  <a:pt x="4253022" y="2147328"/>
                  <a:pt x="4296220" y="2172607"/>
                </a:cubicBezTo>
                <a:cubicBezTo>
                  <a:pt x="4487117" y="2284322"/>
                  <a:pt x="4602644" y="2174463"/>
                  <a:pt x="4451568" y="2024883"/>
                </a:cubicBezTo>
                <a:cubicBezTo>
                  <a:pt x="4413817" y="1987504"/>
                  <a:pt x="4374245" y="1956922"/>
                  <a:pt x="4363629" y="1956922"/>
                </a:cubicBezTo>
                <a:cubicBezTo>
                  <a:pt x="4353015" y="1956922"/>
                  <a:pt x="4335170" y="1945884"/>
                  <a:pt x="4323972" y="1932393"/>
                </a:cubicBezTo>
                <a:cubicBezTo>
                  <a:pt x="4312774" y="1918903"/>
                  <a:pt x="4290411" y="1907865"/>
                  <a:pt x="4274273" y="1907865"/>
                </a:cubicBezTo>
                <a:cubicBezTo>
                  <a:pt x="4258136" y="1907865"/>
                  <a:pt x="4238800" y="1898665"/>
                  <a:pt x="4231305" y="1887423"/>
                </a:cubicBezTo>
                <a:cubicBezTo>
                  <a:pt x="4223810" y="1876180"/>
                  <a:pt x="4066821" y="1790556"/>
                  <a:pt x="3882444" y="1697146"/>
                </a:cubicBezTo>
                <a:cubicBezTo>
                  <a:pt x="3698065" y="1603736"/>
                  <a:pt x="3469941" y="1486687"/>
                  <a:pt x="3375503" y="1437035"/>
                </a:cubicBezTo>
                <a:cubicBezTo>
                  <a:pt x="3281066" y="1387384"/>
                  <a:pt x="3181721" y="1335637"/>
                  <a:pt x="3154739" y="1322039"/>
                </a:cubicBezTo>
                <a:cubicBezTo>
                  <a:pt x="3061817" y="1275217"/>
                  <a:pt x="2925737" y="1175684"/>
                  <a:pt x="2897181" y="1133657"/>
                </a:cubicBezTo>
                <a:cubicBezTo>
                  <a:pt x="2864030" y="1084874"/>
                  <a:pt x="2859162" y="995794"/>
                  <a:pt x="2889003" y="984068"/>
                </a:cubicBezTo>
                <a:close/>
                <a:moveTo>
                  <a:pt x="2594178" y="249311"/>
                </a:moveTo>
                <a:lnTo>
                  <a:pt x="2593825" y="249709"/>
                </a:lnTo>
                <a:lnTo>
                  <a:pt x="2590155" y="250743"/>
                </a:lnTo>
                <a:close/>
                <a:moveTo>
                  <a:pt x="2882283" y="155009"/>
                </a:moveTo>
                <a:lnTo>
                  <a:pt x="2875672" y="159830"/>
                </a:lnTo>
                <a:cubicBezTo>
                  <a:pt x="2870700" y="167874"/>
                  <a:pt x="2851892" y="174455"/>
                  <a:pt x="2833876" y="174455"/>
                </a:cubicBezTo>
                <a:lnTo>
                  <a:pt x="2793173" y="178467"/>
                </a:lnTo>
                <a:lnTo>
                  <a:pt x="2804225" y="174532"/>
                </a:lnTo>
                <a:close/>
                <a:moveTo>
                  <a:pt x="3991038" y="0"/>
                </a:moveTo>
                <a:lnTo>
                  <a:pt x="4035734" y="2196"/>
                </a:lnTo>
                <a:lnTo>
                  <a:pt x="3970870" y="991"/>
                </a:lnTo>
                <a:close/>
              </a:path>
            </a:pathLst>
          </a:custGeom>
          <a:solidFill>
            <a:srgbClr val="00A9B2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A9B2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文本框 5">
            <a:extLst>
              <a:ext uri="{FF2B5EF4-FFF2-40B4-BE49-F238E27FC236}">
                <a16:creationId xmlns:a16="http://schemas.microsoft.com/office/drawing/2014/main" xmlns="" id="{97893FAC-C763-4E72-9CCE-416B847CEC38}"/>
              </a:ext>
            </a:extLst>
          </p:cNvPr>
          <p:cNvSpPr txBox="1"/>
          <p:nvPr/>
        </p:nvSpPr>
        <p:spPr>
          <a:xfrm>
            <a:off x="3144000" y="398437"/>
            <a:ext cx="5904000" cy="430887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年公司总收入同比增长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11.94%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B1CA498B-BA94-4B56-8419-2C42224E1F95}"/>
              </a:ext>
            </a:extLst>
          </p:cNvPr>
          <p:cNvSpPr txBox="1"/>
          <p:nvPr/>
        </p:nvSpPr>
        <p:spPr>
          <a:xfrm>
            <a:off x="4416125" y="2091788"/>
            <a:ext cx="2789225" cy="21236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" panose="020B0502040204020203" pitchFamily="34" charset="0"/>
                <a:ea typeface="等线" panose="02010600030101010101" pitchFamily="2" charset="-122"/>
                <a:cs typeface="+mn-cs"/>
              </a:rPr>
              <a:t>6.71</a:t>
            </a:r>
            <a:endParaRPr kumimoji="0" lang="zh-CN" altLang="en-US" sz="13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SemiBold" panose="020B0502040204020203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文本框 5">
            <a:extLst>
              <a:ext uri="{FF2B5EF4-FFF2-40B4-BE49-F238E27FC236}">
                <a16:creationId xmlns:a16="http://schemas.microsoft.com/office/drawing/2014/main" xmlns="" id="{FCE5B0D6-5651-4E6A-A03A-E27372738FFC}"/>
              </a:ext>
            </a:extLst>
          </p:cNvPr>
          <p:cNvSpPr txBox="1"/>
          <p:nvPr/>
        </p:nvSpPr>
        <p:spPr>
          <a:xfrm>
            <a:off x="7154550" y="3502635"/>
            <a:ext cx="720000" cy="369332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亿元</a:t>
            </a:r>
          </a:p>
        </p:txBody>
      </p:sp>
      <p:sp>
        <p:nvSpPr>
          <p:cNvPr id="12" name="文本框 5">
            <a:extLst>
              <a:ext uri="{FF2B5EF4-FFF2-40B4-BE49-F238E27FC236}">
                <a16:creationId xmlns:a16="http://schemas.microsoft.com/office/drawing/2014/main" xmlns="" id="{7D3DBB54-B60E-4F9F-89BD-27D5E546EE3F}"/>
              </a:ext>
            </a:extLst>
          </p:cNvPr>
          <p:cNvSpPr txBox="1"/>
          <p:nvPr/>
        </p:nvSpPr>
        <p:spPr>
          <a:xfrm>
            <a:off x="9410700" y="3261427"/>
            <a:ext cx="1287620" cy="6091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30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</a:t>
            </a:r>
            <a:r>
              <a:rPr kumimoji="0" lang="zh-CN" altLang="en-US" sz="2000" b="0" i="0" u="none" strike="noStrike" kern="1200" cap="none" spc="30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业务</a:t>
            </a:r>
            <a:r>
              <a:rPr kumimoji="0" lang="en-US" altLang="zh-CN" sz="2000" b="0" i="0" u="none" strike="noStrike" kern="1200" cap="none" spc="30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3.85</a:t>
            </a:r>
            <a:r>
              <a:rPr kumimoji="0" lang="zh-CN" altLang="en-US" sz="2000" b="0" i="0" u="none" strike="noStrike" kern="1200" cap="none" spc="30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亿元</a:t>
            </a:r>
          </a:p>
        </p:txBody>
      </p:sp>
      <p:sp>
        <p:nvSpPr>
          <p:cNvPr id="15" name="文本框 5">
            <a:extLst>
              <a:ext uri="{FF2B5EF4-FFF2-40B4-BE49-F238E27FC236}">
                <a16:creationId xmlns:a16="http://schemas.microsoft.com/office/drawing/2014/main" xmlns="" id="{0D247641-2DCE-4105-AB93-3DF035CC33F0}"/>
              </a:ext>
            </a:extLst>
          </p:cNvPr>
          <p:cNvSpPr txBox="1"/>
          <p:nvPr/>
        </p:nvSpPr>
        <p:spPr>
          <a:xfrm>
            <a:off x="1521779" y="1777691"/>
            <a:ext cx="1287620" cy="6091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300" normalizeH="0" baseline="0" noProof="0" dirty="0">
                <a:ln>
                  <a:noFill/>
                </a:ln>
                <a:solidFill>
                  <a:srgbClr val="016AB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</a:t>
            </a:r>
            <a:r>
              <a:rPr kumimoji="0" lang="zh-CN" altLang="en-US" sz="2000" b="0" i="0" u="none" strike="noStrike" kern="1200" cap="none" spc="300" normalizeH="0" baseline="0" noProof="0" dirty="0">
                <a:ln>
                  <a:noFill/>
                </a:ln>
                <a:solidFill>
                  <a:srgbClr val="016AB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业务</a:t>
            </a:r>
            <a:r>
              <a:rPr kumimoji="0" lang="en-US" altLang="zh-CN" sz="2000" b="0" i="0" u="none" strike="noStrike" kern="1200" cap="none" spc="300" normalizeH="0" baseline="0" noProof="0" dirty="0">
                <a:ln>
                  <a:noFill/>
                </a:ln>
                <a:solidFill>
                  <a:srgbClr val="016AB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0.72</a:t>
            </a:r>
            <a:r>
              <a:rPr kumimoji="0" lang="zh-CN" altLang="en-US" sz="2000" b="0" i="0" u="none" strike="noStrike" kern="1200" cap="none" spc="300" normalizeH="0" baseline="0" noProof="0" dirty="0">
                <a:ln>
                  <a:noFill/>
                </a:ln>
                <a:solidFill>
                  <a:srgbClr val="016AB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亿元</a:t>
            </a:r>
          </a:p>
        </p:txBody>
      </p:sp>
      <p:sp>
        <p:nvSpPr>
          <p:cNvPr id="17" name="文本框 5">
            <a:extLst>
              <a:ext uri="{FF2B5EF4-FFF2-40B4-BE49-F238E27FC236}">
                <a16:creationId xmlns:a16="http://schemas.microsoft.com/office/drawing/2014/main" xmlns="" id="{F3BE67AF-D051-4CDD-9E03-9EA85AA07C4E}"/>
              </a:ext>
            </a:extLst>
          </p:cNvPr>
          <p:cNvSpPr txBox="1"/>
          <p:nvPr/>
        </p:nvSpPr>
        <p:spPr>
          <a:xfrm>
            <a:off x="1521779" y="4754686"/>
            <a:ext cx="1287620" cy="6091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300" normalizeH="0" baseline="0" noProof="0" dirty="0">
                <a:ln>
                  <a:noFill/>
                </a:ln>
                <a:solidFill>
                  <a:srgbClr val="004A8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B</a:t>
            </a:r>
            <a:r>
              <a:rPr kumimoji="0" lang="zh-CN" altLang="en-US" sz="2000" b="0" i="0" u="none" strike="noStrike" kern="1200" cap="none" spc="300" normalizeH="0" baseline="0" noProof="0" dirty="0">
                <a:ln>
                  <a:noFill/>
                </a:ln>
                <a:solidFill>
                  <a:srgbClr val="004A8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业务</a:t>
            </a:r>
            <a:r>
              <a:rPr kumimoji="0" lang="en-US" altLang="zh-CN" sz="2000" b="0" i="0" u="none" strike="noStrike" kern="1200" cap="none" spc="300" normalizeH="0" baseline="0" noProof="0" dirty="0">
                <a:ln>
                  <a:noFill/>
                </a:ln>
                <a:solidFill>
                  <a:srgbClr val="004A8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2.14</a:t>
            </a:r>
            <a:r>
              <a:rPr kumimoji="0" lang="zh-CN" altLang="en-US" sz="2000" b="0" i="0" u="none" strike="noStrike" kern="1200" cap="none" spc="300" normalizeH="0" baseline="0" noProof="0" dirty="0">
                <a:ln>
                  <a:noFill/>
                </a:ln>
                <a:solidFill>
                  <a:srgbClr val="004A8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亿元</a:t>
            </a: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21263946-7478-4C51-A96C-390844EDF363}"/>
              </a:ext>
            </a:extLst>
          </p:cNvPr>
          <p:cNvSpPr/>
          <p:nvPr/>
        </p:nvSpPr>
        <p:spPr>
          <a:xfrm>
            <a:off x="4188000" y="3886074"/>
            <a:ext cx="3816000" cy="549841"/>
          </a:xfrm>
          <a:custGeom>
            <a:avLst/>
            <a:gdLst>
              <a:gd name="connsiteX0" fmla="*/ 1908000 w 3816000"/>
              <a:gd name="connsiteY0" fmla="*/ 0 h 549841"/>
              <a:gd name="connsiteX1" fmla="*/ 2018108 w 3816000"/>
              <a:gd name="connsiteY1" fmla="*/ 189841 h 549841"/>
              <a:gd name="connsiteX2" fmla="*/ 3636000 w 3816000"/>
              <a:gd name="connsiteY2" fmla="*/ 189841 h 549841"/>
              <a:gd name="connsiteX3" fmla="*/ 3816000 w 3816000"/>
              <a:gd name="connsiteY3" fmla="*/ 369841 h 549841"/>
              <a:gd name="connsiteX4" fmla="*/ 3636000 w 3816000"/>
              <a:gd name="connsiteY4" fmla="*/ 549841 h 549841"/>
              <a:gd name="connsiteX5" fmla="*/ 180000 w 3816000"/>
              <a:gd name="connsiteY5" fmla="*/ 549841 h 549841"/>
              <a:gd name="connsiteX6" fmla="*/ 0 w 3816000"/>
              <a:gd name="connsiteY6" fmla="*/ 369841 h 549841"/>
              <a:gd name="connsiteX7" fmla="*/ 180000 w 3816000"/>
              <a:gd name="connsiteY7" fmla="*/ 189841 h 549841"/>
              <a:gd name="connsiteX8" fmla="*/ 1797893 w 3816000"/>
              <a:gd name="connsiteY8" fmla="*/ 189841 h 549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16000" h="549841">
                <a:moveTo>
                  <a:pt x="1908000" y="0"/>
                </a:moveTo>
                <a:lnTo>
                  <a:pt x="2018108" y="189841"/>
                </a:lnTo>
                <a:lnTo>
                  <a:pt x="3636000" y="189841"/>
                </a:lnTo>
                <a:cubicBezTo>
                  <a:pt x="3735411" y="189841"/>
                  <a:pt x="3816000" y="270430"/>
                  <a:pt x="3816000" y="369841"/>
                </a:cubicBezTo>
                <a:cubicBezTo>
                  <a:pt x="3816000" y="469252"/>
                  <a:pt x="3735411" y="549841"/>
                  <a:pt x="3636000" y="549841"/>
                </a:cubicBezTo>
                <a:lnTo>
                  <a:pt x="180000" y="549841"/>
                </a:lnTo>
                <a:cubicBezTo>
                  <a:pt x="80589" y="549841"/>
                  <a:pt x="0" y="469252"/>
                  <a:pt x="0" y="369841"/>
                </a:cubicBezTo>
                <a:cubicBezTo>
                  <a:pt x="0" y="270430"/>
                  <a:pt x="80589" y="189841"/>
                  <a:pt x="180000" y="189841"/>
                </a:cubicBezTo>
                <a:lnTo>
                  <a:pt x="1797893" y="189841"/>
                </a:lnTo>
                <a:close/>
              </a:path>
            </a:pathLst>
          </a:custGeom>
          <a:solidFill>
            <a:srgbClr val="00A9B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Text Box 4">
            <a:extLst>
              <a:ext uri="{FF2B5EF4-FFF2-40B4-BE49-F238E27FC236}">
                <a16:creationId xmlns:a16="http://schemas.microsoft.com/office/drawing/2014/main" xmlns="" id="{940DDD27-1498-48EA-BC71-6D439CE800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6000" y="4133065"/>
            <a:ext cx="3600000" cy="27699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0" tIns="0" rIns="0" bIns="0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同比</a:t>
            </a:r>
            <a:r>
              <a:rPr kumimoji="1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2017</a:t>
            </a: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 </a:t>
            </a:r>
            <a:r>
              <a:rPr kumimoji="1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( 6.00</a:t>
            </a: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亿元 </a:t>
            </a:r>
            <a:r>
              <a:rPr kumimoji="1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增长</a:t>
            </a:r>
            <a:r>
              <a:rPr kumimoji="1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11.94%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10042918-D71F-4652-BA3A-3CD965904135}"/>
              </a:ext>
            </a:extLst>
          </p:cNvPr>
          <p:cNvGrpSpPr/>
          <p:nvPr/>
        </p:nvGrpSpPr>
        <p:grpSpPr>
          <a:xfrm>
            <a:off x="3781900" y="1253916"/>
            <a:ext cx="4628201" cy="4628201"/>
            <a:chOff x="3781900" y="1251899"/>
            <a:chExt cx="4628201" cy="4628201"/>
          </a:xfrm>
        </p:grpSpPr>
        <p:sp>
          <p:nvSpPr>
            <p:cNvPr id="21" name="弧形 20">
              <a:extLst>
                <a:ext uri="{FF2B5EF4-FFF2-40B4-BE49-F238E27FC236}">
                  <a16:creationId xmlns:a16="http://schemas.microsoft.com/office/drawing/2014/main" xmlns="" id="{08580052-0548-46D3-A031-B1FBFBFE29A3}"/>
                </a:ext>
              </a:extLst>
            </p:cNvPr>
            <p:cNvSpPr/>
            <p:nvPr/>
          </p:nvSpPr>
          <p:spPr>
            <a:xfrm rot="19752424">
              <a:off x="3781900" y="1251899"/>
              <a:ext cx="4628201" cy="4628201"/>
            </a:xfrm>
            <a:prstGeom prst="arc">
              <a:avLst>
                <a:gd name="adj1" fmla="val 7105454"/>
                <a:gd name="adj2" fmla="val 13673981"/>
              </a:avLst>
            </a:prstGeom>
            <a:ln w="127000" cap="rnd">
              <a:solidFill>
                <a:srgbClr val="004A8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弧形 8">
              <a:extLst>
                <a:ext uri="{FF2B5EF4-FFF2-40B4-BE49-F238E27FC236}">
                  <a16:creationId xmlns:a16="http://schemas.microsoft.com/office/drawing/2014/main" xmlns="" id="{55FFD93D-EA10-42DD-BA91-41E0EE4EE6FF}"/>
                </a:ext>
              </a:extLst>
            </p:cNvPr>
            <p:cNvSpPr/>
            <p:nvPr/>
          </p:nvSpPr>
          <p:spPr>
            <a:xfrm rot="19752424">
              <a:off x="3781900" y="1251899"/>
              <a:ext cx="4628201" cy="4628201"/>
            </a:xfrm>
            <a:prstGeom prst="arc">
              <a:avLst>
                <a:gd name="adj1" fmla="val 16200000"/>
                <a:gd name="adj2" fmla="val 6892148"/>
              </a:avLst>
            </a:prstGeom>
            <a:ln w="127000" cap="rnd">
              <a:solidFill>
                <a:srgbClr val="00A9B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弧形 21">
              <a:extLst>
                <a:ext uri="{FF2B5EF4-FFF2-40B4-BE49-F238E27FC236}">
                  <a16:creationId xmlns:a16="http://schemas.microsoft.com/office/drawing/2014/main" xmlns="" id="{3383AC64-8778-4595-A6C0-17F68E088F33}"/>
                </a:ext>
              </a:extLst>
            </p:cNvPr>
            <p:cNvSpPr/>
            <p:nvPr/>
          </p:nvSpPr>
          <p:spPr>
            <a:xfrm rot="19752424">
              <a:off x="3781900" y="1251899"/>
              <a:ext cx="4628201" cy="4628201"/>
            </a:xfrm>
            <a:prstGeom prst="arc">
              <a:avLst>
                <a:gd name="adj1" fmla="val 13882438"/>
                <a:gd name="adj2" fmla="val 15986932"/>
              </a:avLst>
            </a:prstGeom>
            <a:ln w="127000" cap="rnd">
              <a:solidFill>
                <a:srgbClr val="016AB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ED516EAF-BF9C-4479-AC6C-D8D8924D2FBA}"/>
              </a:ext>
            </a:extLst>
          </p:cNvPr>
          <p:cNvCxnSpPr/>
          <p:nvPr/>
        </p:nvCxnSpPr>
        <p:spPr>
          <a:xfrm>
            <a:off x="8485543" y="3565999"/>
            <a:ext cx="828000" cy="0"/>
          </a:xfrm>
          <a:prstGeom prst="line">
            <a:avLst/>
          </a:prstGeom>
          <a:ln w="25400">
            <a:solidFill>
              <a:srgbClr val="00A9B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0CE2C769-6159-4549-98CE-07947EE6B111}"/>
              </a:ext>
            </a:extLst>
          </p:cNvPr>
          <p:cNvSpPr/>
          <p:nvPr/>
        </p:nvSpPr>
        <p:spPr>
          <a:xfrm>
            <a:off x="2887980" y="2080260"/>
            <a:ext cx="1120140" cy="289560"/>
          </a:xfrm>
          <a:custGeom>
            <a:avLst/>
            <a:gdLst>
              <a:gd name="connsiteX0" fmla="*/ 0 w 1120140"/>
              <a:gd name="connsiteY0" fmla="*/ 0 h 289560"/>
              <a:gd name="connsiteX1" fmla="*/ 754380 w 1120140"/>
              <a:gd name="connsiteY1" fmla="*/ 0 h 289560"/>
              <a:gd name="connsiteX2" fmla="*/ 1120140 w 1120140"/>
              <a:gd name="connsiteY2" fmla="*/ 289560 h 28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0140" h="289560">
                <a:moveTo>
                  <a:pt x="0" y="0"/>
                </a:moveTo>
                <a:lnTo>
                  <a:pt x="754380" y="0"/>
                </a:lnTo>
                <a:lnTo>
                  <a:pt x="1120140" y="289560"/>
                </a:lnTo>
              </a:path>
            </a:pathLst>
          </a:custGeom>
          <a:ln w="25400">
            <a:solidFill>
              <a:srgbClr val="016AB5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088204F4-1182-47D4-98F8-FE387518BA43}"/>
              </a:ext>
            </a:extLst>
          </p:cNvPr>
          <p:cNvSpPr/>
          <p:nvPr/>
        </p:nvSpPr>
        <p:spPr>
          <a:xfrm flipV="1">
            <a:off x="2887980" y="4766213"/>
            <a:ext cx="1120140" cy="289560"/>
          </a:xfrm>
          <a:custGeom>
            <a:avLst/>
            <a:gdLst>
              <a:gd name="connsiteX0" fmla="*/ 0 w 1120140"/>
              <a:gd name="connsiteY0" fmla="*/ 0 h 289560"/>
              <a:gd name="connsiteX1" fmla="*/ 754380 w 1120140"/>
              <a:gd name="connsiteY1" fmla="*/ 0 h 289560"/>
              <a:gd name="connsiteX2" fmla="*/ 1120140 w 1120140"/>
              <a:gd name="connsiteY2" fmla="*/ 289560 h 28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0140" h="289560">
                <a:moveTo>
                  <a:pt x="0" y="0"/>
                </a:moveTo>
                <a:lnTo>
                  <a:pt x="754380" y="0"/>
                </a:lnTo>
                <a:lnTo>
                  <a:pt x="1120140" y="289560"/>
                </a:lnTo>
              </a:path>
            </a:pathLst>
          </a:custGeom>
          <a:ln w="25400">
            <a:solidFill>
              <a:srgbClr val="004A8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7FAB6AA2-A89F-4763-ABA6-2BB8E3F1A05E}"/>
              </a:ext>
            </a:extLst>
          </p:cNvPr>
          <p:cNvSpPr/>
          <p:nvPr/>
        </p:nvSpPr>
        <p:spPr>
          <a:xfrm>
            <a:off x="0" y="4782192"/>
            <a:ext cx="12192000" cy="2075808"/>
          </a:xfrm>
          <a:custGeom>
            <a:avLst/>
            <a:gdLst>
              <a:gd name="connsiteX0" fmla="*/ 12192000 w 12192000"/>
              <a:gd name="connsiteY0" fmla="*/ 0 h 2075808"/>
              <a:gd name="connsiteX1" fmla="*/ 12192000 w 12192000"/>
              <a:gd name="connsiteY1" fmla="*/ 2075808 h 2075808"/>
              <a:gd name="connsiteX2" fmla="*/ 6096000 w 12192000"/>
              <a:gd name="connsiteY2" fmla="*/ 2075808 h 2075808"/>
              <a:gd name="connsiteX3" fmla="*/ 11966744 w 12192000"/>
              <a:gd name="connsiteY3" fmla="*/ 245008 h 2075808"/>
              <a:gd name="connsiteX4" fmla="*/ 0 w 12192000"/>
              <a:gd name="connsiteY4" fmla="*/ 0 h 2075808"/>
              <a:gd name="connsiteX5" fmla="*/ 225256 w 12192000"/>
              <a:gd name="connsiteY5" fmla="*/ 245008 h 2075808"/>
              <a:gd name="connsiteX6" fmla="*/ 6096000 w 12192000"/>
              <a:gd name="connsiteY6" fmla="*/ 2075808 h 2075808"/>
              <a:gd name="connsiteX7" fmla="*/ 0 w 12192000"/>
              <a:gd name="connsiteY7" fmla="*/ 2075808 h 207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075808">
                <a:moveTo>
                  <a:pt x="12192000" y="0"/>
                </a:moveTo>
                <a:lnTo>
                  <a:pt x="12192000" y="2075808"/>
                </a:lnTo>
                <a:lnTo>
                  <a:pt x="6096000" y="2075808"/>
                </a:lnTo>
                <a:cubicBezTo>
                  <a:pt x="8631066" y="2075808"/>
                  <a:pt x="10836138" y="1335515"/>
                  <a:pt x="11966744" y="245008"/>
                </a:cubicBezTo>
                <a:close/>
                <a:moveTo>
                  <a:pt x="0" y="0"/>
                </a:moveTo>
                <a:lnTo>
                  <a:pt x="225256" y="245008"/>
                </a:lnTo>
                <a:cubicBezTo>
                  <a:pt x="1355862" y="1335515"/>
                  <a:pt x="3560935" y="2075808"/>
                  <a:pt x="6096000" y="2075808"/>
                </a:cubicBezTo>
                <a:lnTo>
                  <a:pt x="0" y="2075808"/>
                </a:lnTo>
                <a:close/>
              </a:path>
            </a:pathLst>
          </a:custGeom>
          <a:solidFill>
            <a:srgbClr val="00A9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xmlns="" id="{19076F36-A07C-4A8F-AD8B-43E3A8CE2E5C}"/>
              </a:ext>
            </a:extLst>
          </p:cNvPr>
          <p:cNvSpPr/>
          <p:nvPr/>
        </p:nvSpPr>
        <p:spPr>
          <a:xfrm>
            <a:off x="0" y="5540342"/>
            <a:ext cx="12192000" cy="1317657"/>
          </a:xfrm>
          <a:custGeom>
            <a:avLst/>
            <a:gdLst>
              <a:gd name="connsiteX0" fmla="*/ 12192000 w 12192000"/>
              <a:gd name="connsiteY0" fmla="*/ 0 h 2075808"/>
              <a:gd name="connsiteX1" fmla="*/ 12192000 w 12192000"/>
              <a:gd name="connsiteY1" fmla="*/ 2075808 h 2075808"/>
              <a:gd name="connsiteX2" fmla="*/ 6096000 w 12192000"/>
              <a:gd name="connsiteY2" fmla="*/ 2075808 h 2075808"/>
              <a:gd name="connsiteX3" fmla="*/ 11966744 w 12192000"/>
              <a:gd name="connsiteY3" fmla="*/ 245008 h 2075808"/>
              <a:gd name="connsiteX4" fmla="*/ 0 w 12192000"/>
              <a:gd name="connsiteY4" fmla="*/ 0 h 2075808"/>
              <a:gd name="connsiteX5" fmla="*/ 225256 w 12192000"/>
              <a:gd name="connsiteY5" fmla="*/ 245008 h 2075808"/>
              <a:gd name="connsiteX6" fmla="*/ 6096000 w 12192000"/>
              <a:gd name="connsiteY6" fmla="*/ 2075808 h 2075808"/>
              <a:gd name="connsiteX7" fmla="*/ 0 w 12192000"/>
              <a:gd name="connsiteY7" fmla="*/ 2075808 h 207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075808">
                <a:moveTo>
                  <a:pt x="12192000" y="0"/>
                </a:moveTo>
                <a:lnTo>
                  <a:pt x="12192000" y="2075808"/>
                </a:lnTo>
                <a:lnTo>
                  <a:pt x="6096000" y="2075808"/>
                </a:lnTo>
                <a:cubicBezTo>
                  <a:pt x="8631066" y="2075808"/>
                  <a:pt x="10836138" y="1335515"/>
                  <a:pt x="11966744" y="245008"/>
                </a:cubicBezTo>
                <a:close/>
                <a:moveTo>
                  <a:pt x="0" y="0"/>
                </a:moveTo>
                <a:lnTo>
                  <a:pt x="225256" y="245008"/>
                </a:lnTo>
                <a:cubicBezTo>
                  <a:pt x="1355862" y="1335515"/>
                  <a:pt x="3560935" y="2075808"/>
                  <a:pt x="6096000" y="2075808"/>
                </a:cubicBezTo>
                <a:lnTo>
                  <a:pt x="0" y="2075808"/>
                </a:lnTo>
                <a:close/>
              </a:path>
            </a:pathLst>
          </a:custGeom>
          <a:solidFill>
            <a:srgbClr val="016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C4A440F2-BE17-47CC-BA43-914BDEA12C17}"/>
              </a:ext>
            </a:extLst>
          </p:cNvPr>
          <p:cNvSpPr/>
          <p:nvPr/>
        </p:nvSpPr>
        <p:spPr>
          <a:xfrm>
            <a:off x="-895350" y="-5410201"/>
            <a:ext cx="13982700" cy="12268200"/>
          </a:xfrm>
          <a:prstGeom prst="ellipse">
            <a:avLst/>
          </a:prstGeom>
          <a:noFill/>
          <a:ln>
            <a:gradFill>
              <a:gsLst>
                <a:gs pos="54000">
                  <a:srgbClr val="00A9B2">
                    <a:alpha val="0"/>
                  </a:srgbClr>
                </a:gs>
                <a:gs pos="100000">
                  <a:srgbClr val="00A9B2">
                    <a:alpha val="5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xmlns="" id="{4089EED0-143C-4EB5-BB11-9CAE742BED58}"/>
              </a:ext>
            </a:extLst>
          </p:cNvPr>
          <p:cNvSpPr/>
          <p:nvPr/>
        </p:nvSpPr>
        <p:spPr>
          <a:xfrm>
            <a:off x="9246544" y="493734"/>
            <a:ext cx="397517" cy="227970"/>
          </a:xfrm>
          <a:custGeom>
            <a:avLst/>
            <a:gdLst>
              <a:gd name="connsiteX0" fmla="*/ 36000 w 397517"/>
              <a:gd name="connsiteY0" fmla="*/ 155970 h 227970"/>
              <a:gd name="connsiteX1" fmla="*/ 123007 w 397517"/>
              <a:gd name="connsiteY1" fmla="*/ 155970 h 227970"/>
              <a:gd name="connsiteX2" fmla="*/ 159007 w 397517"/>
              <a:gd name="connsiteY2" fmla="*/ 191970 h 227970"/>
              <a:gd name="connsiteX3" fmla="*/ 123007 w 397517"/>
              <a:gd name="connsiteY3" fmla="*/ 227970 h 227970"/>
              <a:gd name="connsiteX4" fmla="*/ 36000 w 397517"/>
              <a:gd name="connsiteY4" fmla="*/ 227970 h 227970"/>
              <a:gd name="connsiteX5" fmla="*/ 0 w 397517"/>
              <a:gd name="connsiteY5" fmla="*/ 191970 h 227970"/>
              <a:gd name="connsiteX6" fmla="*/ 36000 w 397517"/>
              <a:gd name="connsiteY6" fmla="*/ 155970 h 227970"/>
              <a:gd name="connsiteX7" fmla="*/ 36000 w 397517"/>
              <a:gd name="connsiteY7" fmla="*/ 0 h 227970"/>
              <a:gd name="connsiteX8" fmla="*/ 361517 w 397517"/>
              <a:gd name="connsiteY8" fmla="*/ 0 h 227970"/>
              <a:gd name="connsiteX9" fmla="*/ 397517 w 397517"/>
              <a:gd name="connsiteY9" fmla="*/ 36000 h 227970"/>
              <a:gd name="connsiteX10" fmla="*/ 361517 w 397517"/>
              <a:gd name="connsiteY10" fmla="*/ 72000 h 227970"/>
              <a:gd name="connsiteX11" fmla="*/ 36000 w 397517"/>
              <a:gd name="connsiteY11" fmla="*/ 72000 h 227970"/>
              <a:gd name="connsiteX12" fmla="*/ 0 w 397517"/>
              <a:gd name="connsiteY12" fmla="*/ 36000 h 227970"/>
              <a:gd name="connsiteX13" fmla="*/ 36000 w 397517"/>
              <a:gd name="connsiteY13" fmla="*/ 0 h 227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97517" h="227970">
                <a:moveTo>
                  <a:pt x="36000" y="155970"/>
                </a:moveTo>
                <a:lnTo>
                  <a:pt x="123007" y="155970"/>
                </a:lnTo>
                <a:cubicBezTo>
                  <a:pt x="142889" y="155970"/>
                  <a:pt x="159007" y="172088"/>
                  <a:pt x="159007" y="191970"/>
                </a:cubicBezTo>
                <a:cubicBezTo>
                  <a:pt x="159007" y="211852"/>
                  <a:pt x="142889" y="227970"/>
                  <a:pt x="123007" y="227970"/>
                </a:cubicBezTo>
                <a:lnTo>
                  <a:pt x="36000" y="227970"/>
                </a:lnTo>
                <a:cubicBezTo>
                  <a:pt x="16118" y="227970"/>
                  <a:pt x="0" y="211852"/>
                  <a:pt x="0" y="191970"/>
                </a:cubicBezTo>
                <a:cubicBezTo>
                  <a:pt x="0" y="172088"/>
                  <a:pt x="16118" y="155970"/>
                  <a:pt x="36000" y="155970"/>
                </a:cubicBezTo>
                <a:close/>
                <a:moveTo>
                  <a:pt x="36000" y="0"/>
                </a:moveTo>
                <a:lnTo>
                  <a:pt x="361517" y="0"/>
                </a:lnTo>
                <a:cubicBezTo>
                  <a:pt x="381399" y="0"/>
                  <a:pt x="397517" y="16118"/>
                  <a:pt x="397517" y="36000"/>
                </a:cubicBezTo>
                <a:cubicBezTo>
                  <a:pt x="397517" y="55882"/>
                  <a:pt x="381399" y="72000"/>
                  <a:pt x="361517" y="72000"/>
                </a:cubicBezTo>
                <a:lnTo>
                  <a:pt x="36000" y="72000"/>
                </a:lnTo>
                <a:cubicBezTo>
                  <a:pt x="16118" y="72000"/>
                  <a:pt x="0" y="55882"/>
                  <a:pt x="0" y="36000"/>
                </a:cubicBezTo>
                <a:cubicBezTo>
                  <a:pt x="0" y="16118"/>
                  <a:pt x="16118" y="0"/>
                  <a:pt x="36000" y="0"/>
                </a:cubicBezTo>
                <a:close/>
              </a:path>
            </a:pathLst>
          </a:custGeom>
          <a:solidFill>
            <a:srgbClr val="00A9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xmlns="" id="{18EAC45D-77F6-42A1-8270-90D0AF6D0CFA}"/>
              </a:ext>
            </a:extLst>
          </p:cNvPr>
          <p:cNvSpPr/>
          <p:nvPr/>
        </p:nvSpPr>
        <p:spPr>
          <a:xfrm flipH="1">
            <a:off x="2545003" y="493734"/>
            <a:ext cx="397517" cy="227970"/>
          </a:xfrm>
          <a:custGeom>
            <a:avLst/>
            <a:gdLst>
              <a:gd name="connsiteX0" fmla="*/ 36000 w 397517"/>
              <a:gd name="connsiteY0" fmla="*/ 155970 h 227970"/>
              <a:gd name="connsiteX1" fmla="*/ 123007 w 397517"/>
              <a:gd name="connsiteY1" fmla="*/ 155970 h 227970"/>
              <a:gd name="connsiteX2" fmla="*/ 159007 w 397517"/>
              <a:gd name="connsiteY2" fmla="*/ 191970 h 227970"/>
              <a:gd name="connsiteX3" fmla="*/ 123007 w 397517"/>
              <a:gd name="connsiteY3" fmla="*/ 227970 h 227970"/>
              <a:gd name="connsiteX4" fmla="*/ 36000 w 397517"/>
              <a:gd name="connsiteY4" fmla="*/ 227970 h 227970"/>
              <a:gd name="connsiteX5" fmla="*/ 0 w 397517"/>
              <a:gd name="connsiteY5" fmla="*/ 191970 h 227970"/>
              <a:gd name="connsiteX6" fmla="*/ 36000 w 397517"/>
              <a:gd name="connsiteY6" fmla="*/ 155970 h 227970"/>
              <a:gd name="connsiteX7" fmla="*/ 36000 w 397517"/>
              <a:gd name="connsiteY7" fmla="*/ 0 h 227970"/>
              <a:gd name="connsiteX8" fmla="*/ 361517 w 397517"/>
              <a:gd name="connsiteY8" fmla="*/ 0 h 227970"/>
              <a:gd name="connsiteX9" fmla="*/ 397517 w 397517"/>
              <a:gd name="connsiteY9" fmla="*/ 36000 h 227970"/>
              <a:gd name="connsiteX10" fmla="*/ 361517 w 397517"/>
              <a:gd name="connsiteY10" fmla="*/ 72000 h 227970"/>
              <a:gd name="connsiteX11" fmla="*/ 36000 w 397517"/>
              <a:gd name="connsiteY11" fmla="*/ 72000 h 227970"/>
              <a:gd name="connsiteX12" fmla="*/ 0 w 397517"/>
              <a:gd name="connsiteY12" fmla="*/ 36000 h 227970"/>
              <a:gd name="connsiteX13" fmla="*/ 36000 w 397517"/>
              <a:gd name="connsiteY13" fmla="*/ 0 h 227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97517" h="227970">
                <a:moveTo>
                  <a:pt x="36000" y="155970"/>
                </a:moveTo>
                <a:lnTo>
                  <a:pt x="123007" y="155970"/>
                </a:lnTo>
                <a:cubicBezTo>
                  <a:pt x="142889" y="155970"/>
                  <a:pt x="159007" y="172088"/>
                  <a:pt x="159007" y="191970"/>
                </a:cubicBezTo>
                <a:cubicBezTo>
                  <a:pt x="159007" y="211852"/>
                  <a:pt x="142889" y="227970"/>
                  <a:pt x="123007" y="227970"/>
                </a:cubicBezTo>
                <a:lnTo>
                  <a:pt x="36000" y="227970"/>
                </a:lnTo>
                <a:cubicBezTo>
                  <a:pt x="16118" y="227970"/>
                  <a:pt x="0" y="211852"/>
                  <a:pt x="0" y="191970"/>
                </a:cubicBezTo>
                <a:cubicBezTo>
                  <a:pt x="0" y="172088"/>
                  <a:pt x="16118" y="155970"/>
                  <a:pt x="36000" y="155970"/>
                </a:cubicBezTo>
                <a:close/>
                <a:moveTo>
                  <a:pt x="36000" y="0"/>
                </a:moveTo>
                <a:lnTo>
                  <a:pt x="361517" y="0"/>
                </a:lnTo>
                <a:cubicBezTo>
                  <a:pt x="381399" y="0"/>
                  <a:pt x="397517" y="16118"/>
                  <a:pt x="397517" y="36000"/>
                </a:cubicBezTo>
                <a:cubicBezTo>
                  <a:pt x="397517" y="55882"/>
                  <a:pt x="381399" y="72000"/>
                  <a:pt x="361517" y="72000"/>
                </a:cubicBezTo>
                <a:lnTo>
                  <a:pt x="36000" y="72000"/>
                </a:lnTo>
                <a:cubicBezTo>
                  <a:pt x="16118" y="72000"/>
                  <a:pt x="0" y="55882"/>
                  <a:pt x="0" y="36000"/>
                </a:cubicBezTo>
                <a:cubicBezTo>
                  <a:pt x="0" y="16118"/>
                  <a:pt x="16118" y="0"/>
                  <a:pt x="36000" y="0"/>
                </a:cubicBezTo>
                <a:close/>
              </a:path>
            </a:pathLst>
          </a:custGeom>
          <a:solidFill>
            <a:srgbClr val="00A9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E63CFA1E-5E9D-45D0-B8A3-9A970FB1C430}"/>
              </a:ext>
            </a:extLst>
          </p:cNvPr>
          <p:cNvSpPr/>
          <p:nvPr/>
        </p:nvSpPr>
        <p:spPr>
          <a:xfrm>
            <a:off x="5070000" y="6279602"/>
            <a:ext cx="2052000" cy="2154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年公司总收入构成</a:t>
            </a:r>
          </a:p>
        </p:txBody>
      </p:sp>
    </p:spTree>
    <p:extLst>
      <p:ext uri="{BB962C8B-B14F-4D97-AF65-F5344CB8AC3E}">
        <p14:creationId xmlns:p14="http://schemas.microsoft.com/office/powerpoint/2010/main" val="738893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白色的雪地上&#10;&#10;描述已自动生成">
            <a:extLst>
              <a:ext uri="{FF2B5EF4-FFF2-40B4-BE49-F238E27FC236}">
                <a16:creationId xmlns:a16="http://schemas.microsoft.com/office/drawing/2014/main" xmlns="" id="{1DCDF446-2675-4EA6-8A9C-256A16693D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072"/>
          <a:stretch/>
        </p:blipFill>
        <p:spPr>
          <a:xfrm>
            <a:off x="0" y="0"/>
            <a:ext cx="12192000" cy="5290457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136F2D79-055B-4D1E-B845-F4EE3E658C78}"/>
              </a:ext>
            </a:extLst>
          </p:cNvPr>
          <p:cNvSpPr/>
          <p:nvPr/>
        </p:nvSpPr>
        <p:spPr>
          <a:xfrm>
            <a:off x="0" y="3326437"/>
            <a:ext cx="12192000" cy="3531563"/>
          </a:xfrm>
          <a:prstGeom prst="rect">
            <a:avLst/>
          </a:prstGeom>
          <a:solidFill>
            <a:srgbClr val="004A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CE01524A-1757-4F10-8A72-647BB25053FE}"/>
              </a:ext>
            </a:extLst>
          </p:cNvPr>
          <p:cNvSpPr/>
          <p:nvPr/>
        </p:nvSpPr>
        <p:spPr>
          <a:xfrm>
            <a:off x="0" y="3326437"/>
            <a:ext cx="12192000" cy="3531563"/>
          </a:xfrm>
          <a:prstGeom prst="rect">
            <a:avLst/>
          </a:prstGeom>
          <a:blipFill dpi="0" rotWithShape="1">
            <a:blip r:embed="rId4">
              <a:alphaModFix amt="40000"/>
              <a:grayscl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8480AA52-9A34-4D97-9FF6-E5D77F40DFE6}"/>
              </a:ext>
            </a:extLst>
          </p:cNvPr>
          <p:cNvGrpSpPr/>
          <p:nvPr/>
        </p:nvGrpSpPr>
        <p:grpSpPr>
          <a:xfrm rot="2012847">
            <a:off x="-382806" y="-318615"/>
            <a:ext cx="1813773" cy="2465653"/>
            <a:chOff x="9207174" y="318082"/>
            <a:chExt cx="318496" cy="432965"/>
          </a:xfrm>
          <a:gradFill flip="none" rotWithShape="0">
            <a:gsLst>
              <a:gs pos="0">
                <a:srgbClr val="00A9B2">
                  <a:alpha val="20000"/>
                </a:srgbClr>
              </a:gs>
              <a:gs pos="78000">
                <a:srgbClr val="00A9B2">
                  <a:alpha val="0"/>
                </a:srgbClr>
              </a:gs>
            </a:gsLst>
            <a:lin ang="5400000" scaled="1"/>
            <a:tileRect/>
          </a:gradFill>
        </p:grpSpPr>
        <p:sp>
          <p:nvSpPr>
            <p:cNvPr id="7" name="箭头: 上 6">
              <a:extLst>
                <a:ext uri="{FF2B5EF4-FFF2-40B4-BE49-F238E27FC236}">
                  <a16:creationId xmlns:a16="http://schemas.microsoft.com/office/drawing/2014/main" xmlns="" id="{CF36C32C-A0E4-4FD3-8E17-1E86110D5E9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73594" y="318082"/>
              <a:ext cx="215884" cy="384002"/>
            </a:xfrm>
            <a:prstGeom prst="upArrow">
              <a:avLst>
                <a:gd name="adj1" fmla="val 50000"/>
                <a:gd name="adj2" fmla="val 57721"/>
              </a:avLst>
            </a:prstGeom>
            <a:grpFill/>
            <a:ln w="6350">
              <a:gradFill>
                <a:gsLst>
                  <a:gs pos="0">
                    <a:srgbClr val="00A9B2">
                      <a:alpha val="20000"/>
                    </a:srgbClr>
                  </a:gs>
                  <a:gs pos="100000">
                    <a:srgbClr val="00A9B2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箭头: 上 7">
              <a:extLst>
                <a:ext uri="{FF2B5EF4-FFF2-40B4-BE49-F238E27FC236}">
                  <a16:creationId xmlns:a16="http://schemas.microsoft.com/office/drawing/2014/main" xmlns="" id="{045F212A-A3C2-4630-A962-886BC6B6F8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402776" y="538916"/>
              <a:ext cx="122894" cy="184692"/>
            </a:xfrm>
            <a:prstGeom prst="upArrow">
              <a:avLst/>
            </a:prstGeom>
            <a:grpFill/>
            <a:ln w="3175">
              <a:gradFill>
                <a:gsLst>
                  <a:gs pos="0">
                    <a:srgbClr val="00A9B2">
                      <a:alpha val="20000"/>
                    </a:srgbClr>
                  </a:gs>
                  <a:gs pos="100000">
                    <a:srgbClr val="00A9B2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箭头: 上 8">
              <a:extLst>
                <a:ext uri="{FF2B5EF4-FFF2-40B4-BE49-F238E27FC236}">
                  <a16:creationId xmlns:a16="http://schemas.microsoft.com/office/drawing/2014/main" xmlns="" id="{A4432CA8-3C60-4005-BB85-E10A99AE9B1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07174" y="476713"/>
              <a:ext cx="122894" cy="274334"/>
            </a:xfrm>
            <a:prstGeom prst="upArrow">
              <a:avLst/>
            </a:prstGeom>
            <a:grpFill/>
            <a:ln w="3175">
              <a:gradFill>
                <a:gsLst>
                  <a:gs pos="0">
                    <a:srgbClr val="00A9B2">
                      <a:alpha val="20000"/>
                    </a:srgbClr>
                  </a:gs>
                  <a:gs pos="100000">
                    <a:srgbClr val="00A9B2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0" name="文本框 5">
            <a:extLst>
              <a:ext uri="{FF2B5EF4-FFF2-40B4-BE49-F238E27FC236}">
                <a16:creationId xmlns:a16="http://schemas.microsoft.com/office/drawing/2014/main" xmlns="" id="{677B29B4-3394-4EDC-930A-5132F8CBB74B}"/>
              </a:ext>
            </a:extLst>
          </p:cNvPr>
          <p:cNvSpPr txBox="1"/>
          <p:nvPr/>
        </p:nvSpPr>
        <p:spPr>
          <a:xfrm>
            <a:off x="421119" y="386497"/>
            <a:ext cx="3900286" cy="430887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 w="6350">
                  <a:gradFill>
                    <a:gsLst>
                      <a:gs pos="0">
                        <a:srgbClr val="016AB5">
                          <a:alpha val="50000"/>
                        </a:srgbClr>
                      </a:gs>
                      <a:gs pos="100000">
                        <a:srgbClr val="016AB5">
                          <a:alpha val="0"/>
                        </a:srgbClr>
                      </a:gs>
                    </a:gsLst>
                    <a:lin ang="5400000" scaled="1"/>
                  </a:gradFill>
                  <a:miter lim="800000"/>
                </a:ln>
                <a:noFill/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销售服务质量持续改进</a:t>
            </a:r>
          </a:p>
        </p:txBody>
      </p:sp>
      <p:sp>
        <p:nvSpPr>
          <p:cNvPr id="11" name="文本框 5">
            <a:extLst>
              <a:ext uri="{FF2B5EF4-FFF2-40B4-BE49-F238E27FC236}">
                <a16:creationId xmlns:a16="http://schemas.microsoft.com/office/drawing/2014/main" xmlns="" id="{5FA8835A-ABCE-49D0-A002-DB7CA1262C4C}"/>
              </a:ext>
            </a:extLst>
          </p:cNvPr>
          <p:cNvSpPr txBox="1"/>
          <p:nvPr/>
        </p:nvSpPr>
        <p:spPr>
          <a:xfrm>
            <a:off x="406400" y="398437"/>
            <a:ext cx="3900286" cy="430887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销售服务质量持续改进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5852CF3A-1F3F-4EEC-AF0F-042B3148DB2D}"/>
              </a:ext>
            </a:extLst>
          </p:cNvPr>
          <p:cNvGrpSpPr/>
          <p:nvPr/>
        </p:nvGrpSpPr>
        <p:grpSpPr>
          <a:xfrm rot="2012847">
            <a:off x="4459396" y="318082"/>
            <a:ext cx="324520" cy="471088"/>
            <a:chOff x="9207174" y="318082"/>
            <a:chExt cx="324520" cy="471088"/>
          </a:xfrm>
        </p:grpSpPr>
        <p:sp>
          <p:nvSpPr>
            <p:cNvPr id="13" name="箭头: 上 12">
              <a:extLst>
                <a:ext uri="{FF2B5EF4-FFF2-40B4-BE49-F238E27FC236}">
                  <a16:creationId xmlns:a16="http://schemas.microsoft.com/office/drawing/2014/main" xmlns="" id="{A6983AE9-A5A1-4238-9A9B-B6D4AEA19F2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73594" y="318082"/>
              <a:ext cx="215884" cy="384002"/>
            </a:xfrm>
            <a:prstGeom prst="upArrow">
              <a:avLst>
                <a:gd name="adj1" fmla="val 50000"/>
                <a:gd name="adj2" fmla="val 57721"/>
              </a:avLst>
            </a:prstGeom>
            <a:gradFill flip="none" rotWithShape="0">
              <a:gsLst>
                <a:gs pos="0">
                  <a:srgbClr val="00A9B2">
                    <a:alpha val="50000"/>
                  </a:srgbClr>
                </a:gs>
                <a:gs pos="100000">
                  <a:srgbClr val="00A9B2">
                    <a:alpha val="0"/>
                  </a:srgbClr>
                </a:gs>
              </a:gsLst>
              <a:lin ang="5400000" scaled="1"/>
              <a:tileRect/>
            </a:gradFill>
            <a:ln w="6350">
              <a:gradFill>
                <a:gsLst>
                  <a:gs pos="0">
                    <a:srgbClr val="00A9B2">
                      <a:alpha val="75000"/>
                    </a:srgbClr>
                  </a:gs>
                  <a:gs pos="100000">
                    <a:srgbClr val="00A9B2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箭头: 上 13">
              <a:extLst>
                <a:ext uri="{FF2B5EF4-FFF2-40B4-BE49-F238E27FC236}">
                  <a16:creationId xmlns:a16="http://schemas.microsoft.com/office/drawing/2014/main" xmlns="" id="{49477593-0566-4267-B0D9-715522331D1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408800" y="604478"/>
              <a:ext cx="122894" cy="184692"/>
            </a:xfrm>
            <a:prstGeom prst="upArrow">
              <a:avLst/>
            </a:prstGeom>
            <a:gradFill flip="none" rotWithShape="0">
              <a:gsLst>
                <a:gs pos="0">
                  <a:srgbClr val="00A9B2">
                    <a:alpha val="50000"/>
                  </a:srgbClr>
                </a:gs>
                <a:gs pos="100000">
                  <a:srgbClr val="00A9B2">
                    <a:alpha val="0"/>
                  </a:srgbClr>
                </a:gs>
              </a:gsLst>
              <a:lin ang="5400000" scaled="1"/>
              <a:tileRect/>
            </a:gradFill>
            <a:ln w="3175">
              <a:gradFill>
                <a:gsLst>
                  <a:gs pos="0">
                    <a:srgbClr val="00A9B2">
                      <a:alpha val="75000"/>
                    </a:srgbClr>
                  </a:gs>
                  <a:gs pos="100000">
                    <a:srgbClr val="00A9B2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箭头: 上 14">
              <a:extLst>
                <a:ext uri="{FF2B5EF4-FFF2-40B4-BE49-F238E27FC236}">
                  <a16:creationId xmlns:a16="http://schemas.microsoft.com/office/drawing/2014/main" xmlns="" id="{5C6E7C62-6326-45D9-B094-93F4C03675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07174" y="476713"/>
              <a:ext cx="122894" cy="274334"/>
            </a:xfrm>
            <a:prstGeom prst="upArrow">
              <a:avLst/>
            </a:prstGeom>
            <a:gradFill flip="none" rotWithShape="0">
              <a:gsLst>
                <a:gs pos="0">
                  <a:srgbClr val="00A9B2">
                    <a:alpha val="50000"/>
                  </a:srgbClr>
                </a:gs>
                <a:gs pos="100000">
                  <a:srgbClr val="00A9B2">
                    <a:alpha val="0"/>
                  </a:srgbClr>
                </a:gs>
              </a:gsLst>
              <a:lin ang="5400000" scaled="1"/>
              <a:tileRect/>
            </a:gradFill>
            <a:ln w="3175">
              <a:gradFill>
                <a:gsLst>
                  <a:gs pos="0">
                    <a:srgbClr val="00A9B2">
                      <a:alpha val="75000"/>
                    </a:srgbClr>
                  </a:gs>
                  <a:gs pos="100000">
                    <a:srgbClr val="00A9B2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16" name="图片 15" descr="图片包含 物体&#10;&#10;描述已自动生成">
            <a:extLst>
              <a:ext uri="{FF2B5EF4-FFF2-40B4-BE49-F238E27FC236}">
                <a16:creationId xmlns:a16="http://schemas.microsoft.com/office/drawing/2014/main" xmlns="" id="{3C552370-EC00-4106-BD9D-7D15EDAF659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323736"/>
            <a:ext cx="1272846" cy="432287"/>
          </a:xfrm>
          <a:prstGeom prst="rect">
            <a:avLst/>
          </a:prstGeom>
        </p:spPr>
      </p:pic>
      <p:sp>
        <p:nvSpPr>
          <p:cNvPr id="17" name="矩形: 圆角 16">
            <a:extLst>
              <a:ext uri="{FF2B5EF4-FFF2-40B4-BE49-F238E27FC236}">
                <a16:creationId xmlns:a16="http://schemas.microsoft.com/office/drawing/2014/main" xmlns="" id="{0D10327A-7314-4A39-8C85-860825E51610}"/>
              </a:ext>
            </a:extLst>
          </p:cNvPr>
          <p:cNvSpPr/>
          <p:nvPr/>
        </p:nvSpPr>
        <p:spPr>
          <a:xfrm>
            <a:off x="406400" y="942413"/>
            <a:ext cx="360000" cy="45719"/>
          </a:xfrm>
          <a:prstGeom prst="roundRect">
            <a:avLst>
              <a:gd name="adj" fmla="val 50000"/>
            </a:avLst>
          </a:prstGeom>
          <a:solidFill>
            <a:srgbClr val="00A9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xmlns="" id="{761C5B4E-FD5C-4F27-A382-2C98293AB961}"/>
              </a:ext>
            </a:extLst>
          </p:cNvPr>
          <p:cNvSpPr/>
          <p:nvPr/>
        </p:nvSpPr>
        <p:spPr>
          <a:xfrm>
            <a:off x="406400" y="1050451"/>
            <a:ext cx="144000" cy="45719"/>
          </a:xfrm>
          <a:prstGeom prst="roundRect">
            <a:avLst>
              <a:gd name="adj" fmla="val 50000"/>
            </a:avLst>
          </a:prstGeom>
          <a:solidFill>
            <a:srgbClr val="00A9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xmlns="" id="{3247FC1C-90DE-42F8-B512-9BAB28E5A30E}"/>
              </a:ext>
            </a:extLst>
          </p:cNvPr>
          <p:cNvSpPr/>
          <p:nvPr/>
        </p:nvSpPr>
        <p:spPr>
          <a:xfrm>
            <a:off x="407988" y="1336085"/>
            <a:ext cx="11376025" cy="4579502"/>
          </a:xfrm>
          <a:prstGeom prst="roundRect">
            <a:avLst>
              <a:gd name="adj" fmla="val 3058"/>
            </a:avLst>
          </a:prstGeom>
          <a:solidFill>
            <a:schemeClr val="bg1"/>
          </a:solidFill>
          <a:ln>
            <a:gradFill>
              <a:gsLst>
                <a:gs pos="0">
                  <a:srgbClr val="00A9B2"/>
                </a:gs>
                <a:gs pos="100000">
                  <a:srgbClr val="00A9B2">
                    <a:alpha val="0"/>
                  </a:srgbClr>
                </a:gs>
              </a:gsLst>
              <a:lin ang="5400000" scaled="1"/>
            </a:gradFill>
          </a:ln>
          <a:effectLst>
            <a:outerShdw blurRad="254000" dist="203200" dir="5400000" sx="98000" sy="98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xmlns="" id="{0339867F-F584-4051-996D-DF51FF21B6EE}"/>
              </a:ext>
            </a:extLst>
          </p:cNvPr>
          <p:cNvSpPr>
            <a:spLocks noChangeAspect="1"/>
          </p:cNvSpPr>
          <p:nvPr/>
        </p:nvSpPr>
        <p:spPr>
          <a:xfrm>
            <a:off x="422501" y="881217"/>
            <a:ext cx="4006170" cy="3983475"/>
          </a:xfrm>
          <a:custGeom>
            <a:avLst/>
            <a:gdLst>
              <a:gd name="connsiteX0" fmla="*/ 3168818 w 7748473"/>
              <a:gd name="connsiteY0" fmla="*/ 7680824 h 7704577"/>
              <a:gd name="connsiteX1" fmla="*/ 3300117 w 7748473"/>
              <a:gd name="connsiteY1" fmla="*/ 7701158 h 7704577"/>
              <a:gd name="connsiteX2" fmla="*/ 3316580 w 7748473"/>
              <a:gd name="connsiteY2" fmla="*/ 7704577 h 7704577"/>
              <a:gd name="connsiteX3" fmla="*/ 3186705 w 7748473"/>
              <a:gd name="connsiteY3" fmla="*/ 7685297 h 7704577"/>
              <a:gd name="connsiteX4" fmla="*/ 2889003 w 7748473"/>
              <a:gd name="connsiteY4" fmla="*/ 984068 h 7704577"/>
              <a:gd name="connsiteX5" fmla="*/ 3468817 w 7748473"/>
              <a:gd name="connsiteY5" fmla="*/ 1368615 h 7704577"/>
              <a:gd name="connsiteX6" fmla="*/ 3792502 w 7748473"/>
              <a:gd name="connsiteY6" fmla="*/ 1570829 h 7704577"/>
              <a:gd name="connsiteX7" fmla="*/ 3959898 w 7748473"/>
              <a:gd name="connsiteY7" fmla="*/ 1656286 h 7704577"/>
              <a:gd name="connsiteX8" fmla="*/ 4036609 w 7748473"/>
              <a:gd name="connsiteY8" fmla="*/ 1678923 h 7704577"/>
              <a:gd name="connsiteX9" fmla="*/ 4086855 w 7748473"/>
              <a:gd name="connsiteY9" fmla="*/ 1695276 h 7704577"/>
              <a:gd name="connsiteX10" fmla="*/ 4242207 w 7748473"/>
              <a:gd name="connsiteY10" fmla="*/ 1693659 h 7704577"/>
              <a:gd name="connsiteX11" fmla="*/ 4183820 w 7748473"/>
              <a:gd name="connsiteY11" fmla="*/ 1569438 h 7704577"/>
              <a:gd name="connsiteX12" fmla="*/ 4131331 w 7748473"/>
              <a:gd name="connsiteY12" fmla="*/ 1457291 h 7704577"/>
              <a:gd name="connsiteX13" fmla="*/ 4419549 w 7748473"/>
              <a:gd name="connsiteY13" fmla="*/ 1673917 h 7704577"/>
              <a:gd name="connsiteX14" fmla="*/ 5035324 w 7748473"/>
              <a:gd name="connsiteY14" fmla="*/ 2053308 h 7704577"/>
              <a:gd name="connsiteX15" fmla="*/ 5251778 w 7748473"/>
              <a:gd name="connsiteY15" fmla="*/ 2162635 h 7704577"/>
              <a:gd name="connsiteX16" fmla="*/ 5320313 w 7748473"/>
              <a:gd name="connsiteY16" fmla="*/ 2185864 h 7704577"/>
              <a:gd name="connsiteX17" fmla="*/ 5362381 w 7748473"/>
              <a:gd name="connsiteY17" fmla="*/ 2202217 h 7704577"/>
              <a:gd name="connsiteX18" fmla="*/ 5419617 w 7748473"/>
              <a:gd name="connsiteY18" fmla="*/ 2218569 h 7704577"/>
              <a:gd name="connsiteX19" fmla="*/ 5476852 w 7748473"/>
              <a:gd name="connsiteY19" fmla="*/ 2234923 h 7704577"/>
              <a:gd name="connsiteX20" fmla="*/ 5515381 w 7748473"/>
              <a:gd name="connsiteY20" fmla="*/ 2251276 h 7704577"/>
              <a:gd name="connsiteX21" fmla="*/ 5706158 w 7748473"/>
              <a:gd name="connsiteY21" fmla="*/ 2499093 h 7704577"/>
              <a:gd name="connsiteX22" fmla="*/ 5803910 w 7748473"/>
              <a:gd name="connsiteY22" fmla="*/ 2622762 h 7704577"/>
              <a:gd name="connsiteX23" fmla="*/ 6441673 w 7748473"/>
              <a:gd name="connsiteY23" fmla="*/ 2929371 h 7704577"/>
              <a:gd name="connsiteX24" fmla="*/ 6615850 w 7748473"/>
              <a:gd name="connsiteY24" fmla="*/ 3005682 h 7704577"/>
              <a:gd name="connsiteX25" fmla="*/ 6698432 w 7748473"/>
              <a:gd name="connsiteY25" fmla="*/ 3036215 h 7704577"/>
              <a:gd name="connsiteX26" fmla="*/ 6728668 w 7748473"/>
              <a:gd name="connsiteY26" fmla="*/ 3041549 h 7704577"/>
              <a:gd name="connsiteX27" fmla="*/ 6809614 w 7748473"/>
              <a:gd name="connsiteY27" fmla="*/ 3067941 h 7704577"/>
              <a:gd name="connsiteX28" fmla="*/ 6915908 w 7748473"/>
              <a:gd name="connsiteY28" fmla="*/ 3101761 h 7704577"/>
              <a:gd name="connsiteX29" fmla="*/ 7022202 w 7748473"/>
              <a:gd name="connsiteY29" fmla="*/ 3139050 h 7704577"/>
              <a:gd name="connsiteX30" fmla="*/ 7365613 w 7748473"/>
              <a:gd name="connsiteY30" fmla="*/ 3293113 h 7704577"/>
              <a:gd name="connsiteX31" fmla="*/ 7292454 w 7748473"/>
              <a:gd name="connsiteY31" fmla="*/ 3404587 h 7704577"/>
              <a:gd name="connsiteX32" fmla="*/ 7135534 w 7748473"/>
              <a:gd name="connsiteY32" fmla="*/ 3477744 h 7704577"/>
              <a:gd name="connsiteX33" fmla="*/ 6711496 w 7748473"/>
              <a:gd name="connsiteY33" fmla="*/ 3295242 h 7704577"/>
              <a:gd name="connsiteX34" fmla="*/ 6081892 w 7748473"/>
              <a:gd name="connsiteY34" fmla="*/ 2964430 h 7704577"/>
              <a:gd name="connsiteX35" fmla="*/ 5440051 w 7748473"/>
              <a:gd name="connsiteY35" fmla="*/ 2676451 h 7704577"/>
              <a:gd name="connsiteX36" fmla="*/ 5405525 w 7748473"/>
              <a:gd name="connsiteY36" fmla="*/ 2698255 h 7704577"/>
              <a:gd name="connsiteX37" fmla="*/ 5417068 w 7748473"/>
              <a:gd name="connsiteY37" fmla="*/ 2743227 h 7704577"/>
              <a:gd name="connsiteX38" fmla="*/ 5534087 w 7748473"/>
              <a:gd name="connsiteY38" fmla="*/ 2818216 h 7704577"/>
              <a:gd name="connsiteX39" fmla="*/ 5599499 w 7748473"/>
              <a:gd name="connsiteY39" fmla="*/ 2856731 h 7704577"/>
              <a:gd name="connsiteX40" fmla="*/ 5836616 w 7748473"/>
              <a:gd name="connsiteY40" fmla="*/ 2987143 h 7704577"/>
              <a:gd name="connsiteX41" fmla="*/ 6327204 w 7748473"/>
              <a:gd name="connsiteY41" fmla="*/ 3249372 h 7704577"/>
              <a:gd name="connsiteX42" fmla="*/ 6433497 w 7748473"/>
              <a:gd name="connsiteY42" fmla="*/ 3309557 h 7704577"/>
              <a:gd name="connsiteX43" fmla="*/ 6539792 w 7748473"/>
              <a:gd name="connsiteY43" fmla="*/ 3372642 h 7704577"/>
              <a:gd name="connsiteX44" fmla="*/ 6629732 w 7748473"/>
              <a:gd name="connsiteY44" fmla="*/ 3423740 h 7704577"/>
              <a:gd name="connsiteX45" fmla="*/ 6780746 w 7748473"/>
              <a:gd name="connsiteY45" fmla="*/ 3534887 h 7704577"/>
              <a:gd name="connsiteX46" fmla="*/ 6761368 w 7748473"/>
              <a:gd name="connsiteY46" fmla="*/ 3616324 h 7704577"/>
              <a:gd name="connsiteX47" fmla="*/ 6318866 w 7748473"/>
              <a:gd name="connsiteY47" fmla="*/ 3538184 h 7704577"/>
              <a:gd name="connsiteX48" fmla="*/ 6262712 w 7748473"/>
              <a:gd name="connsiteY48" fmla="*/ 3439772 h 7704577"/>
              <a:gd name="connsiteX49" fmla="*/ 6144760 w 7748473"/>
              <a:gd name="connsiteY49" fmla="*/ 3330568 h 7704577"/>
              <a:gd name="connsiteX50" fmla="*/ 5826433 w 7748473"/>
              <a:gd name="connsiteY50" fmla="*/ 3189146 h 7704577"/>
              <a:gd name="connsiteX51" fmla="*/ 5662905 w 7748473"/>
              <a:gd name="connsiteY51" fmla="*/ 3061537 h 7704577"/>
              <a:gd name="connsiteX52" fmla="*/ 5540045 w 7748473"/>
              <a:gd name="connsiteY52" fmla="*/ 2979125 h 7704577"/>
              <a:gd name="connsiteX53" fmla="*/ 5466457 w 7748473"/>
              <a:gd name="connsiteY53" fmla="*/ 2954551 h 7704577"/>
              <a:gd name="connsiteX54" fmla="*/ 5383789 w 7748473"/>
              <a:gd name="connsiteY54" fmla="*/ 2930023 h 7704577"/>
              <a:gd name="connsiteX55" fmla="*/ 5346029 w 7748473"/>
              <a:gd name="connsiteY55" fmla="*/ 2921745 h 7704577"/>
              <a:gd name="connsiteX56" fmla="*/ 5303960 w 7748473"/>
              <a:gd name="connsiteY56" fmla="*/ 2905393 h 7704577"/>
              <a:gd name="connsiteX57" fmla="*/ 5235426 w 7748473"/>
              <a:gd name="connsiteY57" fmla="*/ 2882813 h 7704577"/>
              <a:gd name="connsiteX58" fmla="*/ 5077792 w 7748473"/>
              <a:gd name="connsiteY58" fmla="*/ 2806672 h 7704577"/>
              <a:gd name="connsiteX59" fmla="*/ 4860307 w 7748473"/>
              <a:gd name="connsiteY59" fmla="*/ 2686572 h 7704577"/>
              <a:gd name="connsiteX60" fmla="*/ 4520207 w 7748473"/>
              <a:gd name="connsiteY60" fmla="*/ 2617769 h 7704577"/>
              <a:gd name="connsiteX61" fmla="*/ 4095031 w 7748473"/>
              <a:gd name="connsiteY61" fmla="*/ 2991944 h 7704577"/>
              <a:gd name="connsiteX62" fmla="*/ 4164531 w 7748473"/>
              <a:gd name="connsiteY62" fmla="*/ 3073901 h 7704577"/>
              <a:gd name="connsiteX63" fmla="*/ 4381207 w 7748473"/>
              <a:gd name="connsiteY63" fmla="*/ 3183173 h 7704577"/>
              <a:gd name="connsiteX64" fmla="*/ 4593795 w 7748473"/>
              <a:gd name="connsiteY64" fmla="*/ 3298064 h 7704577"/>
              <a:gd name="connsiteX65" fmla="*/ 4842462 w 7748473"/>
              <a:gd name="connsiteY65" fmla="*/ 3449126 h 7704577"/>
              <a:gd name="connsiteX66" fmla="*/ 4969118 w 7748473"/>
              <a:gd name="connsiteY66" fmla="*/ 3526803 h 7704577"/>
              <a:gd name="connsiteX67" fmla="*/ 5294244 w 7748473"/>
              <a:gd name="connsiteY67" fmla="*/ 3735171 h 7704577"/>
              <a:gd name="connsiteX68" fmla="*/ 5323634 w 7748473"/>
              <a:gd name="connsiteY68" fmla="*/ 3755743 h 7704577"/>
              <a:gd name="connsiteX69" fmla="*/ 5779382 w 7748473"/>
              <a:gd name="connsiteY69" fmla="*/ 4066008 h 7704577"/>
              <a:gd name="connsiteX70" fmla="*/ 5877498 w 7748473"/>
              <a:gd name="connsiteY70" fmla="*/ 4140037 h 7704577"/>
              <a:gd name="connsiteX71" fmla="*/ 5975615 w 7748473"/>
              <a:gd name="connsiteY71" fmla="*/ 4213477 h 7704577"/>
              <a:gd name="connsiteX72" fmla="*/ 6098179 w 7748473"/>
              <a:gd name="connsiteY72" fmla="*/ 4312135 h 7704577"/>
              <a:gd name="connsiteX73" fmla="*/ 6498908 w 7748473"/>
              <a:gd name="connsiteY73" fmla="*/ 4652084 h 7704577"/>
              <a:gd name="connsiteX74" fmla="*/ 6541080 w 7748473"/>
              <a:gd name="connsiteY74" fmla="*/ 4711910 h 7704577"/>
              <a:gd name="connsiteX75" fmla="*/ 6492020 w 7748473"/>
              <a:gd name="connsiteY75" fmla="*/ 4689701 h 7704577"/>
              <a:gd name="connsiteX76" fmla="*/ 6047734 w 7748473"/>
              <a:gd name="connsiteY76" fmla="*/ 4409860 h 7704577"/>
              <a:gd name="connsiteX77" fmla="*/ 5985246 w 7748473"/>
              <a:gd name="connsiteY77" fmla="*/ 4368977 h 7704577"/>
              <a:gd name="connsiteX78" fmla="*/ 5912748 w 7748473"/>
              <a:gd name="connsiteY78" fmla="*/ 4328096 h 7704577"/>
              <a:gd name="connsiteX79" fmla="*/ 5893851 w 7748473"/>
              <a:gd name="connsiteY79" fmla="*/ 4311743 h 7704577"/>
              <a:gd name="connsiteX80" fmla="*/ 5880377 w 7748473"/>
              <a:gd name="connsiteY80" fmla="*/ 4295389 h 7704577"/>
              <a:gd name="connsiteX81" fmla="*/ 5675388 w 7748473"/>
              <a:gd name="connsiteY81" fmla="*/ 4180920 h 7704577"/>
              <a:gd name="connsiteX82" fmla="*/ 5473473 w 7748473"/>
              <a:gd name="connsiteY82" fmla="*/ 4066449 h 7704577"/>
              <a:gd name="connsiteX83" fmla="*/ 5429081 w 7748473"/>
              <a:gd name="connsiteY83" fmla="*/ 4036057 h 7704577"/>
              <a:gd name="connsiteX84" fmla="*/ 5280617 w 7748473"/>
              <a:gd name="connsiteY84" fmla="*/ 3943640 h 7704577"/>
              <a:gd name="connsiteX85" fmla="*/ 5092558 w 7748473"/>
              <a:gd name="connsiteY85" fmla="*/ 3837508 h 7704577"/>
              <a:gd name="connsiteX86" fmla="*/ 5055913 w 7748473"/>
              <a:gd name="connsiteY86" fmla="*/ 3817021 h 7704577"/>
              <a:gd name="connsiteX87" fmla="*/ 4916913 w 7748473"/>
              <a:gd name="connsiteY87" fmla="*/ 3741866 h 7704577"/>
              <a:gd name="connsiteX88" fmla="*/ 4675559 w 7748473"/>
              <a:gd name="connsiteY88" fmla="*/ 3609459 h 7704577"/>
              <a:gd name="connsiteX89" fmla="*/ 4537377 w 7748473"/>
              <a:gd name="connsiteY89" fmla="*/ 3533349 h 7704577"/>
              <a:gd name="connsiteX90" fmla="*/ 4508435 w 7748473"/>
              <a:gd name="connsiteY90" fmla="*/ 3526803 h 7704577"/>
              <a:gd name="connsiteX91" fmla="*/ 4417677 w 7748473"/>
              <a:gd name="connsiteY91" fmla="*/ 3480828 h 7704577"/>
              <a:gd name="connsiteX92" fmla="*/ 4291267 w 7748473"/>
              <a:gd name="connsiteY92" fmla="*/ 3412332 h 7704577"/>
              <a:gd name="connsiteX93" fmla="*/ 4176796 w 7748473"/>
              <a:gd name="connsiteY93" fmla="*/ 3354583 h 7704577"/>
              <a:gd name="connsiteX94" fmla="*/ 4144532 w 7748473"/>
              <a:gd name="connsiteY94" fmla="*/ 3620832 h 7704577"/>
              <a:gd name="connsiteX95" fmla="*/ 4174627 w 7748473"/>
              <a:gd name="connsiteY95" fmla="*/ 3694421 h 7704577"/>
              <a:gd name="connsiteX96" fmla="*/ 4376307 w 7748473"/>
              <a:gd name="connsiteY96" fmla="*/ 4087207 h 7704577"/>
              <a:gd name="connsiteX97" fmla="*/ 4438443 w 7748473"/>
              <a:gd name="connsiteY97" fmla="*/ 4191958 h 7704577"/>
              <a:gd name="connsiteX98" fmla="*/ 4479324 w 7748473"/>
              <a:gd name="connsiteY98" fmla="*/ 4255961 h 7704577"/>
              <a:gd name="connsiteX99" fmla="*/ 4520207 w 7748473"/>
              <a:gd name="connsiteY99" fmla="*/ 4318643 h 7704577"/>
              <a:gd name="connsiteX100" fmla="*/ 4819377 w 7748473"/>
              <a:gd name="connsiteY100" fmla="*/ 4736919 h 7704577"/>
              <a:gd name="connsiteX101" fmla="*/ 5435770 w 7748473"/>
              <a:gd name="connsiteY101" fmla="*/ 5351803 h 7704577"/>
              <a:gd name="connsiteX102" fmla="*/ 6122792 w 7748473"/>
              <a:gd name="connsiteY102" fmla="*/ 5776637 h 7704577"/>
              <a:gd name="connsiteX103" fmla="*/ 6531615 w 7748473"/>
              <a:gd name="connsiteY103" fmla="*/ 5954364 h 7704577"/>
              <a:gd name="connsiteX104" fmla="*/ 6654262 w 7748473"/>
              <a:gd name="connsiteY104" fmla="*/ 5996553 h 7704577"/>
              <a:gd name="connsiteX105" fmla="*/ 6752379 w 7748473"/>
              <a:gd name="connsiteY105" fmla="*/ 6019067 h 7704577"/>
              <a:gd name="connsiteX106" fmla="*/ 6888332 w 7748473"/>
              <a:gd name="connsiteY106" fmla="*/ 6046434 h 7704577"/>
              <a:gd name="connsiteX107" fmla="*/ 7177318 w 7748473"/>
              <a:gd name="connsiteY107" fmla="*/ 5960684 h 7704577"/>
              <a:gd name="connsiteX108" fmla="*/ 7218438 w 7748473"/>
              <a:gd name="connsiteY108" fmla="*/ 5784247 h 7704577"/>
              <a:gd name="connsiteX109" fmla="*/ 7184999 w 7748473"/>
              <a:gd name="connsiteY109" fmla="*/ 5585179 h 7704577"/>
              <a:gd name="connsiteX110" fmla="*/ 7103966 w 7748473"/>
              <a:gd name="connsiteY110" fmla="*/ 5382614 h 7704577"/>
              <a:gd name="connsiteX111" fmla="*/ 7446474 w 7748473"/>
              <a:gd name="connsiteY111" fmla="*/ 5659770 h 7704577"/>
              <a:gd name="connsiteX112" fmla="*/ 7506466 w 7748473"/>
              <a:gd name="connsiteY112" fmla="*/ 5685388 h 7704577"/>
              <a:gd name="connsiteX113" fmla="*/ 7526221 w 7748473"/>
              <a:gd name="connsiteY113" fmla="*/ 5680335 h 7704577"/>
              <a:gd name="connsiteX114" fmla="*/ 7506594 w 7748473"/>
              <a:gd name="connsiteY114" fmla="*/ 5719964 h 7704577"/>
              <a:gd name="connsiteX115" fmla="*/ 7532900 w 7748473"/>
              <a:gd name="connsiteY115" fmla="*/ 5738079 h 7704577"/>
              <a:gd name="connsiteX116" fmla="*/ 7725029 w 7748473"/>
              <a:gd name="connsiteY116" fmla="*/ 6250730 h 7704577"/>
              <a:gd name="connsiteX117" fmla="*/ 7000723 w 7748473"/>
              <a:gd name="connsiteY117" fmla="*/ 6432993 h 7704577"/>
              <a:gd name="connsiteX118" fmla="*/ 6996528 w 7748473"/>
              <a:gd name="connsiteY118" fmla="*/ 6430848 h 7704577"/>
              <a:gd name="connsiteX119" fmla="*/ 6952808 w 7748473"/>
              <a:gd name="connsiteY119" fmla="*/ 6477639 h 7704577"/>
              <a:gd name="connsiteX120" fmla="*/ 6965108 w 7748473"/>
              <a:gd name="connsiteY120" fmla="*/ 6451131 h 7704577"/>
              <a:gd name="connsiteX121" fmla="*/ 6953622 w 7748473"/>
              <a:gd name="connsiteY121" fmla="*/ 6427485 h 7704577"/>
              <a:gd name="connsiteX122" fmla="*/ 6662438 w 7748473"/>
              <a:gd name="connsiteY122" fmla="*/ 6362399 h 7704577"/>
              <a:gd name="connsiteX123" fmla="*/ 6572498 w 7748473"/>
              <a:gd name="connsiteY123" fmla="*/ 6339723 h 7704577"/>
              <a:gd name="connsiteX124" fmla="*/ 6498910 w 7748473"/>
              <a:gd name="connsiteY124" fmla="*/ 6318176 h 7704577"/>
              <a:gd name="connsiteX125" fmla="*/ 6359910 w 7748473"/>
              <a:gd name="connsiteY125" fmla="*/ 6282227 h 7704577"/>
              <a:gd name="connsiteX126" fmla="*/ 6216670 w 7748473"/>
              <a:gd name="connsiteY126" fmla="*/ 6253921 h 7704577"/>
              <a:gd name="connsiteX127" fmla="*/ 6162559 w 7748473"/>
              <a:gd name="connsiteY127" fmla="*/ 6239580 h 7704577"/>
              <a:gd name="connsiteX128" fmla="*/ 6117738 w 7748473"/>
              <a:gd name="connsiteY128" fmla="*/ 6216758 h 7704577"/>
              <a:gd name="connsiteX129" fmla="*/ 6043247 w 7748473"/>
              <a:gd name="connsiteY129" fmla="*/ 6192228 h 7704577"/>
              <a:gd name="connsiteX130" fmla="*/ 5974713 w 7748473"/>
              <a:gd name="connsiteY130" fmla="*/ 6175976 h 7704577"/>
              <a:gd name="connsiteX131" fmla="*/ 5934734 w 7748473"/>
              <a:gd name="connsiteY131" fmla="*/ 6159622 h 7704577"/>
              <a:gd name="connsiteX132" fmla="*/ 5892665 w 7748473"/>
              <a:gd name="connsiteY132" fmla="*/ 6143270 h 7704577"/>
              <a:gd name="connsiteX133" fmla="*/ 5824131 w 7748473"/>
              <a:gd name="connsiteY133" fmla="*/ 6121145 h 7704577"/>
              <a:gd name="connsiteX134" fmla="*/ 5632206 w 7748473"/>
              <a:gd name="connsiteY134" fmla="*/ 6032772 h 7704577"/>
              <a:gd name="connsiteX135" fmla="*/ 5034036 w 7748473"/>
              <a:gd name="connsiteY135" fmla="*/ 5732132 h 7704577"/>
              <a:gd name="connsiteX136" fmla="*/ 5005970 w 7748473"/>
              <a:gd name="connsiteY136" fmla="*/ 5718094 h 7704577"/>
              <a:gd name="connsiteX137" fmla="*/ 4691913 w 7748473"/>
              <a:gd name="connsiteY137" fmla="*/ 5505706 h 7704577"/>
              <a:gd name="connsiteX138" fmla="*/ 3380253 w 7748473"/>
              <a:gd name="connsiteY138" fmla="*/ 4041691 h 7704577"/>
              <a:gd name="connsiteX139" fmla="*/ 3219359 w 7748473"/>
              <a:gd name="connsiteY139" fmla="*/ 3694641 h 7704577"/>
              <a:gd name="connsiteX140" fmla="*/ 3211974 w 7748473"/>
              <a:gd name="connsiteY140" fmla="*/ 3636590 h 7704577"/>
              <a:gd name="connsiteX141" fmla="*/ 3190181 w 7748473"/>
              <a:gd name="connsiteY141" fmla="*/ 3575045 h 7704577"/>
              <a:gd name="connsiteX142" fmla="*/ 3103752 w 7748473"/>
              <a:gd name="connsiteY142" fmla="*/ 3260298 h 7704577"/>
              <a:gd name="connsiteX143" fmla="*/ 3113526 w 7748473"/>
              <a:gd name="connsiteY143" fmla="*/ 3134333 h 7704577"/>
              <a:gd name="connsiteX144" fmla="*/ 3306481 w 7748473"/>
              <a:gd name="connsiteY144" fmla="*/ 3190456 h 7704577"/>
              <a:gd name="connsiteX145" fmla="*/ 3462328 w 7748473"/>
              <a:gd name="connsiteY145" fmla="*/ 3227422 h 7704577"/>
              <a:gd name="connsiteX146" fmla="*/ 3437228 w 7748473"/>
              <a:gd name="connsiteY146" fmla="*/ 3043520 h 7704577"/>
              <a:gd name="connsiteX147" fmla="*/ 3329281 w 7748473"/>
              <a:gd name="connsiteY147" fmla="*/ 2987157 h 7704577"/>
              <a:gd name="connsiteX148" fmla="*/ 3238073 w 7748473"/>
              <a:gd name="connsiteY148" fmla="*/ 2946274 h 7704577"/>
              <a:gd name="connsiteX149" fmla="*/ 3132070 w 7748473"/>
              <a:gd name="connsiteY149" fmla="*/ 2905393 h 7704577"/>
              <a:gd name="connsiteX150" fmla="*/ 3091876 w 7748473"/>
              <a:gd name="connsiteY150" fmla="*/ 2894313 h 7704577"/>
              <a:gd name="connsiteX151" fmla="*/ 2811328 w 7748473"/>
              <a:gd name="connsiteY151" fmla="*/ 2780490 h 7704577"/>
              <a:gd name="connsiteX152" fmla="*/ 2745916 w 7748473"/>
              <a:gd name="connsiteY152" fmla="*/ 2759142 h 7704577"/>
              <a:gd name="connsiteX153" fmla="*/ 2373692 w 7748473"/>
              <a:gd name="connsiteY153" fmla="*/ 2676451 h 7704577"/>
              <a:gd name="connsiteX154" fmla="*/ 2305665 w 7748473"/>
              <a:gd name="connsiteY154" fmla="*/ 2662165 h 7704577"/>
              <a:gd name="connsiteX155" fmla="*/ 1920094 w 7748473"/>
              <a:gd name="connsiteY155" fmla="*/ 2604328 h 7704577"/>
              <a:gd name="connsiteX156" fmla="*/ 1842163 w 7748473"/>
              <a:gd name="connsiteY156" fmla="*/ 2602972 h 7704577"/>
              <a:gd name="connsiteX157" fmla="*/ 1781095 w 7748473"/>
              <a:gd name="connsiteY157" fmla="*/ 2610193 h 7704577"/>
              <a:gd name="connsiteX158" fmla="*/ 1663500 w 7748473"/>
              <a:gd name="connsiteY158" fmla="*/ 2633634 h 7704577"/>
              <a:gd name="connsiteX159" fmla="*/ 1584860 w 7748473"/>
              <a:gd name="connsiteY159" fmla="*/ 2660099 h 7704577"/>
              <a:gd name="connsiteX160" fmla="*/ 1542790 w 7748473"/>
              <a:gd name="connsiteY160" fmla="*/ 2676451 h 7704577"/>
              <a:gd name="connsiteX161" fmla="*/ 1366327 w 7748473"/>
              <a:gd name="connsiteY161" fmla="*/ 2754268 h 7704577"/>
              <a:gd name="connsiteX162" fmla="*/ 1275597 w 7748473"/>
              <a:gd name="connsiteY162" fmla="*/ 2836032 h 7704577"/>
              <a:gd name="connsiteX163" fmla="*/ 1288319 w 7748473"/>
              <a:gd name="connsiteY163" fmla="*/ 3269789 h 7704577"/>
              <a:gd name="connsiteX164" fmla="*/ 1690377 w 7748473"/>
              <a:gd name="connsiteY164" fmla="*/ 3718139 h 7704577"/>
              <a:gd name="connsiteX165" fmla="*/ 1925173 w 7748473"/>
              <a:gd name="connsiteY165" fmla="*/ 3913380 h 7704577"/>
              <a:gd name="connsiteX166" fmla="*/ 2121408 w 7748473"/>
              <a:gd name="connsiteY166" fmla="*/ 4068158 h 7704577"/>
              <a:gd name="connsiteX167" fmla="*/ 2311001 w 7748473"/>
              <a:gd name="connsiteY167" fmla="*/ 4216583 h 7704577"/>
              <a:gd name="connsiteX168" fmla="*/ 2458477 w 7748473"/>
              <a:gd name="connsiteY168" fmla="*/ 4326009 h 7704577"/>
              <a:gd name="connsiteX169" fmla="*/ 2623570 w 7748473"/>
              <a:gd name="connsiteY169" fmla="*/ 4445654 h 7704577"/>
              <a:gd name="connsiteX170" fmla="*/ 2827682 w 7748473"/>
              <a:gd name="connsiteY170" fmla="*/ 4599664 h 7704577"/>
              <a:gd name="connsiteX171" fmla="*/ 3514504 w 7748473"/>
              <a:gd name="connsiteY171" fmla="*/ 5197555 h 7704577"/>
              <a:gd name="connsiteX172" fmla="*/ 3780703 w 7748473"/>
              <a:gd name="connsiteY172" fmla="*/ 5501260 h 7704577"/>
              <a:gd name="connsiteX173" fmla="*/ 3947855 w 7748473"/>
              <a:gd name="connsiteY173" fmla="*/ 5823658 h 7704577"/>
              <a:gd name="connsiteX174" fmla="*/ 3964208 w 7748473"/>
              <a:gd name="connsiteY174" fmla="*/ 5873446 h 7704577"/>
              <a:gd name="connsiteX175" fmla="*/ 3953983 w 7748473"/>
              <a:gd name="connsiteY175" fmla="*/ 6063030 h 7704577"/>
              <a:gd name="connsiteX176" fmla="*/ 3628198 w 7748473"/>
              <a:gd name="connsiteY176" fmla="*/ 6381178 h 7704577"/>
              <a:gd name="connsiteX177" fmla="*/ 3435153 w 7748473"/>
              <a:gd name="connsiteY177" fmla="*/ 6453975 h 7704577"/>
              <a:gd name="connsiteX178" fmla="*/ 3385199 w 7748473"/>
              <a:gd name="connsiteY178" fmla="*/ 6467872 h 7704577"/>
              <a:gd name="connsiteX179" fmla="*/ 2901270 w 7748473"/>
              <a:gd name="connsiteY179" fmla="*/ 6492773 h 7704577"/>
              <a:gd name="connsiteX180" fmla="*/ 2157212 w 7748473"/>
              <a:gd name="connsiteY180" fmla="*/ 6405174 h 7704577"/>
              <a:gd name="connsiteX181" fmla="*/ 1984515 w 7748473"/>
              <a:gd name="connsiteY181" fmla="*/ 6372210 h 7704577"/>
              <a:gd name="connsiteX182" fmla="*/ 1915785 w 7748473"/>
              <a:gd name="connsiteY182" fmla="*/ 6349872 h 7704577"/>
              <a:gd name="connsiteX183" fmla="*/ 1727748 w 7748473"/>
              <a:gd name="connsiteY183" fmla="*/ 6286691 h 7704577"/>
              <a:gd name="connsiteX184" fmla="*/ 1681813 w 7748473"/>
              <a:gd name="connsiteY184" fmla="*/ 6272208 h 7704577"/>
              <a:gd name="connsiteX185" fmla="*/ 1640908 w 7748473"/>
              <a:gd name="connsiteY185" fmla="*/ 6257740 h 7704577"/>
              <a:gd name="connsiteX186" fmla="*/ 1572374 w 7748473"/>
              <a:gd name="connsiteY186" fmla="*/ 6234002 h 7704577"/>
              <a:gd name="connsiteX187" fmla="*/ 1372272 w 7748473"/>
              <a:gd name="connsiteY187" fmla="*/ 6143270 h 7704577"/>
              <a:gd name="connsiteX188" fmla="*/ 599980 w 7748473"/>
              <a:gd name="connsiteY188" fmla="*/ 5761798 h 7704577"/>
              <a:gd name="connsiteX189" fmla="*/ 468054 w 7748473"/>
              <a:gd name="connsiteY189" fmla="*/ 5704070 h 7704577"/>
              <a:gd name="connsiteX190" fmla="*/ 467728 w 7748473"/>
              <a:gd name="connsiteY190" fmla="*/ 5704308 h 7704577"/>
              <a:gd name="connsiteX191" fmla="*/ 313636 w 7748473"/>
              <a:gd name="connsiteY191" fmla="*/ 5393166 h 7704577"/>
              <a:gd name="connsiteX192" fmla="*/ 0 w 7748473"/>
              <a:gd name="connsiteY192" fmla="*/ 3882084 h 7704577"/>
              <a:gd name="connsiteX193" fmla="*/ 14913 w 7748473"/>
              <a:gd name="connsiteY193" fmla="*/ 3594830 h 7704577"/>
              <a:gd name="connsiteX194" fmla="*/ 26884 w 7748473"/>
              <a:gd name="connsiteY194" fmla="*/ 3715772 h 7704577"/>
              <a:gd name="connsiteX195" fmla="*/ 137940 w 7748473"/>
              <a:gd name="connsiteY195" fmla="*/ 4270859 h 7704577"/>
              <a:gd name="connsiteX196" fmla="*/ 171570 w 7748473"/>
              <a:gd name="connsiteY196" fmla="*/ 4377154 h 7704577"/>
              <a:gd name="connsiteX197" fmla="*/ 708707 w 7748473"/>
              <a:gd name="connsiteY197" fmla="*/ 5266017 h 7704577"/>
              <a:gd name="connsiteX198" fmla="*/ 1139994 w 7748473"/>
              <a:gd name="connsiteY198" fmla="*/ 5636329 h 7704577"/>
              <a:gd name="connsiteX199" fmla="*/ 1256213 w 7748473"/>
              <a:gd name="connsiteY199" fmla="*/ 5709445 h 7704577"/>
              <a:gd name="connsiteX200" fmla="*/ 1642094 w 7748473"/>
              <a:gd name="connsiteY200" fmla="*/ 5901440 h 7704577"/>
              <a:gd name="connsiteX201" fmla="*/ 2415623 w 7748473"/>
              <a:gd name="connsiteY201" fmla="*/ 6080285 h 7704577"/>
              <a:gd name="connsiteX202" fmla="*/ 2794974 w 7748473"/>
              <a:gd name="connsiteY202" fmla="*/ 6012208 h 7704577"/>
              <a:gd name="connsiteX203" fmla="*/ 2983379 w 7748473"/>
              <a:gd name="connsiteY203" fmla="*/ 5828897 h 7704577"/>
              <a:gd name="connsiteX204" fmla="*/ 2975058 w 7748473"/>
              <a:gd name="connsiteY204" fmla="*/ 5546387 h 7704577"/>
              <a:gd name="connsiteX205" fmla="*/ 2387630 w 7748473"/>
              <a:gd name="connsiteY205" fmla="*/ 4804602 h 7704577"/>
              <a:gd name="connsiteX206" fmla="*/ 1552153 w 7748473"/>
              <a:gd name="connsiteY206" fmla="*/ 4222043 h 7704577"/>
              <a:gd name="connsiteX207" fmla="*/ 1062477 w 7748473"/>
              <a:gd name="connsiteY207" fmla="*/ 3897198 h 7704577"/>
              <a:gd name="connsiteX208" fmla="*/ 505567 w 7748473"/>
              <a:gd name="connsiteY208" fmla="*/ 3472419 h 7704577"/>
              <a:gd name="connsiteX209" fmla="*/ 116785 w 7748473"/>
              <a:gd name="connsiteY209" fmla="*/ 3089995 h 7704577"/>
              <a:gd name="connsiteX210" fmla="*/ 116448 w 7748473"/>
              <a:gd name="connsiteY210" fmla="*/ 3089556 h 7704577"/>
              <a:gd name="connsiteX211" fmla="*/ 115117 w 7748473"/>
              <a:gd name="connsiteY211" fmla="*/ 3088283 h 7704577"/>
              <a:gd name="connsiteX212" fmla="*/ 110570 w 7748473"/>
              <a:gd name="connsiteY212" fmla="*/ 3081890 h 7704577"/>
              <a:gd name="connsiteX213" fmla="*/ 97223 w 7748473"/>
              <a:gd name="connsiteY213" fmla="*/ 3064483 h 7704577"/>
              <a:gd name="connsiteX214" fmla="*/ 91868 w 7748473"/>
              <a:gd name="connsiteY214" fmla="*/ 3058913 h 7704577"/>
              <a:gd name="connsiteX215" fmla="*/ 92507 w 7748473"/>
              <a:gd name="connsiteY215" fmla="*/ 3056496 h 7704577"/>
              <a:gd name="connsiteX216" fmla="*/ 72830 w 7748473"/>
              <a:gd name="connsiteY216" fmla="*/ 3028831 h 7704577"/>
              <a:gd name="connsiteX217" fmla="*/ 9799 w 7748473"/>
              <a:gd name="connsiteY217" fmla="*/ 2832308 h 7704577"/>
              <a:gd name="connsiteX218" fmla="*/ 322030 w 7748473"/>
              <a:gd name="connsiteY218" fmla="*/ 2339357 h 7704577"/>
              <a:gd name="connsiteX219" fmla="*/ 332389 w 7748473"/>
              <a:gd name="connsiteY219" fmla="*/ 2333138 h 7704577"/>
              <a:gd name="connsiteX220" fmla="*/ 337096 w 7748473"/>
              <a:gd name="connsiteY220" fmla="*/ 2323634 h 7704577"/>
              <a:gd name="connsiteX221" fmla="*/ 342602 w 7748473"/>
              <a:gd name="connsiteY221" fmla="*/ 2327007 h 7704577"/>
              <a:gd name="connsiteX222" fmla="*/ 401711 w 7748473"/>
              <a:gd name="connsiteY222" fmla="*/ 2291522 h 7704577"/>
              <a:gd name="connsiteX223" fmla="*/ 681459 w 7748473"/>
              <a:gd name="connsiteY223" fmla="*/ 2175260 h 7704577"/>
              <a:gd name="connsiteX224" fmla="*/ 690779 w 7748473"/>
              <a:gd name="connsiteY224" fmla="*/ 2173042 h 7704577"/>
              <a:gd name="connsiteX225" fmla="*/ 698537 w 7748473"/>
              <a:gd name="connsiteY225" fmla="*/ 2170060 h 7704577"/>
              <a:gd name="connsiteX226" fmla="*/ 851925 w 7748473"/>
              <a:gd name="connsiteY226" fmla="*/ 2131585 h 7704577"/>
              <a:gd name="connsiteX227" fmla="*/ 882920 w 7748473"/>
              <a:gd name="connsiteY227" fmla="*/ 2127321 h 7704577"/>
              <a:gd name="connsiteX228" fmla="*/ 896258 w 7748473"/>
              <a:gd name="connsiteY228" fmla="*/ 2124147 h 7704577"/>
              <a:gd name="connsiteX229" fmla="*/ 953919 w 7748473"/>
              <a:gd name="connsiteY229" fmla="*/ 2117553 h 7704577"/>
              <a:gd name="connsiteX230" fmla="*/ 1018899 w 7748473"/>
              <a:gd name="connsiteY230" fmla="*/ 2108614 h 7704577"/>
              <a:gd name="connsiteX231" fmla="*/ 1039626 w 7748473"/>
              <a:gd name="connsiteY231" fmla="*/ 2107753 h 7704577"/>
              <a:gd name="connsiteX232" fmla="*/ 1128449 w 7748473"/>
              <a:gd name="connsiteY232" fmla="*/ 2097596 h 7704577"/>
              <a:gd name="connsiteX233" fmla="*/ 1362151 w 7748473"/>
              <a:gd name="connsiteY233" fmla="*/ 2098292 h 7704577"/>
              <a:gd name="connsiteX234" fmla="*/ 1397017 w 7748473"/>
              <a:gd name="connsiteY234" fmla="*/ 2102594 h 7704577"/>
              <a:gd name="connsiteX235" fmla="*/ 1390064 w 7748473"/>
              <a:gd name="connsiteY235" fmla="*/ 2108646 h 7704577"/>
              <a:gd name="connsiteX236" fmla="*/ 1396739 w 7748473"/>
              <a:gd name="connsiteY236" fmla="*/ 2108912 h 7704577"/>
              <a:gd name="connsiteX237" fmla="*/ 1838330 w 7748473"/>
              <a:gd name="connsiteY237" fmla="*/ 2170404 h 7704577"/>
              <a:gd name="connsiteX238" fmla="*/ 1969153 w 7748473"/>
              <a:gd name="connsiteY238" fmla="*/ 2194536 h 7704577"/>
              <a:gd name="connsiteX239" fmla="*/ 2059094 w 7748473"/>
              <a:gd name="connsiteY239" fmla="*/ 2217393 h 7704577"/>
              <a:gd name="connsiteX240" fmla="*/ 2189917 w 7748473"/>
              <a:gd name="connsiteY240" fmla="*/ 2259391 h 7704577"/>
              <a:gd name="connsiteX241" fmla="*/ 2569900 w 7748473"/>
              <a:gd name="connsiteY241" fmla="*/ 2391333 h 7704577"/>
              <a:gd name="connsiteX242" fmla="*/ 2631445 w 7748473"/>
              <a:gd name="connsiteY242" fmla="*/ 2414804 h 7704577"/>
              <a:gd name="connsiteX243" fmla="*/ 2770445 w 7748473"/>
              <a:gd name="connsiteY243" fmla="*/ 2455966 h 7704577"/>
              <a:gd name="connsiteX244" fmla="*/ 2876739 w 7748473"/>
              <a:gd name="connsiteY244" fmla="*/ 2496338 h 7704577"/>
              <a:gd name="connsiteX245" fmla="*/ 2961489 w 7748473"/>
              <a:gd name="connsiteY245" fmla="*/ 2537437 h 7704577"/>
              <a:gd name="connsiteX246" fmla="*/ 3035619 w 7748473"/>
              <a:gd name="connsiteY246" fmla="*/ 2557852 h 7704577"/>
              <a:gd name="connsiteX247" fmla="*/ 3097503 w 7748473"/>
              <a:gd name="connsiteY247" fmla="*/ 2180095 h 7704577"/>
              <a:gd name="connsiteX248" fmla="*/ 3097503 w 7748473"/>
              <a:gd name="connsiteY248" fmla="*/ 2086082 h 7704577"/>
              <a:gd name="connsiteX249" fmla="*/ 3142474 w 7748473"/>
              <a:gd name="connsiteY249" fmla="*/ 2118330 h 7704577"/>
              <a:gd name="connsiteX250" fmla="*/ 3606162 w 7748473"/>
              <a:gd name="connsiteY250" fmla="*/ 2275427 h 7704577"/>
              <a:gd name="connsiteX251" fmla="*/ 3681005 w 7748473"/>
              <a:gd name="connsiteY251" fmla="*/ 2224505 h 7704577"/>
              <a:gd name="connsiteX252" fmla="*/ 3679166 w 7748473"/>
              <a:gd name="connsiteY252" fmla="*/ 2082838 h 7704577"/>
              <a:gd name="connsiteX253" fmla="*/ 3606879 w 7748473"/>
              <a:gd name="connsiteY253" fmla="*/ 1854321 h 7704577"/>
              <a:gd name="connsiteX254" fmla="*/ 3671920 w 7748473"/>
              <a:gd name="connsiteY254" fmla="*/ 1843854 h 7704577"/>
              <a:gd name="connsiteX255" fmla="*/ 4127737 w 7748473"/>
              <a:gd name="connsiteY255" fmla="*/ 2071393 h 7704577"/>
              <a:gd name="connsiteX256" fmla="*/ 4176796 w 7748473"/>
              <a:gd name="connsiteY256" fmla="*/ 2103106 h 7704577"/>
              <a:gd name="connsiteX257" fmla="*/ 4296220 w 7748473"/>
              <a:gd name="connsiteY257" fmla="*/ 2172607 h 7704577"/>
              <a:gd name="connsiteX258" fmla="*/ 4451568 w 7748473"/>
              <a:gd name="connsiteY258" fmla="*/ 2024883 h 7704577"/>
              <a:gd name="connsiteX259" fmla="*/ 4363629 w 7748473"/>
              <a:gd name="connsiteY259" fmla="*/ 1956922 h 7704577"/>
              <a:gd name="connsiteX260" fmla="*/ 4323972 w 7748473"/>
              <a:gd name="connsiteY260" fmla="*/ 1932393 h 7704577"/>
              <a:gd name="connsiteX261" fmla="*/ 4274273 w 7748473"/>
              <a:gd name="connsiteY261" fmla="*/ 1907865 h 7704577"/>
              <a:gd name="connsiteX262" fmla="*/ 4231305 w 7748473"/>
              <a:gd name="connsiteY262" fmla="*/ 1887423 h 7704577"/>
              <a:gd name="connsiteX263" fmla="*/ 3882444 w 7748473"/>
              <a:gd name="connsiteY263" fmla="*/ 1697146 h 7704577"/>
              <a:gd name="connsiteX264" fmla="*/ 3375503 w 7748473"/>
              <a:gd name="connsiteY264" fmla="*/ 1437035 h 7704577"/>
              <a:gd name="connsiteX265" fmla="*/ 3154739 w 7748473"/>
              <a:gd name="connsiteY265" fmla="*/ 1322039 h 7704577"/>
              <a:gd name="connsiteX266" fmla="*/ 2897181 w 7748473"/>
              <a:gd name="connsiteY266" fmla="*/ 1133657 h 7704577"/>
              <a:gd name="connsiteX267" fmla="*/ 2889003 w 7748473"/>
              <a:gd name="connsiteY267" fmla="*/ 984068 h 7704577"/>
              <a:gd name="connsiteX268" fmla="*/ 2594178 w 7748473"/>
              <a:gd name="connsiteY268" fmla="*/ 249311 h 7704577"/>
              <a:gd name="connsiteX269" fmla="*/ 2593825 w 7748473"/>
              <a:gd name="connsiteY269" fmla="*/ 249709 h 7704577"/>
              <a:gd name="connsiteX270" fmla="*/ 2590155 w 7748473"/>
              <a:gd name="connsiteY270" fmla="*/ 250743 h 7704577"/>
              <a:gd name="connsiteX271" fmla="*/ 2882283 w 7748473"/>
              <a:gd name="connsiteY271" fmla="*/ 155009 h 7704577"/>
              <a:gd name="connsiteX272" fmla="*/ 2875672 w 7748473"/>
              <a:gd name="connsiteY272" fmla="*/ 159830 h 7704577"/>
              <a:gd name="connsiteX273" fmla="*/ 2833876 w 7748473"/>
              <a:gd name="connsiteY273" fmla="*/ 174455 h 7704577"/>
              <a:gd name="connsiteX274" fmla="*/ 2793173 w 7748473"/>
              <a:gd name="connsiteY274" fmla="*/ 178467 h 7704577"/>
              <a:gd name="connsiteX275" fmla="*/ 2804225 w 7748473"/>
              <a:gd name="connsiteY275" fmla="*/ 174532 h 7704577"/>
              <a:gd name="connsiteX276" fmla="*/ 3991038 w 7748473"/>
              <a:gd name="connsiteY276" fmla="*/ 0 h 7704577"/>
              <a:gd name="connsiteX277" fmla="*/ 4035734 w 7748473"/>
              <a:gd name="connsiteY277" fmla="*/ 2196 h 7704577"/>
              <a:gd name="connsiteX278" fmla="*/ 3970870 w 7748473"/>
              <a:gd name="connsiteY278" fmla="*/ 991 h 7704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</a:cxnLst>
            <a:rect l="l" t="t" r="r" b="b"/>
            <a:pathLst>
              <a:path w="7748473" h="7704577">
                <a:moveTo>
                  <a:pt x="3168818" y="7680824"/>
                </a:moveTo>
                <a:lnTo>
                  <a:pt x="3300117" y="7701158"/>
                </a:lnTo>
                <a:lnTo>
                  <a:pt x="3316580" y="7704577"/>
                </a:lnTo>
                <a:lnTo>
                  <a:pt x="3186705" y="7685297"/>
                </a:lnTo>
                <a:close/>
                <a:moveTo>
                  <a:pt x="2889003" y="984068"/>
                </a:moveTo>
                <a:cubicBezTo>
                  <a:pt x="2909449" y="976033"/>
                  <a:pt x="3106176" y="1106508"/>
                  <a:pt x="3468817" y="1368615"/>
                </a:cubicBezTo>
                <a:cubicBezTo>
                  <a:pt x="3574890" y="1445282"/>
                  <a:pt x="3720549" y="1536279"/>
                  <a:pt x="3792502" y="1570829"/>
                </a:cubicBezTo>
                <a:cubicBezTo>
                  <a:pt x="3864456" y="1605379"/>
                  <a:pt x="3939783" y="1643834"/>
                  <a:pt x="3959898" y="1656286"/>
                </a:cubicBezTo>
                <a:cubicBezTo>
                  <a:pt x="3980011" y="1668735"/>
                  <a:pt x="4014532" y="1678923"/>
                  <a:pt x="4036609" y="1678923"/>
                </a:cubicBezTo>
                <a:cubicBezTo>
                  <a:pt x="4058686" y="1678923"/>
                  <a:pt x="4081296" y="1686282"/>
                  <a:pt x="4086855" y="1695276"/>
                </a:cubicBezTo>
                <a:cubicBezTo>
                  <a:pt x="4100746" y="1717755"/>
                  <a:pt x="4242207" y="1716281"/>
                  <a:pt x="4242207" y="1693659"/>
                </a:cubicBezTo>
                <a:cubicBezTo>
                  <a:pt x="4242207" y="1683775"/>
                  <a:pt x="4215933" y="1627875"/>
                  <a:pt x="4183820" y="1569438"/>
                </a:cubicBezTo>
                <a:cubicBezTo>
                  <a:pt x="4151709" y="1510999"/>
                  <a:pt x="4128087" y="1460533"/>
                  <a:pt x="4131331" y="1457291"/>
                </a:cubicBezTo>
                <a:cubicBezTo>
                  <a:pt x="4138181" y="1450441"/>
                  <a:pt x="4216883" y="1509592"/>
                  <a:pt x="4419549" y="1673917"/>
                </a:cubicBezTo>
                <a:cubicBezTo>
                  <a:pt x="4592522" y="1814165"/>
                  <a:pt x="4790392" y="1936076"/>
                  <a:pt x="5035324" y="2053308"/>
                </a:cubicBezTo>
                <a:cubicBezTo>
                  <a:pt x="5134259" y="2100661"/>
                  <a:pt x="5231663" y="2149859"/>
                  <a:pt x="5251778" y="2162635"/>
                </a:cubicBezTo>
                <a:cubicBezTo>
                  <a:pt x="5271893" y="2175410"/>
                  <a:pt x="5302733" y="2185864"/>
                  <a:pt x="5320313" y="2185864"/>
                </a:cubicBezTo>
                <a:cubicBezTo>
                  <a:pt x="5337892" y="2185864"/>
                  <a:pt x="5356823" y="2193223"/>
                  <a:pt x="5362381" y="2202217"/>
                </a:cubicBezTo>
                <a:cubicBezTo>
                  <a:pt x="5367941" y="2211211"/>
                  <a:pt x="5393696" y="2218569"/>
                  <a:pt x="5419617" y="2218569"/>
                </a:cubicBezTo>
                <a:cubicBezTo>
                  <a:pt x="5445538" y="2218569"/>
                  <a:pt x="5471294" y="2225929"/>
                  <a:pt x="5476852" y="2234923"/>
                </a:cubicBezTo>
                <a:cubicBezTo>
                  <a:pt x="5482411" y="2243917"/>
                  <a:pt x="5499749" y="2251276"/>
                  <a:pt x="5515381" y="2251276"/>
                </a:cubicBezTo>
                <a:cubicBezTo>
                  <a:pt x="5567576" y="2251276"/>
                  <a:pt x="5722630" y="2452690"/>
                  <a:pt x="5706158" y="2499093"/>
                </a:cubicBezTo>
                <a:cubicBezTo>
                  <a:pt x="5696665" y="2525828"/>
                  <a:pt x="5737726" y="2577775"/>
                  <a:pt x="5803910" y="2622762"/>
                </a:cubicBezTo>
                <a:cubicBezTo>
                  <a:pt x="5901272" y="2688942"/>
                  <a:pt x="6202087" y="2833560"/>
                  <a:pt x="6441673" y="2929371"/>
                </a:cubicBezTo>
                <a:cubicBezTo>
                  <a:pt x="6504633" y="2954547"/>
                  <a:pt x="6583012" y="2988886"/>
                  <a:pt x="6615850" y="3005682"/>
                </a:cubicBezTo>
                <a:cubicBezTo>
                  <a:pt x="6648689" y="3022475"/>
                  <a:pt x="6685851" y="3036215"/>
                  <a:pt x="6698432" y="3036215"/>
                </a:cubicBezTo>
                <a:cubicBezTo>
                  <a:pt x="6711015" y="3036215"/>
                  <a:pt x="6724620" y="3038615"/>
                  <a:pt x="6728668" y="3041549"/>
                </a:cubicBezTo>
                <a:cubicBezTo>
                  <a:pt x="6732714" y="3044482"/>
                  <a:pt x="6769140" y="3056359"/>
                  <a:pt x="6809614" y="3067941"/>
                </a:cubicBezTo>
                <a:cubicBezTo>
                  <a:pt x="6850088" y="3079525"/>
                  <a:pt x="6897920" y="3094743"/>
                  <a:pt x="6915908" y="3101761"/>
                </a:cubicBezTo>
                <a:cubicBezTo>
                  <a:pt x="6933896" y="3108779"/>
                  <a:pt x="6981728" y="3125558"/>
                  <a:pt x="7022202" y="3139050"/>
                </a:cubicBezTo>
                <a:cubicBezTo>
                  <a:pt x="7367904" y="3254282"/>
                  <a:pt x="7365613" y="3253254"/>
                  <a:pt x="7365613" y="3293113"/>
                </a:cubicBezTo>
                <a:cubicBezTo>
                  <a:pt x="7365613" y="3316688"/>
                  <a:pt x="7337466" y="3359576"/>
                  <a:pt x="7292454" y="3404587"/>
                </a:cubicBezTo>
                <a:cubicBezTo>
                  <a:pt x="7224856" y="3472186"/>
                  <a:pt x="7212932" y="3477744"/>
                  <a:pt x="7135534" y="3477744"/>
                </a:cubicBezTo>
                <a:cubicBezTo>
                  <a:pt x="7050907" y="3477744"/>
                  <a:pt x="6995120" y="3453733"/>
                  <a:pt x="6711496" y="3295242"/>
                </a:cubicBezTo>
                <a:cubicBezTo>
                  <a:pt x="6608245" y="3237543"/>
                  <a:pt x="6320260" y="3086226"/>
                  <a:pt x="6081892" y="2964430"/>
                </a:cubicBezTo>
                <a:cubicBezTo>
                  <a:pt x="5854210" y="2848092"/>
                  <a:pt x="5471661" y="2676451"/>
                  <a:pt x="5440051" y="2676451"/>
                </a:cubicBezTo>
                <a:cubicBezTo>
                  <a:pt x="5431015" y="2676451"/>
                  <a:pt x="5415479" y="2686263"/>
                  <a:pt x="5405525" y="2698255"/>
                </a:cubicBezTo>
                <a:cubicBezTo>
                  <a:pt x="5391860" y="2714722"/>
                  <a:pt x="5394686" y="2725734"/>
                  <a:pt x="5417068" y="2743227"/>
                </a:cubicBezTo>
                <a:cubicBezTo>
                  <a:pt x="5458657" y="2775733"/>
                  <a:pt x="5505283" y="2805612"/>
                  <a:pt x="5534087" y="2818216"/>
                </a:cubicBezTo>
                <a:cubicBezTo>
                  <a:pt x="5547579" y="2824119"/>
                  <a:pt x="5577015" y="2841450"/>
                  <a:pt x="5599499" y="2856731"/>
                </a:cubicBezTo>
                <a:cubicBezTo>
                  <a:pt x="5621985" y="2872010"/>
                  <a:pt x="5728687" y="2930697"/>
                  <a:pt x="5836616" y="2987143"/>
                </a:cubicBezTo>
                <a:cubicBezTo>
                  <a:pt x="6099690" y="3124732"/>
                  <a:pt x="6248400" y="3204220"/>
                  <a:pt x="6327204" y="3249372"/>
                </a:cubicBezTo>
                <a:cubicBezTo>
                  <a:pt x="6363180" y="3269986"/>
                  <a:pt x="6411012" y="3297068"/>
                  <a:pt x="6433497" y="3309557"/>
                </a:cubicBezTo>
                <a:cubicBezTo>
                  <a:pt x="6455983" y="3322044"/>
                  <a:pt x="6503815" y="3350431"/>
                  <a:pt x="6539792" y="3372642"/>
                </a:cubicBezTo>
                <a:cubicBezTo>
                  <a:pt x="6575768" y="3394853"/>
                  <a:pt x="6616240" y="3417847"/>
                  <a:pt x="6629732" y="3423740"/>
                </a:cubicBezTo>
                <a:cubicBezTo>
                  <a:pt x="6662048" y="3437856"/>
                  <a:pt x="6765468" y="3513971"/>
                  <a:pt x="6780746" y="3534887"/>
                </a:cubicBezTo>
                <a:cubicBezTo>
                  <a:pt x="6810518" y="3575639"/>
                  <a:pt x="6806374" y="3593050"/>
                  <a:pt x="6761368" y="3616324"/>
                </a:cubicBezTo>
                <a:cubicBezTo>
                  <a:pt x="6656241" y="3670686"/>
                  <a:pt x="6423296" y="3629552"/>
                  <a:pt x="6318866" y="3538184"/>
                </a:cubicBezTo>
                <a:cubicBezTo>
                  <a:pt x="6296291" y="3518433"/>
                  <a:pt x="6271022" y="3474147"/>
                  <a:pt x="6262712" y="3439772"/>
                </a:cubicBezTo>
                <a:cubicBezTo>
                  <a:pt x="6246292" y="3371847"/>
                  <a:pt x="6201704" y="3330568"/>
                  <a:pt x="6144760" y="3330568"/>
                </a:cubicBezTo>
                <a:cubicBezTo>
                  <a:pt x="6105513" y="3330568"/>
                  <a:pt x="5921667" y="3248891"/>
                  <a:pt x="5826433" y="3189146"/>
                </a:cubicBezTo>
                <a:cubicBezTo>
                  <a:pt x="5793852" y="3168705"/>
                  <a:pt x="5720264" y="3111280"/>
                  <a:pt x="5662905" y="3061537"/>
                </a:cubicBezTo>
                <a:cubicBezTo>
                  <a:pt x="5605546" y="3011793"/>
                  <a:pt x="5550260" y="2974708"/>
                  <a:pt x="5540045" y="2979125"/>
                </a:cubicBezTo>
                <a:cubicBezTo>
                  <a:pt x="5529831" y="2983543"/>
                  <a:pt x="5496716" y="2972483"/>
                  <a:pt x="5466457" y="2954551"/>
                </a:cubicBezTo>
                <a:cubicBezTo>
                  <a:pt x="5436198" y="2936619"/>
                  <a:pt x="5398997" y="2925581"/>
                  <a:pt x="5383789" y="2930023"/>
                </a:cubicBezTo>
                <a:cubicBezTo>
                  <a:pt x="5368579" y="2934464"/>
                  <a:pt x="5351588" y="2930739"/>
                  <a:pt x="5346029" y="2921745"/>
                </a:cubicBezTo>
                <a:cubicBezTo>
                  <a:pt x="5340471" y="2912751"/>
                  <a:pt x="5321539" y="2905393"/>
                  <a:pt x="5303960" y="2905393"/>
                </a:cubicBezTo>
                <a:cubicBezTo>
                  <a:pt x="5286381" y="2905393"/>
                  <a:pt x="5255539" y="2895232"/>
                  <a:pt x="5235426" y="2882813"/>
                </a:cubicBezTo>
                <a:cubicBezTo>
                  <a:pt x="5215310" y="2870395"/>
                  <a:pt x="5144376" y="2836132"/>
                  <a:pt x="5077792" y="2806672"/>
                </a:cubicBezTo>
                <a:cubicBezTo>
                  <a:pt x="5011208" y="2777212"/>
                  <a:pt x="4913339" y="2723167"/>
                  <a:pt x="4860307" y="2686572"/>
                </a:cubicBezTo>
                <a:cubicBezTo>
                  <a:pt x="4753258" y="2612702"/>
                  <a:pt x="4674688" y="2596808"/>
                  <a:pt x="4520207" y="2617769"/>
                </a:cubicBezTo>
                <a:cubicBezTo>
                  <a:pt x="4274325" y="2651136"/>
                  <a:pt x="4095031" y="2808921"/>
                  <a:pt x="4095031" y="2991944"/>
                </a:cubicBezTo>
                <a:cubicBezTo>
                  <a:pt x="4095031" y="3040847"/>
                  <a:pt x="4102164" y="3049258"/>
                  <a:pt x="4164531" y="3073901"/>
                </a:cubicBezTo>
                <a:cubicBezTo>
                  <a:pt x="4202756" y="3089005"/>
                  <a:pt x="4300259" y="3138178"/>
                  <a:pt x="4381207" y="3183173"/>
                </a:cubicBezTo>
                <a:cubicBezTo>
                  <a:pt x="4462154" y="3228169"/>
                  <a:pt x="4557819" y="3279871"/>
                  <a:pt x="4593795" y="3298064"/>
                </a:cubicBezTo>
                <a:cubicBezTo>
                  <a:pt x="4665367" y="3334260"/>
                  <a:pt x="4668818" y="3336358"/>
                  <a:pt x="4842462" y="3449126"/>
                </a:cubicBezTo>
                <a:cubicBezTo>
                  <a:pt x="4908247" y="3491849"/>
                  <a:pt x="4965242" y="3526803"/>
                  <a:pt x="4969118" y="3526803"/>
                </a:cubicBezTo>
                <a:cubicBezTo>
                  <a:pt x="4985849" y="3526803"/>
                  <a:pt x="5281902" y="3716540"/>
                  <a:pt x="5294244" y="3735171"/>
                </a:cubicBezTo>
                <a:cubicBezTo>
                  <a:pt x="5301740" y="3746488"/>
                  <a:pt x="5314966" y="3755743"/>
                  <a:pt x="5323634" y="3755743"/>
                </a:cubicBezTo>
                <a:cubicBezTo>
                  <a:pt x="5337938" y="3755743"/>
                  <a:pt x="5760108" y="4043148"/>
                  <a:pt x="5779382" y="4066008"/>
                </a:cubicBezTo>
                <a:cubicBezTo>
                  <a:pt x="5783878" y="4071341"/>
                  <a:pt x="5828032" y="4104654"/>
                  <a:pt x="5877498" y="4140037"/>
                </a:cubicBezTo>
                <a:cubicBezTo>
                  <a:pt x="5926965" y="4175419"/>
                  <a:pt x="5971119" y="4208468"/>
                  <a:pt x="5975615" y="4213477"/>
                </a:cubicBezTo>
                <a:cubicBezTo>
                  <a:pt x="5980112" y="4218485"/>
                  <a:pt x="6035267" y="4262881"/>
                  <a:pt x="6098179" y="4312135"/>
                </a:cubicBezTo>
                <a:cubicBezTo>
                  <a:pt x="6255086" y="4434971"/>
                  <a:pt x="6274336" y="4451301"/>
                  <a:pt x="6498908" y="4652084"/>
                </a:cubicBezTo>
                <a:cubicBezTo>
                  <a:pt x="6530387" y="4680227"/>
                  <a:pt x="6549365" y="4707149"/>
                  <a:pt x="6541080" y="4711910"/>
                </a:cubicBezTo>
                <a:cubicBezTo>
                  <a:pt x="6532792" y="4716671"/>
                  <a:pt x="6510717" y="4706678"/>
                  <a:pt x="6492020" y="4689701"/>
                </a:cubicBezTo>
                <a:cubicBezTo>
                  <a:pt x="6456670" y="4657606"/>
                  <a:pt x="6063340" y="4409860"/>
                  <a:pt x="6047734" y="4409860"/>
                </a:cubicBezTo>
                <a:cubicBezTo>
                  <a:pt x="6042847" y="4409860"/>
                  <a:pt x="6014725" y="4391465"/>
                  <a:pt x="5985246" y="4368977"/>
                </a:cubicBezTo>
                <a:cubicBezTo>
                  <a:pt x="5955765" y="4346493"/>
                  <a:pt x="5923142" y="4328096"/>
                  <a:pt x="5912748" y="4328096"/>
                </a:cubicBezTo>
                <a:cubicBezTo>
                  <a:pt x="5902354" y="4328096"/>
                  <a:pt x="5893851" y="4320736"/>
                  <a:pt x="5893851" y="4311743"/>
                </a:cubicBezTo>
                <a:cubicBezTo>
                  <a:pt x="5893851" y="4302748"/>
                  <a:pt x="5887787" y="4295389"/>
                  <a:pt x="5880377" y="4295389"/>
                </a:cubicBezTo>
                <a:cubicBezTo>
                  <a:pt x="5872967" y="4295389"/>
                  <a:pt x="5780721" y="4243878"/>
                  <a:pt x="5675388" y="4180920"/>
                </a:cubicBezTo>
                <a:cubicBezTo>
                  <a:pt x="5570054" y="4117960"/>
                  <a:pt x="5479194" y="4066449"/>
                  <a:pt x="5473473" y="4066449"/>
                </a:cubicBezTo>
                <a:cubicBezTo>
                  <a:pt x="5467754" y="4066449"/>
                  <a:pt x="5447778" y="4052773"/>
                  <a:pt x="5429081" y="4036057"/>
                </a:cubicBezTo>
                <a:cubicBezTo>
                  <a:pt x="5410384" y="4019340"/>
                  <a:pt x="5343575" y="3977753"/>
                  <a:pt x="5280617" y="3943640"/>
                </a:cubicBezTo>
                <a:cubicBezTo>
                  <a:pt x="5109414" y="3850877"/>
                  <a:pt x="5101410" y="3846360"/>
                  <a:pt x="5092558" y="3837508"/>
                </a:cubicBezTo>
                <a:cubicBezTo>
                  <a:pt x="5088062" y="3833011"/>
                  <a:pt x="5071572" y="3823792"/>
                  <a:pt x="5055913" y="3817021"/>
                </a:cubicBezTo>
                <a:cubicBezTo>
                  <a:pt x="5040255" y="3810250"/>
                  <a:pt x="4977706" y="3776432"/>
                  <a:pt x="4916913" y="3741866"/>
                </a:cubicBezTo>
                <a:cubicBezTo>
                  <a:pt x="4856122" y="3707302"/>
                  <a:pt x="4747512" y="3647718"/>
                  <a:pt x="4675559" y="3609459"/>
                </a:cubicBezTo>
                <a:cubicBezTo>
                  <a:pt x="4603607" y="3571200"/>
                  <a:pt x="4541424" y="3536949"/>
                  <a:pt x="4537377" y="3533349"/>
                </a:cubicBezTo>
                <a:cubicBezTo>
                  <a:pt x="4533331" y="3529749"/>
                  <a:pt x="4520306" y="3526803"/>
                  <a:pt x="4508435" y="3526803"/>
                </a:cubicBezTo>
                <a:cubicBezTo>
                  <a:pt x="4496564" y="3526803"/>
                  <a:pt x="4455722" y="3506115"/>
                  <a:pt x="4417677" y="3480828"/>
                </a:cubicBezTo>
                <a:cubicBezTo>
                  <a:pt x="4379629" y="3455542"/>
                  <a:pt x="4322745" y="3424720"/>
                  <a:pt x="4291267" y="3412332"/>
                </a:cubicBezTo>
                <a:cubicBezTo>
                  <a:pt x="4259788" y="3399946"/>
                  <a:pt x="4208274" y="3373960"/>
                  <a:pt x="4176796" y="3354583"/>
                </a:cubicBezTo>
                <a:cubicBezTo>
                  <a:pt x="4068616" y="3288002"/>
                  <a:pt x="4053732" y="3410844"/>
                  <a:pt x="4144532" y="3620832"/>
                </a:cubicBezTo>
                <a:cubicBezTo>
                  <a:pt x="4153284" y="3641068"/>
                  <a:pt x="4166826" y="3674183"/>
                  <a:pt x="4174627" y="3694421"/>
                </a:cubicBezTo>
                <a:cubicBezTo>
                  <a:pt x="4211690" y="3790562"/>
                  <a:pt x="4320476" y="4002433"/>
                  <a:pt x="4376307" y="4087207"/>
                </a:cubicBezTo>
                <a:cubicBezTo>
                  <a:pt x="4410482" y="4139098"/>
                  <a:pt x="4438443" y="4186235"/>
                  <a:pt x="4438443" y="4191958"/>
                </a:cubicBezTo>
                <a:cubicBezTo>
                  <a:pt x="4438443" y="4197680"/>
                  <a:pt x="4456840" y="4226480"/>
                  <a:pt x="4479324" y="4255961"/>
                </a:cubicBezTo>
                <a:cubicBezTo>
                  <a:pt x="4501811" y="4285440"/>
                  <a:pt x="4520207" y="4313647"/>
                  <a:pt x="4520207" y="4318643"/>
                </a:cubicBezTo>
                <a:cubicBezTo>
                  <a:pt x="4520207" y="4337803"/>
                  <a:pt x="4710746" y="4604200"/>
                  <a:pt x="4819377" y="4736919"/>
                </a:cubicBezTo>
                <a:cubicBezTo>
                  <a:pt x="4958248" y="4906581"/>
                  <a:pt x="5317266" y="5264721"/>
                  <a:pt x="5435770" y="5351803"/>
                </a:cubicBezTo>
                <a:cubicBezTo>
                  <a:pt x="5774652" y="5600831"/>
                  <a:pt x="5799743" y="5616346"/>
                  <a:pt x="6122792" y="5776637"/>
                </a:cubicBezTo>
                <a:cubicBezTo>
                  <a:pt x="6393704" y="5911058"/>
                  <a:pt x="6394858" y="5911560"/>
                  <a:pt x="6531615" y="5954364"/>
                </a:cubicBezTo>
                <a:cubicBezTo>
                  <a:pt x="6581082" y="5969849"/>
                  <a:pt x="6636273" y="5988833"/>
                  <a:pt x="6654262" y="5996553"/>
                </a:cubicBezTo>
                <a:cubicBezTo>
                  <a:pt x="6672250" y="6004273"/>
                  <a:pt x="6716403" y="6014405"/>
                  <a:pt x="6752379" y="6019067"/>
                </a:cubicBezTo>
                <a:cubicBezTo>
                  <a:pt x="6788356" y="6023730"/>
                  <a:pt x="6849535" y="6036045"/>
                  <a:pt x="6888332" y="6046434"/>
                </a:cubicBezTo>
                <a:cubicBezTo>
                  <a:pt x="6982252" y="6071587"/>
                  <a:pt x="7117860" y="6031347"/>
                  <a:pt x="7177318" y="5960684"/>
                </a:cubicBezTo>
                <a:cubicBezTo>
                  <a:pt x="7213551" y="5917626"/>
                  <a:pt x="7218438" y="5896660"/>
                  <a:pt x="7218438" y="5784247"/>
                </a:cubicBezTo>
                <a:cubicBezTo>
                  <a:pt x="7218438" y="5689955"/>
                  <a:pt x="7209713" y="5638025"/>
                  <a:pt x="7184999" y="5585179"/>
                </a:cubicBezTo>
                <a:cubicBezTo>
                  <a:pt x="7126806" y="5460754"/>
                  <a:pt x="7103966" y="5403662"/>
                  <a:pt x="7103966" y="5382614"/>
                </a:cubicBezTo>
                <a:cubicBezTo>
                  <a:pt x="7103966" y="5371344"/>
                  <a:pt x="7417992" y="5625451"/>
                  <a:pt x="7446474" y="5659770"/>
                </a:cubicBezTo>
                <a:cubicBezTo>
                  <a:pt x="7458166" y="5673860"/>
                  <a:pt x="7485164" y="5685388"/>
                  <a:pt x="7506466" y="5685388"/>
                </a:cubicBezTo>
                <a:lnTo>
                  <a:pt x="7526221" y="5680335"/>
                </a:lnTo>
                <a:lnTo>
                  <a:pt x="7506594" y="5719964"/>
                </a:lnTo>
                <a:lnTo>
                  <a:pt x="7532900" y="5738079"/>
                </a:lnTo>
                <a:cubicBezTo>
                  <a:pt x="7709450" y="5880652"/>
                  <a:pt x="7792681" y="6082043"/>
                  <a:pt x="7725029" y="6250730"/>
                </a:cubicBezTo>
                <a:cubicBezTo>
                  <a:pt x="7634826" y="6475645"/>
                  <a:pt x="7310543" y="6557247"/>
                  <a:pt x="7000723" y="6432993"/>
                </a:cubicBezTo>
                <a:lnTo>
                  <a:pt x="6996528" y="6430848"/>
                </a:lnTo>
                <a:lnTo>
                  <a:pt x="6952808" y="6477639"/>
                </a:lnTo>
                <a:lnTo>
                  <a:pt x="6965108" y="6451131"/>
                </a:lnTo>
                <a:cubicBezTo>
                  <a:pt x="6966250" y="6440503"/>
                  <a:pt x="6962275" y="6432833"/>
                  <a:pt x="6953622" y="6427485"/>
                </a:cubicBezTo>
                <a:cubicBezTo>
                  <a:pt x="6935990" y="6416590"/>
                  <a:pt x="6756676" y="6376508"/>
                  <a:pt x="6662438" y="6362399"/>
                </a:cubicBezTo>
                <a:cubicBezTo>
                  <a:pt x="6630960" y="6357686"/>
                  <a:pt x="6590486" y="6347482"/>
                  <a:pt x="6572498" y="6339723"/>
                </a:cubicBezTo>
                <a:cubicBezTo>
                  <a:pt x="6554510" y="6331963"/>
                  <a:pt x="6521396" y="6322269"/>
                  <a:pt x="6498910" y="6318176"/>
                </a:cubicBezTo>
                <a:cubicBezTo>
                  <a:pt x="6476426" y="6314086"/>
                  <a:pt x="6413874" y="6297908"/>
                  <a:pt x="6359910" y="6282227"/>
                </a:cubicBezTo>
                <a:cubicBezTo>
                  <a:pt x="6305946" y="6266546"/>
                  <a:pt x="6241488" y="6253808"/>
                  <a:pt x="6216670" y="6253921"/>
                </a:cubicBezTo>
                <a:cubicBezTo>
                  <a:pt x="6191854" y="6254034"/>
                  <a:pt x="6167504" y="6247581"/>
                  <a:pt x="6162559" y="6239580"/>
                </a:cubicBezTo>
                <a:cubicBezTo>
                  <a:pt x="6157614" y="6231579"/>
                  <a:pt x="6137446" y="6221309"/>
                  <a:pt x="6117738" y="6216758"/>
                </a:cubicBezTo>
                <a:cubicBezTo>
                  <a:pt x="6098033" y="6212204"/>
                  <a:pt x="6064512" y="6201166"/>
                  <a:pt x="6043247" y="6192228"/>
                </a:cubicBezTo>
                <a:cubicBezTo>
                  <a:pt x="6021983" y="6183290"/>
                  <a:pt x="5991142" y="6175976"/>
                  <a:pt x="5974713" y="6175976"/>
                </a:cubicBezTo>
                <a:cubicBezTo>
                  <a:pt x="5958283" y="6175976"/>
                  <a:pt x="5940293" y="6168616"/>
                  <a:pt x="5934734" y="6159622"/>
                </a:cubicBezTo>
                <a:cubicBezTo>
                  <a:pt x="5929176" y="6150628"/>
                  <a:pt x="5910245" y="6143270"/>
                  <a:pt x="5892665" y="6143270"/>
                </a:cubicBezTo>
                <a:cubicBezTo>
                  <a:pt x="5875086" y="6143270"/>
                  <a:pt x="5844245" y="6133313"/>
                  <a:pt x="5824131" y="6121145"/>
                </a:cubicBezTo>
                <a:cubicBezTo>
                  <a:pt x="5790511" y="6100810"/>
                  <a:pt x="5738969" y="6077075"/>
                  <a:pt x="5632206" y="6032772"/>
                </a:cubicBezTo>
                <a:cubicBezTo>
                  <a:pt x="5452757" y="5958306"/>
                  <a:pt x="5087654" y="5774805"/>
                  <a:pt x="5034036" y="5732132"/>
                </a:cubicBezTo>
                <a:cubicBezTo>
                  <a:pt x="5024333" y="5724411"/>
                  <a:pt x="5011704" y="5718094"/>
                  <a:pt x="5005970" y="5718094"/>
                </a:cubicBezTo>
                <a:cubicBezTo>
                  <a:pt x="4992806" y="5718094"/>
                  <a:pt x="4820565" y="5601612"/>
                  <a:pt x="4691913" y="5505706"/>
                </a:cubicBezTo>
                <a:cubicBezTo>
                  <a:pt x="4216534" y="5151324"/>
                  <a:pt x="3715393" y="4591975"/>
                  <a:pt x="3380253" y="4041691"/>
                </a:cubicBezTo>
                <a:cubicBezTo>
                  <a:pt x="3343250" y="3980934"/>
                  <a:pt x="3252154" y="3784442"/>
                  <a:pt x="3219359" y="3694641"/>
                </a:cubicBezTo>
                <a:cubicBezTo>
                  <a:pt x="3215297" y="3683522"/>
                  <a:pt x="3211974" y="3657399"/>
                  <a:pt x="3211974" y="3636590"/>
                </a:cubicBezTo>
                <a:cubicBezTo>
                  <a:pt x="3211974" y="3615782"/>
                  <a:pt x="3202168" y="3588085"/>
                  <a:pt x="3190181" y="3575045"/>
                </a:cubicBezTo>
                <a:cubicBezTo>
                  <a:pt x="3172054" y="3555320"/>
                  <a:pt x="3147384" y="3465482"/>
                  <a:pt x="3103752" y="3260298"/>
                </a:cubicBezTo>
                <a:cubicBezTo>
                  <a:pt x="3092003" y="3205037"/>
                  <a:pt x="3097487" y="3134333"/>
                  <a:pt x="3113526" y="3134333"/>
                </a:cubicBezTo>
                <a:cubicBezTo>
                  <a:pt x="3141221" y="3134333"/>
                  <a:pt x="3233743" y="3161243"/>
                  <a:pt x="3306481" y="3190456"/>
                </a:cubicBezTo>
                <a:cubicBezTo>
                  <a:pt x="3344967" y="3205912"/>
                  <a:pt x="3415099" y="3222547"/>
                  <a:pt x="3462328" y="3227422"/>
                </a:cubicBezTo>
                <a:cubicBezTo>
                  <a:pt x="3629930" y="3244720"/>
                  <a:pt x="3617263" y="3151901"/>
                  <a:pt x="3437228" y="3043520"/>
                </a:cubicBezTo>
                <a:cubicBezTo>
                  <a:pt x="3385733" y="3012520"/>
                  <a:pt x="3337156" y="2987157"/>
                  <a:pt x="3329281" y="2987157"/>
                </a:cubicBezTo>
                <a:cubicBezTo>
                  <a:pt x="3321406" y="2987157"/>
                  <a:pt x="3280363" y="2968760"/>
                  <a:pt x="3238073" y="2946274"/>
                </a:cubicBezTo>
                <a:cubicBezTo>
                  <a:pt x="3195785" y="2923790"/>
                  <a:pt x="3148084" y="2905393"/>
                  <a:pt x="3132070" y="2905393"/>
                </a:cubicBezTo>
                <a:cubicBezTo>
                  <a:pt x="3116056" y="2905393"/>
                  <a:pt x="3097970" y="2900406"/>
                  <a:pt x="3091876" y="2894313"/>
                </a:cubicBezTo>
                <a:cubicBezTo>
                  <a:pt x="3079611" y="2882047"/>
                  <a:pt x="2862953" y="2794145"/>
                  <a:pt x="2811328" y="2780490"/>
                </a:cubicBezTo>
                <a:cubicBezTo>
                  <a:pt x="2793340" y="2775732"/>
                  <a:pt x="2763904" y="2766125"/>
                  <a:pt x="2745916" y="2759142"/>
                </a:cubicBezTo>
                <a:cubicBezTo>
                  <a:pt x="2627296" y="2713090"/>
                  <a:pt x="2462370" y="2676451"/>
                  <a:pt x="2373692" y="2676451"/>
                </a:cubicBezTo>
                <a:cubicBezTo>
                  <a:pt x="2341133" y="2676451"/>
                  <a:pt x="2310521" y="2670022"/>
                  <a:pt x="2305665" y="2662165"/>
                </a:cubicBezTo>
                <a:cubicBezTo>
                  <a:pt x="2297154" y="2648392"/>
                  <a:pt x="2106568" y="2619805"/>
                  <a:pt x="1920094" y="2604328"/>
                </a:cubicBezTo>
                <a:cubicBezTo>
                  <a:pt x="1895361" y="2602276"/>
                  <a:pt x="1867357" y="2601909"/>
                  <a:pt x="1842163" y="2602972"/>
                </a:cubicBezTo>
                <a:cubicBezTo>
                  <a:pt x="1816969" y="2604035"/>
                  <a:pt x="1794587" y="2606528"/>
                  <a:pt x="1781095" y="2610193"/>
                </a:cubicBezTo>
                <a:cubicBezTo>
                  <a:pt x="1754113" y="2617526"/>
                  <a:pt x="1701196" y="2628072"/>
                  <a:pt x="1663500" y="2633634"/>
                </a:cubicBezTo>
                <a:cubicBezTo>
                  <a:pt x="1625806" y="2639195"/>
                  <a:pt x="1590419" y="2651105"/>
                  <a:pt x="1584860" y="2660099"/>
                </a:cubicBezTo>
                <a:cubicBezTo>
                  <a:pt x="1579302" y="2669093"/>
                  <a:pt x="1560370" y="2676451"/>
                  <a:pt x="1542790" y="2676451"/>
                </a:cubicBezTo>
                <a:cubicBezTo>
                  <a:pt x="1479635" y="2676451"/>
                  <a:pt x="1421943" y="2701891"/>
                  <a:pt x="1366327" y="2754268"/>
                </a:cubicBezTo>
                <a:cubicBezTo>
                  <a:pt x="1335207" y="2783576"/>
                  <a:pt x="1294378" y="2820370"/>
                  <a:pt x="1275597" y="2836032"/>
                </a:cubicBezTo>
                <a:cubicBezTo>
                  <a:pt x="1182980" y="2913269"/>
                  <a:pt x="1187929" y="3081956"/>
                  <a:pt x="1288319" y="3269789"/>
                </a:cubicBezTo>
                <a:cubicBezTo>
                  <a:pt x="1367694" y="3418301"/>
                  <a:pt x="1486016" y="3550246"/>
                  <a:pt x="1690377" y="3718139"/>
                </a:cubicBezTo>
                <a:cubicBezTo>
                  <a:pt x="1794236" y="3803464"/>
                  <a:pt x="1899894" y="3891321"/>
                  <a:pt x="1925173" y="3913380"/>
                </a:cubicBezTo>
                <a:cubicBezTo>
                  <a:pt x="1950451" y="3935436"/>
                  <a:pt x="2038758" y="4005087"/>
                  <a:pt x="2121408" y="4068158"/>
                </a:cubicBezTo>
                <a:cubicBezTo>
                  <a:pt x="2204058" y="4131228"/>
                  <a:pt x="2289375" y="4198020"/>
                  <a:pt x="2311001" y="4216583"/>
                </a:cubicBezTo>
                <a:cubicBezTo>
                  <a:pt x="2332626" y="4235146"/>
                  <a:pt x="2398991" y="4284388"/>
                  <a:pt x="2458477" y="4326009"/>
                </a:cubicBezTo>
                <a:cubicBezTo>
                  <a:pt x="2517964" y="4367630"/>
                  <a:pt x="2592257" y="4421471"/>
                  <a:pt x="2623570" y="4445654"/>
                </a:cubicBezTo>
                <a:cubicBezTo>
                  <a:pt x="2654885" y="4469837"/>
                  <a:pt x="2746734" y="4539141"/>
                  <a:pt x="2827682" y="4599664"/>
                </a:cubicBezTo>
                <a:cubicBezTo>
                  <a:pt x="3058980" y="4772601"/>
                  <a:pt x="3353881" y="5029318"/>
                  <a:pt x="3514504" y="5197555"/>
                </a:cubicBezTo>
                <a:cubicBezTo>
                  <a:pt x="3662468" y="5352535"/>
                  <a:pt x="3682251" y="5375106"/>
                  <a:pt x="3780703" y="5501260"/>
                </a:cubicBezTo>
                <a:cubicBezTo>
                  <a:pt x="3854698" y="5596073"/>
                  <a:pt x="3947855" y="5775752"/>
                  <a:pt x="3947855" y="5823658"/>
                </a:cubicBezTo>
                <a:cubicBezTo>
                  <a:pt x="3947855" y="5845483"/>
                  <a:pt x="3955214" y="5867888"/>
                  <a:pt x="3964208" y="5873446"/>
                </a:cubicBezTo>
                <a:cubicBezTo>
                  <a:pt x="3988502" y="5888462"/>
                  <a:pt x="3984043" y="5971123"/>
                  <a:pt x="3953983" y="6063030"/>
                </a:cubicBezTo>
                <a:cubicBezTo>
                  <a:pt x="3911511" y="6192881"/>
                  <a:pt x="3806157" y="6295765"/>
                  <a:pt x="3628198" y="6381178"/>
                </a:cubicBezTo>
                <a:cubicBezTo>
                  <a:pt x="3544775" y="6421216"/>
                  <a:pt x="3457904" y="6453975"/>
                  <a:pt x="3435153" y="6453975"/>
                </a:cubicBezTo>
                <a:cubicBezTo>
                  <a:pt x="3412402" y="6453975"/>
                  <a:pt x="3389923" y="6460229"/>
                  <a:pt x="3385199" y="6467872"/>
                </a:cubicBezTo>
                <a:cubicBezTo>
                  <a:pt x="3376357" y="6482175"/>
                  <a:pt x="3174470" y="6492564"/>
                  <a:pt x="2901270" y="6492773"/>
                </a:cubicBezTo>
                <a:cubicBezTo>
                  <a:pt x="2669625" y="6492949"/>
                  <a:pt x="2360867" y="6456599"/>
                  <a:pt x="2157212" y="6405174"/>
                </a:cubicBezTo>
                <a:cubicBezTo>
                  <a:pt x="2043432" y="6376443"/>
                  <a:pt x="2021257" y="6372210"/>
                  <a:pt x="1984515" y="6372210"/>
                </a:cubicBezTo>
                <a:cubicBezTo>
                  <a:pt x="1966828" y="6372210"/>
                  <a:pt x="1935899" y="6362158"/>
                  <a:pt x="1915785" y="6349872"/>
                </a:cubicBezTo>
                <a:cubicBezTo>
                  <a:pt x="1863231" y="6317774"/>
                  <a:pt x="1770774" y="6286708"/>
                  <a:pt x="1727748" y="6286691"/>
                </a:cubicBezTo>
                <a:cubicBezTo>
                  <a:pt x="1707400" y="6286682"/>
                  <a:pt x="1686730" y="6280165"/>
                  <a:pt x="1681813" y="6272208"/>
                </a:cubicBezTo>
                <a:cubicBezTo>
                  <a:pt x="1676895" y="6264251"/>
                  <a:pt x="1658488" y="6257740"/>
                  <a:pt x="1640908" y="6257740"/>
                </a:cubicBezTo>
                <a:cubicBezTo>
                  <a:pt x="1623329" y="6257740"/>
                  <a:pt x="1592488" y="6247058"/>
                  <a:pt x="1572374" y="6234002"/>
                </a:cubicBezTo>
                <a:cubicBezTo>
                  <a:pt x="1540174" y="6213103"/>
                  <a:pt x="1485977" y="6188529"/>
                  <a:pt x="1372272" y="6143270"/>
                </a:cubicBezTo>
                <a:cubicBezTo>
                  <a:pt x="1187073" y="6069552"/>
                  <a:pt x="729320" y="5843448"/>
                  <a:pt x="599980" y="5761798"/>
                </a:cubicBezTo>
                <a:cubicBezTo>
                  <a:pt x="533986" y="5720139"/>
                  <a:pt x="490039" y="5700824"/>
                  <a:pt x="468054" y="5704070"/>
                </a:cubicBezTo>
                <a:lnTo>
                  <a:pt x="467728" y="5704308"/>
                </a:lnTo>
                <a:lnTo>
                  <a:pt x="313636" y="5393166"/>
                </a:lnTo>
                <a:cubicBezTo>
                  <a:pt x="111678" y="4928720"/>
                  <a:pt x="0" y="4418088"/>
                  <a:pt x="0" y="3882084"/>
                </a:cubicBezTo>
                <a:lnTo>
                  <a:pt x="14913" y="3594830"/>
                </a:lnTo>
                <a:lnTo>
                  <a:pt x="26884" y="3715772"/>
                </a:lnTo>
                <a:cubicBezTo>
                  <a:pt x="52356" y="3933798"/>
                  <a:pt x="93273" y="4152201"/>
                  <a:pt x="137940" y="4270859"/>
                </a:cubicBezTo>
                <a:cubicBezTo>
                  <a:pt x="144712" y="4288847"/>
                  <a:pt x="159845" y="4336680"/>
                  <a:pt x="171570" y="4377154"/>
                </a:cubicBezTo>
                <a:cubicBezTo>
                  <a:pt x="251009" y="4651361"/>
                  <a:pt x="475710" y="5023198"/>
                  <a:pt x="708707" y="5266017"/>
                </a:cubicBezTo>
                <a:cubicBezTo>
                  <a:pt x="802351" y="5363609"/>
                  <a:pt x="1119978" y="5636329"/>
                  <a:pt x="1139994" y="5636329"/>
                </a:cubicBezTo>
                <a:cubicBezTo>
                  <a:pt x="1143945" y="5636329"/>
                  <a:pt x="1196244" y="5669231"/>
                  <a:pt x="1256213" y="5709445"/>
                </a:cubicBezTo>
                <a:cubicBezTo>
                  <a:pt x="1352691" y="5774141"/>
                  <a:pt x="1416404" y="5805840"/>
                  <a:pt x="1642094" y="5901440"/>
                </a:cubicBezTo>
                <a:cubicBezTo>
                  <a:pt x="1873709" y="5999547"/>
                  <a:pt x="2075569" y="6046218"/>
                  <a:pt x="2415623" y="6080285"/>
                </a:cubicBezTo>
                <a:cubicBezTo>
                  <a:pt x="2604235" y="6099181"/>
                  <a:pt x="2599153" y="6100093"/>
                  <a:pt x="2794974" y="6012208"/>
                </a:cubicBezTo>
                <a:cubicBezTo>
                  <a:pt x="2868772" y="5979088"/>
                  <a:pt x="2931040" y="5918503"/>
                  <a:pt x="2983379" y="5828897"/>
                </a:cubicBezTo>
                <a:cubicBezTo>
                  <a:pt x="3020199" y="5765860"/>
                  <a:pt x="3019524" y="5742946"/>
                  <a:pt x="2975058" y="5546387"/>
                </a:cubicBezTo>
                <a:cubicBezTo>
                  <a:pt x="2924974" y="5324985"/>
                  <a:pt x="2755106" y="5110484"/>
                  <a:pt x="2387630" y="4804602"/>
                </a:cubicBezTo>
                <a:cubicBezTo>
                  <a:pt x="2270278" y="4706920"/>
                  <a:pt x="1816156" y="4390271"/>
                  <a:pt x="1552153" y="4222043"/>
                </a:cubicBezTo>
                <a:cubicBezTo>
                  <a:pt x="1426236" y="4141806"/>
                  <a:pt x="1205881" y="3995627"/>
                  <a:pt x="1062477" y="3897198"/>
                </a:cubicBezTo>
                <a:cubicBezTo>
                  <a:pt x="817578" y="3729106"/>
                  <a:pt x="750500" y="3677945"/>
                  <a:pt x="505567" y="3472419"/>
                </a:cubicBezTo>
                <a:cubicBezTo>
                  <a:pt x="405997" y="3388870"/>
                  <a:pt x="185857" y="3170939"/>
                  <a:pt x="116785" y="3089995"/>
                </a:cubicBezTo>
                <a:lnTo>
                  <a:pt x="116448" y="3089556"/>
                </a:lnTo>
                <a:lnTo>
                  <a:pt x="115117" y="3088283"/>
                </a:lnTo>
                <a:lnTo>
                  <a:pt x="110570" y="3081890"/>
                </a:lnTo>
                <a:lnTo>
                  <a:pt x="97223" y="3064483"/>
                </a:lnTo>
                <a:lnTo>
                  <a:pt x="91868" y="3058913"/>
                </a:lnTo>
                <a:lnTo>
                  <a:pt x="92507" y="3056496"/>
                </a:lnTo>
                <a:lnTo>
                  <a:pt x="72830" y="3028831"/>
                </a:lnTo>
                <a:cubicBezTo>
                  <a:pt x="35562" y="2967713"/>
                  <a:pt x="13653" y="2901748"/>
                  <a:pt x="9799" y="2832308"/>
                </a:cubicBezTo>
                <a:cubicBezTo>
                  <a:pt x="-477" y="2647136"/>
                  <a:pt x="119595" y="2472314"/>
                  <a:pt x="322030" y="2339357"/>
                </a:cubicBezTo>
                <a:lnTo>
                  <a:pt x="332389" y="2333138"/>
                </a:lnTo>
                <a:lnTo>
                  <a:pt x="337096" y="2323634"/>
                </a:lnTo>
                <a:lnTo>
                  <a:pt x="342602" y="2327007"/>
                </a:lnTo>
                <a:lnTo>
                  <a:pt x="401711" y="2291522"/>
                </a:lnTo>
                <a:cubicBezTo>
                  <a:pt x="485065" y="2245773"/>
                  <a:pt x="579158" y="2206465"/>
                  <a:pt x="681459" y="2175260"/>
                </a:cubicBezTo>
                <a:lnTo>
                  <a:pt x="690779" y="2173042"/>
                </a:lnTo>
                <a:lnTo>
                  <a:pt x="698537" y="2170060"/>
                </a:lnTo>
                <a:cubicBezTo>
                  <a:pt x="747489" y="2154643"/>
                  <a:pt x="798575" y="2141822"/>
                  <a:pt x="851925" y="2131585"/>
                </a:cubicBezTo>
                <a:lnTo>
                  <a:pt x="882920" y="2127321"/>
                </a:lnTo>
                <a:lnTo>
                  <a:pt x="896258" y="2124147"/>
                </a:lnTo>
                <a:lnTo>
                  <a:pt x="953919" y="2117553"/>
                </a:lnTo>
                <a:lnTo>
                  <a:pt x="1018899" y="2108614"/>
                </a:lnTo>
                <a:lnTo>
                  <a:pt x="1039626" y="2107753"/>
                </a:lnTo>
                <a:lnTo>
                  <a:pt x="1128449" y="2097596"/>
                </a:lnTo>
                <a:cubicBezTo>
                  <a:pt x="1208244" y="2093168"/>
                  <a:pt x="1286412" y="2093535"/>
                  <a:pt x="1362151" y="2098292"/>
                </a:cubicBezTo>
                <a:lnTo>
                  <a:pt x="1397017" y="2102594"/>
                </a:lnTo>
                <a:lnTo>
                  <a:pt x="1390064" y="2108646"/>
                </a:lnTo>
                <a:lnTo>
                  <a:pt x="1396739" y="2108912"/>
                </a:lnTo>
                <a:cubicBezTo>
                  <a:pt x="1532962" y="2119241"/>
                  <a:pt x="1679811" y="2139769"/>
                  <a:pt x="1838330" y="2170404"/>
                </a:cubicBezTo>
                <a:cubicBezTo>
                  <a:pt x="1878804" y="2178226"/>
                  <a:pt x="1937672" y="2189086"/>
                  <a:pt x="1969153" y="2194536"/>
                </a:cubicBezTo>
                <a:cubicBezTo>
                  <a:pt x="2000632" y="2199987"/>
                  <a:pt x="2041106" y="2210272"/>
                  <a:pt x="2059094" y="2217393"/>
                </a:cubicBezTo>
                <a:cubicBezTo>
                  <a:pt x="2077082" y="2224514"/>
                  <a:pt x="2135953" y="2243413"/>
                  <a:pt x="2189917" y="2259391"/>
                </a:cubicBezTo>
                <a:cubicBezTo>
                  <a:pt x="2393465" y="2319654"/>
                  <a:pt x="2534546" y="2368642"/>
                  <a:pt x="2569900" y="2391333"/>
                </a:cubicBezTo>
                <a:cubicBezTo>
                  <a:pt x="2590015" y="2404243"/>
                  <a:pt x="2617711" y="2414804"/>
                  <a:pt x="2631445" y="2414804"/>
                </a:cubicBezTo>
                <a:cubicBezTo>
                  <a:pt x="2660411" y="2414804"/>
                  <a:pt x="2671430" y="2418067"/>
                  <a:pt x="2770445" y="2455966"/>
                </a:cubicBezTo>
                <a:cubicBezTo>
                  <a:pt x="2810919" y="2471456"/>
                  <a:pt x="2858751" y="2489624"/>
                  <a:pt x="2876739" y="2496338"/>
                </a:cubicBezTo>
                <a:cubicBezTo>
                  <a:pt x="2894728" y="2503052"/>
                  <a:pt x="2932864" y="2521547"/>
                  <a:pt x="2961489" y="2537437"/>
                </a:cubicBezTo>
                <a:cubicBezTo>
                  <a:pt x="2990112" y="2553327"/>
                  <a:pt x="3023471" y="2562513"/>
                  <a:pt x="3035619" y="2557852"/>
                </a:cubicBezTo>
                <a:cubicBezTo>
                  <a:pt x="3061027" y="2548102"/>
                  <a:pt x="3097503" y="2325446"/>
                  <a:pt x="3097503" y="2180095"/>
                </a:cubicBezTo>
                <a:lnTo>
                  <a:pt x="3097503" y="2086082"/>
                </a:lnTo>
                <a:lnTo>
                  <a:pt x="3142474" y="2118330"/>
                </a:lnTo>
                <a:cubicBezTo>
                  <a:pt x="3299246" y="2230753"/>
                  <a:pt x="3499960" y="2298752"/>
                  <a:pt x="3606162" y="2275427"/>
                </a:cubicBezTo>
                <a:cubicBezTo>
                  <a:pt x="3632809" y="2269575"/>
                  <a:pt x="3666488" y="2246660"/>
                  <a:pt x="3681005" y="2224505"/>
                </a:cubicBezTo>
                <a:cubicBezTo>
                  <a:pt x="3705368" y="2187321"/>
                  <a:pt x="3705226" y="2176420"/>
                  <a:pt x="3679166" y="2082838"/>
                </a:cubicBezTo>
                <a:cubicBezTo>
                  <a:pt x="3646536" y="1965660"/>
                  <a:pt x="3617064" y="1872492"/>
                  <a:pt x="3606879" y="1854321"/>
                </a:cubicBezTo>
                <a:cubicBezTo>
                  <a:pt x="3592756" y="1829126"/>
                  <a:pt x="3617863" y="1825085"/>
                  <a:pt x="3671920" y="1843854"/>
                </a:cubicBezTo>
                <a:cubicBezTo>
                  <a:pt x="3760793" y="1874714"/>
                  <a:pt x="4100771" y="2044426"/>
                  <a:pt x="4127737" y="2071393"/>
                </a:cubicBezTo>
                <a:cubicBezTo>
                  <a:pt x="4132233" y="2075890"/>
                  <a:pt x="4154311" y="2090162"/>
                  <a:pt x="4176796" y="2103106"/>
                </a:cubicBezTo>
                <a:cubicBezTo>
                  <a:pt x="4199282" y="2116053"/>
                  <a:pt x="4253022" y="2147328"/>
                  <a:pt x="4296220" y="2172607"/>
                </a:cubicBezTo>
                <a:cubicBezTo>
                  <a:pt x="4487117" y="2284322"/>
                  <a:pt x="4602644" y="2174463"/>
                  <a:pt x="4451568" y="2024883"/>
                </a:cubicBezTo>
                <a:cubicBezTo>
                  <a:pt x="4413817" y="1987504"/>
                  <a:pt x="4374245" y="1956922"/>
                  <a:pt x="4363629" y="1956922"/>
                </a:cubicBezTo>
                <a:cubicBezTo>
                  <a:pt x="4353015" y="1956922"/>
                  <a:pt x="4335170" y="1945884"/>
                  <a:pt x="4323972" y="1932393"/>
                </a:cubicBezTo>
                <a:cubicBezTo>
                  <a:pt x="4312774" y="1918903"/>
                  <a:pt x="4290411" y="1907865"/>
                  <a:pt x="4274273" y="1907865"/>
                </a:cubicBezTo>
                <a:cubicBezTo>
                  <a:pt x="4258136" y="1907865"/>
                  <a:pt x="4238800" y="1898665"/>
                  <a:pt x="4231305" y="1887423"/>
                </a:cubicBezTo>
                <a:cubicBezTo>
                  <a:pt x="4223810" y="1876180"/>
                  <a:pt x="4066821" y="1790556"/>
                  <a:pt x="3882444" y="1697146"/>
                </a:cubicBezTo>
                <a:cubicBezTo>
                  <a:pt x="3698065" y="1603736"/>
                  <a:pt x="3469941" y="1486687"/>
                  <a:pt x="3375503" y="1437035"/>
                </a:cubicBezTo>
                <a:cubicBezTo>
                  <a:pt x="3281066" y="1387384"/>
                  <a:pt x="3181721" y="1335637"/>
                  <a:pt x="3154739" y="1322039"/>
                </a:cubicBezTo>
                <a:cubicBezTo>
                  <a:pt x="3061817" y="1275217"/>
                  <a:pt x="2925737" y="1175684"/>
                  <a:pt x="2897181" y="1133657"/>
                </a:cubicBezTo>
                <a:cubicBezTo>
                  <a:pt x="2864030" y="1084874"/>
                  <a:pt x="2859162" y="995794"/>
                  <a:pt x="2889003" y="984068"/>
                </a:cubicBezTo>
                <a:close/>
                <a:moveTo>
                  <a:pt x="2594178" y="249311"/>
                </a:moveTo>
                <a:lnTo>
                  <a:pt x="2593825" y="249709"/>
                </a:lnTo>
                <a:lnTo>
                  <a:pt x="2590155" y="250743"/>
                </a:lnTo>
                <a:close/>
                <a:moveTo>
                  <a:pt x="2882283" y="155009"/>
                </a:moveTo>
                <a:lnTo>
                  <a:pt x="2875672" y="159830"/>
                </a:lnTo>
                <a:cubicBezTo>
                  <a:pt x="2870700" y="167874"/>
                  <a:pt x="2851892" y="174455"/>
                  <a:pt x="2833876" y="174455"/>
                </a:cubicBezTo>
                <a:lnTo>
                  <a:pt x="2793173" y="178467"/>
                </a:lnTo>
                <a:lnTo>
                  <a:pt x="2804225" y="174532"/>
                </a:lnTo>
                <a:close/>
                <a:moveTo>
                  <a:pt x="3991038" y="0"/>
                </a:moveTo>
                <a:lnTo>
                  <a:pt x="4035734" y="2196"/>
                </a:lnTo>
                <a:lnTo>
                  <a:pt x="3970870" y="991"/>
                </a:lnTo>
                <a:close/>
              </a:path>
            </a:pathLst>
          </a:custGeom>
          <a:solidFill>
            <a:srgbClr val="00A9B2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A9B2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xmlns="" id="{112F8B19-C68A-4A08-BCE3-FB00B94BEF2D}"/>
              </a:ext>
            </a:extLst>
          </p:cNvPr>
          <p:cNvGraphicFramePr>
            <a:graphicFrameLocks/>
          </p:cNvGraphicFramePr>
          <p:nvPr/>
        </p:nvGraphicFramePr>
        <p:xfrm>
          <a:off x="670522" y="2199651"/>
          <a:ext cx="5222431" cy="34256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5AD8BFA6-51D9-4319-8C83-84E8D4F6DD14}"/>
              </a:ext>
            </a:extLst>
          </p:cNvPr>
          <p:cNvGrpSpPr/>
          <p:nvPr/>
        </p:nvGrpSpPr>
        <p:grpSpPr>
          <a:xfrm>
            <a:off x="4932942" y="1712827"/>
            <a:ext cx="1315576" cy="636998"/>
            <a:chOff x="5098995" y="1904673"/>
            <a:chExt cx="1315576" cy="636998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0A4EE9F3-3302-4C3F-8A2C-CAF91331B9EB}"/>
                </a:ext>
              </a:extLst>
            </p:cNvPr>
            <p:cNvSpPr/>
            <p:nvPr/>
          </p:nvSpPr>
          <p:spPr>
            <a:xfrm>
              <a:off x="5098995" y="1981273"/>
              <a:ext cx="1315576" cy="560398"/>
            </a:xfrm>
            <a:custGeom>
              <a:avLst/>
              <a:gdLst>
                <a:gd name="connsiteX0" fmla="*/ 178412 w 1164527"/>
                <a:gd name="connsiteY0" fmla="*/ 0 h 496055"/>
                <a:gd name="connsiteX1" fmla="*/ 986115 w 1164527"/>
                <a:gd name="connsiteY1" fmla="*/ 0 h 496055"/>
                <a:gd name="connsiteX2" fmla="*/ 1164527 w 1164527"/>
                <a:gd name="connsiteY2" fmla="*/ 178412 h 496055"/>
                <a:gd name="connsiteX3" fmla="*/ 986115 w 1164527"/>
                <a:gd name="connsiteY3" fmla="*/ 356824 h 496055"/>
                <a:gd name="connsiteX4" fmla="*/ 663018 w 1164527"/>
                <a:gd name="connsiteY4" fmla="*/ 356824 h 496055"/>
                <a:gd name="connsiteX5" fmla="*/ 582263 w 1164527"/>
                <a:gd name="connsiteY5" fmla="*/ 496055 h 496055"/>
                <a:gd name="connsiteX6" fmla="*/ 501509 w 1164527"/>
                <a:gd name="connsiteY6" fmla="*/ 356824 h 496055"/>
                <a:gd name="connsiteX7" fmla="*/ 178412 w 1164527"/>
                <a:gd name="connsiteY7" fmla="*/ 356824 h 496055"/>
                <a:gd name="connsiteX8" fmla="*/ 0 w 1164527"/>
                <a:gd name="connsiteY8" fmla="*/ 178412 h 496055"/>
                <a:gd name="connsiteX9" fmla="*/ 178412 w 1164527"/>
                <a:gd name="connsiteY9" fmla="*/ 0 h 496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4527" h="496055">
                  <a:moveTo>
                    <a:pt x="178412" y="0"/>
                  </a:moveTo>
                  <a:lnTo>
                    <a:pt x="986115" y="0"/>
                  </a:lnTo>
                  <a:cubicBezTo>
                    <a:pt x="1084649" y="0"/>
                    <a:pt x="1164527" y="79878"/>
                    <a:pt x="1164527" y="178412"/>
                  </a:cubicBezTo>
                  <a:cubicBezTo>
                    <a:pt x="1164527" y="276946"/>
                    <a:pt x="1084649" y="356824"/>
                    <a:pt x="986115" y="356824"/>
                  </a:cubicBezTo>
                  <a:lnTo>
                    <a:pt x="663018" y="356824"/>
                  </a:lnTo>
                  <a:lnTo>
                    <a:pt x="582263" y="496055"/>
                  </a:lnTo>
                  <a:lnTo>
                    <a:pt x="501509" y="356824"/>
                  </a:lnTo>
                  <a:lnTo>
                    <a:pt x="178412" y="356824"/>
                  </a:lnTo>
                  <a:cubicBezTo>
                    <a:pt x="79878" y="356824"/>
                    <a:pt x="0" y="276946"/>
                    <a:pt x="0" y="178412"/>
                  </a:cubicBezTo>
                  <a:cubicBezTo>
                    <a:pt x="0" y="79878"/>
                    <a:pt x="79878" y="0"/>
                    <a:pt x="178412" y="0"/>
                  </a:cubicBezTo>
                  <a:close/>
                </a:path>
              </a:pathLst>
            </a:custGeom>
            <a:solidFill>
              <a:srgbClr val="00A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30CEC2D6-439B-4EB6-9397-B198B221A75C}"/>
                </a:ext>
              </a:extLst>
            </p:cNvPr>
            <p:cNvSpPr/>
            <p:nvPr/>
          </p:nvSpPr>
          <p:spPr>
            <a:xfrm>
              <a:off x="5133493" y="1904673"/>
              <a:ext cx="126509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ahnschrift SemiBold" panose="020B0502040204020203" pitchFamily="34" charset="0"/>
                  <a:ea typeface="微软雅黑" panose="020B0503020204020204" pitchFamily="34" charset="-122"/>
                  <a:cs typeface="+mn-cs"/>
                </a:rPr>
                <a:t>132082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Bold" panose="020B0502040204020203" pitchFamily="34" charset="0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8" name="右大括号 27">
            <a:extLst>
              <a:ext uri="{FF2B5EF4-FFF2-40B4-BE49-F238E27FC236}">
                <a16:creationId xmlns:a16="http://schemas.microsoft.com/office/drawing/2014/main" xmlns="" id="{A558AFAB-DF9F-42DC-8602-A5043566CBB4}"/>
              </a:ext>
            </a:extLst>
          </p:cNvPr>
          <p:cNvSpPr/>
          <p:nvPr/>
        </p:nvSpPr>
        <p:spPr>
          <a:xfrm>
            <a:off x="6022898" y="2554529"/>
            <a:ext cx="216000" cy="2025650"/>
          </a:xfrm>
          <a:prstGeom prst="rightBrace">
            <a:avLst>
              <a:gd name="adj1" fmla="val 23526"/>
              <a:gd name="adj2" fmla="val 50000"/>
            </a:avLst>
          </a:prstGeom>
          <a:ln w="12700">
            <a:solidFill>
              <a:srgbClr val="00A9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右大括号 28">
            <a:extLst>
              <a:ext uri="{FF2B5EF4-FFF2-40B4-BE49-F238E27FC236}">
                <a16:creationId xmlns:a16="http://schemas.microsoft.com/office/drawing/2014/main" xmlns="" id="{FC33454F-4190-4D4B-AB5F-AE2CE4E3207B}"/>
              </a:ext>
            </a:extLst>
          </p:cNvPr>
          <p:cNvSpPr/>
          <p:nvPr/>
        </p:nvSpPr>
        <p:spPr>
          <a:xfrm>
            <a:off x="6022898" y="4627652"/>
            <a:ext cx="216000" cy="737739"/>
          </a:xfrm>
          <a:prstGeom prst="rightBrace">
            <a:avLst>
              <a:gd name="adj1" fmla="val 23526"/>
              <a:gd name="adj2" fmla="val 50000"/>
            </a:avLst>
          </a:prstGeom>
          <a:ln w="12700">
            <a:solidFill>
              <a:srgbClr val="00A9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标题 1">
            <a:extLst>
              <a:ext uri="{FF2B5EF4-FFF2-40B4-BE49-F238E27FC236}">
                <a16:creationId xmlns:a16="http://schemas.microsoft.com/office/drawing/2014/main" xmlns="" id="{02D214A9-11EF-4E12-B88A-7A6C46910692}"/>
              </a:ext>
            </a:extLst>
          </p:cNvPr>
          <p:cNvSpPr txBox="1"/>
          <p:nvPr/>
        </p:nvSpPr>
        <p:spPr>
          <a:xfrm>
            <a:off x="6769136" y="3432407"/>
            <a:ext cx="1079142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" panose="020B0502040204020203" pitchFamily="34" charset="0"/>
                <a:ea typeface="微软雅黑" panose="020B0503020204020204" pitchFamily="34" charset="-122"/>
                <a:cs typeface="+mn-cs"/>
              </a:rPr>
              <a:t>127973</a:t>
            </a:r>
          </a:p>
        </p:txBody>
      </p:sp>
      <p:sp>
        <p:nvSpPr>
          <p:cNvPr id="31" name="标题 1">
            <a:extLst>
              <a:ext uri="{FF2B5EF4-FFF2-40B4-BE49-F238E27FC236}">
                <a16:creationId xmlns:a16="http://schemas.microsoft.com/office/drawing/2014/main" xmlns="" id="{AC589384-9974-448D-BD71-928DEA69A4A2}"/>
              </a:ext>
            </a:extLst>
          </p:cNvPr>
          <p:cNvSpPr txBox="1"/>
          <p:nvPr/>
        </p:nvSpPr>
        <p:spPr>
          <a:xfrm>
            <a:off x="6769136" y="4866412"/>
            <a:ext cx="790601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" panose="020B0502040204020203" pitchFamily="34" charset="0"/>
                <a:ea typeface="微软雅黑" panose="020B0503020204020204" pitchFamily="34" charset="-122"/>
                <a:cs typeface="+mn-cs"/>
              </a:rPr>
              <a:t>4109</a:t>
            </a: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E812788B-BDE9-471F-A1FD-31DD26755FC6}"/>
              </a:ext>
            </a:extLst>
          </p:cNvPr>
          <p:cNvSpPr/>
          <p:nvPr/>
        </p:nvSpPr>
        <p:spPr>
          <a:xfrm>
            <a:off x="6486866" y="3367173"/>
            <a:ext cx="295067" cy="29506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BB674A3F-0D5E-47DB-91B4-E51FC30039D8}"/>
              </a:ext>
            </a:extLst>
          </p:cNvPr>
          <p:cNvSpPr/>
          <p:nvPr/>
        </p:nvSpPr>
        <p:spPr>
          <a:xfrm>
            <a:off x="6486866" y="4835452"/>
            <a:ext cx="295067" cy="29506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" name="phone-ringing_79820">
            <a:extLst>
              <a:ext uri="{FF2B5EF4-FFF2-40B4-BE49-F238E27FC236}">
                <a16:creationId xmlns:a16="http://schemas.microsoft.com/office/drawing/2014/main" xmlns="" id="{D7C823A1-7B54-4FDE-A519-D6C8B06F57C4}"/>
              </a:ext>
            </a:extLst>
          </p:cNvPr>
          <p:cNvSpPr>
            <a:spLocks noChangeAspect="1"/>
          </p:cNvSpPr>
          <p:nvPr/>
        </p:nvSpPr>
        <p:spPr bwMode="auto">
          <a:xfrm>
            <a:off x="6359115" y="3258352"/>
            <a:ext cx="366358" cy="369012"/>
          </a:xfrm>
          <a:custGeom>
            <a:avLst/>
            <a:gdLst>
              <a:gd name="T0" fmla="*/ 404 w 2528"/>
              <a:gd name="T1" fmla="*/ 2547 h 2550"/>
              <a:gd name="T2" fmla="*/ 380 w 2528"/>
              <a:gd name="T3" fmla="*/ 2536 h 2550"/>
              <a:gd name="T4" fmla="*/ 186 w 2528"/>
              <a:gd name="T5" fmla="*/ 2075 h 2550"/>
              <a:gd name="T6" fmla="*/ 688 w 2528"/>
              <a:gd name="T7" fmla="*/ 1652 h 2550"/>
              <a:gd name="T8" fmla="*/ 1003 w 2528"/>
              <a:gd name="T9" fmla="*/ 1889 h 2550"/>
              <a:gd name="T10" fmla="*/ 1799 w 2528"/>
              <a:gd name="T11" fmla="*/ 1094 h 2550"/>
              <a:gd name="T12" fmla="*/ 1616 w 2528"/>
              <a:gd name="T13" fmla="*/ 646 h 2550"/>
              <a:gd name="T14" fmla="*/ 2251 w 2528"/>
              <a:gd name="T15" fmla="*/ 277 h 2550"/>
              <a:gd name="T16" fmla="*/ 2445 w 2528"/>
              <a:gd name="T17" fmla="*/ 472 h 2550"/>
              <a:gd name="T18" fmla="*/ 2456 w 2528"/>
              <a:gd name="T19" fmla="*/ 495 h 2550"/>
              <a:gd name="T20" fmla="*/ 460 w 2528"/>
              <a:gd name="T21" fmla="*/ 2550 h 2550"/>
              <a:gd name="T22" fmla="*/ 506 w 2528"/>
              <a:gd name="T23" fmla="*/ 2467 h 2550"/>
              <a:gd name="T24" fmla="*/ 2377 w 2528"/>
              <a:gd name="T25" fmla="*/ 595 h 2550"/>
              <a:gd name="T26" fmla="*/ 1578 w 2528"/>
              <a:gd name="T27" fmla="*/ 1661 h 2550"/>
              <a:gd name="T28" fmla="*/ 688 w 2528"/>
              <a:gd name="T29" fmla="*/ 1732 h 2550"/>
              <a:gd name="T30" fmla="*/ 243 w 2528"/>
              <a:gd name="T31" fmla="*/ 2132 h 2550"/>
              <a:gd name="T32" fmla="*/ 243 w 2528"/>
              <a:gd name="T33" fmla="*/ 2285 h 2550"/>
              <a:gd name="T34" fmla="*/ 930 w 2528"/>
              <a:gd name="T35" fmla="*/ 1930 h 2550"/>
              <a:gd name="T36" fmla="*/ 688 w 2528"/>
              <a:gd name="T37" fmla="*/ 1732 h 2550"/>
              <a:gd name="T38" fmla="*/ 2041 w 2528"/>
              <a:gd name="T39" fmla="*/ 334 h 2550"/>
              <a:gd name="T40" fmla="*/ 1641 w 2528"/>
              <a:gd name="T41" fmla="*/ 779 h 2550"/>
              <a:gd name="T42" fmla="*/ 1839 w 2528"/>
              <a:gd name="T43" fmla="*/ 1021 h 2550"/>
              <a:gd name="T44" fmla="*/ 2194 w 2528"/>
              <a:gd name="T45" fmla="*/ 334 h 2550"/>
              <a:gd name="T46" fmla="*/ 631 w 2528"/>
              <a:gd name="T47" fmla="*/ 1282 h 2550"/>
              <a:gd name="T48" fmla="*/ 1243 w 2528"/>
              <a:gd name="T49" fmla="*/ 590 h 2550"/>
              <a:gd name="T50" fmla="*/ 1243 w 2528"/>
              <a:gd name="T51" fmla="*/ 670 h 2550"/>
              <a:gd name="T52" fmla="*/ 631 w 2528"/>
              <a:gd name="T53" fmla="*/ 1282 h 2550"/>
              <a:gd name="T54" fmla="*/ 292 w 2528"/>
              <a:gd name="T55" fmla="*/ 1242 h 2550"/>
              <a:gd name="T56" fmla="*/ 1283 w 2528"/>
              <a:gd name="T57" fmla="*/ 331 h 2550"/>
              <a:gd name="T58" fmla="*/ 372 w 2528"/>
              <a:gd name="T59" fmla="*/ 1242 h 2550"/>
              <a:gd name="T60" fmla="*/ 40 w 2528"/>
              <a:gd name="T61" fmla="*/ 1282 h 2550"/>
              <a:gd name="T62" fmla="*/ 1243 w 2528"/>
              <a:gd name="T63" fmla="*/ 0 h 2550"/>
              <a:gd name="T64" fmla="*/ 1243 w 2528"/>
              <a:gd name="T65" fmla="*/ 80 h 2550"/>
              <a:gd name="T66" fmla="*/ 40 w 2528"/>
              <a:gd name="T67" fmla="*/ 1282 h 2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528" h="2550">
                <a:moveTo>
                  <a:pt x="460" y="2550"/>
                </a:moveTo>
                <a:cubicBezTo>
                  <a:pt x="428" y="2550"/>
                  <a:pt x="409" y="2548"/>
                  <a:pt x="404" y="2547"/>
                </a:cubicBezTo>
                <a:cubicBezTo>
                  <a:pt x="396" y="2546"/>
                  <a:pt x="388" y="2543"/>
                  <a:pt x="381" y="2536"/>
                </a:cubicBezTo>
                <a:cubicBezTo>
                  <a:pt x="381" y="2536"/>
                  <a:pt x="381" y="2536"/>
                  <a:pt x="380" y="2536"/>
                </a:cubicBezTo>
                <a:lnTo>
                  <a:pt x="186" y="2342"/>
                </a:lnTo>
                <a:cubicBezTo>
                  <a:pt x="113" y="2268"/>
                  <a:pt x="113" y="2149"/>
                  <a:pt x="186" y="2075"/>
                </a:cubicBezTo>
                <a:lnTo>
                  <a:pt x="555" y="1707"/>
                </a:lnTo>
                <a:cubicBezTo>
                  <a:pt x="590" y="1672"/>
                  <a:pt x="637" y="1652"/>
                  <a:pt x="688" y="1652"/>
                </a:cubicBezTo>
                <a:cubicBezTo>
                  <a:pt x="738" y="1652"/>
                  <a:pt x="785" y="1672"/>
                  <a:pt x="821" y="1707"/>
                </a:cubicBezTo>
                <a:lnTo>
                  <a:pt x="1003" y="1889"/>
                </a:lnTo>
                <a:cubicBezTo>
                  <a:pt x="1059" y="1885"/>
                  <a:pt x="1273" y="1853"/>
                  <a:pt x="1521" y="1605"/>
                </a:cubicBezTo>
                <a:cubicBezTo>
                  <a:pt x="1771" y="1355"/>
                  <a:pt x="1796" y="1148"/>
                  <a:pt x="1799" y="1094"/>
                </a:cubicBezTo>
                <a:lnTo>
                  <a:pt x="1616" y="912"/>
                </a:lnTo>
                <a:cubicBezTo>
                  <a:pt x="1543" y="838"/>
                  <a:pt x="1543" y="719"/>
                  <a:pt x="1616" y="646"/>
                </a:cubicBezTo>
                <a:lnTo>
                  <a:pt x="1984" y="277"/>
                </a:lnTo>
                <a:cubicBezTo>
                  <a:pt x="2058" y="204"/>
                  <a:pt x="2177" y="204"/>
                  <a:pt x="2251" y="277"/>
                </a:cubicBezTo>
                <a:lnTo>
                  <a:pt x="2445" y="471"/>
                </a:lnTo>
                <a:cubicBezTo>
                  <a:pt x="2445" y="472"/>
                  <a:pt x="2445" y="472"/>
                  <a:pt x="2445" y="472"/>
                </a:cubicBezTo>
                <a:cubicBezTo>
                  <a:pt x="2445" y="472"/>
                  <a:pt x="2445" y="472"/>
                  <a:pt x="2445" y="472"/>
                </a:cubicBezTo>
                <a:cubicBezTo>
                  <a:pt x="2451" y="479"/>
                  <a:pt x="2455" y="487"/>
                  <a:pt x="2456" y="495"/>
                </a:cubicBezTo>
                <a:cubicBezTo>
                  <a:pt x="2460" y="526"/>
                  <a:pt x="2528" y="1114"/>
                  <a:pt x="1779" y="1863"/>
                </a:cubicBezTo>
                <a:cubicBezTo>
                  <a:pt x="1149" y="2493"/>
                  <a:pt x="628" y="2550"/>
                  <a:pt x="460" y="2550"/>
                </a:cubicBezTo>
                <a:close/>
                <a:moveTo>
                  <a:pt x="1003" y="1969"/>
                </a:moveTo>
                <a:lnTo>
                  <a:pt x="506" y="2467"/>
                </a:lnTo>
                <a:cubicBezTo>
                  <a:pt x="697" y="2454"/>
                  <a:pt x="1167" y="2361"/>
                  <a:pt x="1722" y="1806"/>
                </a:cubicBezTo>
                <a:cubicBezTo>
                  <a:pt x="2277" y="1251"/>
                  <a:pt x="2366" y="784"/>
                  <a:pt x="2377" y="595"/>
                </a:cubicBezTo>
                <a:lnTo>
                  <a:pt x="1879" y="1094"/>
                </a:lnTo>
                <a:cubicBezTo>
                  <a:pt x="1877" y="1161"/>
                  <a:pt x="1848" y="1391"/>
                  <a:pt x="1578" y="1661"/>
                </a:cubicBezTo>
                <a:cubicBezTo>
                  <a:pt x="1306" y="1933"/>
                  <a:pt x="1070" y="1966"/>
                  <a:pt x="1003" y="1969"/>
                </a:cubicBezTo>
                <a:close/>
                <a:moveTo>
                  <a:pt x="688" y="1732"/>
                </a:moveTo>
                <a:cubicBezTo>
                  <a:pt x="660" y="1732"/>
                  <a:pt x="632" y="1743"/>
                  <a:pt x="611" y="1764"/>
                </a:cubicBezTo>
                <a:lnTo>
                  <a:pt x="243" y="2132"/>
                </a:lnTo>
                <a:cubicBezTo>
                  <a:pt x="223" y="2152"/>
                  <a:pt x="211" y="2180"/>
                  <a:pt x="211" y="2208"/>
                </a:cubicBezTo>
                <a:cubicBezTo>
                  <a:pt x="211" y="2237"/>
                  <a:pt x="223" y="2265"/>
                  <a:pt x="243" y="2285"/>
                </a:cubicBezTo>
                <a:lnTo>
                  <a:pt x="409" y="2451"/>
                </a:lnTo>
                <a:lnTo>
                  <a:pt x="930" y="1930"/>
                </a:lnTo>
                <a:lnTo>
                  <a:pt x="764" y="1764"/>
                </a:lnTo>
                <a:cubicBezTo>
                  <a:pt x="743" y="1743"/>
                  <a:pt x="715" y="1732"/>
                  <a:pt x="688" y="1732"/>
                </a:cubicBezTo>
                <a:close/>
                <a:moveTo>
                  <a:pt x="2118" y="302"/>
                </a:moveTo>
                <a:cubicBezTo>
                  <a:pt x="2089" y="302"/>
                  <a:pt x="2061" y="314"/>
                  <a:pt x="2041" y="334"/>
                </a:cubicBezTo>
                <a:lnTo>
                  <a:pt x="1673" y="702"/>
                </a:lnTo>
                <a:cubicBezTo>
                  <a:pt x="1652" y="723"/>
                  <a:pt x="1641" y="750"/>
                  <a:pt x="1641" y="779"/>
                </a:cubicBezTo>
                <a:cubicBezTo>
                  <a:pt x="1641" y="808"/>
                  <a:pt x="1652" y="835"/>
                  <a:pt x="1673" y="855"/>
                </a:cubicBezTo>
                <a:lnTo>
                  <a:pt x="1839" y="1021"/>
                </a:lnTo>
                <a:lnTo>
                  <a:pt x="2360" y="500"/>
                </a:lnTo>
                <a:lnTo>
                  <a:pt x="2194" y="334"/>
                </a:lnTo>
                <a:cubicBezTo>
                  <a:pt x="2174" y="314"/>
                  <a:pt x="2146" y="302"/>
                  <a:pt x="2118" y="302"/>
                </a:cubicBezTo>
                <a:close/>
                <a:moveTo>
                  <a:pt x="631" y="1282"/>
                </a:moveTo>
                <a:cubicBezTo>
                  <a:pt x="608" y="1282"/>
                  <a:pt x="591" y="1264"/>
                  <a:pt x="591" y="1242"/>
                </a:cubicBezTo>
                <a:cubicBezTo>
                  <a:pt x="591" y="883"/>
                  <a:pt x="883" y="590"/>
                  <a:pt x="1243" y="590"/>
                </a:cubicBezTo>
                <a:cubicBezTo>
                  <a:pt x="1265" y="590"/>
                  <a:pt x="1283" y="608"/>
                  <a:pt x="1283" y="630"/>
                </a:cubicBezTo>
                <a:cubicBezTo>
                  <a:pt x="1283" y="652"/>
                  <a:pt x="1265" y="670"/>
                  <a:pt x="1243" y="670"/>
                </a:cubicBezTo>
                <a:cubicBezTo>
                  <a:pt x="927" y="670"/>
                  <a:pt x="671" y="927"/>
                  <a:pt x="671" y="1242"/>
                </a:cubicBezTo>
                <a:cubicBezTo>
                  <a:pt x="671" y="1264"/>
                  <a:pt x="653" y="1282"/>
                  <a:pt x="631" y="1282"/>
                </a:cubicBezTo>
                <a:close/>
                <a:moveTo>
                  <a:pt x="332" y="1282"/>
                </a:moveTo>
                <a:cubicBezTo>
                  <a:pt x="310" y="1282"/>
                  <a:pt x="292" y="1264"/>
                  <a:pt x="292" y="1242"/>
                </a:cubicBezTo>
                <a:cubicBezTo>
                  <a:pt x="292" y="718"/>
                  <a:pt x="718" y="291"/>
                  <a:pt x="1243" y="291"/>
                </a:cubicBezTo>
                <a:cubicBezTo>
                  <a:pt x="1265" y="291"/>
                  <a:pt x="1283" y="309"/>
                  <a:pt x="1283" y="331"/>
                </a:cubicBezTo>
                <a:cubicBezTo>
                  <a:pt x="1283" y="354"/>
                  <a:pt x="1265" y="371"/>
                  <a:pt x="1243" y="371"/>
                </a:cubicBezTo>
                <a:cubicBezTo>
                  <a:pt x="762" y="371"/>
                  <a:pt x="372" y="762"/>
                  <a:pt x="372" y="1242"/>
                </a:cubicBezTo>
                <a:cubicBezTo>
                  <a:pt x="372" y="1264"/>
                  <a:pt x="354" y="1282"/>
                  <a:pt x="332" y="1282"/>
                </a:cubicBezTo>
                <a:close/>
                <a:moveTo>
                  <a:pt x="40" y="1282"/>
                </a:moveTo>
                <a:cubicBezTo>
                  <a:pt x="18" y="1282"/>
                  <a:pt x="0" y="1264"/>
                  <a:pt x="0" y="1242"/>
                </a:cubicBezTo>
                <a:cubicBezTo>
                  <a:pt x="0" y="557"/>
                  <a:pt x="558" y="0"/>
                  <a:pt x="1243" y="0"/>
                </a:cubicBezTo>
                <a:cubicBezTo>
                  <a:pt x="1265" y="0"/>
                  <a:pt x="1283" y="18"/>
                  <a:pt x="1283" y="40"/>
                </a:cubicBezTo>
                <a:cubicBezTo>
                  <a:pt x="1283" y="62"/>
                  <a:pt x="1265" y="80"/>
                  <a:pt x="1243" y="80"/>
                </a:cubicBezTo>
                <a:cubicBezTo>
                  <a:pt x="602" y="80"/>
                  <a:pt x="80" y="601"/>
                  <a:pt x="80" y="1242"/>
                </a:cubicBezTo>
                <a:cubicBezTo>
                  <a:pt x="80" y="1264"/>
                  <a:pt x="62" y="1282"/>
                  <a:pt x="40" y="1282"/>
                </a:cubicBezTo>
                <a:close/>
              </a:path>
            </a:pathLst>
          </a:custGeom>
          <a:solidFill>
            <a:srgbClr val="00A9B2"/>
          </a:solidFill>
          <a:ln>
            <a:noFill/>
          </a:ln>
        </p:spPr>
      </p:sp>
      <p:sp>
        <p:nvSpPr>
          <p:cNvPr id="36" name="phone-ringing_79820">
            <a:extLst>
              <a:ext uri="{FF2B5EF4-FFF2-40B4-BE49-F238E27FC236}">
                <a16:creationId xmlns:a16="http://schemas.microsoft.com/office/drawing/2014/main" xmlns="" id="{D56B74C6-C8C7-41A0-AA61-691FA3839B74}"/>
              </a:ext>
            </a:extLst>
          </p:cNvPr>
          <p:cNvSpPr>
            <a:spLocks noChangeAspect="1"/>
          </p:cNvSpPr>
          <p:nvPr/>
        </p:nvSpPr>
        <p:spPr bwMode="auto">
          <a:xfrm>
            <a:off x="6359115" y="4735348"/>
            <a:ext cx="366358" cy="386916"/>
          </a:xfrm>
          <a:custGeom>
            <a:avLst/>
            <a:gdLst>
              <a:gd name="connsiteX0" fmla="*/ 243065 w 574478"/>
              <a:gd name="connsiteY0" fmla="*/ 430229 h 606713"/>
              <a:gd name="connsiteX1" fmla="*/ 265152 w 574478"/>
              <a:gd name="connsiteY1" fmla="*/ 452281 h 606713"/>
              <a:gd name="connsiteX2" fmla="*/ 243065 w 574478"/>
              <a:gd name="connsiteY2" fmla="*/ 474333 h 606713"/>
              <a:gd name="connsiteX3" fmla="*/ 220978 w 574478"/>
              <a:gd name="connsiteY3" fmla="*/ 452281 h 606713"/>
              <a:gd name="connsiteX4" fmla="*/ 243065 w 574478"/>
              <a:gd name="connsiteY4" fmla="*/ 430229 h 606713"/>
              <a:gd name="connsiteX5" fmla="*/ 265162 w 574478"/>
              <a:gd name="connsiteY5" fmla="*/ 375004 h 606713"/>
              <a:gd name="connsiteX6" fmla="*/ 198871 w 574478"/>
              <a:gd name="connsiteY6" fmla="*/ 441135 h 606713"/>
              <a:gd name="connsiteX7" fmla="*/ 198871 w 574478"/>
              <a:gd name="connsiteY7" fmla="*/ 529487 h 606713"/>
              <a:gd name="connsiteX8" fmla="*/ 375588 w 574478"/>
              <a:gd name="connsiteY8" fmla="*/ 529487 h 606713"/>
              <a:gd name="connsiteX9" fmla="*/ 375588 w 574478"/>
              <a:gd name="connsiteY9" fmla="*/ 441135 h 606713"/>
              <a:gd name="connsiteX10" fmla="*/ 309386 w 574478"/>
              <a:gd name="connsiteY10" fmla="*/ 375004 h 606713"/>
              <a:gd name="connsiteX11" fmla="*/ 265162 w 574478"/>
              <a:gd name="connsiteY11" fmla="*/ 352960 h 606713"/>
              <a:gd name="connsiteX12" fmla="*/ 309386 w 574478"/>
              <a:gd name="connsiteY12" fmla="*/ 352960 h 606713"/>
              <a:gd name="connsiteX13" fmla="*/ 397744 w 574478"/>
              <a:gd name="connsiteY13" fmla="*/ 441135 h 606713"/>
              <a:gd name="connsiteX14" fmla="*/ 397744 w 574478"/>
              <a:gd name="connsiteY14" fmla="*/ 540509 h 606713"/>
              <a:gd name="connsiteX15" fmla="*/ 386621 w 574478"/>
              <a:gd name="connsiteY15" fmla="*/ 551531 h 606713"/>
              <a:gd name="connsiteX16" fmla="*/ 187838 w 574478"/>
              <a:gd name="connsiteY16" fmla="*/ 551531 h 606713"/>
              <a:gd name="connsiteX17" fmla="*/ 176804 w 574478"/>
              <a:gd name="connsiteY17" fmla="*/ 540509 h 606713"/>
              <a:gd name="connsiteX18" fmla="*/ 176804 w 574478"/>
              <a:gd name="connsiteY18" fmla="*/ 441135 h 606713"/>
              <a:gd name="connsiteX19" fmla="*/ 265162 w 574478"/>
              <a:gd name="connsiteY19" fmla="*/ 352960 h 606713"/>
              <a:gd name="connsiteX20" fmla="*/ 77337 w 574478"/>
              <a:gd name="connsiteY20" fmla="*/ 297778 h 606713"/>
              <a:gd name="connsiteX21" fmla="*/ 88374 w 574478"/>
              <a:gd name="connsiteY21" fmla="*/ 308799 h 606713"/>
              <a:gd name="connsiteX22" fmla="*/ 88374 w 574478"/>
              <a:gd name="connsiteY22" fmla="*/ 584583 h 606713"/>
              <a:gd name="connsiteX23" fmla="*/ 486175 w 574478"/>
              <a:gd name="connsiteY23" fmla="*/ 584583 h 606713"/>
              <a:gd name="connsiteX24" fmla="*/ 486175 w 574478"/>
              <a:gd name="connsiteY24" fmla="*/ 308799 h 606713"/>
              <a:gd name="connsiteX25" fmla="*/ 497212 w 574478"/>
              <a:gd name="connsiteY25" fmla="*/ 297778 h 606713"/>
              <a:gd name="connsiteX26" fmla="*/ 508250 w 574478"/>
              <a:gd name="connsiteY26" fmla="*/ 308799 h 606713"/>
              <a:gd name="connsiteX27" fmla="*/ 508250 w 574478"/>
              <a:gd name="connsiteY27" fmla="*/ 595692 h 606713"/>
              <a:gd name="connsiteX28" fmla="*/ 497212 w 574478"/>
              <a:gd name="connsiteY28" fmla="*/ 606713 h 606713"/>
              <a:gd name="connsiteX29" fmla="*/ 77337 w 574478"/>
              <a:gd name="connsiteY29" fmla="*/ 606713 h 606713"/>
              <a:gd name="connsiteX30" fmla="*/ 66299 w 574478"/>
              <a:gd name="connsiteY30" fmla="*/ 595692 h 606713"/>
              <a:gd name="connsiteX31" fmla="*/ 66299 w 574478"/>
              <a:gd name="connsiteY31" fmla="*/ 308799 h 606713"/>
              <a:gd name="connsiteX32" fmla="*/ 77337 w 574478"/>
              <a:gd name="connsiteY32" fmla="*/ 297778 h 606713"/>
              <a:gd name="connsiteX33" fmla="*/ 198821 w 574478"/>
              <a:gd name="connsiteY33" fmla="*/ 231658 h 606713"/>
              <a:gd name="connsiteX34" fmla="*/ 375587 w 574478"/>
              <a:gd name="connsiteY34" fmla="*/ 231658 h 606713"/>
              <a:gd name="connsiteX35" fmla="*/ 375587 w 574478"/>
              <a:gd name="connsiteY35" fmla="*/ 253745 h 606713"/>
              <a:gd name="connsiteX36" fmla="*/ 198821 w 574478"/>
              <a:gd name="connsiteY36" fmla="*/ 253745 h 606713"/>
              <a:gd name="connsiteX37" fmla="*/ 279451 w 574478"/>
              <a:gd name="connsiteY37" fmla="*/ 3199 h 606713"/>
              <a:gd name="connsiteX38" fmla="*/ 295027 w 574478"/>
              <a:gd name="connsiteY38" fmla="*/ 3199 h 606713"/>
              <a:gd name="connsiteX39" fmla="*/ 571208 w 574478"/>
              <a:gd name="connsiteY39" fmla="*/ 278998 h 606713"/>
              <a:gd name="connsiteX40" fmla="*/ 571208 w 574478"/>
              <a:gd name="connsiteY40" fmla="*/ 294641 h 606713"/>
              <a:gd name="connsiteX41" fmla="*/ 563375 w 574478"/>
              <a:gd name="connsiteY41" fmla="*/ 297840 h 606713"/>
              <a:gd name="connsiteX42" fmla="*/ 555632 w 574478"/>
              <a:gd name="connsiteY42" fmla="*/ 294641 h 606713"/>
              <a:gd name="connsiteX43" fmla="*/ 287195 w 574478"/>
              <a:gd name="connsiteY43" fmla="*/ 26664 h 606713"/>
              <a:gd name="connsiteX44" fmla="*/ 18846 w 574478"/>
              <a:gd name="connsiteY44" fmla="*/ 294641 h 606713"/>
              <a:gd name="connsiteX45" fmla="*/ 3270 w 574478"/>
              <a:gd name="connsiteY45" fmla="*/ 294641 h 606713"/>
              <a:gd name="connsiteX46" fmla="*/ 3270 w 574478"/>
              <a:gd name="connsiteY46" fmla="*/ 278998 h 606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574478" h="606713">
                <a:moveTo>
                  <a:pt x="243065" y="430229"/>
                </a:moveTo>
                <a:cubicBezTo>
                  <a:pt x="255263" y="430229"/>
                  <a:pt x="265152" y="440102"/>
                  <a:pt x="265152" y="452281"/>
                </a:cubicBezTo>
                <a:cubicBezTo>
                  <a:pt x="265152" y="464460"/>
                  <a:pt x="255263" y="474333"/>
                  <a:pt x="243065" y="474333"/>
                </a:cubicBezTo>
                <a:cubicBezTo>
                  <a:pt x="230867" y="474333"/>
                  <a:pt x="220978" y="464460"/>
                  <a:pt x="220978" y="452281"/>
                </a:cubicBezTo>
                <a:cubicBezTo>
                  <a:pt x="220978" y="440102"/>
                  <a:pt x="230867" y="430229"/>
                  <a:pt x="243065" y="430229"/>
                </a:cubicBezTo>
                <a:close/>
                <a:moveTo>
                  <a:pt x="265162" y="375004"/>
                </a:moveTo>
                <a:cubicBezTo>
                  <a:pt x="228591" y="375004"/>
                  <a:pt x="198871" y="404692"/>
                  <a:pt x="198871" y="441135"/>
                </a:cubicBezTo>
                <a:lnTo>
                  <a:pt x="198871" y="529487"/>
                </a:lnTo>
                <a:lnTo>
                  <a:pt x="375588" y="529487"/>
                </a:lnTo>
                <a:lnTo>
                  <a:pt x="375588" y="441135"/>
                </a:lnTo>
                <a:cubicBezTo>
                  <a:pt x="375588" y="404692"/>
                  <a:pt x="345868" y="375004"/>
                  <a:pt x="309386" y="375004"/>
                </a:cubicBezTo>
                <a:close/>
                <a:moveTo>
                  <a:pt x="265162" y="352960"/>
                </a:moveTo>
                <a:lnTo>
                  <a:pt x="309386" y="352960"/>
                </a:lnTo>
                <a:cubicBezTo>
                  <a:pt x="358058" y="352960"/>
                  <a:pt x="397744" y="392514"/>
                  <a:pt x="397744" y="441135"/>
                </a:cubicBezTo>
                <a:lnTo>
                  <a:pt x="397744" y="540509"/>
                </a:lnTo>
                <a:cubicBezTo>
                  <a:pt x="397744" y="546642"/>
                  <a:pt x="392761" y="551531"/>
                  <a:pt x="386621" y="551531"/>
                </a:cubicBezTo>
                <a:lnTo>
                  <a:pt x="187838" y="551531"/>
                </a:lnTo>
                <a:cubicBezTo>
                  <a:pt x="181787" y="551531"/>
                  <a:pt x="176804" y="546642"/>
                  <a:pt x="176804" y="540509"/>
                </a:cubicBezTo>
                <a:lnTo>
                  <a:pt x="176804" y="441135"/>
                </a:lnTo>
                <a:cubicBezTo>
                  <a:pt x="176804" y="392514"/>
                  <a:pt x="216401" y="352960"/>
                  <a:pt x="265162" y="352960"/>
                </a:cubicBezTo>
                <a:close/>
                <a:moveTo>
                  <a:pt x="77337" y="297778"/>
                </a:moveTo>
                <a:cubicBezTo>
                  <a:pt x="83479" y="297778"/>
                  <a:pt x="88374" y="302755"/>
                  <a:pt x="88374" y="308799"/>
                </a:cubicBezTo>
                <a:lnTo>
                  <a:pt x="88374" y="584583"/>
                </a:lnTo>
                <a:lnTo>
                  <a:pt x="486175" y="584583"/>
                </a:lnTo>
                <a:lnTo>
                  <a:pt x="486175" y="308799"/>
                </a:lnTo>
                <a:cubicBezTo>
                  <a:pt x="486175" y="302755"/>
                  <a:pt x="491070" y="297778"/>
                  <a:pt x="497212" y="297778"/>
                </a:cubicBezTo>
                <a:cubicBezTo>
                  <a:pt x="503265" y="297778"/>
                  <a:pt x="508250" y="302755"/>
                  <a:pt x="508250" y="308799"/>
                </a:cubicBezTo>
                <a:lnTo>
                  <a:pt x="508250" y="595692"/>
                </a:lnTo>
                <a:cubicBezTo>
                  <a:pt x="508250" y="601736"/>
                  <a:pt x="503265" y="606713"/>
                  <a:pt x="497212" y="606713"/>
                </a:cubicBezTo>
                <a:lnTo>
                  <a:pt x="77337" y="606713"/>
                </a:lnTo>
                <a:cubicBezTo>
                  <a:pt x="71195" y="606713"/>
                  <a:pt x="66299" y="601736"/>
                  <a:pt x="66299" y="595692"/>
                </a:cubicBezTo>
                <a:lnTo>
                  <a:pt x="66299" y="308799"/>
                </a:lnTo>
                <a:cubicBezTo>
                  <a:pt x="66299" y="302755"/>
                  <a:pt x="71195" y="297778"/>
                  <a:pt x="77337" y="297778"/>
                </a:cubicBezTo>
                <a:close/>
                <a:moveTo>
                  <a:pt x="198821" y="231658"/>
                </a:moveTo>
                <a:lnTo>
                  <a:pt x="375587" y="231658"/>
                </a:lnTo>
                <a:lnTo>
                  <a:pt x="375587" y="253745"/>
                </a:lnTo>
                <a:lnTo>
                  <a:pt x="198821" y="253745"/>
                </a:lnTo>
                <a:close/>
                <a:moveTo>
                  <a:pt x="279451" y="3199"/>
                </a:moveTo>
                <a:cubicBezTo>
                  <a:pt x="283723" y="-1067"/>
                  <a:pt x="290755" y="-1067"/>
                  <a:pt x="295027" y="3199"/>
                </a:cubicBezTo>
                <a:lnTo>
                  <a:pt x="571208" y="278998"/>
                </a:lnTo>
                <a:cubicBezTo>
                  <a:pt x="575569" y="283353"/>
                  <a:pt x="575569" y="290286"/>
                  <a:pt x="571208" y="294641"/>
                </a:cubicBezTo>
                <a:cubicBezTo>
                  <a:pt x="569072" y="296774"/>
                  <a:pt x="566223" y="297840"/>
                  <a:pt x="563375" y="297840"/>
                </a:cubicBezTo>
                <a:cubicBezTo>
                  <a:pt x="560616" y="297840"/>
                  <a:pt x="557768" y="296774"/>
                  <a:pt x="555632" y="294641"/>
                </a:cubicBezTo>
                <a:lnTo>
                  <a:pt x="287195" y="26664"/>
                </a:lnTo>
                <a:lnTo>
                  <a:pt x="18846" y="294641"/>
                </a:lnTo>
                <a:cubicBezTo>
                  <a:pt x="14574" y="298907"/>
                  <a:pt x="7542" y="298907"/>
                  <a:pt x="3270" y="294641"/>
                </a:cubicBezTo>
                <a:cubicBezTo>
                  <a:pt x="-1091" y="290286"/>
                  <a:pt x="-1091" y="283353"/>
                  <a:pt x="3270" y="278998"/>
                </a:cubicBezTo>
                <a:close/>
              </a:path>
            </a:pathLst>
          </a:custGeom>
          <a:solidFill>
            <a:srgbClr val="00A9B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FB35C4B0-7E91-4C5B-8C13-84BA6139EB8A}"/>
              </a:ext>
            </a:extLst>
          </p:cNvPr>
          <p:cNvSpPr/>
          <p:nvPr/>
        </p:nvSpPr>
        <p:spPr>
          <a:xfrm>
            <a:off x="729798" y="2676628"/>
            <a:ext cx="1512000" cy="2154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年回访总人次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77216F16-9C59-4B93-95D4-8E6BCF666A1A}"/>
              </a:ext>
            </a:extLst>
          </p:cNvPr>
          <p:cNvSpPr txBox="1"/>
          <p:nvPr/>
        </p:nvSpPr>
        <p:spPr>
          <a:xfrm>
            <a:off x="6861631" y="3246181"/>
            <a:ext cx="71814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电话回访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C34E3D95-E359-4876-834C-6A765FC7A1A6}"/>
              </a:ext>
            </a:extLst>
          </p:cNvPr>
          <p:cNvSpPr txBox="1"/>
          <p:nvPr/>
        </p:nvSpPr>
        <p:spPr>
          <a:xfrm>
            <a:off x="6861631" y="4709231"/>
            <a:ext cx="71814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上门回访</a:t>
            </a: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xmlns="" id="{DB942C3E-B769-440C-82F7-5B117D65A1F3}"/>
              </a:ext>
            </a:extLst>
          </p:cNvPr>
          <p:cNvSpPr/>
          <p:nvPr/>
        </p:nvSpPr>
        <p:spPr>
          <a:xfrm>
            <a:off x="7872610" y="1557429"/>
            <a:ext cx="3697769" cy="4067899"/>
          </a:xfrm>
          <a:custGeom>
            <a:avLst/>
            <a:gdLst>
              <a:gd name="connsiteX0" fmla="*/ 525771 w 3697769"/>
              <a:gd name="connsiteY0" fmla="*/ 0 h 4067899"/>
              <a:gd name="connsiteX1" fmla="*/ 3481858 w 3697769"/>
              <a:gd name="connsiteY1" fmla="*/ 0 h 4067899"/>
              <a:gd name="connsiteX2" fmla="*/ 3697769 w 3697769"/>
              <a:gd name="connsiteY2" fmla="*/ 215911 h 4067899"/>
              <a:gd name="connsiteX3" fmla="*/ 3697769 w 3697769"/>
              <a:gd name="connsiteY3" fmla="*/ 3851988 h 4067899"/>
              <a:gd name="connsiteX4" fmla="*/ 3481858 w 3697769"/>
              <a:gd name="connsiteY4" fmla="*/ 4067899 h 4067899"/>
              <a:gd name="connsiteX5" fmla="*/ 525771 w 3697769"/>
              <a:gd name="connsiteY5" fmla="*/ 4067899 h 4067899"/>
              <a:gd name="connsiteX6" fmla="*/ 309860 w 3697769"/>
              <a:gd name="connsiteY6" fmla="*/ 3851988 h 4067899"/>
              <a:gd name="connsiteX7" fmla="*/ 309860 w 3697769"/>
              <a:gd name="connsiteY7" fmla="*/ 2213668 h 4067899"/>
              <a:gd name="connsiteX8" fmla="*/ 0 w 3697769"/>
              <a:gd name="connsiteY8" fmla="*/ 2033949 h 4067899"/>
              <a:gd name="connsiteX9" fmla="*/ 309860 w 3697769"/>
              <a:gd name="connsiteY9" fmla="*/ 1854231 h 4067899"/>
              <a:gd name="connsiteX10" fmla="*/ 309860 w 3697769"/>
              <a:gd name="connsiteY10" fmla="*/ 215911 h 4067899"/>
              <a:gd name="connsiteX11" fmla="*/ 525771 w 3697769"/>
              <a:gd name="connsiteY11" fmla="*/ 0 h 4067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97769" h="4067899">
                <a:moveTo>
                  <a:pt x="525771" y="0"/>
                </a:moveTo>
                <a:lnTo>
                  <a:pt x="3481858" y="0"/>
                </a:lnTo>
                <a:cubicBezTo>
                  <a:pt x="3601102" y="0"/>
                  <a:pt x="3697769" y="96667"/>
                  <a:pt x="3697769" y="215911"/>
                </a:cubicBezTo>
                <a:lnTo>
                  <a:pt x="3697769" y="3851988"/>
                </a:lnTo>
                <a:cubicBezTo>
                  <a:pt x="3697769" y="3971232"/>
                  <a:pt x="3601102" y="4067899"/>
                  <a:pt x="3481858" y="4067899"/>
                </a:cubicBezTo>
                <a:lnTo>
                  <a:pt x="525771" y="4067899"/>
                </a:lnTo>
                <a:cubicBezTo>
                  <a:pt x="406527" y="4067899"/>
                  <a:pt x="309860" y="3971232"/>
                  <a:pt x="309860" y="3851988"/>
                </a:cubicBezTo>
                <a:lnTo>
                  <a:pt x="309860" y="2213668"/>
                </a:lnTo>
                <a:lnTo>
                  <a:pt x="0" y="2033949"/>
                </a:lnTo>
                <a:lnTo>
                  <a:pt x="309860" y="1854231"/>
                </a:lnTo>
                <a:lnTo>
                  <a:pt x="309860" y="215911"/>
                </a:lnTo>
                <a:cubicBezTo>
                  <a:pt x="309860" y="96667"/>
                  <a:pt x="406527" y="0"/>
                  <a:pt x="525771" y="0"/>
                </a:cubicBezTo>
                <a:close/>
              </a:path>
            </a:pathLst>
          </a:cu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xmlns="" id="{EB039A12-C8CD-47DF-82A8-A47249B00CF1}"/>
              </a:ext>
            </a:extLst>
          </p:cNvPr>
          <p:cNvSpPr/>
          <p:nvPr/>
        </p:nvSpPr>
        <p:spPr>
          <a:xfrm>
            <a:off x="857549" y="2274208"/>
            <a:ext cx="295067" cy="29506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8" name="phone-ringing_79820">
            <a:extLst>
              <a:ext uri="{FF2B5EF4-FFF2-40B4-BE49-F238E27FC236}">
                <a16:creationId xmlns:a16="http://schemas.microsoft.com/office/drawing/2014/main" xmlns="" id="{3C1DA824-3025-4EBB-9450-56CF76EBEFCC}"/>
              </a:ext>
            </a:extLst>
          </p:cNvPr>
          <p:cNvSpPr>
            <a:spLocks noChangeAspect="1"/>
          </p:cNvSpPr>
          <p:nvPr/>
        </p:nvSpPr>
        <p:spPr bwMode="auto">
          <a:xfrm>
            <a:off x="728471" y="2165665"/>
            <a:ext cx="369012" cy="368456"/>
          </a:xfrm>
          <a:custGeom>
            <a:avLst/>
            <a:gdLst>
              <a:gd name="T0" fmla="*/ 4800 w 6613"/>
              <a:gd name="T1" fmla="*/ 0 h 6613"/>
              <a:gd name="T2" fmla="*/ 3081 w 6613"/>
              <a:gd name="T3" fmla="*/ 1407 h 6613"/>
              <a:gd name="T4" fmla="*/ 1813 w 6613"/>
              <a:gd name="T5" fmla="*/ 0 h 6613"/>
              <a:gd name="T6" fmla="*/ 960 w 6613"/>
              <a:gd name="T7" fmla="*/ 1896 h 6613"/>
              <a:gd name="T8" fmla="*/ 0 w 6613"/>
              <a:gd name="T9" fmla="*/ 3816 h 6613"/>
              <a:gd name="T10" fmla="*/ 1280 w 6613"/>
              <a:gd name="T11" fmla="*/ 6613 h 6613"/>
              <a:gd name="T12" fmla="*/ 6613 w 6613"/>
              <a:gd name="T13" fmla="*/ 4693 h 6613"/>
              <a:gd name="T14" fmla="*/ 5867 w 6613"/>
              <a:gd name="T15" fmla="*/ 1280 h 6613"/>
              <a:gd name="T16" fmla="*/ 5333 w 6613"/>
              <a:gd name="T17" fmla="*/ 2561 h 6613"/>
              <a:gd name="T18" fmla="*/ 4800 w 6613"/>
              <a:gd name="T19" fmla="*/ 1387 h 6613"/>
              <a:gd name="T20" fmla="*/ 3733 w 6613"/>
              <a:gd name="T21" fmla="*/ 1462 h 6613"/>
              <a:gd name="T22" fmla="*/ 4160 w 6613"/>
              <a:gd name="T23" fmla="*/ 1533 h 6613"/>
              <a:gd name="T24" fmla="*/ 4800 w 6613"/>
              <a:gd name="T25" fmla="*/ 2536 h 6613"/>
              <a:gd name="T26" fmla="*/ 4601 w 6613"/>
              <a:gd name="T27" fmla="*/ 3224 h 6613"/>
              <a:gd name="T28" fmla="*/ 5120 w 6613"/>
              <a:gd name="T29" fmla="*/ 2687 h 6613"/>
              <a:gd name="T30" fmla="*/ 4609 w 6613"/>
              <a:gd name="T31" fmla="*/ 3925 h 6613"/>
              <a:gd name="T32" fmla="*/ 5299 w 6613"/>
              <a:gd name="T33" fmla="*/ 3000 h 6613"/>
              <a:gd name="T34" fmla="*/ 5299 w 6613"/>
              <a:gd name="T35" fmla="*/ 3000 h 6613"/>
              <a:gd name="T36" fmla="*/ 4351 w 6613"/>
              <a:gd name="T37" fmla="*/ 2240 h 6613"/>
              <a:gd name="T38" fmla="*/ 4266 w 6613"/>
              <a:gd name="T39" fmla="*/ 2721 h 6613"/>
              <a:gd name="T40" fmla="*/ 2347 w 6613"/>
              <a:gd name="T41" fmla="*/ 2718 h 6613"/>
              <a:gd name="T42" fmla="*/ 2115 w 6613"/>
              <a:gd name="T43" fmla="*/ 3127 h 6613"/>
              <a:gd name="T44" fmla="*/ 1817 w 6613"/>
              <a:gd name="T45" fmla="*/ 3069 h 6613"/>
              <a:gd name="T46" fmla="*/ 2030 w 6613"/>
              <a:gd name="T47" fmla="*/ 2720 h 6613"/>
              <a:gd name="T48" fmla="*/ 2357 w 6613"/>
              <a:gd name="T49" fmla="*/ 3650 h 6613"/>
              <a:gd name="T50" fmla="*/ 2137 w 6613"/>
              <a:gd name="T51" fmla="*/ 3759 h 6613"/>
              <a:gd name="T52" fmla="*/ 2806 w 6613"/>
              <a:gd name="T53" fmla="*/ 5190 h 6613"/>
              <a:gd name="T54" fmla="*/ 2880 w 6613"/>
              <a:gd name="T55" fmla="*/ 4379 h 6613"/>
              <a:gd name="T56" fmla="*/ 3307 w 6613"/>
              <a:gd name="T57" fmla="*/ 4877 h 6613"/>
              <a:gd name="T58" fmla="*/ 3808 w 6613"/>
              <a:gd name="T59" fmla="*/ 5190 h 6613"/>
              <a:gd name="T60" fmla="*/ 2560 w 6613"/>
              <a:gd name="T61" fmla="*/ 3520 h 6613"/>
              <a:gd name="T62" fmla="*/ 4053 w 6613"/>
              <a:gd name="T63" fmla="*/ 3520 h 6613"/>
              <a:gd name="T64" fmla="*/ 853 w 6613"/>
              <a:gd name="T65" fmla="*/ 1280 h 6613"/>
              <a:gd name="T66" fmla="*/ 2675 w 6613"/>
              <a:gd name="T67" fmla="*/ 747 h 6613"/>
              <a:gd name="T68" fmla="*/ 2842 w 6613"/>
              <a:gd name="T69" fmla="*/ 1475 h 6613"/>
              <a:gd name="T70" fmla="*/ 1813 w 6613"/>
              <a:gd name="T71" fmla="*/ 1387 h 6613"/>
              <a:gd name="T72" fmla="*/ 1173 w 6613"/>
              <a:gd name="T73" fmla="*/ 1533 h 6613"/>
              <a:gd name="T74" fmla="*/ 2039 w 6613"/>
              <a:gd name="T75" fmla="*/ 2494 h 6613"/>
              <a:gd name="T76" fmla="*/ 1622 w 6613"/>
              <a:gd name="T77" fmla="*/ 3190 h 6613"/>
              <a:gd name="T78" fmla="*/ 1399 w 6613"/>
              <a:gd name="T79" fmla="*/ 4480 h 6613"/>
              <a:gd name="T80" fmla="*/ 640 w 6613"/>
              <a:gd name="T81" fmla="*/ 4480 h 6613"/>
              <a:gd name="T82" fmla="*/ 887 w 6613"/>
              <a:gd name="T83" fmla="*/ 3071 h 6613"/>
              <a:gd name="T84" fmla="*/ 1399 w 6613"/>
              <a:gd name="T85" fmla="*/ 4480 h 6613"/>
              <a:gd name="T86" fmla="*/ 1813 w 6613"/>
              <a:gd name="T87" fmla="*/ 3324 h 6613"/>
              <a:gd name="T88" fmla="*/ 1614 w 6613"/>
              <a:gd name="T89" fmla="*/ 4480 h 6613"/>
              <a:gd name="T90" fmla="*/ 1920 w 6613"/>
              <a:gd name="T91" fmla="*/ 5867 h 6613"/>
              <a:gd name="T92" fmla="*/ 2072 w 6613"/>
              <a:gd name="T93" fmla="*/ 4858 h 6613"/>
              <a:gd name="T94" fmla="*/ 2983 w 6613"/>
              <a:gd name="T95" fmla="*/ 5574 h 6613"/>
              <a:gd name="T96" fmla="*/ 3204 w 6613"/>
              <a:gd name="T97" fmla="*/ 5520 h 6613"/>
              <a:gd name="T98" fmla="*/ 3410 w 6613"/>
              <a:gd name="T99" fmla="*/ 5520 h 6613"/>
              <a:gd name="T100" fmla="*/ 4693 w 6613"/>
              <a:gd name="T101" fmla="*/ 6400 h 6613"/>
              <a:gd name="T102" fmla="*/ 3722 w 6613"/>
              <a:gd name="T103" fmla="*/ 6400 h 6613"/>
              <a:gd name="T104" fmla="*/ 4319 w 6613"/>
              <a:gd name="T105" fmla="*/ 4807 h 6613"/>
              <a:gd name="T106" fmla="*/ 5973 w 6613"/>
              <a:gd name="T107" fmla="*/ 4480 h 6613"/>
              <a:gd name="T108" fmla="*/ 3947 w 6613"/>
              <a:gd name="T109" fmla="*/ 4480 h 6613"/>
              <a:gd name="T110" fmla="*/ 5769 w 6613"/>
              <a:gd name="T111" fmla="*/ 3448 h 6613"/>
              <a:gd name="T112" fmla="*/ 6400 w 6613"/>
              <a:gd name="T113" fmla="*/ 4480 h 6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613" h="6613">
                <a:moveTo>
                  <a:pt x="6613" y="3816"/>
                </a:moveTo>
                <a:cubicBezTo>
                  <a:pt x="6613" y="3442"/>
                  <a:pt x="6400" y="3115"/>
                  <a:pt x="6080" y="2956"/>
                </a:cubicBezTo>
                <a:lnTo>
                  <a:pt x="6080" y="1280"/>
                </a:lnTo>
                <a:cubicBezTo>
                  <a:pt x="6080" y="574"/>
                  <a:pt x="5506" y="0"/>
                  <a:pt x="4800" y="0"/>
                </a:cubicBezTo>
                <a:cubicBezTo>
                  <a:pt x="4094" y="0"/>
                  <a:pt x="3520" y="574"/>
                  <a:pt x="3520" y="1280"/>
                </a:cubicBezTo>
                <a:lnTo>
                  <a:pt x="3520" y="1406"/>
                </a:lnTo>
                <a:cubicBezTo>
                  <a:pt x="3385" y="1383"/>
                  <a:pt x="3245" y="1381"/>
                  <a:pt x="3104" y="1402"/>
                </a:cubicBezTo>
                <a:cubicBezTo>
                  <a:pt x="3096" y="1404"/>
                  <a:pt x="3089" y="1406"/>
                  <a:pt x="3081" y="1407"/>
                </a:cubicBezTo>
                <a:cubicBezTo>
                  <a:pt x="3089" y="1365"/>
                  <a:pt x="3093" y="1323"/>
                  <a:pt x="3093" y="1280"/>
                </a:cubicBezTo>
                <a:lnTo>
                  <a:pt x="3093" y="853"/>
                </a:lnTo>
                <a:cubicBezTo>
                  <a:pt x="3093" y="685"/>
                  <a:pt x="2962" y="546"/>
                  <a:pt x="2796" y="534"/>
                </a:cubicBezTo>
                <a:cubicBezTo>
                  <a:pt x="2581" y="203"/>
                  <a:pt x="2209" y="0"/>
                  <a:pt x="1813" y="0"/>
                </a:cubicBezTo>
                <a:cubicBezTo>
                  <a:pt x="1166" y="0"/>
                  <a:pt x="640" y="526"/>
                  <a:pt x="640" y="1173"/>
                </a:cubicBezTo>
                <a:lnTo>
                  <a:pt x="640" y="1280"/>
                </a:lnTo>
                <a:cubicBezTo>
                  <a:pt x="640" y="1524"/>
                  <a:pt x="762" y="1751"/>
                  <a:pt x="960" y="1890"/>
                </a:cubicBezTo>
                <a:lnTo>
                  <a:pt x="960" y="1896"/>
                </a:lnTo>
                <a:cubicBezTo>
                  <a:pt x="960" y="2165"/>
                  <a:pt x="1085" y="2405"/>
                  <a:pt x="1280" y="2561"/>
                </a:cubicBezTo>
                <a:lnTo>
                  <a:pt x="1280" y="2790"/>
                </a:lnTo>
                <a:lnTo>
                  <a:pt x="802" y="2869"/>
                </a:lnTo>
                <a:cubicBezTo>
                  <a:pt x="337" y="2947"/>
                  <a:pt x="0" y="3345"/>
                  <a:pt x="0" y="3816"/>
                </a:cubicBezTo>
                <a:lnTo>
                  <a:pt x="0" y="4693"/>
                </a:lnTo>
                <a:lnTo>
                  <a:pt x="1887" y="4693"/>
                </a:lnTo>
                <a:cubicBezTo>
                  <a:pt x="1524" y="4836"/>
                  <a:pt x="1280" y="5185"/>
                  <a:pt x="1280" y="5585"/>
                </a:cubicBezTo>
                <a:lnTo>
                  <a:pt x="1280" y="6613"/>
                </a:lnTo>
                <a:lnTo>
                  <a:pt x="5333" y="6613"/>
                </a:lnTo>
                <a:lnTo>
                  <a:pt x="5333" y="5585"/>
                </a:lnTo>
                <a:cubicBezTo>
                  <a:pt x="5333" y="5185"/>
                  <a:pt x="5090" y="4836"/>
                  <a:pt x="4727" y="4693"/>
                </a:cubicBezTo>
                <a:lnTo>
                  <a:pt x="6613" y="4693"/>
                </a:lnTo>
                <a:lnTo>
                  <a:pt x="6613" y="3816"/>
                </a:lnTo>
                <a:close/>
                <a:moveTo>
                  <a:pt x="3733" y="1280"/>
                </a:moveTo>
                <a:cubicBezTo>
                  <a:pt x="3733" y="692"/>
                  <a:pt x="4212" y="213"/>
                  <a:pt x="4800" y="213"/>
                </a:cubicBezTo>
                <a:cubicBezTo>
                  <a:pt x="5388" y="213"/>
                  <a:pt x="5867" y="692"/>
                  <a:pt x="5867" y="1280"/>
                </a:cubicBezTo>
                <a:lnTo>
                  <a:pt x="5867" y="2881"/>
                </a:lnTo>
                <a:cubicBezTo>
                  <a:pt x="5848" y="2877"/>
                  <a:pt x="5830" y="2872"/>
                  <a:pt x="5811" y="2869"/>
                </a:cubicBezTo>
                <a:lnTo>
                  <a:pt x="5333" y="2790"/>
                </a:lnTo>
                <a:lnTo>
                  <a:pt x="5333" y="2561"/>
                </a:lnTo>
                <a:cubicBezTo>
                  <a:pt x="5528" y="2405"/>
                  <a:pt x="5653" y="2165"/>
                  <a:pt x="5653" y="1896"/>
                </a:cubicBezTo>
                <a:lnTo>
                  <a:pt x="5653" y="1220"/>
                </a:lnTo>
                <a:lnTo>
                  <a:pt x="5501" y="1290"/>
                </a:lnTo>
                <a:cubicBezTo>
                  <a:pt x="5499" y="1291"/>
                  <a:pt x="5286" y="1387"/>
                  <a:pt x="4800" y="1387"/>
                </a:cubicBezTo>
                <a:cubicBezTo>
                  <a:pt x="4314" y="1387"/>
                  <a:pt x="4101" y="1291"/>
                  <a:pt x="4100" y="1291"/>
                </a:cubicBezTo>
                <a:lnTo>
                  <a:pt x="3947" y="1217"/>
                </a:lnTo>
                <a:lnTo>
                  <a:pt x="3947" y="1559"/>
                </a:lnTo>
                <a:cubicBezTo>
                  <a:pt x="3879" y="1520"/>
                  <a:pt x="3807" y="1488"/>
                  <a:pt x="3733" y="1462"/>
                </a:cubicBezTo>
                <a:lnTo>
                  <a:pt x="3733" y="1280"/>
                </a:lnTo>
                <a:close/>
                <a:moveTo>
                  <a:pt x="4418" y="2033"/>
                </a:moveTo>
                <a:cubicBezTo>
                  <a:pt x="4349" y="1912"/>
                  <a:pt x="4261" y="1805"/>
                  <a:pt x="4160" y="1715"/>
                </a:cubicBezTo>
                <a:lnTo>
                  <a:pt x="4160" y="1533"/>
                </a:lnTo>
                <a:cubicBezTo>
                  <a:pt x="4287" y="1565"/>
                  <a:pt x="4496" y="1600"/>
                  <a:pt x="4800" y="1600"/>
                </a:cubicBezTo>
                <a:cubicBezTo>
                  <a:pt x="5104" y="1600"/>
                  <a:pt x="5313" y="1565"/>
                  <a:pt x="5440" y="1533"/>
                </a:cubicBezTo>
                <a:lnTo>
                  <a:pt x="5440" y="1896"/>
                </a:lnTo>
                <a:cubicBezTo>
                  <a:pt x="5440" y="2249"/>
                  <a:pt x="5153" y="2536"/>
                  <a:pt x="4800" y="2536"/>
                </a:cubicBezTo>
                <a:cubicBezTo>
                  <a:pt x="4764" y="2536"/>
                  <a:pt x="4729" y="2532"/>
                  <a:pt x="4693" y="2526"/>
                </a:cubicBezTo>
                <a:lnTo>
                  <a:pt x="4693" y="2369"/>
                </a:lnTo>
                <a:cubicBezTo>
                  <a:pt x="4693" y="2203"/>
                  <a:pt x="4575" y="2065"/>
                  <a:pt x="4418" y="2033"/>
                </a:cubicBezTo>
                <a:close/>
                <a:moveTo>
                  <a:pt x="4601" y="3224"/>
                </a:moveTo>
                <a:cubicBezTo>
                  <a:pt x="4660" y="3083"/>
                  <a:pt x="4693" y="2930"/>
                  <a:pt x="4693" y="2773"/>
                </a:cubicBezTo>
                <a:lnTo>
                  <a:pt x="4693" y="2742"/>
                </a:lnTo>
                <a:cubicBezTo>
                  <a:pt x="4729" y="2746"/>
                  <a:pt x="4764" y="2750"/>
                  <a:pt x="4800" y="2750"/>
                </a:cubicBezTo>
                <a:cubicBezTo>
                  <a:pt x="4913" y="2750"/>
                  <a:pt x="5021" y="2727"/>
                  <a:pt x="5120" y="2687"/>
                </a:cubicBezTo>
                <a:lnTo>
                  <a:pt x="5120" y="2863"/>
                </a:lnTo>
                <a:lnTo>
                  <a:pt x="4800" y="3823"/>
                </a:lnTo>
                <a:lnTo>
                  <a:pt x="4601" y="3224"/>
                </a:lnTo>
                <a:close/>
                <a:moveTo>
                  <a:pt x="4609" y="3925"/>
                </a:moveTo>
                <a:lnTo>
                  <a:pt x="4317" y="3633"/>
                </a:lnTo>
                <a:cubicBezTo>
                  <a:pt x="4370" y="3584"/>
                  <a:pt x="4416" y="3530"/>
                  <a:pt x="4459" y="3473"/>
                </a:cubicBezTo>
                <a:lnTo>
                  <a:pt x="4609" y="3925"/>
                </a:lnTo>
                <a:close/>
                <a:moveTo>
                  <a:pt x="5299" y="3000"/>
                </a:moveTo>
                <a:lnTo>
                  <a:pt x="5468" y="3028"/>
                </a:lnTo>
                <a:lnTo>
                  <a:pt x="5537" y="3378"/>
                </a:lnTo>
                <a:lnTo>
                  <a:pt x="4991" y="3925"/>
                </a:lnTo>
                <a:lnTo>
                  <a:pt x="5299" y="3000"/>
                </a:lnTo>
                <a:close/>
                <a:moveTo>
                  <a:pt x="3136" y="1613"/>
                </a:moveTo>
                <a:cubicBezTo>
                  <a:pt x="3596" y="1542"/>
                  <a:pt x="4045" y="1771"/>
                  <a:pt x="4256" y="2182"/>
                </a:cubicBezTo>
                <a:lnTo>
                  <a:pt x="4286" y="2240"/>
                </a:lnTo>
                <a:lnTo>
                  <a:pt x="4351" y="2240"/>
                </a:lnTo>
                <a:cubicBezTo>
                  <a:pt x="4422" y="2240"/>
                  <a:pt x="4480" y="2298"/>
                  <a:pt x="4480" y="2369"/>
                </a:cubicBezTo>
                <a:lnTo>
                  <a:pt x="4480" y="2773"/>
                </a:lnTo>
                <a:cubicBezTo>
                  <a:pt x="4480" y="2993"/>
                  <a:pt x="4402" y="3206"/>
                  <a:pt x="4267" y="3375"/>
                </a:cubicBezTo>
                <a:lnTo>
                  <a:pt x="4266" y="2721"/>
                </a:lnTo>
                <a:lnTo>
                  <a:pt x="4119" y="2782"/>
                </a:lnTo>
                <a:cubicBezTo>
                  <a:pt x="4116" y="2783"/>
                  <a:pt x="3874" y="2880"/>
                  <a:pt x="3307" y="2880"/>
                </a:cubicBezTo>
                <a:cubicBezTo>
                  <a:pt x="2739" y="2880"/>
                  <a:pt x="2497" y="2783"/>
                  <a:pt x="2495" y="2782"/>
                </a:cubicBezTo>
                <a:lnTo>
                  <a:pt x="2347" y="2718"/>
                </a:lnTo>
                <a:lnTo>
                  <a:pt x="2347" y="3128"/>
                </a:lnTo>
                <a:cubicBezTo>
                  <a:pt x="2260" y="2948"/>
                  <a:pt x="2224" y="2747"/>
                  <a:pt x="2247" y="2543"/>
                </a:cubicBezTo>
                <a:cubicBezTo>
                  <a:pt x="2299" y="2076"/>
                  <a:pt x="2673" y="1685"/>
                  <a:pt x="3136" y="1613"/>
                </a:cubicBezTo>
                <a:close/>
                <a:moveTo>
                  <a:pt x="2115" y="3127"/>
                </a:moveTo>
                <a:cubicBezTo>
                  <a:pt x="2139" y="3189"/>
                  <a:pt x="2167" y="3250"/>
                  <a:pt x="2201" y="3308"/>
                </a:cubicBezTo>
                <a:lnTo>
                  <a:pt x="2013" y="3195"/>
                </a:lnTo>
                <a:lnTo>
                  <a:pt x="2115" y="3127"/>
                </a:lnTo>
                <a:close/>
                <a:moveTo>
                  <a:pt x="1817" y="3069"/>
                </a:moveTo>
                <a:lnTo>
                  <a:pt x="1493" y="2827"/>
                </a:lnTo>
                <a:lnTo>
                  <a:pt x="1493" y="2687"/>
                </a:lnTo>
                <a:cubicBezTo>
                  <a:pt x="1592" y="2727"/>
                  <a:pt x="1700" y="2750"/>
                  <a:pt x="1813" y="2750"/>
                </a:cubicBezTo>
                <a:cubicBezTo>
                  <a:pt x="1887" y="2750"/>
                  <a:pt x="1959" y="2739"/>
                  <a:pt x="2030" y="2720"/>
                </a:cubicBezTo>
                <a:cubicBezTo>
                  <a:pt x="2033" y="2785"/>
                  <a:pt x="2040" y="2849"/>
                  <a:pt x="2052" y="2913"/>
                </a:cubicBezTo>
                <a:lnTo>
                  <a:pt x="1817" y="3069"/>
                </a:lnTo>
                <a:close/>
                <a:moveTo>
                  <a:pt x="2252" y="3588"/>
                </a:moveTo>
                <a:lnTo>
                  <a:pt x="2357" y="3650"/>
                </a:lnTo>
                <a:cubicBezTo>
                  <a:pt x="2388" y="3881"/>
                  <a:pt x="2501" y="4085"/>
                  <a:pt x="2667" y="4233"/>
                </a:cubicBezTo>
                <a:lnTo>
                  <a:pt x="2667" y="4480"/>
                </a:lnTo>
                <a:lnTo>
                  <a:pt x="2228" y="4480"/>
                </a:lnTo>
                <a:lnTo>
                  <a:pt x="2137" y="3759"/>
                </a:lnTo>
                <a:lnTo>
                  <a:pt x="2252" y="3588"/>
                </a:lnTo>
                <a:close/>
                <a:moveTo>
                  <a:pt x="2747" y="4702"/>
                </a:moveTo>
                <a:lnTo>
                  <a:pt x="3120" y="5001"/>
                </a:lnTo>
                <a:lnTo>
                  <a:pt x="2806" y="5190"/>
                </a:lnTo>
                <a:lnTo>
                  <a:pt x="2516" y="4756"/>
                </a:lnTo>
                <a:lnTo>
                  <a:pt x="2747" y="4702"/>
                </a:lnTo>
                <a:close/>
                <a:moveTo>
                  <a:pt x="2880" y="4535"/>
                </a:moveTo>
                <a:lnTo>
                  <a:pt x="2880" y="4379"/>
                </a:lnTo>
                <a:cubicBezTo>
                  <a:pt x="3009" y="4443"/>
                  <a:pt x="3153" y="4480"/>
                  <a:pt x="3307" y="4480"/>
                </a:cubicBezTo>
                <a:cubicBezTo>
                  <a:pt x="3460" y="4480"/>
                  <a:pt x="3605" y="4443"/>
                  <a:pt x="3733" y="4379"/>
                </a:cubicBezTo>
                <a:lnTo>
                  <a:pt x="3733" y="4535"/>
                </a:lnTo>
                <a:lnTo>
                  <a:pt x="3307" y="4877"/>
                </a:lnTo>
                <a:lnTo>
                  <a:pt x="2880" y="4535"/>
                </a:lnTo>
                <a:close/>
                <a:moveTo>
                  <a:pt x="3866" y="4702"/>
                </a:moveTo>
                <a:lnTo>
                  <a:pt x="4097" y="4755"/>
                </a:lnTo>
                <a:lnTo>
                  <a:pt x="3808" y="5190"/>
                </a:lnTo>
                <a:lnTo>
                  <a:pt x="3493" y="5001"/>
                </a:lnTo>
                <a:lnTo>
                  <a:pt x="3866" y="4702"/>
                </a:lnTo>
                <a:close/>
                <a:moveTo>
                  <a:pt x="3307" y="4267"/>
                </a:moveTo>
                <a:cubicBezTo>
                  <a:pt x="2895" y="4267"/>
                  <a:pt x="2560" y="3932"/>
                  <a:pt x="2560" y="3520"/>
                </a:cubicBezTo>
                <a:lnTo>
                  <a:pt x="2560" y="3022"/>
                </a:lnTo>
                <a:cubicBezTo>
                  <a:pt x="2699" y="3055"/>
                  <a:pt x="2942" y="3093"/>
                  <a:pt x="3307" y="3093"/>
                </a:cubicBezTo>
                <a:cubicBezTo>
                  <a:pt x="3672" y="3093"/>
                  <a:pt x="3914" y="3055"/>
                  <a:pt x="4053" y="3022"/>
                </a:cubicBezTo>
                <a:lnTo>
                  <a:pt x="4053" y="3520"/>
                </a:lnTo>
                <a:cubicBezTo>
                  <a:pt x="4053" y="3932"/>
                  <a:pt x="3718" y="4267"/>
                  <a:pt x="3307" y="4267"/>
                </a:cubicBezTo>
                <a:close/>
                <a:moveTo>
                  <a:pt x="960" y="1217"/>
                </a:moveTo>
                <a:lnTo>
                  <a:pt x="960" y="1598"/>
                </a:lnTo>
                <a:cubicBezTo>
                  <a:pt x="892" y="1508"/>
                  <a:pt x="853" y="1396"/>
                  <a:pt x="853" y="1280"/>
                </a:cubicBezTo>
                <a:lnTo>
                  <a:pt x="853" y="1173"/>
                </a:lnTo>
                <a:cubicBezTo>
                  <a:pt x="853" y="644"/>
                  <a:pt x="1284" y="213"/>
                  <a:pt x="1813" y="213"/>
                </a:cubicBezTo>
                <a:cubicBezTo>
                  <a:pt x="2154" y="213"/>
                  <a:pt x="2472" y="397"/>
                  <a:pt x="2644" y="693"/>
                </a:cubicBezTo>
                <a:lnTo>
                  <a:pt x="2675" y="747"/>
                </a:lnTo>
                <a:lnTo>
                  <a:pt x="2773" y="747"/>
                </a:lnTo>
                <a:cubicBezTo>
                  <a:pt x="2832" y="747"/>
                  <a:pt x="2880" y="794"/>
                  <a:pt x="2880" y="853"/>
                </a:cubicBezTo>
                <a:lnTo>
                  <a:pt x="2880" y="1280"/>
                </a:lnTo>
                <a:cubicBezTo>
                  <a:pt x="2880" y="1347"/>
                  <a:pt x="2867" y="1412"/>
                  <a:pt x="2842" y="1475"/>
                </a:cubicBezTo>
                <a:cubicBezTo>
                  <a:pt x="2781" y="1499"/>
                  <a:pt x="2722" y="1527"/>
                  <a:pt x="2666" y="1560"/>
                </a:cubicBezTo>
                <a:lnTo>
                  <a:pt x="2666" y="1220"/>
                </a:lnTo>
                <a:lnTo>
                  <a:pt x="2515" y="1290"/>
                </a:lnTo>
                <a:cubicBezTo>
                  <a:pt x="2513" y="1291"/>
                  <a:pt x="2299" y="1387"/>
                  <a:pt x="1813" y="1387"/>
                </a:cubicBezTo>
                <a:cubicBezTo>
                  <a:pt x="1327" y="1387"/>
                  <a:pt x="1114" y="1291"/>
                  <a:pt x="1113" y="1291"/>
                </a:cubicBezTo>
                <a:lnTo>
                  <a:pt x="960" y="1217"/>
                </a:lnTo>
                <a:close/>
                <a:moveTo>
                  <a:pt x="1173" y="1896"/>
                </a:moveTo>
                <a:lnTo>
                  <a:pt x="1173" y="1533"/>
                </a:lnTo>
                <a:cubicBezTo>
                  <a:pt x="1300" y="1565"/>
                  <a:pt x="1509" y="1600"/>
                  <a:pt x="1813" y="1600"/>
                </a:cubicBezTo>
                <a:cubicBezTo>
                  <a:pt x="2117" y="1600"/>
                  <a:pt x="2327" y="1565"/>
                  <a:pt x="2453" y="1533"/>
                </a:cubicBezTo>
                <a:lnTo>
                  <a:pt x="2453" y="1716"/>
                </a:lnTo>
                <a:cubicBezTo>
                  <a:pt x="2232" y="1916"/>
                  <a:pt x="2079" y="2191"/>
                  <a:pt x="2039" y="2494"/>
                </a:cubicBezTo>
                <a:cubicBezTo>
                  <a:pt x="1966" y="2522"/>
                  <a:pt x="1891" y="2536"/>
                  <a:pt x="1813" y="2536"/>
                </a:cubicBezTo>
                <a:cubicBezTo>
                  <a:pt x="1460" y="2536"/>
                  <a:pt x="1173" y="2249"/>
                  <a:pt x="1173" y="1896"/>
                </a:cubicBezTo>
                <a:close/>
                <a:moveTo>
                  <a:pt x="1359" y="2993"/>
                </a:moveTo>
                <a:lnTo>
                  <a:pt x="1622" y="3190"/>
                </a:lnTo>
                <a:lnTo>
                  <a:pt x="1317" y="3374"/>
                </a:lnTo>
                <a:lnTo>
                  <a:pt x="1113" y="3034"/>
                </a:lnTo>
                <a:lnTo>
                  <a:pt x="1359" y="2993"/>
                </a:lnTo>
                <a:close/>
                <a:moveTo>
                  <a:pt x="1399" y="4480"/>
                </a:moveTo>
                <a:lnTo>
                  <a:pt x="853" y="4480"/>
                </a:lnTo>
                <a:lnTo>
                  <a:pt x="853" y="4160"/>
                </a:lnTo>
                <a:lnTo>
                  <a:pt x="640" y="4160"/>
                </a:lnTo>
                <a:lnTo>
                  <a:pt x="640" y="4480"/>
                </a:lnTo>
                <a:lnTo>
                  <a:pt x="213" y="4480"/>
                </a:lnTo>
                <a:lnTo>
                  <a:pt x="213" y="3816"/>
                </a:lnTo>
                <a:cubicBezTo>
                  <a:pt x="213" y="3450"/>
                  <a:pt x="476" y="3140"/>
                  <a:pt x="837" y="3080"/>
                </a:cubicBezTo>
                <a:lnTo>
                  <a:pt x="887" y="3071"/>
                </a:lnTo>
                <a:lnTo>
                  <a:pt x="1243" y="3666"/>
                </a:lnTo>
                <a:lnTo>
                  <a:pt x="1375" y="3588"/>
                </a:lnTo>
                <a:lnTo>
                  <a:pt x="1489" y="3759"/>
                </a:lnTo>
                <a:lnTo>
                  <a:pt x="1399" y="4480"/>
                </a:lnTo>
                <a:close/>
                <a:moveTo>
                  <a:pt x="1614" y="4480"/>
                </a:moveTo>
                <a:lnTo>
                  <a:pt x="1711" y="3707"/>
                </a:lnTo>
                <a:lnTo>
                  <a:pt x="1558" y="3478"/>
                </a:lnTo>
                <a:lnTo>
                  <a:pt x="1813" y="3324"/>
                </a:lnTo>
                <a:lnTo>
                  <a:pt x="2069" y="3478"/>
                </a:lnTo>
                <a:lnTo>
                  <a:pt x="1916" y="3707"/>
                </a:lnTo>
                <a:lnTo>
                  <a:pt x="2012" y="4480"/>
                </a:lnTo>
                <a:lnTo>
                  <a:pt x="1614" y="4480"/>
                </a:lnTo>
                <a:close/>
                <a:moveTo>
                  <a:pt x="2891" y="6400"/>
                </a:moveTo>
                <a:lnTo>
                  <a:pt x="2133" y="6400"/>
                </a:lnTo>
                <a:lnTo>
                  <a:pt x="2133" y="5867"/>
                </a:lnTo>
                <a:lnTo>
                  <a:pt x="1920" y="5867"/>
                </a:lnTo>
                <a:lnTo>
                  <a:pt x="1920" y="6400"/>
                </a:lnTo>
                <a:lnTo>
                  <a:pt x="1493" y="6400"/>
                </a:lnTo>
                <a:lnTo>
                  <a:pt x="1493" y="5585"/>
                </a:lnTo>
                <a:cubicBezTo>
                  <a:pt x="1493" y="5236"/>
                  <a:pt x="1731" y="4937"/>
                  <a:pt x="2072" y="4858"/>
                </a:cubicBezTo>
                <a:lnTo>
                  <a:pt x="2294" y="4807"/>
                </a:lnTo>
                <a:lnTo>
                  <a:pt x="2741" y="5477"/>
                </a:lnTo>
                <a:lnTo>
                  <a:pt x="2868" y="5401"/>
                </a:lnTo>
                <a:lnTo>
                  <a:pt x="2983" y="5574"/>
                </a:lnTo>
                <a:lnTo>
                  <a:pt x="2891" y="6400"/>
                </a:lnTo>
                <a:close/>
                <a:moveTo>
                  <a:pt x="3508" y="6400"/>
                </a:moveTo>
                <a:lnTo>
                  <a:pt x="3106" y="6400"/>
                </a:lnTo>
                <a:lnTo>
                  <a:pt x="3204" y="5520"/>
                </a:lnTo>
                <a:lnTo>
                  <a:pt x="3051" y="5291"/>
                </a:lnTo>
                <a:lnTo>
                  <a:pt x="3307" y="5138"/>
                </a:lnTo>
                <a:lnTo>
                  <a:pt x="3562" y="5291"/>
                </a:lnTo>
                <a:lnTo>
                  <a:pt x="3410" y="5520"/>
                </a:lnTo>
                <a:lnTo>
                  <a:pt x="3508" y="6400"/>
                </a:lnTo>
                <a:close/>
                <a:moveTo>
                  <a:pt x="5120" y="5585"/>
                </a:moveTo>
                <a:lnTo>
                  <a:pt x="5120" y="6400"/>
                </a:lnTo>
                <a:lnTo>
                  <a:pt x="4693" y="6400"/>
                </a:lnTo>
                <a:lnTo>
                  <a:pt x="4693" y="5867"/>
                </a:lnTo>
                <a:lnTo>
                  <a:pt x="4480" y="5867"/>
                </a:lnTo>
                <a:lnTo>
                  <a:pt x="4480" y="6400"/>
                </a:lnTo>
                <a:lnTo>
                  <a:pt x="3722" y="6400"/>
                </a:lnTo>
                <a:lnTo>
                  <a:pt x="3630" y="5574"/>
                </a:lnTo>
                <a:lnTo>
                  <a:pt x="3745" y="5401"/>
                </a:lnTo>
                <a:lnTo>
                  <a:pt x="3872" y="5477"/>
                </a:lnTo>
                <a:lnTo>
                  <a:pt x="4319" y="4807"/>
                </a:lnTo>
                <a:lnTo>
                  <a:pt x="4541" y="4858"/>
                </a:lnTo>
                <a:cubicBezTo>
                  <a:pt x="4882" y="4937"/>
                  <a:pt x="5120" y="5236"/>
                  <a:pt x="5120" y="5585"/>
                </a:cubicBezTo>
                <a:close/>
                <a:moveTo>
                  <a:pt x="6400" y="4480"/>
                </a:moveTo>
                <a:lnTo>
                  <a:pt x="5973" y="4480"/>
                </a:lnTo>
                <a:lnTo>
                  <a:pt x="5973" y="4160"/>
                </a:lnTo>
                <a:lnTo>
                  <a:pt x="5760" y="4160"/>
                </a:lnTo>
                <a:lnTo>
                  <a:pt x="5760" y="4480"/>
                </a:lnTo>
                <a:lnTo>
                  <a:pt x="3947" y="4480"/>
                </a:lnTo>
                <a:lnTo>
                  <a:pt x="3947" y="4233"/>
                </a:lnTo>
                <a:cubicBezTo>
                  <a:pt x="4067" y="4125"/>
                  <a:pt x="4160" y="3988"/>
                  <a:pt x="4214" y="3831"/>
                </a:cubicBezTo>
                <a:lnTo>
                  <a:pt x="4800" y="4417"/>
                </a:lnTo>
                <a:lnTo>
                  <a:pt x="5769" y="3448"/>
                </a:lnTo>
                <a:lnTo>
                  <a:pt x="5693" y="3066"/>
                </a:lnTo>
                <a:lnTo>
                  <a:pt x="5776" y="3080"/>
                </a:lnTo>
                <a:cubicBezTo>
                  <a:pt x="6138" y="3140"/>
                  <a:pt x="6400" y="3450"/>
                  <a:pt x="6400" y="3816"/>
                </a:cubicBezTo>
                <a:lnTo>
                  <a:pt x="6400" y="4480"/>
                </a:lnTo>
                <a:close/>
              </a:path>
            </a:pathLst>
          </a:custGeom>
          <a:solidFill>
            <a:srgbClr val="00A9B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xmlns="" id="{89B6B953-1D08-4818-B922-02E44325E138}"/>
              </a:ext>
            </a:extLst>
          </p:cNvPr>
          <p:cNvSpPr/>
          <p:nvPr/>
        </p:nvSpPr>
        <p:spPr>
          <a:xfrm>
            <a:off x="8450092" y="2776013"/>
            <a:ext cx="2856538" cy="548640"/>
          </a:xfrm>
          <a:custGeom>
            <a:avLst/>
            <a:gdLst>
              <a:gd name="connsiteX0" fmla="*/ 68133 w 2086984"/>
              <a:gd name="connsiteY0" fmla="*/ 0 h 548640"/>
              <a:gd name="connsiteX1" fmla="*/ 2018851 w 2086984"/>
              <a:gd name="connsiteY1" fmla="*/ 0 h 548640"/>
              <a:gd name="connsiteX2" fmla="*/ 2086984 w 2086984"/>
              <a:gd name="connsiteY2" fmla="*/ 68133 h 548640"/>
              <a:gd name="connsiteX3" fmla="*/ 2086984 w 2086984"/>
              <a:gd name="connsiteY3" fmla="*/ 340658 h 548640"/>
              <a:gd name="connsiteX4" fmla="*/ 2018851 w 2086984"/>
              <a:gd name="connsiteY4" fmla="*/ 408791 h 548640"/>
              <a:gd name="connsiteX5" fmla="*/ 1131777 w 2086984"/>
              <a:gd name="connsiteY5" fmla="*/ 408791 h 548640"/>
              <a:gd name="connsiteX6" fmla="*/ 1050664 w 2086984"/>
              <a:gd name="connsiteY6" fmla="*/ 548640 h 548640"/>
              <a:gd name="connsiteX7" fmla="*/ 969552 w 2086984"/>
              <a:gd name="connsiteY7" fmla="*/ 408791 h 548640"/>
              <a:gd name="connsiteX8" fmla="*/ 68133 w 2086984"/>
              <a:gd name="connsiteY8" fmla="*/ 408791 h 548640"/>
              <a:gd name="connsiteX9" fmla="*/ 0 w 2086984"/>
              <a:gd name="connsiteY9" fmla="*/ 340658 h 548640"/>
              <a:gd name="connsiteX10" fmla="*/ 0 w 2086984"/>
              <a:gd name="connsiteY10" fmla="*/ 68133 h 548640"/>
              <a:gd name="connsiteX11" fmla="*/ 68133 w 2086984"/>
              <a:gd name="connsiteY11" fmla="*/ 0 h 548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86984" h="548640">
                <a:moveTo>
                  <a:pt x="68133" y="0"/>
                </a:moveTo>
                <a:lnTo>
                  <a:pt x="2018851" y="0"/>
                </a:lnTo>
                <a:cubicBezTo>
                  <a:pt x="2056480" y="0"/>
                  <a:pt x="2086984" y="30504"/>
                  <a:pt x="2086984" y="68133"/>
                </a:cubicBezTo>
                <a:lnTo>
                  <a:pt x="2086984" y="340658"/>
                </a:lnTo>
                <a:cubicBezTo>
                  <a:pt x="2086984" y="378287"/>
                  <a:pt x="2056480" y="408791"/>
                  <a:pt x="2018851" y="408791"/>
                </a:cubicBezTo>
                <a:lnTo>
                  <a:pt x="1131777" y="408791"/>
                </a:lnTo>
                <a:lnTo>
                  <a:pt x="1050664" y="548640"/>
                </a:lnTo>
                <a:lnTo>
                  <a:pt x="969552" y="408791"/>
                </a:lnTo>
                <a:lnTo>
                  <a:pt x="68133" y="408791"/>
                </a:lnTo>
                <a:cubicBezTo>
                  <a:pt x="30504" y="408791"/>
                  <a:pt x="0" y="378287"/>
                  <a:pt x="0" y="340658"/>
                </a:cubicBezTo>
                <a:lnTo>
                  <a:pt x="0" y="68133"/>
                </a:lnTo>
                <a:cubicBezTo>
                  <a:pt x="0" y="30504"/>
                  <a:pt x="30504" y="0"/>
                  <a:pt x="68133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rgbClr val="00A9B2">
                    <a:alpha val="0"/>
                  </a:srgbClr>
                </a:gs>
                <a:gs pos="100000">
                  <a:srgbClr val="00A9B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52920" rIns="91440" bIns="45720"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电话回访结果分析</a:t>
            </a: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31E12127-CBD0-4889-BBA0-625BA0747552}"/>
              </a:ext>
            </a:extLst>
          </p:cNvPr>
          <p:cNvSpPr/>
          <p:nvPr/>
        </p:nvSpPr>
        <p:spPr>
          <a:xfrm>
            <a:off x="8450092" y="3443519"/>
            <a:ext cx="2856538" cy="548640"/>
          </a:xfrm>
          <a:custGeom>
            <a:avLst/>
            <a:gdLst>
              <a:gd name="connsiteX0" fmla="*/ 68133 w 2086984"/>
              <a:gd name="connsiteY0" fmla="*/ 0 h 548640"/>
              <a:gd name="connsiteX1" fmla="*/ 2018851 w 2086984"/>
              <a:gd name="connsiteY1" fmla="*/ 0 h 548640"/>
              <a:gd name="connsiteX2" fmla="*/ 2086984 w 2086984"/>
              <a:gd name="connsiteY2" fmla="*/ 68133 h 548640"/>
              <a:gd name="connsiteX3" fmla="*/ 2086984 w 2086984"/>
              <a:gd name="connsiteY3" fmla="*/ 340658 h 548640"/>
              <a:gd name="connsiteX4" fmla="*/ 2018851 w 2086984"/>
              <a:gd name="connsiteY4" fmla="*/ 408791 h 548640"/>
              <a:gd name="connsiteX5" fmla="*/ 1131777 w 2086984"/>
              <a:gd name="connsiteY5" fmla="*/ 408791 h 548640"/>
              <a:gd name="connsiteX6" fmla="*/ 1050664 w 2086984"/>
              <a:gd name="connsiteY6" fmla="*/ 548640 h 548640"/>
              <a:gd name="connsiteX7" fmla="*/ 969552 w 2086984"/>
              <a:gd name="connsiteY7" fmla="*/ 408791 h 548640"/>
              <a:gd name="connsiteX8" fmla="*/ 68133 w 2086984"/>
              <a:gd name="connsiteY8" fmla="*/ 408791 h 548640"/>
              <a:gd name="connsiteX9" fmla="*/ 0 w 2086984"/>
              <a:gd name="connsiteY9" fmla="*/ 340658 h 548640"/>
              <a:gd name="connsiteX10" fmla="*/ 0 w 2086984"/>
              <a:gd name="connsiteY10" fmla="*/ 68133 h 548640"/>
              <a:gd name="connsiteX11" fmla="*/ 68133 w 2086984"/>
              <a:gd name="connsiteY11" fmla="*/ 0 h 548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86984" h="548640">
                <a:moveTo>
                  <a:pt x="68133" y="0"/>
                </a:moveTo>
                <a:lnTo>
                  <a:pt x="2018851" y="0"/>
                </a:lnTo>
                <a:cubicBezTo>
                  <a:pt x="2056480" y="0"/>
                  <a:pt x="2086984" y="30504"/>
                  <a:pt x="2086984" y="68133"/>
                </a:cubicBezTo>
                <a:lnTo>
                  <a:pt x="2086984" y="340658"/>
                </a:lnTo>
                <a:cubicBezTo>
                  <a:pt x="2086984" y="378287"/>
                  <a:pt x="2056480" y="408791"/>
                  <a:pt x="2018851" y="408791"/>
                </a:cubicBezTo>
                <a:lnTo>
                  <a:pt x="1131777" y="408791"/>
                </a:lnTo>
                <a:lnTo>
                  <a:pt x="1050664" y="548640"/>
                </a:lnTo>
                <a:lnTo>
                  <a:pt x="969552" y="408791"/>
                </a:lnTo>
                <a:lnTo>
                  <a:pt x="68133" y="408791"/>
                </a:lnTo>
                <a:cubicBezTo>
                  <a:pt x="30504" y="408791"/>
                  <a:pt x="0" y="378287"/>
                  <a:pt x="0" y="340658"/>
                </a:cubicBezTo>
                <a:lnTo>
                  <a:pt x="0" y="68133"/>
                </a:lnTo>
                <a:cubicBezTo>
                  <a:pt x="0" y="30504"/>
                  <a:pt x="30504" y="0"/>
                  <a:pt x="68133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rgbClr val="00A9B2">
                    <a:alpha val="0"/>
                  </a:srgbClr>
                </a:gs>
                <a:gs pos="100000">
                  <a:srgbClr val="00A9B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52920" rIns="91440" bIns="45720"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异常情况分析汇总</a:t>
            </a: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xmlns="" id="{3E5B52B5-4D09-4B5B-B16F-82F366E90EE1}"/>
              </a:ext>
            </a:extLst>
          </p:cNvPr>
          <p:cNvSpPr/>
          <p:nvPr/>
        </p:nvSpPr>
        <p:spPr>
          <a:xfrm>
            <a:off x="8450092" y="4111025"/>
            <a:ext cx="2856538" cy="548640"/>
          </a:xfrm>
          <a:custGeom>
            <a:avLst/>
            <a:gdLst>
              <a:gd name="connsiteX0" fmla="*/ 68133 w 2086984"/>
              <a:gd name="connsiteY0" fmla="*/ 0 h 548640"/>
              <a:gd name="connsiteX1" fmla="*/ 2018851 w 2086984"/>
              <a:gd name="connsiteY1" fmla="*/ 0 h 548640"/>
              <a:gd name="connsiteX2" fmla="*/ 2086984 w 2086984"/>
              <a:gd name="connsiteY2" fmla="*/ 68133 h 548640"/>
              <a:gd name="connsiteX3" fmla="*/ 2086984 w 2086984"/>
              <a:gd name="connsiteY3" fmla="*/ 340658 h 548640"/>
              <a:gd name="connsiteX4" fmla="*/ 2018851 w 2086984"/>
              <a:gd name="connsiteY4" fmla="*/ 408791 h 548640"/>
              <a:gd name="connsiteX5" fmla="*/ 1131777 w 2086984"/>
              <a:gd name="connsiteY5" fmla="*/ 408791 h 548640"/>
              <a:gd name="connsiteX6" fmla="*/ 1050664 w 2086984"/>
              <a:gd name="connsiteY6" fmla="*/ 548640 h 548640"/>
              <a:gd name="connsiteX7" fmla="*/ 969552 w 2086984"/>
              <a:gd name="connsiteY7" fmla="*/ 408791 h 548640"/>
              <a:gd name="connsiteX8" fmla="*/ 68133 w 2086984"/>
              <a:gd name="connsiteY8" fmla="*/ 408791 h 548640"/>
              <a:gd name="connsiteX9" fmla="*/ 0 w 2086984"/>
              <a:gd name="connsiteY9" fmla="*/ 340658 h 548640"/>
              <a:gd name="connsiteX10" fmla="*/ 0 w 2086984"/>
              <a:gd name="connsiteY10" fmla="*/ 68133 h 548640"/>
              <a:gd name="connsiteX11" fmla="*/ 68133 w 2086984"/>
              <a:gd name="connsiteY11" fmla="*/ 0 h 548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86984" h="548640">
                <a:moveTo>
                  <a:pt x="68133" y="0"/>
                </a:moveTo>
                <a:lnTo>
                  <a:pt x="2018851" y="0"/>
                </a:lnTo>
                <a:cubicBezTo>
                  <a:pt x="2056480" y="0"/>
                  <a:pt x="2086984" y="30504"/>
                  <a:pt x="2086984" y="68133"/>
                </a:cubicBezTo>
                <a:lnTo>
                  <a:pt x="2086984" y="340658"/>
                </a:lnTo>
                <a:cubicBezTo>
                  <a:pt x="2086984" y="378287"/>
                  <a:pt x="2056480" y="408791"/>
                  <a:pt x="2018851" y="408791"/>
                </a:cubicBezTo>
                <a:lnTo>
                  <a:pt x="1131777" y="408791"/>
                </a:lnTo>
                <a:lnTo>
                  <a:pt x="1050664" y="548640"/>
                </a:lnTo>
                <a:lnTo>
                  <a:pt x="969552" y="408791"/>
                </a:lnTo>
                <a:lnTo>
                  <a:pt x="68133" y="408791"/>
                </a:lnTo>
                <a:cubicBezTo>
                  <a:pt x="30504" y="408791"/>
                  <a:pt x="0" y="378287"/>
                  <a:pt x="0" y="340658"/>
                </a:cubicBezTo>
                <a:lnTo>
                  <a:pt x="0" y="68133"/>
                </a:lnTo>
                <a:cubicBezTo>
                  <a:pt x="0" y="30504"/>
                  <a:pt x="30504" y="0"/>
                  <a:pt x="68133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rgbClr val="00A9B2">
                    <a:alpha val="0"/>
                  </a:srgbClr>
                </a:gs>
                <a:gs pos="100000">
                  <a:srgbClr val="00A9B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52920" rIns="91440" bIns="45720"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反馈相应产品部门</a:t>
            </a:r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xmlns="" id="{1BF3E503-D555-43E3-8BDE-E9491DE30109}"/>
              </a:ext>
            </a:extLst>
          </p:cNvPr>
          <p:cNvSpPr/>
          <p:nvPr/>
        </p:nvSpPr>
        <p:spPr>
          <a:xfrm>
            <a:off x="8450092" y="4778531"/>
            <a:ext cx="2856538" cy="548640"/>
          </a:xfrm>
          <a:custGeom>
            <a:avLst/>
            <a:gdLst>
              <a:gd name="connsiteX0" fmla="*/ 68133 w 2086984"/>
              <a:gd name="connsiteY0" fmla="*/ 0 h 548640"/>
              <a:gd name="connsiteX1" fmla="*/ 2018851 w 2086984"/>
              <a:gd name="connsiteY1" fmla="*/ 0 h 548640"/>
              <a:gd name="connsiteX2" fmla="*/ 2086984 w 2086984"/>
              <a:gd name="connsiteY2" fmla="*/ 68133 h 548640"/>
              <a:gd name="connsiteX3" fmla="*/ 2086984 w 2086984"/>
              <a:gd name="connsiteY3" fmla="*/ 340658 h 548640"/>
              <a:gd name="connsiteX4" fmla="*/ 2018851 w 2086984"/>
              <a:gd name="connsiteY4" fmla="*/ 408791 h 548640"/>
              <a:gd name="connsiteX5" fmla="*/ 1131777 w 2086984"/>
              <a:gd name="connsiteY5" fmla="*/ 408791 h 548640"/>
              <a:gd name="connsiteX6" fmla="*/ 1050664 w 2086984"/>
              <a:gd name="connsiteY6" fmla="*/ 548640 h 548640"/>
              <a:gd name="connsiteX7" fmla="*/ 969552 w 2086984"/>
              <a:gd name="connsiteY7" fmla="*/ 408791 h 548640"/>
              <a:gd name="connsiteX8" fmla="*/ 68133 w 2086984"/>
              <a:gd name="connsiteY8" fmla="*/ 408791 h 548640"/>
              <a:gd name="connsiteX9" fmla="*/ 0 w 2086984"/>
              <a:gd name="connsiteY9" fmla="*/ 340658 h 548640"/>
              <a:gd name="connsiteX10" fmla="*/ 0 w 2086984"/>
              <a:gd name="connsiteY10" fmla="*/ 68133 h 548640"/>
              <a:gd name="connsiteX11" fmla="*/ 68133 w 2086984"/>
              <a:gd name="connsiteY11" fmla="*/ 0 h 548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86984" h="548640">
                <a:moveTo>
                  <a:pt x="68133" y="0"/>
                </a:moveTo>
                <a:lnTo>
                  <a:pt x="2018851" y="0"/>
                </a:lnTo>
                <a:cubicBezTo>
                  <a:pt x="2056480" y="0"/>
                  <a:pt x="2086984" y="30504"/>
                  <a:pt x="2086984" y="68133"/>
                </a:cubicBezTo>
                <a:lnTo>
                  <a:pt x="2086984" y="340658"/>
                </a:lnTo>
                <a:cubicBezTo>
                  <a:pt x="2086984" y="378287"/>
                  <a:pt x="2056480" y="408791"/>
                  <a:pt x="2018851" y="408791"/>
                </a:cubicBezTo>
                <a:lnTo>
                  <a:pt x="1131777" y="408791"/>
                </a:lnTo>
                <a:lnTo>
                  <a:pt x="1050664" y="548640"/>
                </a:lnTo>
                <a:lnTo>
                  <a:pt x="969552" y="408791"/>
                </a:lnTo>
                <a:lnTo>
                  <a:pt x="68133" y="408791"/>
                </a:lnTo>
                <a:cubicBezTo>
                  <a:pt x="30504" y="408791"/>
                  <a:pt x="0" y="378287"/>
                  <a:pt x="0" y="340658"/>
                </a:cubicBezTo>
                <a:lnTo>
                  <a:pt x="0" y="68133"/>
                </a:lnTo>
                <a:cubicBezTo>
                  <a:pt x="0" y="30504"/>
                  <a:pt x="30504" y="0"/>
                  <a:pt x="68133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rgbClr val="00A9B2">
                    <a:alpha val="0"/>
                  </a:srgbClr>
                </a:gs>
                <a:gs pos="100000">
                  <a:srgbClr val="00A9B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52920" rIns="91440" bIns="45720"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给予客户技术指导</a:t>
            </a: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xmlns="" id="{371E48BB-899B-428C-9DA7-9D358660B22A}"/>
              </a:ext>
            </a:extLst>
          </p:cNvPr>
          <p:cNvSpPr/>
          <p:nvPr/>
        </p:nvSpPr>
        <p:spPr>
          <a:xfrm>
            <a:off x="8450092" y="2016350"/>
            <a:ext cx="2856538" cy="461504"/>
          </a:xfrm>
          <a:prstGeom prst="roundRect">
            <a:avLst/>
          </a:prstGeom>
          <a:solidFill>
            <a:srgbClr val="00A9B2"/>
          </a:solidFill>
          <a:ln>
            <a:gradFill>
              <a:gsLst>
                <a:gs pos="0">
                  <a:srgbClr val="00A9B2">
                    <a:alpha val="0"/>
                  </a:srgbClr>
                </a:gs>
                <a:gs pos="100000">
                  <a:srgbClr val="00A9B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电话回访的细节改进与提升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4C2CC894-C69F-4C48-B2EE-3AD92A2B5E04}"/>
              </a:ext>
            </a:extLst>
          </p:cNvPr>
          <p:cNvSpPr/>
          <p:nvPr/>
        </p:nvSpPr>
        <p:spPr>
          <a:xfrm>
            <a:off x="433406" y="6213983"/>
            <a:ext cx="3746708" cy="2455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8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QY Group </a:t>
            </a:r>
            <a:r>
              <a:rPr kumimoji="0" lang="en-US" altLang="zh-CN" sz="1200" b="0" i="0" u="none" strike="noStrike" kern="1200" cap="none" spc="80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Co.,Ltd</a:t>
            </a:r>
            <a:r>
              <a:rPr kumimoji="0" lang="en-US" altLang="zh-CN" sz="1200" b="0" i="0" u="none" strike="noStrike" kern="1200" cap="none" spc="8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31098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矩形 112">
            <a:extLst>
              <a:ext uri="{FF2B5EF4-FFF2-40B4-BE49-F238E27FC236}">
                <a16:creationId xmlns:a16="http://schemas.microsoft.com/office/drawing/2014/main" xmlns="" id="{5CE05D29-4809-469A-A2B4-F22FAF58C545}"/>
              </a:ext>
            </a:extLst>
          </p:cNvPr>
          <p:cNvSpPr/>
          <p:nvPr/>
        </p:nvSpPr>
        <p:spPr>
          <a:xfrm>
            <a:off x="3206597" y="0"/>
            <a:ext cx="8985404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9" name="任意多边形: 形状 108">
            <a:extLst>
              <a:ext uri="{FF2B5EF4-FFF2-40B4-BE49-F238E27FC236}">
                <a16:creationId xmlns:a16="http://schemas.microsoft.com/office/drawing/2014/main" xmlns="" id="{85F22A9C-26B8-4B51-AF62-A6EB0719532D}"/>
              </a:ext>
            </a:extLst>
          </p:cNvPr>
          <p:cNvSpPr/>
          <p:nvPr/>
        </p:nvSpPr>
        <p:spPr>
          <a:xfrm>
            <a:off x="7422697" y="0"/>
            <a:ext cx="5082470" cy="5936343"/>
          </a:xfrm>
          <a:custGeom>
            <a:avLst/>
            <a:gdLst>
              <a:gd name="connsiteX0" fmla="*/ 1684022 w 5082470"/>
              <a:gd name="connsiteY0" fmla="*/ 0 h 5936343"/>
              <a:gd name="connsiteX1" fmla="*/ 5082470 w 5082470"/>
              <a:gd name="connsiteY1" fmla="*/ 0 h 5936343"/>
              <a:gd name="connsiteX2" fmla="*/ 3398449 w 5082470"/>
              <a:gd name="connsiteY2" fmla="*/ 5936343 h 5936343"/>
              <a:gd name="connsiteX3" fmla="*/ 0 w 5082470"/>
              <a:gd name="connsiteY3" fmla="*/ 5936343 h 5936343"/>
              <a:gd name="connsiteX4" fmla="*/ 682643 w 5082470"/>
              <a:gd name="connsiteY4" fmla="*/ 3529961 h 5936343"/>
              <a:gd name="connsiteX5" fmla="*/ 463458 w 5082470"/>
              <a:gd name="connsiteY5" fmla="*/ 3464928 h 5936343"/>
              <a:gd name="connsiteX6" fmla="*/ 744303 w 5082470"/>
              <a:gd name="connsiteY6" fmla="*/ 3312605 h 5936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82470" h="5936343">
                <a:moveTo>
                  <a:pt x="1684022" y="0"/>
                </a:moveTo>
                <a:lnTo>
                  <a:pt x="5082470" y="0"/>
                </a:lnTo>
                <a:lnTo>
                  <a:pt x="3398449" y="5936343"/>
                </a:lnTo>
                <a:lnTo>
                  <a:pt x="0" y="5936343"/>
                </a:lnTo>
                <a:lnTo>
                  <a:pt x="682643" y="3529961"/>
                </a:lnTo>
                <a:lnTo>
                  <a:pt x="463458" y="3464928"/>
                </a:lnTo>
                <a:lnTo>
                  <a:pt x="744303" y="3312605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l="-76749" t="-16108" r="-267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8" name="任意多边形: 形状 107">
            <a:extLst>
              <a:ext uri="{FF2B5EF4-FFF2-40B4-BE49-F238E27FC236}">
                <a16:creationId xmlns:a16="http://schemas.microsoft.com/office/drawing/2014/main" xmlns="" id="{088545E3-5AA7-410A-A82C-A67FF5DFCBBD}"/>
              </a:ext>
            </a:extLst>
          </p:cNvPr>
          <p:cNvSpPr/>
          <p:nvPr/>
        </p:nvSpPr>
        <p:spPr>
          <a:xfrm>
            <a:off x="7422697" y="0"/>
            <a:ext cx="5082470" cy="5936343"/>
          </a:xfrm>
          <a:custGeom>
            <a:avLst/>
            <a:gdLst>
              <a:gd name="connsiteX0" fmla="*/ 1684022 w 5082470"/>
              <a:gd name="connsiteY0" fmla="*/ 0 h 5936343"/>
              <a:gd name="connsiteX1" fmla="*/ 5082470 w 5082470"/>
              <a:gd name="connsiteY1" fmla="*/ 0 h 5936343"/>
              <a:gd name="connsiteX2" fmla="*/ 3398449 w 5082470"/>
              <a:gd name="connsiteY2" fmla="*/ 5936343 h 5936343"/>
              <a:gd name="connsiteX3" fmla="*/ 0 w 5082470"/>
              <a:gd name="connsiteY3" fmla="*/ 5936343 h 5936343"/>
              <a:gd name="connsiteX4" fmla="*/ 682643 w 5082470"/>
              <a:gd name="connsiteY4" fmla="*/ 3529961 h 5936343"/>
              <a:gd name="connsiteX5" fmla="*/ 463458 w 5082470"/>
              <a:gd name="connsiteY5" fmla="*/ 3464928 h 5936343"/>
              <a:gd name="connsiteX6" fmla="*/ 744303 w 5082470"/>
              <a:gd name="connsiteY6" fmla="*/ 3312605 h 5936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82470" h="5936343">
                <a:moveTo>
                  <a:pt x="1684022" y="0"/>
                </a:moveTo>
                <a:lnTo>
                  <a:pt x="5082470" y="0"/>
                </a:lnTo>
                <a:lnTo>
                  <a:pt x="3398449" y="5936343"/>
                </a:lnTo>
                <a:lnTo>
                  <a:pt x="0" y="5936343"/>
                </a:lnTo>
                <a:lnTo>
                  <a:pt x="682643" y="3529961"/>
                </a:lnTo>
                <a:lnTo>
                  <a:pt x="463458" y="3464928"/>
                </a:lnTo>
                <a:lnTo>
                  <a:pt x="744303" y="3312605"/>
                </a:lnTo>
                <a:close/>
              </a:path>
            </a:pathLst>
          </a:custGeom>
          <a:gradFill>
            <a:gsLst>
              <a:gs pos="0">
                <a:srgbClr val="00A9B2">
                  <a:alpha val="80000"/>
                </a:srgbClr>
              </a:gs>
              <a:gs pos="68000">
                <a:srgbClr val="00A9B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aphicFrame>
        <p:nvGraphicFramePr>
          <p:cNvPr id="43" name="图表 42">
            <a:extLst>
              <a:ext uri="{FF2B5EF4-FFF2-40B4-BE49-F238E27FC236}">
                <a16:creationId xmlns:a16="http://schemas.microsoft.com/office/drawing/2014/main" xmlns="" id="{E560024B-3F77-49C4-83EF-19E2F64AB9E9}"/>
              </a:ext>
            </a:extLst>
          </p:cNvPr>
          <p:cNvGraphicFramePr>
            <a:graphicFrameLocks/>
          </p:cNvGraphicFramePr>
          <p:nvPr/>
        </p:nvGraphicFramePr>
        <p:xfrm>
          <a:off x="406400" y="2199651"/>
          <a:ext cx="5486553" cy="34256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45174B64-02E3-420A-B31E-B5736031E08C}"/>
              </a:ext>
            </a:extLst>
          </p:cNvPr>
          <p:cNvGrpSpPr/>
          <p:nvPr/>
        </p:nvGrpSpPr>
        <p:grpSpPr>
          <a:xfrm>
            <a:off x="4932942" y="1712827"/>
            <a:ext cx="1315576" cy="636998"/>
            <a:chOff x="5098995" y="1904673"/>
            <a:chExt cx="1315576" cy="636998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168D7436-FA95-4246-BCB9-DEE7227F4F07}"/>
                </a:ext>
              </a:extLst>
            </p:cNvPr>
            <p:cNvSpPr/>
            <p:nvPr/>
          </p:nvSpPr>
          <p:spPr>
            <a:xfrm>
              <a:off x="5098995" y="1981273"/>
              <a:ext cx="1315576" cy="560398"/>
            </a:xfrm>
            <a:custGeom>
              <a:avLst/>
              <a:gdLst>
                <a:gd name="connsiteX0" fmla="*/ 178412 w 1164527"/>
                <a:gd name="connsiteY0" fmla="*/ 0 h 496055"/>
                <a:gd name="connsiteX1" fmla="*/ 986115 w 1164527"/>
                <a:gd name="connsiteY1" fmla="*/ 0 h 496055"/>
                <a:gd name="connsiteX2" fmla="*/ 1164527 w 1164527"/>
                <a:gd name="connsiteY2" fmla="*/ 178412 h 496055"/>
                <a:gd name="connsiteX3" fmla="*/ 986115 w 1164527"/>
                <a:gd name="connsiteY3" fmla="*/ 356824 h 496055"/>
                <a:gd name="connsiteX4" fmla="*/ 663018 w 1164527"/>
                <a:gd name="connsiteY4" fmla="*/ 356824 h 496055"/>
                <a:gd name="connsiteX5" fmla="*/ 582263 w 1164527"/>
                <a:gd name="connsiteY5" fmla="*/ 496055 h 496055"/>
                <a:gd name="connsiteX6" fmla="*/ 501509 w 1164527"/>
                <a:gd name="connsiteY6" fmla="*/ 356824 h 496055"/>
                <a:gd name="connsiteX7" fmla="*/ 178412 w 1164527"/>
                <a:gd name="connsiteY7" fmla="*/ 356824 h 496055"/>
                <a:gd name="connsiteX8" fmla="*/ 0 w 1164527"/>
                <a:gd name="connsiteY8" fmla="*/ 178412 h 496055"/>
                <a:gd name="connsiteX9" fmla="*/ 178412 w 1164527"/>
                <a:gd name="connsiteY9" fmla="*/ 0 h 496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4527" h="496055">
                  <a:moveTo>
                    <a:pt x="178412" y="0"/>
                  </a:moveTo>
                  <a:lnTo>
                    <a:pt x="986115" y="0"/>
                  </a:lnTo>
                  <a:cubicBezTo>
                    <a:pt x="1084649" y="0"/>
                    <a:pt x="1164527" y="79878"/>
                    <a:pt x="1164527" y="178412"/>
                  </a:cubicBezTo>
                  <a:cubicBezTo>
                    <a:pt x="1164527" y="276946"/>
                    <a:pt x="1084649" y="356824"/>
                    <a:pt x="986115" y="356824"/>
                  </a:cubicBezTo>
                  <a:lnTo>
                    <a:pt x="663018" y="356824"/>
                  </a:lnTo>
                  <a:lnTo>
                    <a:pt x="582263" y="496055"/>
                  </a:lnTo>
                  <a:lnTo>
                    <a:pt x="501509" y="356824"/>
                  </a:lnTo>
                  <a:lnTo>
                    <a:pt x="178412" y="356824"/>
                  </a:lnTo>
                  <a:cubicBezTo>
                    <a:pt x="79878" y="356824"/>
                    <a:pt x="0" y="276946"/>
                    <a:pt x="0" y="178412"/>
                  </a:cubicBezTo>
                  <a:cubicBezTo>
                    <a:pt x="0" y="79878"/>
                    <a:pt x="79878" y="0"/>
                    <a:pt x="178412" y="0"/>
                  </a:cubicBezTo>
                  <a:close/>
                </a:path>
              </a:pathLst>
            </a:custGeom>
            <a:solidFill>
              <a:srgbClr val="00A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="" id="{4F326076-B5A8-4C63-B412-930893C8EE4B}"/>
                </a:ext>
              </a:extLst>
            </p:cNvPr>
            <p:cNvSpPr/>
            <p:nvPr/>
          </p:nvSpPr>
          <p:spPr>
            <a:xfrm>
              <a:off x="5133493" y="1904673"/>
              <a:ext cx="126509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ahnschrift SemiBold" panose="020B0502040204020203" pitchFamily="34" charset="0"/>
                  <a:ea typeface="微软雅黑" panose="020B0503020204020204" pitchFamily="34" charset="-122"/>
                  <a:cs typeface="+mn-cs"/>
                </a:rPr>
                <a:t>132082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Bold" panose="020B0502040204020203" pitchFamily="34" charset="0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56" name="右大括号 55">
            <a:extLst>
              <a:ext uri="{FF2B5EF4-FFF2-40B4-BE49-F238E27FC236}">
                <a16:creationId xmlns:a16="http://schemas.microsoft.com/office/drawing/2014/main" xmlns="" id="{9B8E84AF-DB43-450F-B7C5-0070078C26A1}"/>
              </a:ext>
            </a:extLst>
          </p:cNvPr>
          <p:cNvSpPr/>
          <p:nvPr/>
        </p:nvSpPr>
        <p:spPr>
          <a:xfrm>
            <a:off x="6022898" y="2554529"/>
            <a:ext cx="216000" cy="2025650"/>
          </a:xfrm>
          <a:prstGeom prst="rightBrace">
            <a:avLst>
              <a:gd name="adj1" fmla="val 23526"/>
              <a:gd name="adj2" fmla="val 50000"/>
            </a:avLst>
          </a:prstGeom>
          <a:ln w="12700">
            <a:solidFill>
              <a:srgbClr val="00A9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7" name="右大括号 56">
            <a:extLst>
              <a:ext uri="{FF2B5EF4-FFF2-40B4-BE49-F238E27FC236}">
                <a16:creationId xmlns:a16="http://schemas.microsoft.com/office/drawing/2014/main" xmlns="" id="{BC291265-0624-4F0F-9A6D-231AE3D3940C}"/>
              </a:ext>
            </a:extLst>
          </p:cNvPr>
          <p:cNvSpPr/>
          <p:nvPr/>
        </p:nvSpPr>
        <p:spPr>
          <a:xfrm>
            <a:off x="6022898" y="4627652"/>
            <a:ext cx="216000" cy="737739"/>
          </a:xfrm>
          <a:prstGeom prst="rightBrace">
            <a:avLst>
              <a:gd name="adj1" fmla="val 23526"/>
              <a:gd name="adj2" fmla="val 50000"/>
            </a:avLst>
          </a:prstGeom>
          <a:ln w="12700">
            <a:solidFill>
              <a:srgbClr val="00A9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8" name="标题 1">
            <a:extLst>
              <a:ext uri="{FF2B5EF4-FFF2-40B4-BE49-F238E27FC236}">
                <a16:creationId xmlns:a16="http://schemas.microsoft.com/office/drawing/2014/main" xmlns="" id="{EF3AF882-43F6-4F25-BD58-02ED46D35125}"/>
              </a:ext>
            </a:extLst>
          </p:cNvPr>
          <p:cNvSpPr txBox="1"/>
          <p:nvPr/>
        </p:nvSpPr>
        <p:spPr>
          <a:xfrm>
            <a:off x="6769136" y="3432407"/>
            <a:ext cx="1079142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" panose="020B0502040204020203" pitchFamily="34" charset="0"/>
                <a:ea typeface="微软雅黑" panose="020B0503020204020204" pitchFamily="34" charset="-122"/>
                <a:cs typeface="+mn-cs"/>
              </a:rPr>
              <a:t>127973</a:t>
            </a:r>
          </a:p>
        </p:txBody>
      </p:sp>
      <p:sp>
        <p:nvSpPr>
          <p:cNvPr id="59" name="标题 1">
            <a:extLst>
              <a:ext uri="{FF2B5EF4-FFF2-40B4-BE49-F238E27FC236}">
                <a16:creationId xmlns:a16="http://schemas.microsoft.com/office/drawing/2014/main" xmlns="" id="{CF214B61-4D9C-4A29-8699-6187BB325EC4}"/>
              </a:ext>
            </a:extLst>
          </p:cNvPr>
          <p:cNvSpPr txBox="1"/>
          <p:nvPr/>
        </p:nvSpPr>
        <p:spPr>
          <a:xfrm>
            <a:off x="6769136" y="4866412"/>
            <a:ext cx="790601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b="1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SemiBold" panose="020B0502040204020203" pitchFamily="34" charset="0"/>
                <a:ea typeface="微软雅黑" panose="020B0503020204020204" pitchFamily="34" charset="-122"/>
                <a:cs typeface="+mn-cs"/>
              </a:rPr>
              <a:t>4109</a:t>
            </a: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xmlns="" id="{6EC4D2A8-A46D-4694-9127-469E4ACBFB71}"/>
              </a:ext>
            </a:extLst>
          </p:cNvPr>
          <p:cNvSpPr/>
          <p:nvPr/>
        </p:nvSpPr>
        <p:spPr>
          <a:xfrm>
            <a:off x="6486866" y="3367173"/>
            <a:ext cx="295067" cy="29506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xmlns="" id="{59F19D7E-A2B8-4AC3-80F1-0EE28DB16C7B}"/>
              </a:ext>
            </a:extLst>
          </p:cNvPr>
          <p:cNvSpPr/>
          <p:nvPr/>
        </p:nvSpPr>
        <p:spPr>
          <a:xfrm>
            <a:off x="6486866" y="4835452"/>
            <a:ext cx="295067" cy="29506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2" name="phone-ringing_79820">
            <a:extLst>
              <a:ext uri="{FF2B5EF4-FFF2-40B4-BE49-F238E27FC236}">
                <a16:creationId xmlns:a16="http://schemas.microsoft.com/office/drawing/2014/main" xmlns="" id="{7948BA02-C865-409E-B9EB-DB31D96DBE9A}"/>
              </a:ext>
            </a:extLst>
          </p:cNvPr>
          <p:cNvSpPr>
            <a:spLocks noChangeAspect="1"/>
          </p:cNvSpPr>
          <p:nvPr/>
        </p:nvSpPr>
        <p:spPr bwMode="auto">
          <a:xfrm>
            <a:off x="6359115" y="3258352"/>
            <a:ext cx="366358" cy="369012"/>
          </a:xfrm>
          <a:custGeom>
            <a:avLst/>
            <a:gdLst>
              <a:gd name="T0" fmla="*/ 404 w 2528"/>
              <a:gd name="T1" fmla="*/ 2547 h 2550"/>
              <a:gd name="T2" fmla="*/ 380 w 2528"/>
              <a:gd name="T3" fmla="*/ 2536 h 2550"/>
              <a:gd name="T4" fmla="*/ 186 w 2528"/>
              <a:gd name="T5" fmla="*/ 2075 h 2550"/>
              <a:gd name="T6" fmla="*/ 688 w 2528"/>
              <a:gd name="T7" fmla="*/ 1652 h 2550"/>
              <a:gd name="T8" fmla="*/ 1003 w 2528"/>
              <a:gd name="T9" fmla="*/ 1889 h 2550"/>
              <a:gd name="T10" fmla="*/ 1799 w 2528"/>
              <a:gd name="T11" fmla="*/ 1094 h 2550"/>
              <a:gd name="T12" fmla="*/ 1616 w 2528"/>
              <a:gd name="T13" fmla="*/ 646 h 2550"/>
              <a:gd name="T14" fmla="*/ 2251 w 2528"/>
              <a:gd name="T15" fmla="*/ 277 h 2550"/>
              <a:gd name="T16" fmla="*/ 2445 w 2528"/>
              <a:gd name="T17" fmla="*/ 472 h 2550"/>
              <a:gd name="T18" fmla="*/ 2456 w 2528"/>
              <a:gd name="T19" fmla="*/ 495 h 2550"/>
              <a:gd name="T20" fmla="*/ 460 w 2528"/>
              <a:gd name="T21" fmla="*/ 2550 h 2550"/>
              <a:gd name="T22" fmla="*/ 506 w 2528"/>
              <a:gd name="T23" fmla="*/ 2467 h 2550"/>
              <a:gd name="T24" fmla="*/ 2377 w 2528"/>
              <a:gd name="T25" fmla="*/ 595 h 2550"/>
              <a:gd name="T26" fmla="*/ 1578 w 2528"/>
              <a:gd name="T27" fmla="*/ 1661 h 2550"/>
              <a:gd name="T28" fmla="*/ 688 w 2528"/>
              <a:gd name="T29" fmla="*/ 1732 h 2550"/>
              <a:gd name="T30" fmla="*/ 243 w 2528"/>
              <a:gd name="T31" fmla="*/ 2132 h 2550"/>
              <a:gd name="T32" fmla="*/ 243 w 2528"/>
              <a:gd name="T33" fmla="*/ 2285 h 2550"/>
              <a:gd name="T34" fmla="*/ 930 w 2528"/>
              <a:gd name="T35" fmla="*/ 1930 h 2550"/>
              <a:gd name="T36" fmla="*/ 688 w 2528"/>
              <a:gd name="T37" fmla="*/ 1732 h 2550"/>
              <a:gd name="T38" fmla="*/ 2041 w 2528"/>
              <a:gd name="T39" fmla="*/ 334 h 2550"/>
              <a:gd name="T40" fmla="*/ 1641 w 2528"/>
              <a:gd name="T41" fmla="*/ 779 h 2550"/>
              <a:gd name="T42" fmla="*/ 1839 w 2528"/>
              <a:gd name="T43" fmla="*/ 1021 h 2550"/>
              <a:gd name="T44" fmla="*/ 2194 w 2528"/>
              <a:gd name="T45" fmla="*/ 334 h 2550"/>
              <a:gd name="T46" fmla="*/ 631 w 2528"/>
              <a:gd name="T47" fmla="*/ 1282 h 2550"/>
              <a:gd name="T48" fmla="*/ 1243 w 2528"/>
              <a:gd name="T49" fmla="*/ 590 h 2550"/>
              <a:gd name="T50" fmla="*/ 1243 w 2528"/>
              <a:gd name="T51" fmla="*/ 670 h 2550"/>
              <a:gd name="T52" fmla="*/ 631 w 2528"/>
              <a:gd name="T53" fmla="*/ 1282 h 2550"/>
              <a:gd name="T54" fmla="*/ 292 w 2528"/>
              <a:gd name="T55" fmla="*/ 1242 h 2550"/>
              <a:gd name="T56" fmla="*/ 1283 w 2528"/>
              <a:gd name="T57" fmla="*/ 331 h 2550"/>
              <a:gd name="T58" fmla="*/ 372 w 2528"/>
              <a:gd name="T59" fmla="*/ 1242 h 2550"/>
              <a:gd name="T60" fmla="*/ 40 w 2528"/>
              <a:gd name="T61" fmla="*/ 1282 h 2550"/>
              <a:gd name="T62" fmla="*/ 1243 w 2528"/>
              <a:gd name="T63" fmla="*/ 0 h 2550"/>
              <a:gd name="T64" fmla="*/ 1243 w 2528"/>
              <a:gd name="T65" fmla="*/ 80 h 2550"/>
              <a:gd name="T66" fmla="*/ 40 w 2528"/>
              <a:gd name="T67" fmla="*/ 1282 h 2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528" h="2550">
                <a:moveTo>
                  <a:pt x="460" y="2550"/>
                </a:moveTo>
                <a:cubicBezTo>
                  <a:pt x="428" y="2550"/>
                  <a:pt x="409" y="2548"/>
                  <a:pt x="404" y="2547"/>
                </a:cubicBezTo>
                <a:cubicBezTo>
                  <a:pt x="396" y="2546"/>
                  <a:pt x="388" y="2543"/>
                  <a:pt x="381" y="2536"/>
                </a:cubicBezTo>
                <a:cubicBezTo>
                  <a:pt x="381" y="2536"/>
                  <a:pt x="381" y="2536"/>
                  <a:pt x="380" y="2536"/>
                </a:cubicBezTo>
                <a:lnTo>
                  <a:pt x="186" y="2342"/>
                </a:lnTo>
                <a:cubicBezTo>
                  <a:pt x="113" y="2268"/>
                  <a:pt x="113" y="2149"/>
                  <a:pt x="186" y="2075"/>
                </a:cubicBezTo>
                <a:lnTo>
                  <a:pt x="555" y="1707"/>
                </a:lnTo>
                <a:cubicBezTo>
                  <a:pt x="590" y="1672"/>
                  <a:pt x="637" y="1652"/>
                  <a:pt x="688" y="1652"/>
                </a:cubicBezTo>
                <a:cubicBezTo>
                  <a:pt x="738" y="1652"/>
                  <a:pt x="785" y="1672"/>
                  <a:pt x="821" y="1707"/>
                </a:cubicBezTo>
                <a:lnTo>
                  <a:pt x="1003" y="1889"/>
                </a:lnTo>
                <a:cubicBezTo>
                  <a:pt x="1059" y="1885"/>
                  <a:pt x="1273" y="1853"/>
                  <a:pt x="1521" y="1605"/>
                </a:cubicBezTo>
                <a:cubicBezTo>
                  <a:pt x="1771" y="1355"/>
                  <a:pt x="1796" y="1148"/>
                  <a:pt x="1799" y="1094"/>
                </a:cubicBezTo>
                <a:lnTo>
                  <a:pt x="1616" y="912"/>
                </a:lnTo>
                <a:cubicBezTo>
                  <a:pt x="1543" y="838"/>
                  <a:pt x="1543" y="719"/>
                  <a:pt x="1616" y="646"/>
                </a:cubicBezTo>
                <a:lnTo>
                  <a:pt x="1984" y="277"/>
                </a:lnTo>
                <a:cubicBezTo>
                  <a:pt x="2058" y="204"/>
                  <a:pt x="2177" y="204"/>
                  <a:pt x="2251" y="277"/>
                </a:cubicBezTo>
                <a:lnTo>
                  <a:pt x="2445" y="471"/>
                </a:lnTo>
                <a:cubicBezTo>
                  <a:pt x="2445" y="472"/>
                  <a:pt x="2445" y="472"/>
                  <a:pt x="2445" y="472"/>
                </a:cubicBezTo>
                <a:cubicBezTo>
                  <a:pt x="2445" y="472"/>
                  <a:pt x="2445" y="472"/>
                  <a:pt x="2445" y="472"/>
                </a:cubicBezTo>
                <a:cubicBezTo>
                  <a:pt x="2451" y="479"/>
                  <a:pt x="2455" y="487"/>
                  <a:pt x="2456" y="495"/>
                </a:cubicBezTo>
                <a:cubicBezTo>
                  <a:pt x="2460" y="526"/>
                  <a:pt x="2528" y="1114"/>
                  <a:pt x="1779" y="1863"/>
                </a:cubicBezTo>
                <a:cubicBezTo>
                  <a:pt x="1149" y="2493"/>
                  <a:pt x="628" y="2550"/>
                  <a:pt x="460" y="2550"/>
                </a:cubicBezTo>
                <a:close/>
                <a:moveTo>
                  <a:pt x="1003" y="1969"/>
                </a:moveTo>
                <a:lnTo>
                  <a:pt x="506" y="2467"/>
                </a:lnTo>
                <a:cubicBezTo>
                  <a:pt x="697" y="2454"/>
                  <a:pt x="1167" y="2361"/>
                  <a:pt x="1722" y="1806"/>
                </a:cubicBezTo>
                <a:cubicBezTo>
                  <a:pt x="2277" y="1251"/>
                  <a:pt x="2366" y="784"/>
                  <a:pt x="2377" y="595"/>
                </a:cubicBezTo>
                <a:lnTo>
                  <a:pt x="1879" y="1094"/>
                </a:lnTo>
                <a:cubicBezTo>
                  <a:pt x="1877" y="1161"/>
                  <a:pt x="1848" y="1391"/>
                  <a:pt x="1578" y="1661"/>
                </a:cubicBezTo>
                <a:cubicBezTo>
                  <a:pt x="1306" y="1933"/>
                  <a:pt x="1070" y="1966"/>
                  <a:pt x="1003" y="1969"/>
                </a:cubicBezTo>
                <a:close/>
                <a:moveTo>
                  <a:pt x="688" y="1732"/>
                </a:moveTo>
                <a:cubicBezTo>
                  <a:pt x="660" y="1732"/>
                  <a:pt x="632" y="1743"/>
                  <a:pt x="611" y="1764"/>
                </a:cubicBezTo>
                <a:lnTo>
                  <a:pt x="243" y="2132"/>
                </a:lnTo>
                <a:cubicBezTo>
                  <a:pt x="223" y="2152"/>
                  <a:pt x="211" y="2180"/>
                  <a:pt x="211" y="2208"/>
                </a:cubicBezTo>
                <a:cubicBezTo>
                  <a:pt x="211" y="2237"/>
                  <a:pt x="223" y="2265"/>
                  <a:pt x="243" y="2285"/>
                </a:cubicBezTo>
                <a:lnTo>
                  <a:pt x="409" y="2451"/>
                </a:lnTo>
                <a:lnTo>
                  <a:pt x="930" y="1930"/>
                </a:lnTo>
                <a:lnTo>
                  <a:pt x="764" y="1764"/>
                </a:lnTo>
                <a:cubicBezTo>
                  <a:pt x="743" y="1743"/>
                  <a:pt x="715" y="1732"/>
                  <a:pt x="688" y="1732"/>
                </a:cubicBezTo>
                <a:close/>
                <a:moveTo>
                  <a:pt x="2118" y="302"/>
                </a:moveTo>
                <a:cubicBezTo>
                  <a:pt x="2089" y="302"/>
                  <a:pt x="2061" y="314"/>
                  <a:pt x="2041" y="334"/>
                </a:cubicBezTo>
                <a:lnTo>
                  <a:pt x="1673" y="702"/>
                </a:lnTo>
                <a:cubicBezTo>
                  <a:pt x="1652" y="723"/>
                  <a:pt x="1641" y="750"/>
                  <a:pt x="1641" y="779"/>
                </a:cubicBezTo>
                <a:cubicBezTo>
                  <a:pt x="1641" y="808"/>
                  <a:pt x="1652" y="835"/>
                  <a:pt x="1673" y="855"/>
                </a:cubicBezTo>
                <a:lnTo>
                  <a:pt x="1839" y="1021"/>
                </a:lnTo>
                <a:lnTo>
                  <a:pt x="2360" y="500"/>
                </a:lnTo>
                <a:lnTo>
                  <a:pt x="2194" y="334"/>
                </a:lnTo>
                <a:cubicBezTo>
                  <a:pt x="2174" y="314"/>
                  <a:pt x="2146" y="302"/>
                  <a:pt x="2118" y="302"/>
                </a:cubicBezTo>
                <a:close/>
                <a:moveTo>
                  <a:pt x="631" y="1282"/>
                </a:moveTo>
                <a:cubicBezTo>
                  <a:pt x="608" y="1282"/>
                  <a:pt x="591" y="1264"/>
                  <a:pt x="591" y="1242"/>
                </a:cubicBezTo>
                <a:cubicBezTo>
                  <a:pt x="591" y="883"/>
                  <a:pt x="883" y="590"/>
                  <a:pt x="1243" y="590"/>
                </a:cubicBezTo>
                <a:cubicBezTo>
                  <a:pt x="1265" y="590"/>
                  <a:pt x="1283" y="608"/>
                  <a:pt x="1283" y="630"/>
                </a:cubicBezTo>
                <a:cubicBezTo>
                  <a:pt x="1283" y="652"/>
                  <a:pt x="1265" y="670"/>
                  <a:pt x="1243" y="670"/>
                </a:cubicBezTo>
                <a:cubicBezTo>
                  <a:pt x="927" y="670"/>
                  <a:pt x="671" y="927"/>
                  <a:pt x="671" y="1242"/>
                </a:cubicBezTo>
                <a:cubicBezTo>
                  <a:pt x="671" y="1264"/>
                  <a:pt x="653" y="1282"/>
                  <a:pt x="631" y="1282"/>
                </a:cubicBezTo>
                <a:close/>
                <a:moveTo>
                  <a:pt x="332" y="1282"/>
                </a:moveTo>
                <a:cubicBezTo>
                  <a:pt x="310" y="1282"/>
                  <a:pt x="292" y="1264"/>
                  <a:pt x="292" y="1242"/>
                </a:cubicBezTo>
                <a:cubicBezTo>
                  <a:pt x="292" y="718"/>
                  <a:pt x="718" y="291"/>
                  <a:pt x="1243" y="291"/>
                </a:cubicBezTo>
                <a:cubicBezTo>
                  <a:pt x="1265" y="291"/>
                  <a:pt x="1283" y="309"/>
                  <a:pt x="1283" y="331"/>
                </a:cubicBezTo>
                <a:cubicBezTo>
                  <a:pt x="1283" y="354"/>
                  <a:pt x="1265" y="371"/>
                  <a:pt x="1243" y="371"/>
                </a:cubicBezTo>
                <a:cubicBezTo>
                  <a:pt x="762" y="371"/>
                  <a:pt x="372" y="762"/>
                  <a:pt x="372" y="1242"/>
                </a:cubicBezTo>
                <a:cubicBezTo>
                  <a:pt x="372" y="1264"/>
                  <a:pt x="354" y="1282"/>
                  <a:pt x="332" y="1282"/>
                </a:cubicBezTo>
                <a:close/>
                <a:moveTo>
                  <a:pt x="40" y="1282"/>
                </a:moveTo>
                <a:cubicBezTo>
                  <a:pt x="18" y="1282"/>
                  <a:pt x="0" y="1264"/>
                  <a:pt x="0" y="1242"/>
                </a:cubicBezTo>
                <a:cubicBezTo>
                  <a:pt x="0" y="557"/>
                  <a:pt x="558" y="0"/>
                  <a:pt x="1243" y="0"/>
                </a:cubicBezTo>
                <a:cubicBezTo>
                  <a:pt x="1265" y="0"/>
                  <a:pt x="1283" y="18"/>
                  <a:pt x="1283" y="40"/>
                </a:cubicBezTo>
                <a:cubicBezTo>
                  <a:pt x="1283" y="62"/>
                  <a:pt x="1265" y="80"/>
                  <a:pt x="1243" y="80"/>
                </a:cubicBezTo>
                <a:cubicBezTo>
                  <a:pt x="602" y="80"/>
                  <a:pt x="80" y="601"/>
                  <a:pt x="80" y="1242"/>
                </a:cubicBezTo>
                <a:cubicBezTo>
                  <a:pt x="80" y="1264"/>
                  <a:pt x="62" y="1282"/>
                  <a:pt x="40" y="1282"/>
                </a:cubicBezTo>
                <a:close/>
              </a:path>
            </a:pathLst>
          </a:custGeom>
          <a:solidFill>
            <a:srgbClr val="00A9B2"/>
          </a:solidFill>
          <a:ln>
            <a:noFill/>
          </a:ln>
        </p:spPr>
      </p:sp>
      <p:sp>
        <p:nvSpPr>
          <p:cNvPr id="63" name="phone-ringing_79820">
            <a:extLst>
              <a:ext uri="{FF2B5EF4-FFF2-40B4-BE49-F238E27FC236}">
                <a16:creationId xmlns:a16="http://schemas.microsoft.com/office/drawing/2014/main" xmlns="" id="{9126AE54-5585-4CF7-BC6B-39FF09F0BDAF}"/>
              </a:ext>
            </a:extLst>
          </p:cNvPr>
          <p:cNvSpPr>
            <a:spLocks noChangeAspect="1"/>
          </p:cNvSpPr>
          <p:nvPr/>
        </p:nvSpPr>
        <p:spPr bwMode="auto">
          <a:xfrm>
            <a:off x="6359115" y="4735348"/>
            <a:ext cx="366358" cy="386916"/>
          </a:xfrm>
          <a:custGeom>
            <a:avLst/>
            <a:gdLst>
              <a:gd name="connsiteX0" fmla="*/ 243065 w 574478"/>
              <a:gd name="connsiteY0" fmla="*/ 430229 h 606713"/>
              <a:gd name="connsiteX1" fmla="*/ 265152 w 574478"/>
              <a:gd name="connsiteY1" fmla="*/ 452281 h 606713"/>
              <a:gd name="connsiteX2" fmla="*/ 243065 w 574478"/>
              <a:gd name="connsiteY2" fmla="*/ 474333 h 606713"/>
              <a:gd name="connsiteX3" fmla="*/ 220978 w 574478"/>
              <a:gd name="connsiteY3" fmla="*/ 452281 h 606713"/>
              <a:gd name="connsiteX4" fmla="*/ 243065 w 574478"/>
              <a:gd name="connsiteY4" fmla="*/ 430229 h 606713"/>
              <a:gd name="connsiteX5" fmla="*/ 265162 w 574478"/>
              <a:gd name="connsiteY5" fmla="*/ 375004 h 606713"/>
              <a:gd name="connsiteX6" fmla="*/ 198871 w 574478"/>
              <a:gd name="connsiteY6" fmla="*/ 441135 h 606713"/>
              <a:gd name="connsiteX7" fmla="*/ 198871 w 574478"/>
              <a:gd name="connsiteY7" fmla="*/ 529487 h 606713"/>
              <a:gd name="connsiteX8" fmla="*/ 375588 w 574478"/>
              <a:gd name="connsiteY8" fmla="*/ 529487 h 606713"/>
              <a:gd name="connsiteX9" fmla="*/ 375588 w 574478"/>
              <a:gd name="connsiteY9" fmla="*/ 441135 h 606713"/>
              <a:gd name="connsiteX10" fmla="*/ 309386 w 574478"/>
              <a:gd name="connsiteY10" fmla="*/ 375004 h 606713"/>
              <a:gd name="connsiteX11" fmla="*/ 265162 w 574478"/>
              <a:gd name="connsiteY11" fmla="*/ 352960 h 606713"/>
              <a:gd name="connsiteX12" fmla="*/ 309386 w 574478"/>
              <a:gd name="connsiteY12" fmla="*/ 352960 h 606713"/>
              <a:gd name="connsiteX13" fmla="*/ 397744 w 574478"/>
              <a:gd name="connsiteY13" fmla="*/ 441135 h 606713"/>
              <a:gd name="connsiteX14" fmla="*/ 397744 w 574478"/>
              <a:gd name="connsiteY14" fmla="*/ 540509 h 606713"/>
              <a:gd name="connsiteX15" fmla="*/ 386621 w 574478"/>
              <a:gd name="connsiteY15" fmla="*/ 551531 h 606713"/>
              <a:gd name="connsiteX16" fmla="*/ 187838 w 574478"/>
              <a:gd name="connsiteY16" fmla="*/ 551531 h 606713"/>
              <a:gd name="connsiteX17" fmla="*/ 176804 w 574478"/>
              <a:gd name="connsiteY17" fmla="*/ 540509 h 606713"/>
              <a:gd name="connsiteX18" fmla="*/ 176804 w 574478"/>
              <a:gd name="connsiteY18" fmla="*/ 441135 h 606713"/>
              <a:gd name="connsiteX19" fmla="*/ 265162 w 574478"/>
              <a:gd name="connsiteY19" fmla="*/ 352960 h 606713"/>
              <a:gd name="connsiteX20" fmla="*/ 77337 w 574478"/>
              <a:gd name="connsiteY20" fmla="*/ 297778 h 606713"/>
              <a:gd name="connsiteX21" fmla="*/ 88374 w 574478"/>
              <a:gd name="connsiteY21" fmla="*/ 308799 h 606713"/>
              <a:gd name="connsiteX22" fmla="*/ 88374 w 574478"/>
              <a:gd name="connsiteY22" fmla="*/ 584583 h 606713"/>
              <a:gd name="connsiteX23" fmla="*/ 486175 w 574478"/>
              <a:gd name="connsiteY23" fmla="*/ 584583 h 606713"/>
              <a:gd name="connsiteX24" fmla="*/ 486175 w 574478"/>
              <a:gd name="connsiteY24" fmla="*/ 308799 h 606713"/>
              <a:gd name="connsiteX25" fmla="*/ 497212 w 574478"/>
              <a:gd name="connsiteY25" fmla="*/ 297778 h 606713"/>
              <a:gd name="connsiteX26" fmla="*/ 508250 w 574478"/>
              <a:gd name="connsiteY26" fmla="*/ 308799 h 606713"/>
              <a:gd name="connsiteX27" fmla="*/ 508250 w 574478"/>
              <a:gd name="connsiteY27" fmla="*/ 595692 h 606713"/>
              <a:gd name="connsiteX28" fmla="*/ 497212 w 574478"/>
              <a:gd name="connsiteY28" fmla="*/ 606713 h 606713"/>
              <a:gd name="connsiteX29" fmla="*/ 77337 w 574478"/>
              <a:gd name="connsiteY29" fmla="*/ 606713 h 606713"/>
              <a:gd name="connsiteX30" fmla="*/ 66299 w 574478"/>
              <a:gd name="connsiteY30" fmla="*/ 595692 h 606713"/>
              <a:gd name="connsiteX31" fmla="*/ 66299 w 574478"/>
              <a:gd name="connsiteY31" fmla="*/ 308799 h 606713"/>
              <a:gd name="connsiteX32" fmla="*/ 77337 w 574478"/>
              <a:gd name="connsiteY32" fmla="*/ 297778 h 606713"/>
              <a:gd name="connsiteX33" fmla="*/ 198821 w 574478"/>
              <a:gd name="connsiteY33" fmla="*/ 231658 h 606713"/>
              <a:gd name="connsiteX34" fmla="*/ 375587 w 574478"/>
              <a:gd name="connsiteY34" fmla="*/ 231658 h 606713"/>
              <a:gd name="connsiteX35" fmla="*/ 375587 w 574478"/>
              <a:gd name="connsiteY35" fmla="*/ 253745 h 606713"/>
              <a:gd name="connsiteX36" fmla="*/ 198821 w 574478"/>
              <a:gd name="connsiteY36" fmla="*/ 253745 h 606713"/>
              <a:gd name="connsiteX37" fmla="*/ 279451 w 574478"/>
              <a:gd name="connsiteY37" fmla="*/ 3199 h 606713"/>
              <a:gd name="connsiteX38" fmla="*/ 295027 w 574478"/>
              <a:gd name="connsiteY38" fmla="*/ 3199 h 606713"/>
              <a:gd name="connsiteX39" fmla="*/ 571208 w 574478"/>
              <a:gd name="connsiteY39" fmla="*/ 278998 h 606713"/>
              <a:gd name="connsiteX40" fmla="*/ 571208 w 574478"/>
              <a:gd name="connsiteY40" fmla="*/ 294641 h 606713"/>
              <a:gd name="connsiteX41" fmla="*/ 563375 w 574478"/>
              <a:gd name="connsiteY41" fmla="*/ 297840 h 606713"/>
              <a:gd name="connsiteX42" fmla="*/ 555632 w 574478"/>
              <a:gd name="connsiteY42" fmla="*/ 294641 h 606713"/>
              <a:gd name="connsiteX43" fmla="*/ 287195 w 574478"/>
              <a:gd name="connsiteY43" fmla="*/ 26664 h 606713"/>
              <a:gd name="connsiteX44" fmla="*/ 18846 w 574478"/>
              <a:gd name="connsiteY44" fmla="*/ 294641 h 606713"/>
              <a:gd name="connsiteX45" fmla="*/ 3270 w 574478"/>
              <a:gd name="connsiteY45" fmla="*/ 294641 h 606713"/>
              <a:gd name="connsiteX46" fmla="*/ 3270 w 574478"/>
              <a:gd name="connsiteY46" fmla="*/ 278998 h 606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574478" h="606713">
                <a:moveTo>
                  <a:pt x="243065" y="430229"/>
                </a:moveTo>
                <a:cubicBezTo>
                  <a:pt x="255263" y="430229"/>
                  <a:pt x="265152" y="440102"/>
                  <a:pt x="265152" y="452281"/>
                </a:cubicBezTo>
                <a:cubicBezTo>
                  <a:pt x="265152" y="464460"/>
                  <a:pt x="255263" y="474333"/>
                  <a:pt x="243065" y="474333"/>
                </a:cubicBezTo>
                <a:cubicBezTo>
                  <a:pt x="230867" y="474333"/>
                  <a:pt x="220978" y="464460"/>
                  <a:pt x="220978" y="452281"/>
                </a:cubicBezTo>
                <a:cubicBezTo>
                  <a:pt x="220978" y="440102"/>
                  <a:pt x="230867" y="430229"/>
                  <a:pt x="243065" y="430229"/>
                </a:cubicBezTo>
                <a:close/>
                <a:moveTo>
                  <a:pt x="265162" y="375004"/>
                </a:moveTo>
                <a:cubicBezTo>
                  <a:pt x="228591" y="375004"/>
                  <a:pt x="198871" y="404692"/>
                  <a:pt x="198871" y="441135"/>
                </a:cubicBezTo>
                <a:lnTo>
                  <a:pt x="198871" y="529487"/>
                </a:lnTo>
                <a:lnTo>
                  <a:pt x="375588" y="529487"/>
                </a:lnTo>
                <a:lnTo>
                  <a:pt x="375588" y="441135"/>
                </a:lnTo>
                <a:cubicBezTo>
                  <a:pt x="375588" y="404692"/>
                  <a:pt x="345868" y="375004"/>
                  <a:pt x="309386" y="375004"/>
                </a:cubicBezTo>
                <a:close/>
                <a:moveTo>
                  <a:pt x="265162" y="352960"/>
                </a:moveTo>
                <a:lnTo>
                  <a:pt x="309386" y="352960"/>
                </a:lnTo>
                <a:cubicBezTo>
                  <a:pt x="358058" y="352960"/>
                  <a:pt x="397744" y="392514"/>
                  <a:pt x="397744" y="441135"/>
                </a:cubicBezTo>
                <a:lnTo>
                  <a:pt x="397744" y="540509"/>
                </a:lnTo>
                <a:cubicBezTo>
                  <a:pt x="397744" y="546642"/>
                  <a:pt x="392761" y="551531"/>
                  <a:pt x="386621" y="551531"/>
                </a:cubicBezTo>
                <a:lnTo>
                  <a:pt x="187838" y="551531"/>
                </a:lnTo>
                <a:cubicBezTo>
                  <a:pt x="181787" y="551531"/>
                  <a:pt x="176804" y="546642"/>
                  <a:pt x="176804" y="540509"/>
                </a:cubicBezTo>
                <a:lnTo>
                  <a:pt x="176804" y="441135"/>
                </a:lnTo>
                <a:cubicBezTo>
                  <a:pt x="176804" y="392514"/>
                  <a:pt x="216401" y="352960"/>
                  <a:pt x="265162" y="352960"/>
                </a:cubicBezTo>
                <a:close/>
                <a:moveTo>
                  <a:pt x="77337" y="297778"/>
                </a:moveTo>
                <a:cubicBezTo>
                  <a:pt x="83479" y="297778"/>
                  <a:pt x="88374" y="302755"/>
                  <a:pt x="88374" y="308799"/>
                </a:cubicBezTo>
                <a:lnTo>
                  <a:pt x="88374" y="584583"/>
                </a:lnTo>
                <a:lnTo>
                  <a:pt x="486175" y="584583"/>
                </a:lnTo>
                <a:lnTo>
                  <a:pt x="486175" y="308799"/>
                </a:lnTo>
                <a:cubicBezTo>
                  <a:pt x="486175" y="302755"/>
                  <a:pt x="491070" y="297778"/>
                  <a:pt x="497212" y="297778"/>
                </a:cubicBezTo>
                <a:cubicBezTo>
                  <a:pt x="503265" y="297778"/>
                  <a:pt x="508250" y="302755"/>
                  <a:pt x="508250" y="308799"/>
                </a:cubicBezTo>
                <a:lnTo>
                  <a:pt x="508250" y="595692"/>
                </a:lnTo>
                <a:cubicBezTo>
                  <a:pt x="508250" y="601736"/>
                  <a:pt x="503265" y="606713"/>
                  <a:pt x="497212" y="606713"/>
                </a:cubicBezTo>
                <a:lnTo>
                  <a:pt x="77337" y="606713"/>
                </a:lnTo>
                <a:cubicBezTo>
                  <a:pt x="71195" y="606713"/>
                  <a:pt x="66299" y="601736"/>
                  <a:pt x="66299" y="595692"/>
                </a:cubicBezTo>
                <a:lnTo>
                  <a:pt x="66299" y="308799"/>
                </a:lnTo>
                <a:cubicBezTo>
                  <a:pt x="66299" y="302755"/>
                  <a:pt x="71195" y="297778"/>
                  <a:pt x="77337" y="297778"/>
                </a:cubicBezTo>
                <a:close/>
                <a:moveTo>
                  <a:pt x="198821" y="231658"/>
                </a:moveTo>
                <a:lnTo>
                  <a:pt x="375587" y="231658"/>
                </a:lnTo>
                <a:lnTo>
                  <a:pt x="375587" y="253745"/>
                </a:lnTo>
                <a:lnTo>
                  <a:pt x="198821" y="253745"/>
                </a:lnTo>
                <a:close/>
                <a:moveTo>
                  <a:pt x="279451" y="3199"/>
                </a:moveTo>
                <a:cubicBezTo>
                  <a:pt x="283723" y="-1067"/>
                  <a:pt x="290755" y="-1067"/>
                  <a:pt x="295027" y="3199"/>
                </a:cubicBezTo>
                <a:lnTo>
                  <a:pt x="571208" y="278998"/>
                </a:lnTo>
                <a:cubicBezTo>
                  <a:pt x="575569" y="283353"/>
                  <a:pt x="575569" y="290286"/>
                  <a:pt x="571208" y="294641"/>
                </a:cubicBezTo>
                <a:cubicBezTo>
                  <a:pt x="569072" y="296774"/>
                  <a:pt x="566223" y="297840"/>
                  <a:pt x="563375" y="297840"/>
                </a:cubicBezTo>
                <a:cubicBezTo>
                  <a:pt x="560616" y="297840"/>
                  <a:pt x="557768" y="296774"/>
                  <a:pt x="555632" y="294641"/>
                </a:cubicBezTo>
                <a:lnTo>
                  <a:pt x="287195" y="26664"/>
                </a:lnTo>
                <a:lnTo>
                  <a:pt x="18846" y="294641"/>
                </a:lnTo>
                <a:cubicBezTo>
                  <a:pt x="14574" y="298907"/>
                  <a:pt x="7542" y="298907"/>
                  <a:pt x="3270" y="294641"/>
                </a:cubicBezTo>
                <a:cubicBezTo>
                  <a:pt x="-1091" y="290286"/>
                  <a:pt x="-1091" y="283353"/>
                  <a:pt x="3270" y="278998"/>
                </a:cubicBezTo>
                <a:close/>
              </a:path>
            </a:pathLst>
          </a:custGeom>
          <a:solidFill>
            <a:srgbClr val="00A9B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64E8ABF4-56DD-463A-800A-E28562336617}"/>
              </a:ext>
            </a:extLst>
          </p:cNvPr>
          <p:cNvSpPr/>
          <p:nvPr/>
        </p:nvSpPr>
        <p:spPr>
          <a:xfrm>
            <a:off x="424998" y="2676628"/>
            <a:ext cx="1512000" cy="2154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年回访总人次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0E600513-4D76-4015-8616-AB843D830699}"/>
              </a:ext>
            </a:extLst>
          </p:cNvPr>
          <p:cNvSpPr txBox="1"/>
          <p:nvPr/>
        </p:nvSpPr>
        <p:spPr>
          <a:xfrm>
            <a:off x="6861631" y="3246181"/>
            <a:ext cx="71814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电话回访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D5666BCB-87FD-4CBD-A549-F25B3BFECB9F}"/>
              </a:ext>
            </a:extLst>
          </p:cNvPr>
          <p:cNvSpPr txBox="1"/>
          <p:nvPr/>
        </p:nvSpPr>
        <p:spPr>
          <a:xfrm>
            <a:off x="6861631" y="4709231"/>
            <a:ext cx="71814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上门回访</a:t>
            </a:r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xmlns="" id="{585358BE-4A32-4163-AD1B-CADC0737B08C}"/>
              </a:ext>
            </a:extLst>
          </p:cNvPr>
          <p:cNvSpPr/>
          <p:nvPr/>
        </p:nvSpPr>
        <p:spPr>
          <a:xfrm>
            <a:off x="552749" y="2274208"/>
            <a:ext cx="295067" cy="29506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0" name="phone-ringing_79820">
            <a:extLst>
              <a:ext uri="{FF2B5EF4-FFF2-40B4-BE49-F238E27FC236}">
                <a16:creationId xmlns:a16="http://schemas.microsoft.com/office/drawing/2014/main" xmlns="" id="{E9E797A4-E2EB-4DE3-B39F-E2888A8C9CB2}"/>
              </a:ext>
            </a:extLst>
          </p:cNvPr>
          <p:cNvSpPr>
            <a:spLocks noChangeAspect="1"/>
          </p:cNvSpPr>
          <p:nvPr/>
        </p:nvSpPr>
        <p:spPr bwMode="auto">
          <a:xfrm>
            <a:off x="423671" y="2165665"/>
            <a:ext cx="369012" cy="368456"/>
          </a:xfrm>
          <a:custGeom>
            <a:avLst/>
            <a:gdLst>
              <a:gd name="T0" fmla="*/ 4800 w 6613"/>
              <a:gd name="T1" fmla="*/ 0 h 6613"/>
              <a:gd name="T2" fmla="*/ 3081 w 6613"/>
              <a:gd name="T3" fmla="*/ 1407 h 6613"/>
              <a:gd name="T4" fmla="*/ 1813 w 6613"/>
              <a:gd name="T5" fmla="*/ 0 h 6613"/>
              <a:gd name="T6" fmla="*/ 960 w 6613"/>
              <a:gd name="T7" fmla="*/ 1896 h 6613"/>
              <a:gd name="T8" fmla="*/ 0 w 6613"/>
              <a:gd name="T9" fmla="*/ 3816 h 6613"/>
              <a:gd name="T10" fmla="*/ 1280 w 6613"/>
              <a:gd name="T11" fmla="*/ 6613 h 6613"/>
              <a:gd name="T12" fmla="*/ 6613 w 6613"/>
              <a:gd name="T13" fmla="*/ 4693 h 6613"/>
              <a:gd name="T14" fmla="*/ 5867 w 6613"/>
              <a:gd name="T15" fmla="*/ 1280 h 6613"/>
              <a:gd name="T16" fmla="*/ 5333 w 6613"/>
              <a:gd name="T17" fmla="*/ 2561 h 6613"/>
              <a:gd name="T18" fmla="*/ 4800 w 6613"/>
              <a:gd name="T19" fmla="*/ 1387 h 6613"/>
              <a:gd name="T20" fmla="*/ 3733 w 6613"/>
              <a:gd name="T21" fmla="*/ 1462 h 6613"/>
              <a:gd name="T22" fmla="*/ 4160 w 6613"/>
              <a:gd name="T23" fmla="*/ 1533 h 6613"/>
              <a:gd name="T24" fmla="*/ 4800 w 6613"/>
              <a:gd name="T25" fmla="*/ 2536 h 6613"/>
              <a:gd name="T26" fmla="*/ 4601 w 6613"/>
              <a:gd name="T27" fmla="*/ 3224 h 6613"/>
              <a:gd name="T28" fmla="*/ 5120 w 6613"/>
              <a:gd name="T29" fmla="*/ 2687 h 6613"/>
              <a:gd name="T30" fmla="*/ 4609 w 6613"/>
              <a:gd name="T31" fmla="*/ 3925 h 6613"/>
              <a:gd name="T32" fmla="*/ 5299 w 6613"/>
              <a:gd name="T33" fmla="*/ 3000 h 6613"/>
              <a:gd name="T34" fmla="*/ 5299 w 6613"/>
              <a:gd name="T35" fmla="*/ 3000 h 6613"/>
              <a:gd name="T36" fmla="*/ 4351 w 6613"/>
              <a:gd name="T37" fmla="*/ 2240 h 6613"/>
              <a:gd name="T38" fmla="*/ 4266 w 6613"/>
              <a:gd name="T39" fmla="*/ 2721 h 6613"/>
              <a:gd name="T40" fmla="*/ 2347 w 6613"/>
              <a:gd name="T41" fmla="*/ 2718 h 6613"/>
              <a:gd name="T42" fmla="*/ 2115 w 6613"/>
              <a:gd name="T43" fmla="*/ 3127 h 6613"/>
              <a:gd name="T44" fmla="*/ 1817 w 6613"/>
              <a:gd name="T45" fmla="*/ 3069 h 6613"/>
              <a:gd name="T46" fmla="*/ 2030 w 6613"/>
              <a:gd name="T47" fmla="*/ 2720 h 6613"/>
              <a:gd name="T48" fmla="*/ 2357 w 6613"/>
              <a:gd name="T49" fmla="*/ 3650 h 6613"/>
              <a:gd name="T50" fmla="*/ 2137 w 6613"/>
              <a:gd name="T51" fmla="*/ 3759 h 6613"/>
              <a:gd name="T52" fmla="*/ 2806 w 6613"/>
              <a:gd name="T53" fmla="*/ 5190 h 6613"/>
              <a:gd name="T54" fmla="*/ 2880 w 6613"/>
              <a:gd name="T55" fmla="*/ 4379 h 6613"/>
              <a:gd name="T56" fmla="*/ 3307 w 6613"/>
              <a:gd name="T57" fmla="*/ 4877 h 6613"/>
              <a:gd name="T58" fmla="*/ 3808 w 6613"/>
              <a:gd name="T59" fmla="*/ 5190 h 6613"/>
              <a:gd name="T60" fmla="*/ 2560 w 6613"/>
              <a:gd name="T61" fmla="*/ 3520 h 6613"/>
              <a:gd name="T62" fmla="*/ 4053 w 6613"/>
              <a:gd name="T63" fmla="*/ 3520 h 6613"/>
              <a:gd name="T64" fmla="*/ 853 w 6613"/>
              <a:gd name="T65" fmla="*/ 1280 h 6613"/>
              <a:gd name="T66" fmla="*/ 2675 w 6613"/>
              <a:gd name="T67" fmla="*/ 747 h 6613"/>
              <a:gd name="T68" fmla="*/ 2842 w 6613"/>
              <a:gd name="T69" fmla="*/ 1475 h 6613"/>
              <a:gd name="T70" fmla="*/ 1813 w 6613"/>
              <a:gd name="T71" fmla="*/ 1387 h 6613"/>
              <a:gd name="T72" fmla="*/ 1173 w 6613"/>
              <a:gd name="T73" fmla="*/ 1533 h 6613"/>
              <a:gd name="T74" fmla="*/ 2039 w 6613"/>
              <a:gd name="T75" fmla="*/ 2494 h 6613"/>
              <a:gd name="T76" fmla="*/ 1622 w 6613"/>
              <a:gd name="T77" fmla="*/ 3190 h 6613"/>
              <a:gd name="T78" fmla="*/ 1399 w 6613"/>
              <a:gd name="T79" fmla="*/ 4480 h 6613"/>
              <a:gd name="T80" fmla="*/ 640 w 6613"/>
              <a:gd name="T81" fmla="*/ 4480 h 6613"/>
              <a:gd name="T82" fmla="*/ 887 w 6613"/>
              <a:gd name="T83" fmla="*/ 3071 h 6613"/>
              <a:gd name="T84" fmla="*/ 1399 w 6613"/>
              <a:gd name="T85" fmla="*/ 4480 h 6613"/>
              <a:gd name="T86" fmla="*/ 1813 w 6613"/>
              <a:gd name="T87" fmla="*/ 3324 h 6613"/>
              <a:gd name="T88" fmla="*/ 1614 w 6613"/>
              <a:gd name="T89" fmla="*/ 4480 h 6613"/>
              <a:gd name="T90" fmla="*/ 1920 w 6613"/>
              <a:gd name="T91" fmla="*/ 5867 h 6613"/>
              <a:gd name="T92" fmla="*/ 2072 w 6613"/>
              <a:gd name="T93" fmla="*/ 4858 h 6613"/>
              <a:gd name="T94" fmla="*/ 2983 w 6613"/>
              <a:gd name="T95" fmla="*/ 5574 h 6613"/>
              <a:gd name="T96" fmla="*/ 3204 w 6613"/>
              <a:gd name="T97" fmla="*/ 5520 h 6613"/>
              <a:gd name="T98" fmla="*/ 3410 w 6613"/>
              <a:gd name="T99" fmla="*/ 5520 h 6613"/>
              <a:gd name="T100" fmla="*/ 4693 w 6613"/>
              <a:gd name="T101" fmla="*/ 6400 h 6613"/>
              <a:gd name="T102" fmla="*/ 3722 w 6613"/>
              <a:gd name="T103" fmla="*/ 6400 h 6613"/>
              <a:gd name="T104" fmla="*/ 4319 w 6613"/>
              <a:gd name="T105" fmla="*/ 4807 h 6613"/>
              <a:gd name="T106" fmla="*/ 5973 w 6613"/>
              <a:gd name="T107" fmla="*/ 4480 h 6613"/>
              <a:gd name="T108" fmla="*/ 3947 w 6613"/>
              <a:gd name="T109" fmla="*/ 4480 h 6613"/>
              <a:gd name="T110" fmla="*/ 5769 w 6613"/>
              <a:gd name="T111" fmla="*/ 3448 h 6613"/>
              <a:gd name="T112" fmla="*/ 6400 w 6613"/>
              <a:gd name="T113" fmla="*/ 4480 h 6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613" h="6613">
                <a:moveTo>
                  <a:pt x="6613" y="3816"/>
                </a:moveTo>
                <a:cubicBezTo>
                  <a:pt x="6613" y="3442"/>
                  <a:pt x="6400" y="3115"/>
                  <a:pt x="6080" y="2956"/>
                </a:cubicBezTo>
                <a:lnTo>
                  <a:pt x="6080" y="1280"/>
                </a:lnTo>
                <a:cubicBezTo>
                  <a:pt x="6080" y="574"/>
                  <a:pt x="5506" y="0"/>
                  <a:pt x="4800" y="0"/>
                </a:cubicBezTo>
                <a:cubicBezTo>
                  <a:pt x="4094" y="0"/>
                  <a:pt x="3520" y="574"/>
                  <a:pt x="3520" y="1280"/>
                </a:cubicBezTo>
                <a:lnTo>
                  <a:pt x="3520" y="1406"/>
                </a:lnTo>
                <a:cubicBezTo>
                  <a:pt x="3385" y="1383"/>
                  <a:pt x="3245" y="1381"/>
                  <a:pt x="3104" y="1402"/>
                </a:cubicBezTo>
                <a:cubicBezTo>
                  <a:pt x="3096" y="1404"/>
                  <a:pt x="3089" y="1406"/>
                  <a:pt x="3081" y="1407"/>
                </a:cubicBezTo>
                <a:cubicBezTo>
                  <a:pt x="3089" y="1365"/>
                  <a:pt x="3093" y="1323"/>
                  <a:pt x="3093" y="1280"/>
                </a:cubicBezTo>
                <a:lnTo>
                  <a:pt x="3093" y="853"/>
                </a:lnTo>
                <a:cubicBezTo>
                  <a:pt x="3093" y="685"/>
                  <a:pt x="2962" y="546"/>
                  <a:pt x="2796" y="534"/>
                </a:cubicBezTo>
                <a:cubicBezTo>
                  <a:pt x="2581" y="203"/>
                  <a:pt x="2209" y="0"/>
                  <a:pt x="1813" y="0"/>
                </a:cubicBezTo>
                <a:cubicBezTo>
                  <a:pt x="1166" y="0"/>
                  <a:pt x="640" y="526"/>
                  <a:pt x="640" y="1173"/>
                </a:cubicBezTo>
                <a:lnTo>
                  <a:pt x="640" y="1280"/>
                </a:lnTo>
                <a:cubicBezTo>
                  <a:pt x="640" y="1524"/>
                  <a:pt x="762" y="1751"/>
                  <a:pt x="960" y="1890"/>
                </a:cubicBezTo>
                <a:lnTo>
                  <a:pt x="960" y="1896"/>
                </a:lnTo>
                <a:cubicBezTo>
                  <a:pt x="960" y="2165"/>
                  <a:pt x="1085" y="2405"/>
                  <a:pt x="1280" y="2561"/>
                </a:cubicBezTo>
                <a:lnTo>
                  <a:pt x="1280" y="2790"/>
                </a:lnTo>
                <a:lnTo>
                  <a:pt x="802" y="2869"/>
                </a:lnTo>
                <a:cubicBezTo>
                  <a:pt x="337" y="2947"/>
                  <a:pt x="0" y="3345"/>
                  <a:pt x="0" y="3816"/>
                </a:cubicBezTo>
                <a:lnTo>
                  <a:pt x="0" y="4693"/>
                </a:lnTo>
                <a:lnTo>
                  <a:pt x="1887" y="4693"/>
                </a:lnTo>
                <a:cubicBezTo>
                  <a:pt x="1524" y="4836"/>
                  <a:pt x="1280" y="5185"/>
                  <a:pt x="1280" y="5585"/>
                </a:cubicBezTo>
                <a:lnTo>
                  <a:pt x="1280" y="6613"/>
                </a:lnTo>
                <a:lnTo>
                  <a:pt x="5333" y="6613"/>
                </a:lnTo>
                <a:lnTo>
                  <a:pt x="5333" y="5585"/>
                </a:lnTo>
                <a:cubicBezTo>
                  <a:pt x="5333" y="5185"/>
                  <a:pt x="5090" y="4836"/>
                  <a:pt x="4727" y="4693"/>
                </a:cubicBezTo>
                <a:lnTo>
                  <a:pt x="6613" y="4693"/>
                </a:lnTo>
                <a:lnTo>
                  <a:pt x="6613" y="3816"/>
                </a:lnTo>
                <a:close/>
                <a:moveTo>
                  <a:pt x="3733" y="1280"/>
                </a:moveTo>
                <a:cubicBezTo>
                  <a:pt x="3733" y="692"/>
                  <a:pt x="4212" y="213"/>
                  <a:pt x="4800" y="213"/>
                </a:cubicBezTo>
                <a:cubicBezTo>
                  <a:pt x="5388" y="213"/>
                  <a:pt x="5867" y="692"/>
                  <a:pt x="5867" y="1280"/>
                </a:cubicBezTo>
                <a:lnTo>
                  <a:pt x="5867" y="2881"/>
                </a:lnTo>
                <a:cubicBezTo>
                  <a:pt x="5848" y="2877"/>
                  <a:pt x="5830" y="2872"/>
                  <a:pt x="5811" y="2869"/>
                </a:cubicBezTo>
                <a:lnTo>
                  <a:pt x="5333" y="2790"/>
                </a:lnTo>
                <a:lnTo>
                  <a:pt x="5333" y="2561"/>
                </a:lnTo>
                <a:cubicBezTo>
                  <a:pt x="5528" y="2405"/>
                  <a:pt x="5653" y="2165"/>
                  <a:pt x="5653" y="1896"/>
                </a:cubicBezTo>
                <a:lnTo>
                  <a:pt x="5653" y="1220"/>
                </a:lnTo>
                <a:lnTo>
                  <a:pt x="5501" y="1290"/>
                </a:lnTo>
                <a:cubicBezTo>
                  <a:pt x="5499" y="1291"/>
                  <a:pt x="5286" y="1387"/>
                  <a:pt x="4800" y="1387"/>
                </a:cubicBezTo>
                <a:cubicBezTo>
                  <a:pt x="4314" y="1387"/>
                  <a:pt x="4101" y="1291"/>
                  <a:pt x="4100" y="1291"/>
                </a:cubicBezTo>
                <a:lnTo>
                  <a:pt x="3947" y="1217"/>
                </a:lnTo>
                <a:lnTo>
                  <a:pt x="3947" y="1559"/>
                </a:lnTo>
                <a:cubicBezTo>
                  <a:pt x="3879" y="1520"/>
                  <a:pt x="3807" y="1488"/>
                  <a:pt x="3733" y="1462"/>
                </a:cubicBezTo>
                <a:lnTo>
                  <a:pt x="3733" y="1280"/>
                </a:lnTo>
                <a:close/>
                <a:moveTo>
                  <a:pt x="4418" y="2033"/>
                </a:moveTo>
                <a:cubicBezTo>
                  <a:pt x="4349" y="1912"/>
                  <a:pt x="4261" y="1805"/>
                  <a:pt x="4160" y="1715"/>
                </a:cubicBezTo>
                <a:lnTo>
                  <a:pt x="4160" y="1533"/>
                </a:lnTo>
                <a:cubicBezTo>
                  <a:pt x="4287" y="1565"/>
                  <a:pt x="4496" y="1600"/>
                  <a:pt x="4800" y="1600"/>
                </a:cubicBezTo>
                <a:cubicBezTo>
                  <a:pt x="5104" y="1600"/>
                  <a:pt x="5313" y="1565"/>
                  <a:pt x="5440" y="1533"/>
                </a:cubicBezTo>
                <a:lnTo>
                  <a:pt x="5440" y="1896"/>
                </a:lnTo>
                <a:cubicBezTo>
                  <a:pt x="5440" y="2249"/>
                  <a:pt x="5153" y="2536"/>
                  <a:pt x="4800" y="2536"/>
                </a:cubicBezTo>
                <a:cubicBezTo>
                  <a:pt x="4764" y="2536"/>
                  <a:pt x="4729" y="2532"/>
                  <a:pt x="4693" y="2526"/>
                </a:cubicBezTo>
                <a:lnTo>
                  <a:pt x="4693" y="2369"/>
                </a:lnTo>
                <a:cubicBezTo>
                  <a:pt x="4693" y="2203"/>
                  <a:pt x="4575" y="2065"/>
                  <a:pt x="4418" y="2033"/>
                </a:cubicBezTo>
                <a:close/>
                <a:moveTo>
                  <a:pt x="4601" y="3224"/>
                </a:moveTo>
                <a:cubicBezTo>
                  <a:pt x="4660" y="3083"/>
                  <a:pt x="4693" y="2930"/>
                  <a:pt x="4693" y="2773"/>
                </a:cubicBezTo>
                <a:lnTo>
                  <a:pt x="4693" y="2742"/>
                </a:lnTo>
                <a:cubicBezTo>
                  <a:pt x="4729" y="2746"/>
                  <a:pt x="4764" y="2750"/>
                  <a:pt x="4800" y="2750"/>
                </a:cubicBezTo>
                <a:cubicBezTo>
                  <a:pt x="4913" y="2750"/>
                  <a:pt x="5021" y="2727"/>
                  <a:pt x="5120" y="2687"/>
                </a:cubicBezTo>
                <a:lnTo>
                  <a:pt x="5120" y="2863"/>
                </a:lnTo>
                <a:lnTo>
                  <a:pt x="4800" y="3823"/>
                </a:lnTo>
                <a:lnTo>
                  <a:pt x="4601" y="3224"/>
                </a:lnTo>
                <a:close/>
                <a:moveTo>
                  <a:pt x="4609" y="3925"/>
                </a:moveTo>
                <a:lnTo>
                  <a:pt x="4317" y="3633"/>
                </a:lnTo>
                <a:cubicBezTo>
                  <a:pt x="4370" y="3584"/>
                  <a:pt x="4416" y="3530"/>
                  <a:pt x="4459" y="3473"/>
                </a:cubicBezTo>
                <a:lnTo>
                  <a:pt x="4609" y="3925"/>
                </a:lnTo>
                <a:close/>
                <a:moveTo>
                  <a:pt x="5299" y="3000"/>
                </a:moveTo>
                <a:lnTo>
                  <a:pt x="5468" y="3028"/>
                </a:lnTo>
                <a:lnTo>
                  <a:pt x="5537" y="3378"/>
                </a:lnTo>
                <a:lnTo>
                  <a:pt x="4991" y="3925"/>
                </a:lnTo>
                <a:lnTo>
                  <a:pt x="5299" y="3000"/>
                </a:lnTo>
                <a:close/>
                <a:moveTo>
                  <a:pt x="3136" y="1613"/>
                </a:moveTo>
                <a:cubicBezTo>
                  <a:pt x="3596" y="1542"/>
                  <a:pt x="4045" y="1771"/>
                  <a:pt x="4256" y="2182"/>
                </a:cubicBezTo>
                <a:lnTo>
                  <a:pt x="4286" y="2240"/>
                </a:lnTo>
                <a:lnTo>
                  <a:pt x="4351" y="2240"/>
                </a:lnTo>
                <a:cubicBezTo>
                  <a:pt x="4422" y="2240"/>
                  <a:pt x="4480" y="2298"/>
                  <a:pt x="4480" y="2369"/>
                </a:cubicBezTo>
                <a:lnTo>
                  <a:pt x="4480" y="2773"/>
                </a:lnTo>
                <a:cubicBezTo>
                  <a:pt x="4480" y="2993"/>
                  <a:pt x="4402" y="3206"/>
                  <a:pt x="4267" y="3375"/>
                </a:cubicBezTo>
                <a:lnTo>
                  <a:pt x="4266" y="2721"/>
                </a:lnTo>
                <a:lnTo>
                  <a:pt x="4119" y="2782"/>
                </a:lnTo>
                <a:cubicBezTo>
                  <a:pt x="4116" y="2783"/>
                  <a:pt x="3874" y="2880"/>
                  <a:pt x="3307" y="2880"/>
                </a:cubicBezTo>
                <a:cubicBezTo>
                  <a:pt x="2739" y="2880"/>
                  <a:pt x="2497" y="2783"/>
                  <a:pt x="2495" y="2782"/>
                </a:cubicBezTo>
                <a:lnTo>
                  <a:pt x="2347" y="2718"/>
                </a:lnTo>
                <a:lnTo>
                  <a:pt x="2347" y="3128"/>
                </a:lnTo>
                <a:cubicBezTo>
                  <a:pt x="2260" y="2948"/>
                  <a:pt x="2224" y="2747"/>
                  <a:pt x="2247" y="2543"/>
                </a:cubicBezTo>
                <a:cubicBezTo>
                  <a:pt x="2299" y="2076"/>
                  <a:pt x="2673" y="1685"/>
                  <a:pt x="3136" y="1613"/>
                </a:cubicBezTo>
                <a:close/>
                <a:moveTo>
                  <a:pt x="2115" y="3127"/>
                </a:moveTo>
                <a:cubicBezTo>
                  <a:pt x="2139" y="3189"/>
                  <a:pt x="2167" y="3250"/>
                  <a:pt x="2201" y="3308"/>
                </a:cubicBezTo>
                <a:lnTo>
                  <a:pt x="2013" y="3195"/>
                </a:lnTo>
                <a:lnTo>
                  <a:pt x="2115" y="3127"/>
                </a:lnTo>
                <a:close/>
                <a:moveTo>
                  <a:pt x="1817" y="3069"/>
                </a:moveTo>
                <a:lnTo>
                  <a:pt x="1493" y="2827"/>
                </a:lnTo>
                <a:lnTo>
                  <a:pt x="1493" y="2687"/>
                </a:lnTo>
                <a:cubicBezTo>
                  <a:pt x="1592" y="2727"/>
                  <a:pt x="1700" y="2750"/>
                  <a:pt x="1813" y="2750"/>
                </a:cubicBezTo>
                <a:cubicBezTo>
                  <a:pt x="1887" y="2750"/>
                  <a:pt x="1959" y="2739"/>
                  <a:pt x="2030" y="2720"/>
                </a:cubicBezTo>
                <a:cubicBezTo>
                  <a:pt x="2033" y="2785"/>
                  <a:pt x="2040" y="2849"/>
                  <a:pt x="2052" y="2913"/>
                </a:cubicBezTo>
                <a:lnTo>
                  <a:pt x="1817" y="3069"/>
                </a:lnTo>
                <a:close/>
                <a:moveTo>
                  <a:pt x="2252" y="3588"/>
                </a:moveTo>
                <a:lnTo>
                  <a:pt x="2357" y="3650"/>
                </a:lnTo>
                <a:cubicBezTo>
                  <a:pt x="2388" y="3881"/>
                  <a:pt x="2501" y="4085"/>
                  <a:pt x="2667" y="4233"/>
                </a:cubicBezTo>
                <a:lnTo>
                  <a:pt x="2667" y="4480"/>
                </a:lnTo>
                <a:lnTo>
                  <a:pt x="2228" y="4480"/>
                </a:lnTo>
                <a:lnTo>
                  <a:pt x="2137" y="3759"/>
                </a:lnTo>
                <a:lnTo>
                  <a:pt x="2252" y="3588"/>
                </a:lnTo>
                <a:close/>
                <a:moveTo>
                  <a:pt x="2747" y="4702"/>
                </a:moveTo>
                <a:lnTo>
                  <a:pt x="3120" y="5001"/>
                </a:lnTo>
                <a:lnTo>
                  <a:pt x="2806" y="5190"/>
                </a:lnTo>
                <a:lnTo>
                  <a:pt x="2516" y="4756"/>
                </a:lnTo>
                <a:lnTo>
                  <a:pt x="2747" y="4702"/>
                </a:lnTo>
                <a:close/>
                <a:moveTo>
                  <a:pt x="2880" y="4535"/>
                </a:moveTo>
                <a:lnTo>
                  <a:pt x="2880" y="4379"/>
                </a:lnTo>
                <a:cubicBezTo>
                  <a:pt x="3009" y="4443"/>
                  <a:pt x="3153" y="4480"/>
                  <a:pt x="3307" y="4480"/>
                </a:cubicBezTo>
                <a:cubicBezTo>
                  <a:pt x="3460" y="4480"/>
                  <a:pt x="3605" y="4443"/>
                  <a:pt x="3733" y="4379"/>
                </a:cubicBezTo>
                <a:lnTo>
                  <a:pt x="3733" y="4535"/>
                </a:lnTo>
                <a:lnTo>
                  <a:pt x="3307" y="4877"/>
                </a:lnTo>
                <a:lnTo>
                  <a:pt x="2880" y="4535"/>
                </a:lnTo>
                <a:close/>
                <a:moveTo>
                  <a:pt x="3866" y="4702"/>
                </a:moveTo>
                <a:lnTo>
                  <a:pt x="4097" y="4755"/>
                </a:lnTo>
                <a:lnTo>
                  <a:pt x="3808" y="5190"/>
                </a:lnTo>
                <a:lnTo>
                  <a:pt x="3493" y="5001"/>
                </a:lnTo>
                <a:lnTo>
                  <a:pt x="3866" y="4702"/>
                </a:lnTo>
                <a:close/>
                <a:moveTo>
                  <a:pt x="3307" y="4267"/>
                </a:moveTo>
                <a:cubicBezTo>
                  <a:pt x="2895" y="4267"/>
                  <a:pt x="2560" y="3932"/>
                  <a:pt x="2560" y="3520"/>
                </a:cubicBezTo>
                <a:lnTo>
                  <a:pt x="2560" y="3022"/>
                </a:lnTo>
                <a:cubicBezTo>
                  <a:pt x="2699" y="3055"/>
                  <a:pt x="2942" y="3093"/>
                  <a:pt x="3307" y="3093"/>
                </a:cubicBezTo>
                <a:cubicBezTo>
                  <a:pt x="3672" y="3093"/>
                  <a:pt x="3914" y="3055"/>
                  <a:pt x="4053" y="3022"/>
                </a:cubicBezTo>
                <a:lnTo>
                  <a:pt x="4053" y="3520"/>
                </a:lnTo>
                <a:cubicBezTo>
                  <a:pt x="4053" y="3932"/>
                  <a:pt x="3718" y="4267"/>
                  <a:pt x="3307" y="4267"/>
                </a:cubicBezTo>
                <a:close/>
                <a:moveTo>
                  <a:pt x="960" y="1217"/>
                </a:moveTo>
                <a:lnTo>
                  <a:pt x="960" y="1598"/>
                </a:lnTo>
                <a:cubicBezTo>
                  <a:pt x="892" y="1508"/>
                  <a:pt x="853" y="1396"/>
                  <a:pt x="853" y="1280"/>
                </a:cubicBezTo>
                <a:lnTo>
                  <a:pt x="853" y="1173"/>
                </a:lnTo>
                <a:cubicBezTo>
                  <a:pt x="853" y="644"/>
                  <a:pt x="1284" y="213"/>
                  <a:pt x="1813" y="213"/>
                </a:cubicBezTo>
                <a:cubicBezTo>
                  <a:pt x="2154" y="213"/>
                  <a:pt x="2472" y="397"/>
                  <a:pt x="2644" y="693"/>
                </a:cubicBezTo>
                <a:lnTo>
                  <a:pt x="2675" y="747"/>
                </a:lnTo>
                <a:lnTo>
                  <a:pt x="2773" y="747"/>
                </a:lnTo>
                <a:cubicBezTo>
                  <a:pt x="2832" y="747"/>
                  <a:pt x="2880" y="794"/>
                  <a:pt x="2880" y="853"/>
                </a:cubicBezTo>
                <a:lnTo>
                  <a:pt x="2880" y="1280"/>
                </a:lnTo>
                <a:cubicBezTo>
                  <a:pt x="2880" y="1347"/>
                  <a:pt x="2867" y="1412"/>
                  <a:pt x="2842" y="1475"/>
                </a:cubicBezTo>
                <a:cubicBezTo>
                  <a:pt x="2781" y="1499"/>
                  <a:pt x="2722" y="1527"/>
                  <a:pt x="2666" y="1560"/>
                </a:cubicBezTo>
                <a:lnTo>
                  <a:pt x="2666" y="1220"/>
                </a:lnTo>
                <a:lnTo>
                  <a:pt x="2515" y="1290"/>
                </a:lnTo>
                <a:cubicBezTo>
                  <a:pt x="2513" y="1291"/>
                  <a:pt x="2299" y="1387"/>
                  <a:pt x="1813" y="1387"/>
                </a:cubicBezTo>
                <a:cubicBezTo>
                  <a:pt x="1327" y="1387"/>
                  <a:pt x="1114" y="1291"/>
                  <a:pt x="1113" y="1291"/>
                </a:cubicBezTo>
                <a:lnTo>
                  <a:pt x="960" y="1217"/>
                </a:lnTo>
                <a:close/>
                <a:moveTo>
                  <a:pt x="1173" y="1896"/>
                </a:moveTo>
                <a:lnTo>
                  <a:pt x="1173" y="1533"/>
                </a:lnTo>
                <a:cubicBezTo>
                  <a:pt x="1300" y="1565"/>
                  <a:pt x="1509" y="1600"/>
                  <a:pt x="1813" y="1600"/>
                </a:cubicBezTo>
                <a:cubicBezTo>
                  <a:pt x="2117" y="1600"/>
                  <a:pt x="2327" y="1565"/>
                  <a:pt x="2453" y="1533"/>
                </a:cubicBezTo>
                <a:lnTo>
                  <a:pt x="2453" y="1716"/>
                </a:lnTo>
                <a:cubicBezTo>
                  <a:pt x="2232" y="1916"/>
                  <a:pt x="2079" y="2191"/>
                  <a:pt x="2039" y="2494"/>
                </a:cubicBezTo>
                <a:cubicBezTo>
                  <a:pt x="1966" y="2522"/>
                  <a:pt x="1891" y="2536"/>
                  <a:pt x="1813" y="2536"/>
                </a:cubicBezTo>
                <a:cubicBezTo>
                  <a:pt x="1460" y="2536"/>
                  <a:pt x="1173" y="2249"/>
                  <a:pt x="1173" y="1896"/>
                </a:cubicBezTo>
                <a:close/>
                <a:moveTo>
                  <a:pt x="1359" y="2993"/>
                </a:moveTo>
                <a:lnTo>
                  <a:pt x="1622" y="3190"/>
                </a:lnTo>
                <a:lnTo>
                  <a:pt x="1317" y="3374"/>
                </a:lnTo>
                <a:lnTo>
                  <a:pt x="1113" y="3034"/>
                </a:lnTo>
                <a:lnTo>
                  <a:pt x="1359" y="2993"/>
                </a:lnTo>
                <a:close/>
                <a:moveTo>
                  <a:pt x="1399" y="4480"/>
                </a:moveTo>
                <a:lnTo>
                  <a:pt x="853" y="4480"/>
                </a:lnTo>
                <a:lnTo>
                  <a:pt x="853" y="4160"/>
                </a:lnTo>
                <a:lnTo>
                  <a:pt x="640" y="4160"/>
                </a:lnTo>
                <a:lnTo>
                  <a:pt x="640" y="4480"/>
                </a:lnTo>
                <a:lnTo>
                  <a:pt x="213" y="4480"/>
                </a:lnTo>
                <a:lnTo>
                  <a:pt x="213" y="3816"/>
                </a:lnTo>
                <a:cubicBezTo>
                  <a:pt x="213" y="3450"/>
                  <a:pt x="476" y="3140"/>
                  <a:pt x="837" y="3080"/>
                </a:cubicBezTo>
                <a:lnTo>
                  <a:pt x="887" y="3071"/>
                </a:lnTo>
                <a:lnTo>
                  <a:pt x="1243" y="3666"/>
                </a:lnTo>
                <a:lnTo>
                  <a:pt x="1375" y="3588"/>
                </a:lnTo>
                <a:lnTo>
                  <a:pt x="1489" y="3759"/>
                </a:lnTo>
                <a:lnTo>
                  <a:pt x="1399" y="4480"/>
                </a:lnTo>
                <a:close/>
                <a:moveTo>
                  <a:pt x="1614" y="4480"/>
                </a:moveTo>
                <a:lnTo>
                  <a:pt x="1711" y="3707"/>
                </a:lnTo>
                <a:lnTo>
                  <a:pt x="1558" y="3478"/>
                </a:lnTo>
                <a:lnTo>
                  <a:pt x="1813" y="3324"/>
                </a:lnTo>
                <a:lnTo>
                  <a:pt x="2069" y="3478"/>
                </a:lnTo>
                <a:lnTo>
                  <a:pt x="1916" y="3707"/>
                </a:lnTo>
                <a:lnTo>
                  <a:pt x="2012" y="4480"/>
                </a:lnTo>
                <a:lnTo>
                  <a:pt x="1614" y="4480"/>
                </a:lnTo>
                <a:close/>
                <a:moveTo>
                  <a:pt x="2891" y="6400"/>
                </a:moveTo>
                <a:lnTo>
                  <a:pt x="2133" y="6400"/>
                </a:lnTo>
                <a:lnTo>
                  <a:pt x="2133" y="5867"/>
                </a:lnTo>
                <a:lnTo>
                  <a:pt x="1920" y="5867"/>
                </a:lnTo>
                <a:lnTo>
                  <a:pt x="1920" y="6400"/>
                </a:lnTo>
                <a:lnTo>
                  <a:pt x="1493" y="6400"/>
                </a:lnTo>
                <a:lnTo>
                  <a:pt x="1493" y="5585"/>
                </a:lnTo>
                <a:cubicBezTo>
                  <a:pt x="1493" y="5236"/>
                  <a:pt x="1731" y="4937"/>
                  <a:pt x="2072" y="4858"/>
                </a:cubicBezTo>
                <a:lnTo>
                  <a:pt x="2294" y="4807"/>
                </a:lnTo>
                <a:lnTo>
                  <a:pt x="2741" y="5477"/>
                </a:lnTo>
                <a:lnTo>
                  <a:pt x="2868" y="5401"/>
                </a:lnTo>
                <a:lnTo>
                  <a:pt x="2983" y="5574"/>
                </a:lnTo>
                <a:lnTo>
                  <a:pt x="2891" y="6400"/>
                </a:lnTo>
                <a:close/>
                <a:moveTo>
                  <a:pt x="3508" y="6400"/>
                </a:moveTo>
                <a:lnTo>
                  <a:pt x="3106" y="6400"/>
                </a:lnTo>
                <a:lnTo>
                  <a:pt x="3204" y="5520"/>
                </a:lnTo>
                <a:lnTo>
                  <a:pt x="3051" y="5291"/>
                </a:lnTo>
                <a:lnTo>
                  <a:pt x="3307" y="5138"/>
                </a:lnTo>
                <a:lnTo>
                  <a:pt x="3562" y="5291"/>
                </a:lnTo>
                <a:lnTo>
                  <a:pt x="3410" y="5520"/>
                </a:lnTo>
                <a:lnTo>
                  <a:pt x="3508" y="6400"/>
                </a:lnTo>
                <a:close/>
                <a:moveTo>
                  <a:pt x="5120" y="5585"/>
                </a:moveTo>
                <a:lnTo>
                  <a:pt x="5120" y="6400"/>
                </a:lnTo>
                <a:lnTo>
                  <a:pt x="4693" y="6400"/>
                </a:lnTo>
                <a:lnTo>
                  <a:pt x="4693" y="5867"/>
                </a:lnTo>
                <a:lnTo>
                  <a:pt x="4480" y="5867"/>
                </a:lnTo>
                <a:lnTo>
                  <a:pt x="4480" y="6400"/>
                </a:lnTo>
                <a:lnTo>
                  <a:pt x="3722" y="6400"/>
                </a:lnTo>
                <a:lnTo>
                  <a:pt x="3630" y="5574"/>
                </a:lnTo>
                <a:lnTo>
                  <a:pt x="3745" y="5401"/>
                </a:lnTo>
                <a:lnTo>
                  <a:pt x="3872" y="5477"/>
                </a:lnTo>
                <a:lnTo>
                  <a:pt x="4319" y="4807"/>
                </a:lnTo>
                <a:lnTo>
                  <a:pt x="4541" y="4858"/>
                </a:lnTo>
                <a:cubicBezTo>
                  <a:pt x="4882" y="4937"/>
                  <a:pt x="5120" y="5236"/>
                  <a:pt x="5120" y="5585"/>
                </a:cubicBezTo>
                <a:close/>
                <a:moveTo>
                  <a:pt x="6400" y="4480"/>
                </a:moveTo>
                <a:lnTo>
                  <a:pt x="5973" y="4480"/>
                </a:lnTo>
                <a:lnTo>
                  <a:pt x="5973" y="4160"/>
                </a:lnTo>
                <a:lnTo>
                  <a:pt x="5760" y="4160"/>
                </a:lnTo>
                <a:lnTo>
                  <a:pt x="5760" y="4480"/>
                </a:lnTo>
                <a:lnTo>
                  <a:pt x="3947" y="4480"/>
                </a:lnTo>
                <a:lnTo>
                  <a:pt x="3947" y="4233"/>
                </a:lnTo>
                <a:cubicBezTo>
                  <a:pt x="4067" y="4125"/>
                  <a:pt x="4160" y="3988"/>
                  <a:pt x="4214" y="3831"/>
                </a:cubicBezTo>
                <a:lnTo>
                  <a:pt x="4800" y="4417"/>
                </a:lnTo>
                <a:lnTo>
                  <a:pt x="5769" y="3448"/>
                </a:lnTo>
                <a:lnTo>
                  <a:pt x="5693" y="3066"/>
                </a:lnTo>
                <a:lnTo>
                  <a:pt x="5776" y="3080"/>
                </a:lnTo>
                <a:cubicBezTo>
                  <a:pt x="6138" y="3140"/>
                  <a:pt x="6400" y="3450"/>
                  <a:pt x="6400" y="3816"/>
                </a:cubicBezTo>
                <a:lnTo>
                  <a:pt x="6400" y="4480"/>
                </a:lnTo>
                <a:close/>
              </a:path>
            </a:pathLst>
          </a:custGeom>
          <a:solidFill>
            <a:srgbClr val="00A9B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250392D5-6956-455C-AC9A-534E0CC8B71B}"/>
              </a:ext>
            </a:extLst>
          </p:cNvPr>
          <p:cNvGrpSpPr/>
          <p:nvPr/>
        </p:nvGrpSpPr>
        <p:grpSpPr>
          <a:xfrm rot="928500">
            <a:off x="-553632" y="-539851"/>
            <a:ext cx="3015128" cy="4098781"/>
            <a:chOff x="9207174" y="318082"/>
            <a:chExt cx="318496" cy="432965"/>
          </a:xfrm>
          <a:gradFill flip="none" rotWithShape="0">
            <a:gsLst>
              <a:gs pos="0">
                <a:srgbClr val="00A9B2">
                  <a:alpha val="20000"/>
                </a:srgbClr>
              </a:gs>
              <a:gs pos="78000">
                <a:srgbClr val="00A9B2">
                  <a:alpha val="0"/>
                </a:srgbClr>
              </a:gs>
            </a:gsLst>
            <a:lin ang="5400000" scaled="1"/>
            <a:tileRect/>
          </a:gradFill>
        </p:grpSpPr>
        <p:sp>
          <p:nvSpPr>
            <p:cNvPr id="77" name="箭头: 上 76">
              <a:extLst>
                <a:ext uri="{FF2B5EF4-FFF2-40B4-BE49-F238E27FC236}">
                  <a16:creationId xmlns:a16="http://schemas.microsoft.com/office/drawing/2014/main" xmlns="" id="{93C0289D-1983-4208-8CF9-C9BA03FFB2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73594" y="318082"/>
              <a:ext cx="215884" cy="384002"/>
            </a:xfrm>
            <a:prstGeom prst="upArrow">
              <a:avLst>
                <a:gd name="adj1" fmla="val 50000"/>
                <a:gd name="adj2" fmla="val 57721"/>
              </a:avLst>
            </a:prstGeom>
            <a:grpFill/>
            <a:ln w="6350">
              <a:gradFill>
                <a:gsLst>
                  <a:gs pos="0">
                    <a:srgbClr val="00A9B2">
                      <a:alpha val="20000"/>
                    </a:srgbClr>
                  </a:gs>
                  <a:gs pos="100000">
                    <a:srgbClr val="00A9B2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箭头: 上 77">
              <a:extLst>
                <a:ext uri="{FF2B5EF4-FFF2-40B4-BE49-F238E27FC236}">
                  <a16:creationId xmlns:a16="http://schemas.microsoft.com/office/drawing/2014/main" xmlns="" id="{13540822-B6F0-4FB3-A0D4-CD81F2DA7D9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402776" y="538916"/>
              <a:ext cx="122894" cy="184692"/>
            </a:xfrm>
            <a:prstGeom prst="upArrow">
              <a:avLst/>
            </a:prstGeom>
            <a:grpFill/>
            <a:ln w="3175">
              <a:gradFill>
                <a:gsLst>
                  <a:gs pos="0">
                    <a:srgbClr val="00A9B2">
                      <a:alpha val="20000"/>
                    </a:srgbClr>
                  </a:gs>
                  <a:gs pos="100000">
                    <a:srgbClr val="00A9B2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9" name="箭头: 上 78">
              <a:extLst>
                <a:ext uri="{FF2B5EF4-FFF2-40B4-BE49-F238E27FC236}">
                  <a16:creationId xmlns:a16="http://schemas.microsoft.com/office/drawing/2014/main" xmlns="" id="{D45938D7-4383-4C5C-A964-6503758710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07174" y="476713"/>
              <a:ext cx="122894" cy="274334"/>
            </a:xfrm>
            <a:prstGeom prst="upArrow">
              <a:avLst/>
            </a:prstGeom>
            <a:grpFill/>
            <a:ln w="3175">
              <a:gradFill>
                <a:gsLst>
                  <a:gs pos="0">
                    <a:srgbClr val="00A9B2">
                      <a:alpha val="20000"/>
                    </a:srgbClr>
                  </a:gs>
                  <a:gs pos="100000">
                    <a:srgbClr val="00A9B2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xmlns="" id="{8E0EE943-3BA6-43BB-93CB-D5B86F78B22F}"/>
              </a:ext>
            </a:extLst>
          </p:cNvPr>
          <p:cNvGrpSpPr/>
          <p:nvPr/>
        </p:nvGrpSpPr>
        <p:grpSpPr>
          <a:xfrm>
            <a:off x="406400" y="952555"/>
            <a:ext cx="3974719" cy="442827"/>
            <a:chOff x="406400" y="386497"/>
            <a:chExt cx="3974719" cy="442827"/>
          </a:xfrm>
        </p:grpSpPr>
        <p:sp>
          <p:nvSpPr>
            <p:cNvPr id="81" name="文本框 5">
              <a:extLst>
                <a:ext uri="{FF2B5EF4-FFF2-40B4-BE49-F238E27FC236}">
                  <a16:creationId xmlns:a16="http://schemas.microsoft.com/office/drawing/2014/main" xmlns="" id="{CC958668-F41B-465A-8EDC-2652FA3F4367}"/>
                </a:ext>
              </a:extLst>
            </p:cNvPr>
            <p:cNvSpPr txBox="1"/>
            <p:nvPr/>
          </p:nvSpPr>
          <p:spPr>
            <a:xfrm>
              <a:off x="421119" y="386497"/>
              <a:ext cx="3960000" cy="430887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000" b="0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6350">
                    <a:gradFill>
                      <a:gsLst>
                        <a:gs pos="0">
                          <a:srgbClr val="016AB5">
                            <a:alpha val="50000"/>
                          </a:srgbClr>
                        </a:gs>
                        <a:gs pos="100000">
                          <a:srgbClr val="016AB5">
                            <a:alpha val="0"/>
                          </a:srgbClr>
                        </a:gs>
                      </a:gsLst>
                      <a:lin ang="5400000" scaled="1"/>
                    </a:gradFill>
                    <a:miter lim="800000"/>
                  </a:ln>
                  <a:noFill/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销售服务质量持续改进</a:t>
              </a:r>
            </a:p>
          </p:txBody>
        </p:sp>
        <p:sp>
          <p:nvSpPr>
            <p:cNvPr id="82" name="文本框 5">
              <a:extLst>
                <a:ext uri="{FF2B5EF4-FFF2-40B4-BE49-F238E27FC236}">
                  <a16:creationId xmlns:a16="http://schemas.microsoft.com/office/drawing/2014/main" xmlns="" id="{5ECAC2CB-2DE9-4809-B101-FC06BC938D40}"/>
                </a:ext>
              </a:extLst>
            </p:cNvPr>
            <p:cNvSpPr txBox="1"/>
            <p:nvPr/>
          </p:nvSpPr>
          <p:spPr>
            <a:xfrm>
              <a:off x="406400" y="398437"/>
              <a:ext cx="3960000" cy="430887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000" b="0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销售服务质量持续改进</a:t>
              </a:r>
            </a:p>
          </p:txBody>
        </p:sp>
      </p:grpSp>
      <p:pic>
        <p:nvPicPr>
          <p:cNvPr id="83" name="图片 82" descr="图片包含 物体&#10;&#10;描述已自动生成">
            <a:extLst>
              <a:ext uri="{FF2B5EF4-FFF2-40B4-BE49-F238E27FC236}">
                <a16:creationId xmlns:a16="http://schemas.microsoft.com/office/drawing/2014/main" xmlns="" id="{ECB1C173-9C01-4D51-8F16-B60EB668805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23736"/>
            <a:ext cx="1272846" cy="432287"/>
          </a:xfrm>
          <a:prstGeom prst="rect">
            <a:avLst/>
          </a:prstGeom>
        </p:spPr>
      </p:pic>
      <p:sp>
        <p:nvSpPr>
          <p:cNvPr id="84" name="矩形: 圆角 83">
            <a:extLst>
              <a:ext uri="{FF2B5EF4-FFF2-40B4-BE49-F238E27FC236}">
                <a16:creationId xmlns:a16="http://schemas.microsoft.com/office/drawing/2014/main" xmlns="" id="{439D343B-E02F-4FC4-A66E-041F9EAFE470}"/>
              </a:ext>
            </a:extLst>
          </p:cNvPr>
          <p:cNvSpPr/>
          <p:nvPr/>
        </p:nvSpPr>
        <p:spPr>
          <a:xfrm>
            <a:off x="406400" y="1591914"/>
            <a:ext cx="360000" cy="45719"/>
          </a:xfrm>
          <a:prstGeom prst="roundRect">
            <a:avLst>
              <a:gd name="adj" fmla="val 50000"/>
            </a:avLst>
          </a:prstGeom>
          <a:solidFill>
            <a:srgbClr val="00A9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5" name="矩形: 圆角 84">
            <a:extLst>
              <a:ext uri="{FF2B5EF4-FFF2-40B4-BE49-F238E27FC236}">
                <a16:creationId xmlns:a16="http://schemas.microsoft.com/office/drawing/2014/main" xmlns="" id="{D9FC4357-E62A-4430-ADED-663383630467}"/>
              </a:ext>
            </a:extLst>
          </p:cNvPr>
          <p:cNvSpPr/>
          <p:nvPr/>
        </p:nvSpPr>
        <p:spPr>
          <a:xfrm>
            <a:off x="406400" y="1699952"/>
            <a:ext cx="144000" cy="45719"/>
          </a:xfrm>
          <a:prstGeom prst="roundRect">
            <a:avLst>
              <a:gd name="adj" fmla="val 50000"/>
            </a:avLst>
          </a:prstGeom>
          <a:solidFill>
            <a:srgbClr val="00A9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xmlns="" id="{970AD59C-A3F8-4D5B-9AB6-DCBAC8196421}"/>
              </a:ext>
            </a:extLst>
          </p:cNvPr>
          <p:cNvCxnSpPr>
            <a:cxnSpLocks/>
          </p:cNvCxnSpPr>
          <p:nvPr/>
        </p:nvCxnSpPr>
        <p:spPr>
          <a:xfrm flipH="1">
            <a:off x="10742589" y="2330277"/>
            <a:ext cx="1089355" cy="3799035"/>
          </a:xfrm>
          <a:prstGeom prst="line">
            <a:avLst/>
          </a:prstGeom>
          <a:ln w="19050"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平行四边形 99">
            <a:extLst>
              <a:ext uri="{FF2B5EF4-FFF2-40B4-BE49-F238E27FC236}">
                <a16:creationId xmlns:a16="http://schemas.microsoft.com/office/drawing/2014/main" xmlns="" id="{DE4019D8-CDEB-45D5-BF46-810ADE717460}"/>
              </a:ext>
            </a:extLst>
          </p:cNvPr>
          <p:cNvSpPr/>
          <p:nvPr/>
        </p:nvSpPr>
        <p:spPr>
          <a:xfrm>
            <a:off x="8768421" y="3148178"/>
            <a:ext cx="4248001" cy="4012546"/>
          </a:xfrm>
          <a:prstGeom prst="parallelogram">
            <a:avLst>
              <a:gd name="adj" fmla="val 28368"/>
            </a:avLst>
          </a:prstGeom>
          <a:gradFill>
            <a:gsLst>
              <a:gs pos="0">
                <a:srgbClr val="00A9B2">
                  <a:alpha val="20000"/>
                </a:srgbClr>
              </a:gs>
              <a:gs pos="100000">
                <a:srgbClr val="00A9B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1" name="任意多边形: 形状 100">
            <a:extLst>
              <a:ext uri="{FF2B5EF4-FFF2-40B4-BE49-F238E27FC236}">
                <a16:creationId xmlns:a16="http://schemas.microsoft.com/office/drawing/2014/main" xmlns="" id="{FD59D4E4-D97A-4E6D-9223-65F56FCC0863}"/>
              </a:ext>
            </a:extLst>
          </p:cNvPr>
          <p:cNvSpPr/>
          <p:nvPr/>
        </p:nvSpPr>
        <p:spPr>
          <a:xfrm>
            <a:off x="-1396571" y="3338390"/>
            <a:ext cx="2242964" cy="4012546"/>
          </a:xfrm>
          <a:custGeom>
            <a:avLst/>
            <a:gdLst>
              <a:gd name="connsiteX0" fmla="*/ 1138279 w 2242964"/>
              <a:gd name="connsiteY0" fmla="*/ 0 h 4012546"/>
              <a:gd name="connsiteX1" fmla="*/ 2242964 w 2242964"/>
              <a:gd name="connsiteY1" fmla="*/ 0 h 4012546"/>
              <a:gd name="connsiteX2" fmla="*/ 1104685 w 2242964"/>
              <a:gd name="connsiteY2" fmla="*/ 4012546 h 4012546"/>
              <a:gd name="connsiteX3" fmla="*/ 0 w 2242964"/>
              <a:gd name="connsiteY3" fmla="*/ 4012546 h 4012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2964" h="4012546">
                <a:moveTo>
                  <a:pt x="1138279" y="0"/>
                </a:moveTo>
                <a:lnTo>
                  <a:pt x="2242964" y="0"/>
                </a:lnTo>
                <a:lnTo>
                  <a:pt x="1104685" y="4012546"/>
                </a:lnTo>
                <a:lnTo>
                  <a:pt x="0" y="4012546"/>
                </a:lnTo>
                <a:close/>
              </a:path>
            </a:pathLst>
          </a:custGeom>
          <a:gradFill>
            <a:gsLst>
              <a:gs pos="0">
                <a:srgbClr val="00A9B2">
                  <a:alpha val="20000"/>
                </a:srgbClr>
              </a:gs>
              <a:gs pos="100000">
                <a:srgbClr val="00A9B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2" name="任意多边形: 形状 101">
            <a:extLst>
              <a:ext uri="{FF2B5EF4-FFF2-40B4-BE49-F238E27FC236}">
                <a16:creationId xmlns:a16="http://schemas.microsoft.com/office/drawing/2014/main" xmlns="" id="{ADB86764-739C-4AA8-AB3A-C2C4C1AEC886}"/>
              </a:ext>
            </a:extLst>
          </p:cNvPr>
          <p:cNvSpPr/>
          <p:nvPr/>
        </p:nvSpPr>
        <p:spPr>
          <a:xfrm>
            <a:off x="6670290" y="-41439"/>
            <a:ext cx="2242964" cy="4012546"/>
          </a:xfrm>
          <a:custGeom>
            <a:avLst/>
            <a:gdLst>
              <a:gd name="connsiteX0" fmla="*/ 1138279 w 2242964"/>
              <a:gd name="connsiteY0" fmla="*/ 0 h 4012546"/>
              <a:gd name="connsiteX1" fmla="*/ 2242964 w 2242964"/>
              <a:gd name="connsiteY1" fmla="*/ 0 h 4012546"/>
              <a:gd name="connsiteX2" fmla="*/ 1104685 w 2242964"/>
              <a:gd name="connsiteY2" fmla="*/ 4012546 h 4012546"/>
              <a:gd name="connsiteX3" fmla="*/ 0 w 2242964"/>
              <a:gd name="connsiteY3" fmla="*/ 4012546 h 4012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2964" h="4012546">
                <a:moveTo>
                  <a:pt x="1138279" y="0"/>
                </a:moveTo>
                <a:lnTo>
                  <a:pt x="2242964" y="0"/>
                </a:lnTo>
                <a:lnTo>
                  <a:pt x="1104685" y="4012546"/>
                </a:lnTo>
                <a:lnTo>
                  <a:pt x="0" y="4012546"/>
                </a:lnTo>
                <a:close/>
              </a:path>
            </a:pathLst>
          </a:custGeom>
          <a:gradFill>
            <a:gsLst>
              <a:gs pos="0">
                <a:srgbClr val="00A9B2">
                  <a:alpha val="20000"/>
                </a:srgbClr>
              </a:gs>
              <a:gs pos="100000">
                <a:srgbClr val="00A9B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3" name="平行四边形 102">
            <a:extLst>
              <a:ext uri="{FF2B5EF4-FFF2-40B4-BE49-F238E27FC236}">
                <a16:creationId xmlns:a16="http://schemas.microsoft.com/office/drawing/2014/main" xmlns="" id="{56849D04-3539-408A-AF89-A39F78A89A02}"/>
              </a:ext>
            </a:extLst>
          </p:cNvPr>
          <p:cNvSpPr/>
          <p:nvPr/>
        </p:nvSpPr>
        <p:spPr>
          <a:xfrm>
            <a:off x="-752101" y="5885136"/>
            <a:ext cx="2059903" cy="1945728"/>
          </a:xfrm>
          <a:prstGeom prst="parallelogram">
            <a:avLst>
              <a:gd name="adj" fmla="val 28368"/>
            </a:avLst>
          </a:prstGeom>
          <a:gradFill>
            <a:gsLst>
              <a:gs pos="0">
                <a:srgbClr val="00A9B2">
                  <a:alpha val="20000"/>
                </a:srgbClr>
              </a:gs>
              <a:gs pos="100000">
                <a:srgbClr val="00A9B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xmlns="" id="{1963DBB5-CE70-4DF4-8C68-043EDBF041CD}"/>
              </a:ext>
            </a:extLst>
          </p:cNvPr>
          <p:cNvSpPr/>
          <p:nvPr/>
        </p:nvSpPr>
        <p:spPr>
          <a:xfrm>
            <a:off x="6014301" y="5723002"/>
            <a:ext cx="2948824" cy="503064"/>
          </a:xfrm>
          <a:custGeom>
            <a:avLst/>
            <a:gdLst>
              <a:gd name="connsiteX0" fmla="*/ 142709 w 2948824"/>
              <a:gd name="connsiteY0" fmla="*/ 0 h 503064"/>
              <a:gd name="connsiteX1" fmla="*/ 2948824 w 2948824"/>
              <a:gd name="connsiteY1" fmla="*/ 0 h 503064"/>
              <a:gd name="connsiteX2" fmla="*/ 2806115 w 2948824"/>
              <a:gd name="connsiteY2" fmla="*/ 503064 h 503064"/>
              <a:gd name="connsiteX3" fmla="*/ 0 w 2948824"/>
              <a:gd name="connsiteY3" fmla="*/ 503064 h 503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8824" h="503064">
                <a:moveTo>
                  <a:pt x="142709" y="0"/>
                </a:moveTo>
                <a:lnTo>
                  <a:pt x="2948824" y="0"/>
                </a:lnTo>
                <a:lnTo>
                  <a:pt x="2806115" y="503064"/>
                </a:lnTo>
                <a:lnTo>
                  <a:pt x="0" y="503064"/>
                </a:lnTo>
                <a:close/>
              </a:path>
            </a:pathLst>
          </a:custGeom>
          <a:gradFill>
            <a:gsLst>
              <a:gs pos="0">
                <a:srgbClr val="00A9B2">
                  <a:alpha val="20000"/>
                </a:srgbClr>
              </a:gs>
              <a:gs pos="100000">
                <a:srgbClr val="00A9B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8B51E260-00FF-4358-9B41-C301AA0826DF}"/>
              </a:ext>
            </a:extLst>
          </p:cNvPr>
          <p:cNvSpPr/>
          <p:nvPr/>
        </p:nvSpPr>
        <p:spPr>
          <a:xfrm>
            <a:off x="565150" y="1765300"/>
            <a:ext cx="4375150" cy="2635250"/>
          </a:xfrm>
          <a:custGeom>
            <a:avLst/>
            <a:gdLst>
              <a:gd name="connsiteX0" fmla="*/ 4375150 w 4375150"/>
              <a:gd name="connsiteY0" fmla="*/ 0 h 2635250"/>
              <a:gd name="connsiteX1" fmla="*/ 2413000 w 4375150"/>
              <a:gd name="connsiteY1" fmla="*/ 1739900 h 2635250"/>
              <a:gd name="connsiteX2" fmla="*/ 0 w 4375150"/>
              <a:gd name="connsiteY2" fmla="*/ 2635250 h 263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75150" h="2635250">
                <a:moveTo>
                  <a:pt x="4375150" y="0"/>
                </a:moveTo>
                <a:cubicBezTo>
                  <a:pt x="3758671" y="650346"/>
                  <a:pt x="3142192" y="1300692"/>
                  <a:pt x="2413000" y="1739900"/>
                </a:cubicBezTo>
                <a:cubicBezTo>
                  <a:pt x="1683808" y="2179108"/>
                  <a:pt x="841904" y="2407179"/>
                  <a:pt x="0" y="2635250"/>
                </a:cubicBezTo>
              </a:path>
            </a:pathLst>
          </a:custGeom>
          <a:noFill/>
          <a:ln>
            <a:gradFill>
              <a:gsLst>
                <a:gs pos="0">
                  <a:srgbClr val="00A9B2"/>
                </a:gs>
                <a:gs pos="100000">
                  <a:srgbClr val="00A9B2">
                    <a:alpha val="0"/>
                  </a:srgbClr>
                </a:gs>
              </a:gsLst>
              <a:lin ang="5400000" scaled="1"/>
            </a:gradFill>
            <a:head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xmlns="" id="{728EAC45-147B-4459-AD1D-BDE753F542AC}"/>
              </a:ext>
            </a:extLst>
          </p:cNvPr>
          <p:cNvSpPr/>
          <p:nvPr/>
        </p:nvSpPr>
        <p:spPr>
          <a:xfrm rot="20382112">
            <a:off x="2836676" y="2321093"/>
            <a:ext cx="1633277" cy="493871"/>
          </a:xfrm>
          <a:custGeom>
            <a:avLst/>
            <a:gdLst>
              <a:gd name="connsiteX0" fmla="*/ 4375150 w 4375150"/>
              <a:gd name="connsiteY0" fmla="*/ 0 h 2635250"/>
              <a:gd name="connsiteX1" fmla="*/ 2413000 w 4375150"/>
              <a:gd name="connsiteY1" fmla="*/ 1739900 h 2635250"/>
              <a:gd name="connsiteX2" fmla="*/ 0 w 4375150"/>
              <a:gd name="connsiteY2" fmla="*/ 2635250 h 263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75150" h="2635250">
                <a:moveTo>
                  <a:pt x="4375150" y="0"/>
                </a:moveTo>
                <a:cubicBezTo>
                  <a:pt x="3758671" y="650346"/>
                  <a:pt x="3142192" y="1300692"/>
                  <a:pt x="2413000" y="1739900"/>
                </a:cubicBezTo>
                <a:cubicBezTo>
                  <a:pt x="1683808" y="2179108"/>
                  <a:pt x="841904" y="2407179"/>
                  <a:pt x="0" y="2635250"/>
                </a:cubicBezTo>
              </a:path>
            </a:pathLst>
          </a:custGeom>
          <a:noFill/>
          <a:ln>
            <a:gradFill>
              <a:gsLst>
                <a:gs pos="0">
                  <a:srgbClr val="00A9B2">
                    <a:alpha val="20000"/>
                  </a:srgbClr>
                </a:gs>
                <a:gs pos="100000">
                  <a:srgbClr val="00A9B2">
                    <a:alpha val="0"/>
                  </a:srgbClr>
                </a:gs>
              </a:gsLst>
              <a:lin ang="5400000" scaled="1"/>
            </a:gradFill>
            <a:headEnd type="non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xmlns="" id="{02CB7642-19F5-4804-870C-C81C2253CDE4}"/>
              </a:ext>
            </a:extLst>
          </p:cNvPr>
          <p:cNvSpPr/>
          <p:nvPr/>
        </p:nvSpPr>
        <p:spPr>
          <a:xfrm>
            <a:off x="-299507" y="3919855"/>
            <a:ext cx="2852542" cy="862553"/>
          </a:xfrm>
          <a:custGeom>
            <a:avLst/>
            <a:gdLst>
              <a:gd name="connsiteX0" fmla="*/ 4375150 w 4375150"/>
              <a:gd name="connsiteY0" fmla="*/ 0 h 2635250"/>
              <a:gd name="connsiteX1" fmla="*/ 2413000 w 4375150"/>
              <a:gd name="connsiteY1" fmla="*/ 1739900 h 2635250"/>
              <a:gd name="connsiteX2" fmla="*/ 0 w 4375150"/>
              <a:gd name="connsiteY2" fmla="*/ 2635250 h 263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75150" h="2635250">
                <a:moveTo>
                  <a:pt x="4375150" y="0"/>
                </a:moveTo>
                <a:cubicBezTo>
                  <a:pt x="3758671" y="650346"/>
                  <a:pt x="3142192" y="1300692"/>
                  <a:pt x="2413000" y="1739900"/>
                </a:cubicBezTo>
                <a:cubicBezTo>
                  <a:pt x="1683808" y="2179108"/>
                  <a:pt x="841904" y="2407179"/>
                  <a:pt x="0" y="2635250"/>
                </a:cubicBezTo>
              </a:path>
            </a:pathLst>
          </a:custGeom>
          <a:noFill/>
          <a:ln>
            <a:gradFill>
              <a:gsLst>
                <a:gs pos="0">
                  <a:srgbClr val="00A9B2">
                    <a:alpha val="20000"/>
                  </a:srgbClr>
                </a:gs>
                <a:gs pos="100000">
                  <a:srgbClr val="00A9B2">
                    <a:alpha val="0"/>
                  </a:srgbClr>
                </a:gs>
              </a:gsLst>
              <a:lin ang="5400000" scaled="1"/>
            </a:gradFill>
            <a:headEnd type="non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xmlns="" id="{6D27E550-ED29-48D3-AAC4-7100A0DD248D}"/>
              </a:ext>
            </a:extLst>
          </p:cNvPr>
          <p:cNvSpPr/>
          <p:nvPr/>
        </p:nvSpPr>
        <p:spPr>
          <a:xfrm>
            <a:off x="433406" y="5980486"/>
            <a:ext cx="3746708" cy="2455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80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QY Group </a:t>
            </a:r>
            <a:r>
              <a:rPr kumimoji="0" lang="en-US" altLang="zh-CN" sz="1200" b="0" i="0" u="none" strike="noStrike" kern="1200" cap="none" spc="800" normalizeH="0" baseline="0" noProof="0" dirty="0" err="1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Co.,Ltd</a:t>
            </a:r>
            <a:r>
              <a:rPr kumimoji="0" lang="en-US" altLang="zh-CN" sz="1200" b="0" i="0" u="none" strike="noStrike" kern="1200" cap="none" spc="80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xmlns="" id="{52D40E40-9104-4D2D-8DA3-88479841F249}"/>
              </a:ext>
            </a:extLst>
          </p:cNvPr>
          <p:cNvSpPr/>
          <p:nvPr/>
        </p:nvSpPr>
        <p:spPr>
          <a:xfrm>
            <a:off x="8642105" y="2776013"/>
            <a:ext cx="2527545" cy="725351"/>
          </a:xfrm>
          <a:custGeom>
            <a:avLst/>
            <a:gdLst>
              <a:gd name="connsiteX0" fmla="*/ 175565 w 2527545"/>
              <a:gd name="connsiteY0" fmla="*/ 0 h 725351"/>
              <a:gd name="connsiteX1" fmla="*/ 2527545 w 2527545"/>
              <a:gd name="connsiteY1" fmla="*/ 0 h 725351"/>
              <a:gd name="connsiteX2" fmla="*/ 2351980 w 2527545"/>
              <a:gd name="connsiteY2" fmla="*/ 548640 h 725351"/>
              <a:gd name="connsiteX3" fmla="*/ 2235222 w 2527545"/>
              <a:gd name="connsiteY3" fmla="*/ 548640 h 725351"/>
              <a:gd name="connsiteX4" fmla="*/ 2046645 w 2527545"/>
              <a:gd name="connsiteY4" fmla="*/ 725351 h 725351"/>
              <a:gd name="connsiteX5" fmla="*/ 2068691 w 2527545"/>
              <a:gd name="connsiteY5" fmla="*/ 548640 h 725351"/>
              <a:gd name="connsiteX6" fmla="*/ 0 w 2527545"/>
              <a:gd name="connsiteY6" fmla="*/ 548640 h 72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27545" h="725351">
                <a:moveTo>
                  <a:pt x="175565" y="0"/>
                </a:moveTo>
                <a:lnTo>
                  <a:pt x="2527545" y="0"/>
                </a:lnTo>
                <a:lnTo>
                  <a:pt x="2351980" y="548640"/>
                </a:lnTo>
                <a:lnTo>
                  <a:pt x="2235222" y="548640"/>
                </a:lnTo>
                <a:lnTo>
                  <a:pt x="2046645" y="725351"/>
                </a:lnTo>
                <a:lnTo>
                  <a:pt x="2068691" y="548640"/>
                </a:lnTo>
                <a:lnTo>
                  <a:pt x="0" y="548640"/>
                </a:lnTo>
                <a:close/>
              </a:path>
            </a:pathLst>
          </a:custGeom>
          <a:noFill/>
          <a:ln>
            <a:gradFill>
              <a:gsLst>
                <a:gs pos="0">
                  <a:schemeClr val="bg1">
                    <a:alpha val="0"/>
                  </a:schemeClr>
                </a:gs>
                <a:gs pos="88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144000" rIns="91440" bIns="45720"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电话回访结果分析</a:t>
            </a:r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xmlns="" id="{7CF463BC-E698-40D5-944E-5D9CA7D6ABED}"/>
              </a:ext>
            </a:extLst>
          </p:cNvPr>
          <p:cNvSpPr/>
          <p:nvPr/>
        </p:nvSpPr>
        <p:spPr>
          <a:xfrm>
            <a:off x="8451734" y="3477386"/>
            <a:ext cx="2527545" cy="701259"/>
          </a:xfrm>
          <a:custGeom>
            <a:avLst/>
            <a:gdLst>
              <a:gd name="connsiteX0" fmla="*/ 175565 w 2527545"/>
              <a:gd name="connsiteY0" fmla="*/ 0 h 701259"/>
              <a:gd name="connsiteX1" fmla="*/ 2527545 w 2527545"/>
              <a:gd name="connsiteY1" fmla="*/ 0 h 701259"/>
              <a:gd name="connsiteX2" fmla="*/ 2351980 w 2527545"/>
              <a:gd name="connsiteY2" fmla="*/ 548640 h 701259"/>
              <a:gd name="connsiteX3" fmla="*/ 2211289 w 2527545"/>
              <a:gd name="connsiteY3" fmla="*/ 548640 h 701259"/>
              <a:gd name="connsiteX4" fmla="*/ 2048421 w 2527545"/>
              <a:gd name="connsiteY4" fmla="*/ 701259 h 701259"/>
              <a:gd name="connsiteX5" fmla="*/ 2067461 w 2527545"/>
              <a:gd name="connsiteY5" fmla="*/ 548640 h 701259"/>
              <a:gd name="connsiteX6" fmla="*/ 0 w 2527545"/>
              <a:gd name="connsiteY6" fmla="*/ 548640 h 70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27545" h="701259">
                <a:moveTo>
                  <a:pt x="175565" y="0"/>
                </a:moveTo>
                <a:lnTo>
                  <a:pt x="2527545" y="0"/>
                </a:lnTo>
                <a:lnTo>
                  <a:pt x="2351980" y="548640"/>
                </a:lnTo>
                <a:lnTo>
                  <a:pt x="2211289" y="548640"/>
                </a:lnTo>
                <a:lnTo>
                  <a:pt x="2048421" y="701259"/>
                </a:lnTo>
                <a:lnTo>
                  <a:pt x="2067461" y="548640"/>
                </a:lnTo>
                <a:lnTo>
                  <a:pt x="0" y="548640"/>
                </a:lnTo>
                <a:close/>
              </a:path>
            </a:pathLst>
          </a:custGeom>
          <a:noFill/>
          <a:ln>
            <a:gradFill>
              <a:gsLst>
                <a:gs pos="0">
                  <a:schemeClr val="bg1">
                    <a:alpha val="0"/>
                  </a:schemeClr>
                </a:gs>
                <a:gs pos="88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144000" rIns="91440" bIns="45720"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异常情况分析汇总</a:t>
            </a:r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xmlns="" id="{06430C6D-7DE1-4F96-AFCB-A2E10F7AF92D}"/>
              </a:ext>
            </a:extLst>
          </p:cNvPr>
          <p:cNvSpPr/>
          <p:nvPr/>
        </p:nvSpPr>
        <p:spPr>
          <a:xfrm>
            <a:off x="8261363" y="4178759"/>
            <a:ext cx="2527545" cy="701260"/>
          </a:xfrm>
          <a:custGeom>
            <a:avLst/>
            <a:gdLst>
              <a:gd name="connsiteX0" fmla="*/ 175565 w 2527545"/>
              <a:gd name="connsiteY0" fmla="*/ 0 h 701260"/>
              <a:gd name="connsiteX1" fmla="*/ 2527545 w 2527545"/>
              <a:gd name="connsiteY1" fmla="*/ 0 h 701260"/>
              <a:gd name="connsiteX2" fmla="*/ 2351980 w 2527545"/>
              <a:gd name="connsiteY2" fmla="*/ 548640 h 701260"/>
              <a:gd name="connsiteX3" fmla="*/ 2192110 w 2527545"/>
              <a:gd name="connsiteY3" fmla="*/ 548640 h 701260"/>
              <a:gd name="connsiteX4" fmla="*/ 2029241 w 2527545"/>
              <a:gd name="connsiteY4" fmla="*/ 701260 h 701260"/>
              <a:gd name="connsiteX5" fmla="*/ 2048282 w 2527545"/>
              <a:gd name="connsiteY5" fmla="*/ 548640 h 701260"/>
              <a:gd name="connsiteX6" fmla="*/ 0 w 2527545"/>
              <a:gd name="connsiteY6" fmla="*/ 548640 h 701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27545" h="701260">
                <a:moveTo>
                  <a:pt x="175565" y="0"/>
                </a:moveTo>
                <a:lnTo>
                  <a:pt x="2527545" y="0"/>
                </a:lnTo>
                <a:lnTo>
                  <a:pt x="2351980" y="548640"/>
                </a:lnTo>
                <a:lnTo>
                  <a:pt x="2192110" y="548640"/>
                </a:lnTo>
                <a:lnTo>
                  <a:pt x="2029241" y="701260"/>
                </a:lnTo>
                <a:lnTo>
                  <a:pt x="2048282" y="548640"/>
                </a:lnTo>
                <a:lnTo>
                  <a:pt x="0" y="548640"/>
                </a:lnTo>
                <a:close/>
              </a:path>
            </a:pathLst>
          </a:custGeom>
          <a:noFill/>
          <a:ln>
            <a:gradFill>
              <a:gsLst>
                <a:gs pos="0">
                  <a:schemeClr val="bg1">
                    <a:alpha val="0"/>
                  </a:schemeClr>
                </a:gs>
                <a:gs pos="88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144000" rIns="91440" bIns="45720"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反馈相应产品部门</a:t>
            </a:r>
          </a:p>
        </p:txBody>
      </p:sp>
      <p:sp>
        <p:nvSpPr>
          <p:cNvPr id="74" name="平行四边形 73">
            <a:extLst>
              <a:ext uri="{FF2B5EF4-FFF2-40B4-BE49-F238E27FC236}">
                <a16:creationId xmlns:a16="http://schemas.microsoft.com/office/drawing/2014/main" xmlns="" id="{BB279F91-A8CE-4842-B743-E1897C55D993}"/>
              </a:ext>
            </a:extLst>
          </p:cNvPr>
          <p:cNvSpPr/>
          <p:nvPr/>
        </p:nvSpPr>
        <p:spPr>
          <a:xfrm>
            <a:off x="8070992" y="4880131"/>
            <a:ext cx="2527545" cy="548640"/>
          </a:xfrm>
          <a:prstGeom prst="parallelogram">
            <a:avLst>
              <a:gd name="adj" fmla="val 32000"/>
            </a:avLst>
          </a:prstGeom>
          <a:noFill/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给予客户技术指导</a:t>
            </a:r>
          </a:p>
        </p:txBody>
      </p:sp>
      <p:sp>
        <p:nvSpPr>
          <p:cNvPr id="75" name="平行四边形 74">
            <a:extLst>
              <a:ext uri="{FF2B5EF4-FFF2-40B4-BE49-F238E27FC236}">
                <a16:creationId xmlns:a16="http://schemas.microsoft.com/office/drawing/2014/main" xmlns="" id="{A4FD1AD3-0EBB-4466-AEB8-0ED5C5AAFD75}"/>
              </a:ext>
            </a:extLst>
          </p:cNvPr>
          <p:cNvSpPr/>
          <p:nvPr/>
        </p:nvSpPr>
        <p:spPr>
          <a:xfrm>
            <a:off x="8692895" y="2016350"/>
            <a:ext cx="2856538" cy="461504"/>
          </a:xfrm>
          <a:prstGeom prst="parallelogram">
            <a:avLst/>
          </a:prstGeom>
          <a:noFill/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电话回访的细节改进与提升</a:t>
            </a:r>
          </a:p>
        </p:txBody>
      </p:sp>
    </p:spTree>
    <p:extLst>
      <p:ext uri="{BB962C8B-B14F-4D97-AF65-F5344CB8AC3E}">
        <p14:creationId xmlns:p14="http://schemas.microsoft.com/office/powerpoint/2010/main" val="212600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白色的雪地上&#10;&#10;描述已自动生成">
            <a:extLst>
              <a:ext uri="{FF2B5EF4-FFF2-40B4-BE49-F238E27FC236}">
                <a16:creationId xmlns:a16="http://schemas.microsoft.com/office/drawing/2014/main" xmlns="" id="{1DCDF446-2675-4EA6-8A9C-256A16693D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072"/>
          <a:stretch/>
        </p:blipFill>
        <p:spPr>
          <a:xfrm>
            <a:off x="0" y="0"/>
            <a:ext cx="12192000" cy="5290457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136F2D79-055B-4D1E-B845-F4EE3E658C78}"/>
              </a:ext>
            </a:extLst>
          </p:cNvPr>
          <p:cNvSpPr/>
          <p:nvPr/>
        </p:nvSpPr>
        <p:spPr>
          <a:xfrm>
            <a:off x="0" y="3326437"/>
            <a:ext cx="12192000" cy="3531563"/>
          </a:xfrm>
          <a:prstGeom prst="rect">
            <a:avLst/>
          </a:prstGeom>
          <a:solidFill>
            <a:srgbClr val="004A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CE01524A-1757-4F10-8A72-647BB25053FE}"/>
              </a:ext>
            </a:extLst>
          </p:cNvPr>
          <p:cNvSpPr/>
          <p:nvPr/>
        </p:nvSpPr>
        <p:spPr>
          <a:xfrm>
            <a:off x="0" y="3326437"/>
            <a:ext cx="12192000" cy="3531563"/>
          </a:xfrm>
          <a:prstGeom prst="rect">
            <a:avLst/>
          </a:prstGeom>
          <a:blipFill dpi="0" rotWithShape="1">
            <a:blip r:embed="rId4">
              <a:alphaModFix amt="40000"/>
              <a:grayscl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8480AA52-9A34-4D97-9FF6-E5D77F40DFE6}"/>
              </a:ext>
            </a:extLst>
          </p:cNvPr>
          <p:cNvGrpSpPr/>
          <p:nvPr/>
        </p:nvGrpSpPr>
        <p:grpSpPr>
          <a:xfrm rot="2012847">
            <a:off x="-382806" y="-318615"/>
            <a:ext cx="1813773" cy="2465653"/>
            <a:chOff x="9207174" y="318082"/>
            <a:chExt cx="318496" cy="432965"/>
          </a:xfrm>
          <a:gradFill flip="none" rotWithShape="0">
            <a:gsLst>
              <a:gs pos="0">
                <a:srgbClr val="00A9B2">
                  <a:alpha val="20000"/>
                </a:srgbClr>
              </a:gs>
              <a:gs pos="78000">
                <a:srgbClr val="00A9B2">
                  <a:alpha val="0"/>
                </a:srgbClr>
              </a:gs>
            </a:gsLst>
            <a:lin ang="5400000" scaled="1"/>
            <a:tileRect/>
          </a:gradFill>
        </p:grpSpPr>
        <p:sp>
          <p:nvSpPr>
            <p:cNvPr id="7" name="箭头: 上 6">
              <a:extLst>
                <a:ext uri="{FF2B5EF4-FFF2-40B4-BE49-F238E27FC236}">
                  <a16:creationId xmlns:a16="http://schemas.microsoft.com/office/drawing/2014/main" xmlns="" id="{CF36C32C-A0E4-4FD3-8E17-1E86110D5E9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73594" y="318082"/>
              <a:ext cx="215884" cy="384002"/>
            </a:xfrm>
            <a:prstGeom prst="upArrow">
              <a:avLst>
                <a:gd name="adj1" fmla="val 50000"/>
                <a:gd name="adj2" fmla="val 57721"/>
              </a:avLst>
            </a:prstGeom>
            <a:grpFill/>
            <a:ln w="6350">
              <a:gradFill>
                <a:gsLst>
                  <a:gs pos="0">
                    <a:srgbClr val="00A9B2">
                      <a:alpha val="20000"/>
                    </a:srgbClr>
                  </a:gs>
                  <a:gs pos="100000">
                    <a:srgbClr val="00A9B2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箭头: 上 7">
              <a:extLst>
                <a:ext uri="{FF2B5EF4-FFF2-40B4-BE49-F238E27FC236}">
                  <a16:creationId xmlns:a16="http://schemas.microsoft.com/office/drawing/2014/main" xmlns="" id="{045F212A-A3C2-4630-A962-886BC6B6F8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402776" y="538916"/>
              <a:ext cx="122894" cy="184692"/>
            </a:xfrm>
            <a:prstGeom prst="upArrow">
              <a:avLst/>
            </a:prstGeom>
            <a:grpFill/>
            <a:ln w="3175">
              <a:gradFill>
                <a:gsLst>
                  <a:gs pos="0">
                    <a:srgbClr val="00A9B2">
                      <a:alpha val="20000"/>
                    </a:srgbClr>
                  </a:gs>
                  <a:gs pos="100000">
                    <a:srgbClr val="00A9B2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箭头: 上 8">
              <a:extLst>
                <a:ext uri="{FF2B5EF4-FFF2-40B4-BE49-F238E27FC236}">
                  <a16:creationId xmlns:a16="http://schemas.microsoft.com/office/drawing/2014/main" xmlns="" id="{A4432CA8-3C60-4005-BB85-E10A99AE9B1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07174" y="476713"/>
              <a:ext cx="122894" cy="274334"/>
            </a:xfrm>
            <a:prstGeom prst="upArrow">
              <a:avLst/>
            </a:prstGeom>
            <a:grpFill/>
            <a:ln w="3175">
              <a:gradFill>
                <a:gsLst>
                  <a:gs pos="0">
                    <a:srgbClr val="00A9B2">
                      <a:alpha val="20000"/>
                    </a:srgbClr>
                  </a:gs>
                  <a:gs pos="100000">
                    <a:srgbClr val="00A9B2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0" name="文本框 5">
            <a:extLst>
              <a:ext uri="{FF2B5EF4-FFF2-40B4-BE49-F238E27FC236}">
                <a16:creationId xmlns:a16="http://schemas.microsoft.com/office/drawing/2014/main" xmlns="" id="{677B29B4-3394-4EDC-930A-5132F8CBB74B}"/>
              </a:ext>
            </a:extLst>
          </p:cNvPr>
          <p:cNvSpPr txBox="1"/>
          <p:nvPr/>
        </p:nvSpPr>
        <p:spPr>
          <a:xfrm>
            <a:off x="421119" y="386497"/>
            <a:ext cx="7318375" cy="430887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 w="6350">
                  <a:gradFill>
                    <a:gsLst>
                      <a:gs pos="0">
                        <a:srgbClr val="016AB5">
                          <a:alpha val="50000"/>
                        </a:srgbClr>
                      </a:gs>
                      <a:gs pos="100000">
                        <a:srgbClr val="016AB5">
                          <a:alpha val="0"/>
                        </a:srgbClr>
                      </a:gs>
                    </a:gsLst>
                    <a:lin ang="5400000" scaled="1"/>
                  </a:gradFill>
                  <a:miter lim="800000"/>
                </a:ln>
                <a:noFill/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完成监测指标荣获“质量品牌优秀企业”称号</a:t>
            </a:r>
          </a:p>
        </p:txBody>
      </p:sp>
      <p:sp>
        <p:nvSpPr>
          <p:cNvPr id="11" name="文本框 5">
            <a:extLst>
              <a:ext uri="{FF2B5EF4-FFF2-40B4-BE49-F238E27FC236}">
                <a16:creationId xmlns:a16="http://schemas.microsoft.com/office/drawing/2014/main" xmlns="" id="{5FA8835A-ABCE-49D0-A002-DB7CA1262C4C}"/>
              </a:ext>
            </a:extLst>
          </p:cNvPr>
          <p:cNvSpPr txBox="1"/>
          <p:nvPr/>
        </p:nvSpPr>
        <p:spPr>
          <a:xfrm>
            <a:off x="406399" y="398437"/>
            <a:ext cx="7318375" cy="430887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完成监测指标荣获“质量品牌优秀企业”称号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5852CF3A-1F3F-4EEC-AF0F-042B3148DB2D}"/>
              </a:ext>
            </a:extLst>
          </p:cNvPr>
          <p:cNvGrpSpPr/>
          <p:nvPr/>
        </p:nvGrpSpPr>
        <p:grpSpPr>
          <a:xfrm rot="2012847">
            <a:off x="7919340" y="318082"/>
            <a:ext cx="324520" cy="471088"/>
            <a:chOff x="9207174" y="318082"/>
            <a:chExt cx="324520" cy="471088"/>
          </a:xfrm>
        </p:grpSpPr>
        <p:sp>
          <p:nvSpPr>
            <p:cNvPr id="13" name="箭头: 上 12">
              <a:extLst>
                <a:ext uri="{FF2B5EF4-FFF2-40B4-BE49-F238E27FC236}">
                  <a16:creationId xmlns:a16="http://schemas.microsoft.com/office/drawing/2014/main" xmlns="" id="{A6983AE9-A5A1-4238-9A9B-B6D4AEA19F2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73594" y="318082"/>
              <a:ext cx="215884" cy="384002"/>
            </a:xfrm>
            <a:prstGeom prst="upArrow">
              <a:avLst>
                <a:gd name="adj1" fmla="val 50000"/>
                <a:gd name="adj2" fmla="val 57721"/>
              </a:avLst>
            </a:prstGeom>
            <a:gradFill flip="none" rotWithShape="0">
              <a:gsLst>
                <a:gs pos="0">
                  <a:srgbClr val="00A9B2">
                    <a:alpha val="50000"/>
                  </a:srgbClr>
                </a:gs>
                <a:gs pos="100000">
                  <a:srgbClr val="00A9B2">
                    <a:alpha val="0"/>
                  </a:srgbClr>
                </a:gs>
              </a:gsLst>
              <a:lin ang="5400000" scaled="1"/>
              <a:tileRect/>
            </a:gradFill>
            <a:ln w="6350">
              <a:gradFill>
                <a:gsLst>
                  <a:gs pos="0">
                    <a:srgbClr val="00A9B2">
                      <a:alpha val="75000"/>
                    </a:srgbClr>
                  </a:gs>
                  <a:gs pos="100000">
                    <a:srgbClr val="00A9B2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箭头: 上 13">
              <a:extLst>
                <a:ext uri="{FF2B5EF4-FFF2-40B4-BE49-F238E27FC236}">
                  <a16:creationId xmlns:a16="http://schemas.microsoft.com/office/drawing/2014/main" xmlns="" id="{49477593-0566-4267-B0D9-715522331D1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408800" y="604478"/>
              <a:ext cx="122894" cy="184692"/>
            </a:xfrm>
            <a:prstGeom prst="upArrow">
              <a:avLst/>
            </a:prstGeom>
            <a:gradFill flip="none" rotWithShape="0">
              <a:gsLst>
                <a:gs pos="0">
                  <a:srgbClr val="00A9B2">
                    <a:alpha val="50000"/>
                  </a:srgbClr>
                </a:gs>
                <a:gs pos="100000">
                  <a:srgbClr val="00A9B2">
                    <a:alpha val="0"/>
                  </a:srgbClr>
                </a:gs>
              </a:gsLst>
              <a:lin ang="5400000" scaled="1"/>
              <a:tileRect/>
            </a:gradFill>
            <a:ln w="3175">
              <a:gradFill>
                <a:gsLst>
                  <a:gs pos="0">
                    <a:srgbClr val="00A9B2">
                      <a:alpha val="75000"/>
                    </a:srgbClr>
                  </a:gs>
                  <a:gs pos="100000">
                    <a:srgbClr val="00A9B2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箭头: 上 14">
              <a:extLst>
                <a:ext uri="{FF2B5EF4-FFF2-40B4-BE49-F238E27FC236}">
                  <a16:creationId xmlns:a16="http://schemas.microsoft.com/office/drawing/2014/main" xmlns="" id="{5C6E7C62-6326-45D9-B094-93F4C03675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07174" y="476713"/>
              <a:ext cx="122894" cy="274334"/>
            </a:xfrm>
            <a:prstGeom prst="upArrow">
              <a:avLst/>
            </a:prstGeom>
            <a:gradFill flip="none" rotWithShape="0">
              <a:gsLst>
                <a:gs pos="0">
                  <a:srgbClr val="00A9B2">
                    <a:alpha val="50000"/>
                  </a:srgbClr>
                </a:gs>
                <a:gs pos="100000">
                  <a:srgbClr val="00A9B2">
                    <a:alpha val="0"/>
                  </a:srgbClr>
                </a:gs>
              </a:gsLst>
              <a:lin ang="5400000" scaled="1"/>
              <a:tileRect/>
            </a:gradFill>
            <a:ln w="3175">
              <a:gradFill>
                <a:gsLst>
                  <a:gs pos="0">
                    <a:srgbClr val="00A9B2">
                      <a:alpha val="75000"/>
                    </a:srgbClr>
                  </a:gs>
                  <a:gs pos="100000">
                    <a:srgbClr val="00A9B2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16" name="图片 15" descr="图片包含 物体&#10;&#10;描述已自动生成">
            <a:extLst>
              <a:ext uri="{FF2B5EF4-FFF2-40B4-BE49-F238E27FC236}">
                <a16:creationId xmlns:a16="http://schemas.microsoft.com/office/drawing/2014/main" xmlns="" id="{3C552370-EC00-4106-BD9D-7D15EDAF659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323736"/>
            <a:ext cx="1272846" cy="432287"/>
          </a:xfrm>
          <a:prstGeom prst="rect">
            <a:avLst/>
          </a:prstGeom>
        </p:spPr>
      </p:pic>
      <p:sp>
        <p:nvSpPr>
          <p:cNvPr id="17" name="矩形: 圆角 16">
            <a:extLst>
              <a:ext uri="{FF2B5EF4-FFF2-40B4-BE49-F238E27FC236}">
                <a16:creationId xmlns:a16="http://schemas.microsoft.com/office/drawing/2014/main" xmlns="" id="{0D10327A-7314-4A39-8C85-860825E51610}"/>
              </a:ext>
            </a:extLst>
          </p:cNvPr>
          <p:cNvSpPr/>
          <p:nvPr/>
        </p:nvSpPr>
        <p:spPr>
          <a:xfrm>
            <a:off x="406400" y="942413"/>
            <a:ext cx="360000" cy="45719"/>
          </a:xfrm>
          <a:prstGeom prst="roundRect">
            <a:avLst>
              <a:gd name="adj" fmla="val 50000"/>
            </a:avLst>
          </a:prstGeom>
          <a:solidFill>
            <a:srgbClr val="00A9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xmlns="" id="{761C5B4E-FD5C-4F27-A382-2C98293AB961}"/>
              </a:ext>
            </a:extLst>
          </p:cNvPr>
          <p:cNvSpPr/>
          <p:nvPr/>
        </p:nvSpPr>
        <p:spPr>
          <a:xfrm>
            <a:off x="406400" y="1050451"/>
            <a:ext cx="144000" cy="45719"/>
          </a:xfrm>
          <a:prstGeom prst="roundRect">
            <a:avLst>
              <a:gd name="adj" fmla="val 50000"/>
            </a:avLst>
          </a:prstGeom>
          <a:solidFill>
            <a:srgbClr val="00A9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xmlns="" id="{3247FC1C-90DE-42F8-B512-9BAB28E5A30E}"/>
              </a:ext>
            </a:extLst>
          </p:cNvPr>
          <p:cNvSpPr/>
          <p:nvPr/>
        </p:nvSpPr>
        <p:spPr>
          <a:xfrm>
            <a:off x="407989" y="2139282"/>
            <a:ext cx="8228012" cy="3245276"/>
          </a:xfrm>
          <a:prstGeom prst="roundRect">
            <a:avLst>
              <a:gd name="adj" fmla="val 3058"/>
            </a:avLst>
          </a:prstGeom>
          <a:solidFill>
            <a:schemeClr val="bg1"/>
          </a:solidFill>
          <a:ln>
            <a:gradFill>
              <a:gsLst>
                <a:gs pos="0">
                  <a:srgbClr val="00A9B2"/>
                </a:gs>
                <a:gs pos="100000">
                  <a:srgbClr val="00A9B2">
                    <a:alpha val="0"/>
                  </a:srgbClr>
                </a:gs>
              </a:gsLst>
              <a:lin ang="5400000" scaled="1"/>
            </a:gradFill>
          </a:ln>
          <a:effectLst>
            <a:outerShdw blurRad="254000" dist="203200" dir="5400000" sx="98000" sy="98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14960..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74A53B69-FA59-4288-BDE9-31A96A4EE86D}"/>
              </a:ext>
            </a:extLst>
          </p:cNvPr>
          <p:cNvSpPr/>
          <p:nvPr/>
        </p:nvSpPr>
        <p:spPr>
          <a:xfrm>
            <a:off x="5410200" y="1473441"/>
            <a:ext cx="6373811" cy="4594849"/>
          </a:xfrm>
          <a:prstGeom prst="rect">
            <a:avLst/>
          </a:prstGeom>
          <a:solidFill>
            <a:schemeClr val="bg1"/>
          </a:solidFill>
          <a:ln>
            <a:gradFill>
              <a:gsLst>
                <a:gs pos="0">
                  <a:srgbClr val="00A9B2"/>
                </a:gs>
                <a:gs pos="100000">
                  <a:srgbClr val="00A9B2">
                    <a:alpha val="0"/>
                  </a:srgbClr>
                </a:gs>
              </a:gsLst>
              <a:lin ang="5400000" scaled="1"/>
            </a:gradFill>
          </a:ln>
          <a:effectLst>
            <a:outerShdw blurRad="254000" dist="203200" dir="5400000" sx="98000" sy="98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14960..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3" name="图片 42" descr="地图上的文字&#10;&#10;描述已自动生成">
            <a:extLst>
              <a:ext uri="{FF2B5EF4-FFF2-40B4-BE49-F238E27FC236}">
                <a16:creationId xmlns:a16="http://schemas.microsoft.com/office/drawing/2014/main" xmlns="" id="{6279FF96-556C-41CD-8D8E-532F122E164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0172" y="1643318"/>
            <a:ext cx="6013866" cy="4255094"/>
          </a:xfrm>
          <a:prstGeom prst="rect">
            <a:avLst/>
          </a:prstGeom>
          <a:ln w="12700">
            <a:gradFill>
              <a:gsLst>
                <a:gs pos="0">
                  <a:srgbClr val="00A9B2"/>
                </a:gs>
                <a:gs pos="50000">
                  <a:srgbClr val="00A9B2"/>
                </a:gs>
                <a:gs pos="15000">
                  <a:srgbClr val="00A9B2">
                    <a:alpha val="0"/>
                  </a:srgbClr>
                </a:gs>
                <a:gs pos="65000">
                  <a:srgbClr val="00A9B2">
                    <a:alpha val="0"/>
                  </a:srgbClr>
                </a:gs>
                <a:gs pos="35398">
                  <a:srgbClr val="00A9B2">
                    <a:alpha val="0"/>
                  </a:srgbClr>
                </a:gs>
                <a:gs pos="85000">
                  <a:srgbClr val="00A9B2">
                    <a:alpha val="0"/>
                  </a:srgbClr>
                </a:gs>
                <a:gs pos="100000">
                  <a:srgbClr val="00A9B2"/>
                </a:gs>
              </a:gsLst>
              <a:lin ang="3000000" scaled="0"/>
            </a:gradFill>
          </a:ln>
        </p:spPr>
      </p:pic>
      <p:graphicFrame>
        <p:nvGraphicFramePr>
          <p:cNvPr id="47" name="表格 46">
            <a:extLst>
              <a:ext uri="{FF2B5EF4-FFF2-40B4-BE49-F238E27FC236}">
                <a16:creationId xmlns:a16="http://schemas.microsoft.com/office/drawing/2014/main" xmlns="" id="{7BFD64B5-48D4-4053-81AA-A699A603EDED}"/>
              </a:ext>
            </a:extLst>
          </p:cNvPr>
          <p:cNvGraphicFramePr>
            <a:graphicFrameLocks noGrp="1"/>
          </p:cNvGraphicFramePr>
          <p:nvPr/>
        </p:nvGraphicFramePr>
        <p:xfrm>
          <a:off x="652510" y="2615389"/>
          <a:ext cx="4460510" cy="2592000"/>
        </p:xfrm>
        <a:graphic>
          <a:graphicData uri="http://schemas.openxmlformats.org/drawingml/2006/table">
            <a:tbl>
              <a:tblPr firstRow="1" firstCol="1" bandRow="1"/>
              <a:tblGrid>
                <a:gridCol w="261279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689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7876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lvl="1" algn="l"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项目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solidFill>
                            <a:srgbClr val="00A9B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实际值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目标值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457200" lvl="1" indent="0" algn="l">
                        <a:spcAft>
                          <a:spcPts val="0"/>
                        </a:spcAft>
                        <a:buClr>
                          <a:srgbClr val="00A9B2"/>
                        </a:buClr>
                        <a:buFontTx/>
                        <a:buNone/>
                      </a:pPr>
                      <a:r>
                        <a:rPr lang="zh-CN" altLang="en-US" sz="14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生产过程废品率</a:t>
                      </a:r>
                      <a:endParaRPr lang="zh-CN" altLang="zh-CN" sz="14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A9B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0.33%</a:t>
                      </a:r>
                      <a:endParaRPr lang="zh-CN" sz="1400" kern="100" dirty="0">
                        <a:solidFill>
                          <a:srgbClr val="00A9B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≤</a:t>
                      </a:r>
                      <a:r>
                        <a:rPr lang="en-US" sz="14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1%</a:t>
                      </a:r>
                      <a:endParaRPr lang="zh-CN" sz="14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457200" lvl="1" indent="0" algn="l">
                        <a:spcAft>
                          <a:spcPts val="0"/>
                        </a:spcAft>
                        <a:buClr>
                          <a:srgbClr val="00A9B2"/>
                        </a:buClr>
                        <a:buFontTx/>
                        <a:buNone/>
                      </a:pPr>
                      <a:r>
                        <a:rPr lang="zh-CN" altLang="en-US" sz="14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包装质量不良率</a:t>
                      </a:r>
                      <a:endParaRPr lang="zh-CN" sz="14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A9B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2.1%</a:t>
                      </a:r>
                      <a:endParaRPr lang="zh-CN" sz="1400" kern="100" dirty="0">
                        <a:solidFill>
                          <a:srgbClr val="00A9B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≤</a:t>
                      </a:r>
                      <a:r>
                        <a:rPr lang="en-US" sz="14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5%</a:t>
                      </a:r>
                      <a:endParaRPr lang="zh-CN" sz="14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457200" lvl="1" indent="0" algn="l">
                        <a:spcAft>
                          <a:spcPts val="0"/>
                        </a:spcAft>
                        <a:buClr>
                          <a:srgbClr val="00A9B2"/>
                        </a:buClr>
                        <a:buFontTx/>
                        <a:buNone/>
                      </a:pPr>
                      <a:r>
                        <a:rPr lang="zh-CN" sz="14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环境卫生学监测合格率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A9B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97.7%</a:t>
                      </a:r>
                      <a:endParaRPr lang="zh-CN" sz="1400" kern="100" dirty="0">
                        <a:solidFill>
                          <a:srgbClr val="00A9B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≥</a:t>
                      </a:r>
                      <a:r>
                        <a:rPr lang="en-US" sz="14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90%</a:t>
                      </a:r>
                      <a:endParaRPr lang="zh-CN" sz="14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457200" lvl="1" indent="0" algn="l">
                        <a:spcAft>
                          <a:spcPts val="0"/>
                        </a:spcAft>
                        <a:buClr>
                          <a:srgbClr val="00A9B2"/>
                        </a:buClr>
                        <a:buFontTx/>
                        <a:buNone/>
                      </a:pPr>
                      <a:r>
                        <a:rPr lang="zh-CN" altLang="en-US" sz="14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质量异常处理及时率</a:t>
                      </a:r>
                      <a:endParaRPr lang="zh-CN" sz="14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A9B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93.8%</a:t>
                      </a:r>
                      <a:endParaRPr lang="zh-CN" sz="1400" kern="100" dirty="0">
                        <a:solidFill>
                          <a:srgbClr val="00A9B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≥</a:t>
                      </a:r>
                      <a:r>
                        <a:rPr lang="en-US" sz="14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90%</a:t>
                      </a:r>
                      <a:endParaRPr lang="zh-CN" sz="14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457200" lvl="1" indent="0" algn="l">
                        <a:spcAft>
                          <a:spcPts val="0"/>
                        </a:spcAft>
                        <a:buClr>
                          <a:srgbClr val="00A9B2"/>
                        </a:buClr>
                        <a:buFontTx/>
                        <a:buNone/>
                      </a:pPr>
                      <a:r>
                        <a:rPr lang="zh-CN" altLang="en-US" sz="14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产品合格率</a:t>
                      </a:r>
                      <a:endParaRPr lang="zh-CN" sz="14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A9B2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98.7%</a:t>
                      </a:r>
                      <a:endParaRPr lang="zh-CN" sz="1400" kern="100" dirty="0">
                        <a:solidFill>
                          <a:srgbClr val="00A9B2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altLang="zh-CN" sz="14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≥</a:t>
                      </a:r>
                      <a:r>
                        <a:rPr lang="en-US" altLang="zh-CN" sz="1400" kern="1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/>
                        </a:rPr>
                        <a:t>95%</a:t>
                      </a:r>
                      <a:endParaRPr lang="zh-CN" altLang="zh-CN" sz="1400" kern="1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3A86B79-D79C-4668-AFEE-DBD82B92834B}"/>
              </a:ext>
            </a:extLst>
          </p:cNvPr>
          <p:cNvSpPr/>
          <p:nvPr/>
        </p:nvSpPr>
        <p:spPr>
          <a:xfrm>
            <a:off x="667379" y="2244665"/>
            <a:ext cx="2568994" cy="23660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500"/>
              </a:spcAft>
              <a:buClr>
                <a:prstClr val="white">
                  <a:lumMod val="95000"/>
                </a:prstClr>
              </a:buClr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产品生产</a:t>
            </a: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管理相关监测指标完成</a:t>
            </a:r>
          </a:p>
        </p:txBody>
      </p:sp>
      <p:sp>
        <p:nvSpPr>
          <p:cNvPr id="55" name="check-mark-button_17621">
            <a:extLst>
              <a:ext uri="{FF2B5EF4-FFF2-40B4-BE49-F238E27FC236}">
                <a16:creationId xmlns:a16="http://schemas.microsoft.com/office/drawing/2014/main" xmlns="" id="{34CE5A78-FA67-424E-B302-1499CAC82E36}"/>
              </a:ext>
            </a:extLst>
          </p:cNvPr>
          <p:cNvSpPr>
            <a:spLocks noChangeAspect="1"/>
          </p:cNvSpPr>
          <p:nvPr/>
        </p:nvSpPr>
        <p:spPr bwMode="auto">
          <a:xfrm>
            <a:off x="831585" y="3192316"/>
            <a:ext cx="142346" cy="142131"/>
          </a:xfrm>
          <a:custGeom>
            <a:avLst/>
            <a:gdLst>
              <a:gd name="T0" fmla="*/ 2283 w 4567"/>
              <a:gd name="T1" fmla="*/ 0 h 4567"/>
              <a:gd name="T2" fmla="*/ 0 w 4567"/>
              <a:gd name="T3" fmla="*/ 2283 h 4567"/>
              <a:gd name="T4" fmla="*/ 2283 w 4567"/>
              <a:gd name="T5" fmla="*/ 4567 h 4567"/>
              <a:gd name="T6" fmla="*/ 4567 w 4567"/>
              <a:gd name="T7" fmla="*/ 2283 h 4567"/>
              <a:gd name="T8" fmla="*/ 2283 w 4567"/>
              <a:gd name="T9" fmla="*/ 0 h 4567"/>
              <a:gd name="T10" fmla="*/ 3272 w 4567"/>
              <a:gd name="T11" fmla="*/ 1815 h 4567"/>
              <a:gd name="T12" fmla="*/ 2076 w 4567"/>
              <a:gd name="T13" fmla="*/ 3011 h 4567"/>
              <a:gd name="T14" fmla="*/ 1946 w 4567"/>
              <a:gd name="T15" fmla="*/ 3065 h 4567"/>
              <a:gd name="T16" fmla="*/ 1815 w 4567"/>
              <a:gd name="T17" fmla="*/ 3011 h 4567"/>
              <a:gd name="T18" fmla="*/ 1295 w 4567"/>
              <a:gd name="T19" fmla="*/ 2491 h 4567"/>
              <a:gd name="T20" fmla="*/ 1295 w 4567"/>
              <a:gd name="T21" fmla="*/ 2231 h 4567"/>
              <a:gd name="T22" fmla="*/ 1556 w 4567"/>
              <a:gd name="T23" fmla="*/ 2231 h 4567"/>
              <a:gd name="T24" fmla="*/ 1946 w 4567"/>
              <a:gd name="T25" fmla="*/ 2621 h 4567"/>
              <a:gd name="T26" fmla="*/ 3012 w 4567"/>
              <a:gd name="T27" fmla="*/ 1555 h 4567"/>
              <a:gd name="T28" fmla="*/ 3272 w 4567"/>
              <a:gd name="T29" fmla="*/ 1555 h 4567"/>
              <a:gd name="T30" fmla="*/ 3272 w 4567"/>
              <a:gd name="T31" fmla="*/ 1815 h 4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567" h="4567">
                <a:moveTo>
                  <a:pt x="2283" y="0"/>
                </a:moveTo>
                <a:cubicBezTo>
                  <a:pt x="1024" y="0"/>
                  <a:pt x="0" y="1024"/>
                  <a:pt x="0" y="2283"/>
                </a:cubicBezTo>
                <a:cubicBezTo>
                  <a:pt x="0" y="3542"/>
                  <a:pt x="1024" y="4567"/>
                  <a:pt x="2283" y="4567"/>
                </a:cubicBezTo>
                <a:cubicBezTo>
                  <a:pt x="3543" y="4567"/>
                  <a:pt x="4567" y="3542"/>
                  <a:pt x="4567" y="2283"/>
                </a:cubicBezTo>
                <a:cubicBezTo>
                  <a:pt x="4567" y="1024"/>
                  <a:pt x="3543" y="0"/>
                  <a:pt x="2283" y="0"/>
                </a:cubicBezTo>
                <a:close/>
                <a:moveTo>
                  <a:pt x="3272" y="1815"/>
                </a:moveTo>
                <a:lnTo>
                  <a:pt x="2076" y="3011"/>
                </a:lnTo>
                <a:cubicBezTo>
                  <a:pt x="2040" y="3047"/>
                  <a:pt x="1993" y="3065"/>
                  <a:pt x="1946" y="3065"/>
                </a:cubicBezTo>
                <a:cubicBezTo>
                  <a:pt x="1898" y="3065"/>
                  <a:pt x="1852" y="3047"/>
                  <a:pt x="1815" y="3011"/>
                </a:cubicBezTo>
                <a:lnTo>
                  <a:pt x="1295" y="2491"/>
                </a:lnTo>
                <a:cubicBezTo>
                  <a:pt x="1223" y="2419"/>
                  <a:pt x="1223" y="2303"/>
                  <a:pt x="1295" y="2231"/>
                </a:cubicBezTo>
                <a:cubicBezTo>
                  <a:pt x="1367" y="2159"/>
                  <a:pt x="1484" y="2159"/>
                  <a:pt x="1556" y="2231"/>
                </a:cubicBezTo>
                <a:lnTo>
                  <a:pt x="1946" y="2621"/>
                </a:lnTo>
                <a:lnTo>
                  <a:pt x="3012" y="1555"/>
                </a:lnTo>
                <a:cubicBezTo>
                  <a:pt x="3083" y="1483"/>
                  <a:pt x="3200" y="1483"/>
                  <a:pt x="3272" y="1555"/>
                </a:cubicBezTo>
                <a:cubicBezTo>
                  <a:pt x="3344" y="1627"/>
                  <a:pt x="3344" y="1744"/>
                  <a:pt x="3272" y="1815"/>
                </a:cubicBezTo>
                <a:close/>
              </a:path>
            </a:pathLst>
          </a:custGeom>
          <a:solidFill>
            <a:srgbClr val="00A9B2"/>
          </a:solidFill>
          <a:ln>
            <a:noFill/>
          </a:ln>
        </p:spPr>
      </p:sp>
      <p:sp>
        <p:nvSpPr>
          <p:cNvPr id="56" name="check-mark-button_17621">
            <a:extLst>
              <a:ext uri="{FF2B5EF4-FFF2-40B4-BE49-F238E27FC236}">
                <a16:creationId xmlns:a16="http://schemas.microsoft.com/office/drawing/2014/main" xmlns="" id="{3770CEE1-D610-4E6E-A239-A06C8BF0ADB8}"/>
              </a:ext>
            </a:extLst>
          </p:cNvPr>
          <p:cNvSpPr>
            <a:spLocks noChangeAspect="1"/>
          </p:cNvSpPr>
          <p:nvPr/>
        </p:nvSpPr>
        <p:spPr bwMode="auto">
          <a:xfrm>
            <a:off x="831585" y="3621552"/>
            <a:ext cx="142346" cy="142131"/>
          </a:xfrm>
          <a:custGeom>
            <a:avLst/>
            <a:gdLst>
              <a:gd name="T0" fmla="*/ 2283 w 4567"/>
              <a:gd name="T1" fmla="*/ 0 h 4567"/>
              <a:gd name="T2" fmla="*/ 0 w 4567"/>
              <a:gd name="T3" fmla="*/ 2283 h 4567"/>
              <a:gd name="T4" fmla="*/ 2283 w 4567"/>
              <a:gd name="T5" fmla="*/ 4567 h 4567"/>
              <a:gd name="T6" fmla="*/ 4567 w 4567"/>
              <a:gd name="T7" fmla="*/ 2283 h 4567"/>
              <a:gd name="T8" fmla="*/ 2283 w 4567"/>
              <a:gd name="T9" fmla="*/ 0 h 4567"/>
              <a:gd name="T10" fmla="*/ 3272 w 4567"/>
              <a:gd name="T11" fmla="*/ 1815 h 4567"/>
              <a:gd name="T12" fmla="*/ 2076 w 4567"/>
              <a:gd name="T13" fmla="*/ 3011 h 4567"/>
              <a:gd name="T14" fmla="*/ 1946 w 4567"/>
              <a:gd name="T15" fmla="*/ 3065 h 4567"/>
              <a:gd name="T16" fmla="*/ 1815 w 4567"/>
              <a:gd name="T17" fmla="*/ 3011 h 4567"/>
              <a:gd name="T18" fmla="*/ 1295 w 4567"/>
              <a:gd name="T19" fmla="*/ 2491 h 4567"/>
              <a:gd name="T20" fmla="*/ 1295 w 4567"/>
              <a:gd name="T21" fmla="*/ 2231 h 4567"/>
              <a:gd name="T22" fmla="*/ 1556 w 4567"/>
              <a:gd name="T23" fmla="*/ 2231 h 4567"/>
              <a:gd name="T24" fmla="*/ 1946 w 4567"/>
              <a:gd name="T25" fmla="*/ 2621 h 4567"/>
              <a:gd name="T26" fmla="*/ 3012 w 4567"/>
              <a:gd name="T27" fmla="*/ 1555 h 4567"/>
              <a:gd name="T28" fmla="*/ 3272 w 4567"/>
              <a:gd name="T29" fmla="*/ 1555 h 4567"/>
              <a:gd name="T30" fmla="*/ 3272 w 4567"/>
              <a:gd name="T31" fmla="*/ 1815 h 4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567" h="4567">
                <a:moveTo>
                  <a:pt x="2283" y="0"/>
                </a:moveTo>
                <a:cubicBezTo>
                  <a:pt x="1024" y="0"/>
                  <a:pt x="0" y="1024"/>
                  <a:pt x="0" y="2283"/>
                </a:cubicBezTo>
                <a:cubicBezTo>
                  <a:pt x="0" y="3542"/>
                  <a:pt x="1024" y="4567"/>
                  <a:pt x="2283" y="4567"/>
                </a:cubicBezTo>
                <a:cubicBezTo>
                  <a:pt x="3543" y="4567"/>
                  <a:pt x="4567" y="3542"/>
                  <a:pt x="4567" y="2283"/>
                </a:cubicBezTo>
                <a:cubicBezTo>
                  <a:pt x="4567" y="1024"/>
                  <a:pt x="3543" y="0"/>
                  <a:pt x="2283" y="0"/>
                </a:cubicBezTo>
                <a:close/>
                <a:moveTo>
                  <a:pt x="3272" y="1815"/>
                </a:moveTo>
                <a:lnTo>
                  <a:pt x="2076" y="3011"/>
                </a:lnTo>
                <a:cubicBezTo>
                  <a:pt x="2040" y="3047"/>
                  <a:pt x="1993" y="3065"/>
                  <a:pt x="1946" y="3065"/>
                </a:cubicBezTo>
                <a:cubicBezTo>
                  <a:pt x="1898" y="3065"/>
                  <a:pt x="1852" y="3047"/>
                  <a:pt x="1815" y="3011"/>
                </a:cubicBezTo>
                <a:lnTo>
                  <a:pt x="1295" y="2491"/>
                </a:lnTo>
                <a:cubicBezTo>
                  <a:pt x="1223" y="2419"/>
                  <a:pt x="1223" y="2303"/>
                  <a:pt x="1295" y="2231"/>
                </a:cubicBezTo>
                <a:cubicBezTo>
                  <a:pt x="1367" y="2159"/>
                  <a:pt x="1484" y="2159"/>
                  <a:pt x="1556" y="2231"/>
                </a:cubicBezTo>
                <a:lnTo>
                  <a:pt x="1946" y="2621"/>
                </a:lnTo>
                <a:lnTo>
                  <a:pt x="3012" y="1555"/>
                </a:lnTo>
                <a:cubicBezTo>
                  <a:pt x="3083" y="1483"/>
                  <a:pt x="3200" y="1483"/>
                  <a:pt x="3272" y="1555"/>
                </a:cubicBezTo>
                <a:cubicBezTo>
                  <a:pt x="3344" y="1627"/>
                  <a:pt x="3344" y="1744"/>
                  <a:pt x="3272" y="1815"/>
                </a:cubicBezTo>
                <a:close/>
              </a:path>
            </a:pathLst>
          </a:custGeom>
          <a:solidFill>
            <a:srgbClr val="00A9B2"/>
          </a:solidFill>
          <a:ln>
            <a:noFill/>
          </a:ln>
        </p:spPr>
      </p:sp>
      <p:sp>
        <p:nvSpPr>
          <p:cNvPr id="57" name="check-mark-button_17621">
            <a:extLst>
              <a:ext uri="{FF2B5EF4-FFF2-40B4-BE49-F238E27FC236}">
                <a16:creationId xmlns:a16="http://schemas.microsoft.com/office/drawing/2014/main" xmlns="" id="{C3EA4DFA-B934-4667-8484-814C943EDE5B}"/>
              </a:ext>
            </a:extLst>
          </p:cNvPr>
          <p:cNvSpPr>
            <a:spLocks noChangeAspect="1"/>
          </p:cNvSpPr>
          <p:nvPr/>
        </p:nvSpPr>
        <p:spPr bwMode="auto">
          <a:xfrm>
            <a:off x="831585" y="4050788"/>
            <a:ext cx="142346" cy="142131"/>
          </a:xfrm>
          <a:custGeom>
            <a:avLst/>
            <a:gdLst>
              <a:gd name="T0" fmla="*/ 2283 w 4567"/>
              <a:gd name="T1" fmla="*/ 0 h 4567"/>
              <a:gd name="T2" fmla="*/ 0 w 4567"/>
              <a:gd name="T3" fmla="*/ 2283 h 4567"/>
              <a:gd name="T4" fmla="*/ 2283 w 4567"/>
              <a:gd name="T5" fmla="*/ 4567 h 4567"/>
              <a:gd name="T6" fmla="*/ 4567 w 4567"/>
              <a:gd name="T7" fmla="*/ 2283 h 4567"/>
              <a:gd name="T8" fmla="*/ 2283 w 4567"/>
              <a:gd name="T9" fmla="*/ 0 h 4567"/>
              <a:gd name="T10" fmla="*/ 3272 w 4567"/>
              <a:gd name="T11" fmla="*/ 1815 h 4567"/>
              <a:gd name="T12" fmla="*/ 2076 w 4567"/>
              <a:gd name="T13" fmla="*/ 3011 h 4567"/>
              <a:gd name="T14" fmla="*/ 1946 w 4567"/>
              <a:gd name="T15" fmla="*/ 3065 h 4567"/>
              <a:gd name="T16" fmla="*/ 1815 w 4567"/>
              <a:gd name="T17" fmla="*/ 3011 h 4567"/>
              <a:gd name="T18" fmla="*/ 1295 w 4567"/>
              <a:gd name="T19" fmla="*/ 2491 h 4567"/>
              <a:gd name="T20" fmla="*/ 1295 w 4567"/>
              <a:gd name="T21" fmla="*/ 2231 h 4567"/>
              <a:gd name="T22" fmla="*/ 1556 w 4567"/>
              <a:gd name="T23" fmla="*/ 2231 h 4567"/>
              <a:gd name="T24" fmla="*/ 1946 w 4567"/>
              <a:gd name="T25" fmla="*/ 2621 h 4567"/>
              <a:gd name="T26" fmla="*/ 3012 w 4567"/>
              <a:gd name="T27" fmla="*/ 1555 h 4567"/>
              <a:gd name="T28" fmla="*/ 3272 w 4567"/>
              <a:gd name="T29" fmla="*/ 1555 h 4567"/>
              <a:gd name="T30" fmla="*/ 3272 w 4567"/>
              <a:gd name="T31" fmla="*/ 1815 h 4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567" h="4567">
                <a:moveTo>
                  <a:pt x="2283" y="0"/>
                </a:moveTo>
                <a:cubicBezTo>
                  <a:pt x="1024" y="0"/>
                  <a:pt x="0" y="1024"/>
                  <a:pt x="0" y="2283"/>
                </a:cubicBezTo>
                <a:cubicBezTo>
                  <a:pt x="0" y="3542"/>
                  <a:pt x="1024" y="4567"/>
                  <a:pt x="2283" y="4567"/>
                </a:cubicBezTo>
                <a:cubicBezTo>
                  <a:pt x="3543" y="4567"/>
                  <a:pt x="4567" y="3542"/>
                  <a:pt x="4567" y="2283"/>
                </a:cubicBezTo>
                <a:cubicBezTo>
                  <a:pt x="4567" y="1024"/>
                  <a:pt x="3543" y="0"/>
                  <a:pt x="2283" y="0"/>
                </a:cubicBezTo>
                <a:close/>
                <a:moveTo>
                  <a:pt x="3272" y="1815"/>
                </a:moveTo>
                <a:lnTo>
                  <a:pt x="2076" y="3011"/>
                </a:lnTo>
                <a:cubicBezTo>
                  <a:pt x="2040" y="3047"/>
                  <a:pt x="1993" y="3065"/>
                  <a:pt x="1946" y="3065"/>
                </a:cubicBezTo>
                <a:cubicBezTo>
                  <a:pt x="1898" y="3065"/>
                  <a:pt x="1852" y="3047"/>
                  <a:pt x="1815" y="3011"/>
                </a:cubicBezTo>
                <a:lnTo>
                  <a:pt x="1295" y="2491"/>
                </a:lnTo>
                <a:cubicBezTo>
                  <a:pt x="1223" y="2419"/>
                  <a:pt x="1223" y="2303"/>
                  <a:pt x="1295" y="2231"/>
                </a:cubicBezTo>
                <a:cubicBezTo>
                  <a:pt x="1367" y="2159"/>
                  <a:pt x="1484" y="2159"/>
                  <a:pt x="1556" y="2231"/>
                </a:cubicBezTo>
                <a:lnTo>
                  <a:pt x="1946" y="2621"/>
                </a:lnTo>
                <a:lnTo>
                  <a:pt x="3012" y="1555"/>
                </a:lnTo>
                <a:cubicBezTo>
                  <a:pt x="3083" y="1483"/>
                  <a:pt x="3200" y="1483"/>
                  <a:pt x="3272" y="1555"/>
                </a:cubicBezTo>
                <a:cubicBezTo>
                  <a:pt x="3344" y="1627"/>
                  <a:pt x="3344" y="1744"/>
                  <a:pt x="3272" y="1815"/>
                </a:cubicBezTo>
                <a:close/>
              </a:path>
            </a:pathLst>
          </a:custGeom>
          <a:solidFill>
            <a:srgbClr val="00A9B2"/>
          </a:solidFill>
          <a:ln>
            <a:noFill/>
          </a:ln>
        </p:spPr>
      </p:sp>
      <p:sp>
        <p:nvSpPr>
          <p:cNvPr id="58" name="check-mark-button_17621">
            <a:extLst>
              <a:ext uri="{FF2B5EF4-FFF2-40B4-BE49-F238E27FC236}">
                <a16:creationId xmlns:a16="http://schemas.microsoft.com/office/drawing/2014/main" xmlns="" id="{FD6D836E-F770-444C-B01A-B789C0DE92CC}"/>
              </a:ext>
            </a:extLst>
          </p:cNvPr>
          <p:cNvSpPr>
            <a:spLocks noChangeAspect="1"/>
          </p:cNvSpPr>
          <p:nvPr/>
        </p:nvSpPr>
        <p:spPr bwMode="auto">
          <a:xfrm>
            <a:off x="831585" y="4480024"/>
            <a:ext cx="142346" cy="142131"/>
          </a:xfrm>
          <a:custGeom>
            <a:avLst/>
            <a:gdLst>
              <a:gd name="T0" fmla="*/ 2283 w 4567"/>
              <a:gd name="T1" fmla="*/ 0 h 4567"/>
              <a:gd name="T2" fmla="*/ 0 w 4567"/>
              <a:gd name="T3" fmla="*/ 2283 h 4567"/>
              <a:gd name="T4" fmla="*/ 2283 w 4567"/>
              <a:gd name="T5" fmla="*/ 4567 h 4567"/>
              <a:gd name="T6" fmla="*/ 4567 w 4567"/>
              <a:gd name="T7" fmla="*/ 2283 h 4567"/>
              <a:gd name="T8" fmla="*/ 2283 w 4567"/>
              <a:gd name="T9" fmla="*/ 0 h 4567"/>
              <a:gd name="T10" fmla="*/ 3272 w 4567"/>
              <a:gd name="T11" fmla="*/ 1815 h 4567"/>
              <a:gd name="T12" fmla="*/ 2076 w 4567"/>
              <a:gd name="T13" fmla="*/ 3011 h 4567"/>
              <a:gd name="T14" fmla="*/ 1946 w 4567"/>
              <a:gd name="T15" fmla="*/ 3065 h 4567"/>
              <a:gd name="T16" fmla="*/ 1815 w 4567"/>
              <a:gd name="T17" fmla="*/ 3011 h 4567"/>
              <a:gd name="T18" fmla="*/ 1295 w 4567"/>
              <a:gd name="T19" fmla="*/ 2491 h 4567"/>
              <a:gd name="T20" fmla="*/ 1295 w 4567"/>
              <a:gd name="T21" fmla="*/ 2231 h 4567"/>
              <a:gd name="T22" fmla="*/ 1556 w 4567"/>
              <a:gd name="T23" fmla="*/ 2231 h 4567"/>
              <a:gd name="T24" fmla="*/ 1946 w 4567"/>
              <a:gd name="T25" fmla="*/ 2621 h 4567"/>
              <a:gd name="T26" fmla="*/ 3012 w 4567"/>
              <a:gd name="T27" fmla="*/ 1555 h 4567"/>
              <a:gd name="T28" fmla="*/ 3272 w 4567"/>
              <a:gd name="T29" fmla="*/ 1555 h 4567"/>
              <a:gd name="T30" fmla="*/ 3272 w 4567"/>
              <a:gd name="T31" fmla="*/ 1815 h 4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567" h="4567">
                <a:moveTo>
                  <a:pt x="2283" y="0"/>
                </a:moveTo>
                <a:cubicBezTo>
                  <a:pt x="1024" y="0"/>
                  <a:pt x="0" y="1024"/>
                  <a:pt x="0" y="2283"/>
                </a:cubicBezTo>
                <a:cubicBezTo>
                  <a:pt x="0" y="3542"/>
                  <a:pt x="1024" y="4567"/>
                  <a:pt x="2283" y="4567"/>
                </a:cubicBezTo>
                <a:cubicBezTo>
                  <a:pt x="3543" y="4567"/>
                  <a:pt x="4567" y="3542"/>
                  <a:pt x="4567" y="2283"/>
                </a:cubicBezTo>
                <a:cubicBezTo>
                  <a:pt x="4567" y="1024"/>
                  <a:pt x="3543" y="0"/>
                  <a:pt x="2283" y="0"/>
                </a:cubicBezTo>
                <a:close/>
                <a:moveTo>
                  <a:pt x="3272" y="1815"/>
                </a:moveTo>
                <a:lnTo>
                  <a:pt x="2076" y="3011"/>
                </a:lnTo>
                <a:cubicBezTo>
                  <a:pt x="2040" y="3047"/>
                  <a:pt x="1993" y="3065"/>
                  <a:pt x="1946" y="3065"/>
                </a:cubicBezTo>
                <a:cubicBezTo>
                  <a:pt x="1898" y="3065"/>
                  <a:pt x="1852" y="3047"/>
                  <a:pt x="1815" y="3011"/>
                </a:cubicBezTo>
                <a:lnTo>
                  <a:pt x="1295" y="2491"/>
                </a:lnTo>
                <a:cubicBezTo>
                  <a:pt x="1223" y="2419"/>
                  <a:pt x="1223" y="2303"/>
                  <a:pt x="1295" y="2231"/>
                </a:cubicBezTo>
                <a:cubicBezTo>
                  <a:pt x="1367" y="2159"/>
                  <a:pt x="1484" y="2159"/>
                  <a:pt x="1556" y="2231"/>
                </a:cubicBezTo>
                <a:lnTo>
                  <a:pt x="1946" y="2621"/>
                </a:lnTo>
                <a:lnTo>
                  <a:pt x="3012" y="1555"/>
                </a:lnTo>
                <a:cubicBezTo>
                  <a:pt x="3083" y="1483"/>
                  <a:pt x="3200" y="1483"/>
                  <a:pt x="3272" y="1555"/>
                </a:cubicBezTo>
                <a:cubicBezTo>
                  <a:pt x="3344" y="1627"/>
                  <a:pt x="3344" y="1744"/>
                  <a:pt x="3272" y="1815"/>
                </a:cubicBezTo>
                <a:close/>
              </a:path>
            </a:pathLst>
          </a:custGeom>
          <a:solidFill>
            <a:srgbClr val="00A9B2"/>
          </a:solidFill>
          <a:ln>
            <a:noFill/>
          </a:ln>
        </p:spPr>
      </p:sp>
      <p:sp>
        <p:nvSpPr>
          <p:cNvPr id="59" name="check-mark-button_17621">
            <a:extLst>
              <a:ext uri="{FF2B5EF4-FFF2-40B4-BE49-F238E27FC236}">
                <a16:creationId xmlns:a16="http://schemas.microsoft.com/office/drawing/2014/main" xmlns="" id="{00A570CC-A621-4654-A4DF-3BF537057606}"/>
              </a:ext>
            </a:extLst>
          </p:cNvPr>
          <p:cNvSpPr>
            <a:spLocks noChangeAspect="1"/>
          </p:cNvSpPr>
          <p:nvPr/>
        </p:nvSpPr>
        <p:spPr bwMode="auto">
          <a:xfrm>
            <a:off x="831585" y="4909259"/>
            <a:ext cx="142346" cy="142131"/>
          </a:xfrm>
          <a:custGeom>
            <a:avLst/>
            <a:gdLst>
              <a:gd name="T0" fmla="*/ 2283 w 4567"/>
              <a:gd name="T1" fmla="*/ 0 h 4567"/>
              <a:gd name="T2" fmla="*/ 0 w 4567"/>
              <a:gd name="T3" fmla="*/ 2283 h 4567"/>
              <a:gd name="T4" fmla="*/ 2283 w 4567"/>
              <a:gd name="T5" fmla="*/ 4567 h 4567"/>
              <a:gd name="T6" fmla="*/ 4567 w 4567"/>
              <a:gd name="T7" fmla="*/ 2283 h 4567"/>
              <a:gd name="T8" fmla="*/ 2283 w 4567"/>
              <a:gd name="T9" fmla="*/ 0 h 4567"/>
              <a:gd name="T10" fmla="*/ 3272 w 4567"/>
              <a:gd name="T11" fmla="*/ 1815 h 4567"/>
              <a:gd name="T12" fmla="*/ 2076 w 4567"/>
              <a:gd name="T13" fmla="*/ 3011 h 4567"/>
              <a:gd name="T14" fmla="*/ 1946 w 4567"/>
              <a:gd name="T15" fmla="*/ 3065 h 4567"/>
              <a:gd name="T16" fmla="*/ 1815 w 4567"/>
              <a:gd name="T17" fmla="*/ 3011 h 4567"/>
              <a:gd name="T18" fmla="*/ 1295 w 4567"/>
              <a:gd name="T19" fmla="*/ 2491 h 4567"/>
              <a:gd name="T20" fmla="*/ 1295 w 4567"/>
              <a:gd name="T21" fmla="*/ 2231 h 4567"/>
              <a:gd name="T22" fmla="*/ 1556 w 4567"/>
              <a:gd name="T23" fmla="*/ 2231 h 4567"/>
              <a:gd name="T24" fmla="*/ 1946 w 4567"/>
              <a:gd name="T25" fmla="*/ 2621 h 4567"/>
              <a:gd name="T26" fmla="*/ 3012 w 4567"/>
              <a:gd name="T27" fmla="*/ 1555 h 4567"/>
              <a:gd name="T28" fmla="*/ 3272 w 4567"/>
              <a:gd name="T29" fmla="*/ 1555 h 4567"/>
              <a:gd name="T30" fmla="*/ 3272 w 4567"/>
              <a:gd name="T31" fmla="*/ 1815 h 4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567" h="4567">
                <a:moveTo>
                  <a:pt x="2283" y="0"/>
                </a:moveTo>
                <a:cubicBezTo>
                  <a:pt x="1024" y="0"/>
                  <a:pt x="0" y="1024"/>
                  <a:pt x="0" y="2283"/>
                </a:cubicBezTo>
                <a:cubicBezTo>
                  <a:pt x="0" y="3542"/>
                  <a:pt x="1024" y="4567"/>
                  <a:pt x="2283" y="4567"/>
                </a:cubicBezTo>
                <a:cubicBezTo>
                  <a:pt x="3543" y="4567"/>
                  <a:pt x="4567" y="3542"/>
                  <a:pt x="4567" y="2283"/>
                </a:cubicBezTo>
                <a:cubicBezTo>
                  <a:pt x="4567" y="1024"/>
                  <a:pt x="3543" y="0"/>
                  <a:pt x="2283" y="0"/>
                </a:cubicBezTo>
                <a:close/>
                <a:moveTo>
                  <a:pt x="3272" y="1815"/>
                </a:moveTo>
                <a:lnTo>
                  <a:pt x="2076" y="3011"/>
                </a:lnTo>
                <a:cubicBezTo>
                  <a:pt x="2040" y="3047"/>
                  <a:pt x="1993" y="3065"/>
                  <a:pt x="1946" y="3065"/>
                </a:cubicBezTo>
                <a:cubicBezTo>
                  <a:pt x="1898" y="3065"/>
                  <a:pt x="1852" y="3047"/>
                  <a:pt x="1815" y="3011"/>
                </a:cubicBezTo>
                <a:lnTo>
                  <a:pt x="1295" y="2491"/>
                </a:lnTo>
                <a:cubicBezTo>
                  <a:pt x="1223" y="2419"/>
                  <a:pt x="1223" y="2303"/>
                  <a:pt x="1295" y="2231"/>
                </a:cubicBezTo>
                <a:cubicBezTo>
                  <a:pt x="1367" y="2159"/>
                  <a:pt x="1484" y="2159"/>
                  <a:pt x="1556" y="2231"/>
                </a:cubicBezTo>
                <a:lnTo>
                  <a:pt x="1946" y="2621"/>
                </a:lnTo>
                <a:lnTo>
                  <a:pt x="3012" y="1555"/>
                </a:lnTo>
                <a:cubicBezTo>
                  <a:pt x="3083" y="1483"/>
                  <a:pt x="3200" y="1483"/>
                  <a:pt x="3272" y="1555"/>
                </a:cubicBezTo>
                <a:cubicBezTo>
                  <a:pt x="3344" y="1627"/>
                  <a:pt x="3344" y="1744"/>
                  <a:pt x="3272" y="1815"/>
                </a:cubicBezTo>
                <a:close/>
              </a:path>
            </a:pathLst>
          </a:custGeom>
          <a:solidFill>
            <a:srgbClr val="00A9B2"/>
          </a:solidFill>
          <a:ln>
            <a:noFill/>
          </a:ln>
        </p:spPr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A9FACE09-5D81-4413-BF0E-7EF647F4723C}"/>
              </a:ext>
            </a:extLst>
          </p:cNvPr>
          <p:cNvSpPr/>
          <p:nvPr/>
        </p:nvSpPr>
        <p:spPr>
          <a:xfrm>
            <a:off x="433406" y="5878688"/>
            <a:ext cx="3746708" cy="2455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8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QY Group </a:t>
            </a:r>
            <a:r>
              <a:rPr kumimoji="0" lang="en-US" altLang="zh-CN" sz="1200" b="0" i="0" u="none" strike="noStrike" kern="1200" cap="none" spc="80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Co.,Ltd</a:t>
            </a:r>
            <a:r>
              <a:rPr kumimoji="0" lang="en-US" altLang="zh-CN" sz="1200" b="0" i="0" u="none" strike="noStrike" kern="1200" cap="none" spc="8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54926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矩形 112">
            <a:extLst>
              <a:ext uri="{FF2B5EF4-FFF2-40B4-BE49-F238E27FC236}">
                <a16:creationId xmlns:a16="http://schemas.microsoft.com/office/drawing/2014/main" xmlns="" id="{5CE05D29-4809-469A-A2B4-F22FAF58C545}"/>
              </a:ext>
            </a:extLst>
          </p:cNvPr>
          <p:cNvSpPr/>
          <p:nvPr/>
        </p:nvSpPr>
        <p:spPr>
          <a:xfrm>
            <a:off x="3206597" y="0"/>
            <a:ext cx="8985404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平行四边形 1">
            <a:extLst>
              <a:ext uri="{FF2B5EF4-FFF2-40B4-BE49-F238E27FC236}">
                <a16:creationId xmlns:a16="http://schemas.microsoft.com/office/drawing/2014/main" xmlns="" id="{34761CED-D4FF-4A34-B91D-8AD2EB58F1A0}"/>
              </a:ext>
            </a:extLst>
          </p:cNvPr>
          <p:cNvSpPr/>
          <p:nvPr/>
        </p:nvSpPr>
        <p:spPr>
          <a:xfrm>
            <a:off x="6693655" y="0"/>
            <a:ext cx="6081486" cy="6858000"/>
          </a:xfrm>
          <a:prstGeom prst="parallelogram">
            <a:avLst/>
          </a:prstGeom>
          <a:blipFill dpi="0" rotWithShape="1">
            <a:blip r:embed="rId3"/>
            <a:srcRect/>
            <a:stretch>
              <a:fillRect l="9308" t="-29261" r="-9308" b="-23328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1" name="平行四边形 50">
            <a:extLst>
              <a:ext uri="{FF2B5EF4-FFF2-40B4-BE49-F238E27FC236}">
                <a16:creationId xmlns:a16="http://schemas.microsoft.com/office/drawing/2014/main" xmlns="" id="{D172ADE0-8B7A-4BF9-ADFE-3FCC8E40D2D4}"/>
              </a:ext>
            </a:extLst>
          </p:cNvPr>
          <p:cNvSpPr/>
          <p:nvPr/>
        </p:nvSpPr>
        <p:spPr>
          <a:xfrm>
            <a:off x="6693655" y="0"/>
            <a:ext cx="6081486" cy="6858000"/>
          </a:xfrm>
          <a:prstGeom prst="parallelogram">
            <a:avLst/>
          </a:prstGeom>
          <a:gradFill>
            <a:gsLst>
              <a:gs pos="0">
                <a:srgbClr val="00A9B2">
                  <a:alpha val="80000"/>
                </a:srgbClr>
              </a:gs>
              <a:gs pos="68000">
                <a:srgbClr val="00A9B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8E4B199A-32A7-4EC4-A095-E8C048165BA8}"/>
              </a:ext>
            </a:extLst>
          </p:cNvPr>
          <p:cNvGrpSpPr/>
          <p:nvPr/>
        </p:nvGrpSpPr>
        <p:grpSpPr>
          <a:xfrm>
            <a:off x="6011379" y="1955800"/>
            <a:ext cx="5772631" cy="4161461"/>
            <a:chOff x="5702525" y="1684177"/>
            <a:chExt cx="6081486" cy="4384113"/>
          </a:xfrm>
        </p:grpSpPr>
        <p:sp>
          <p:nvSpPr>
            <p:cNvPr id="48" name="矩形 47">
              <a:extLst>
                <a:ext uri="{FF2B5EF4-FFF2-40B4-BE49-F238E27FC236}">
                  <a16:creationId xmlns:a16="http://schemas.microsoft.com/office/drawing/2014/main" xmlns="" id="{6A0E515A-0694-4E46-8486-CF8A4885102B}"/>
                </a:ext>
              </a:extLst>
            </p:cNvPr>
            <p:cNvSpPr/>
            <p:nvPr/>
          </p:nvSpPr>
          <p:spPr>
            <a:xfrm>
              <a:off x="5702525" y="1684177"/>
              <a:ext cx="6081486" cy="4384113"/>
            </a:xfrm>
            <a:prstGeom prst="rect">
              <a:avLst/>
            </a:prstGeom>
            <a:solidFill>
              <a:schemeClr val="bg1"/>
            </a:solidFill>
            <a:ln>
              <a:gradFill>
                <a:gsLst>
                  <a:gs pos="0">
                    <a:srgbClr val="00A9B2"/>
                  </a:gs>
                  <a:gs pos="100000">
                    <a:srgbClr val="00A9B2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254000" dist="203200" dir="5400000" sx="98000" sy="98000" algn="t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14960..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49" name="图片 48" descr="地图上的文字&#10;&#10;描述已自动生成">
              <a:extLst>
                <a:ext uri="{FF2B5EF4-FFF2-40B4-BE49-F238E27FC236}">
                  <a16:creationId xmlns:a16="http://schemas.microsoft.com/office/drawing/2014/main" xmlns="" id="{A8328097-8C53-4843-9A46-97B9E6645B8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65988" y="1838472"/>
              <a:ext cx="5738049" cy="4059940"/>
            </a:xfrm>
            <a:prstGeom prst="rect">
              <a:avLst/>
            </a:prstGeom>
            <a:ln w="12700">
              <a:gradFill>
                <a:gsLst>
                  <a:gs pos="0">
                    <a:srgbClr val="00A9B2"/>
                  </a:gs>
                  <a:gs pos="50000">
                    <a:srgbClr val="00A9B2"/>
                  </a:gs>
                  <a:gs pos="15000">
                    <a:srgbClr val="00A9B2">
                      <a:alpha val="0"/>
                    </a:srgbClr>
                  </a:gs>
                  <a:gs pos="65000">
                    <a:srgbClr val="00A9B2">
                      <a:alpha val="0"/>
                    </a:srgbClr>
                  </a:gs>
                  <a:gs pos="35398">
                    <a:srgbClr val="00A9B2">
                      <a:alpha val="0"/>
                    </a:srgbClr>
                  </a:gs>
                  <a:gs pos="85000">
                    <a:srgbClr val="00A9B2">
                      <a:alpha val="0"/>
                    </a:srgbClr>
                  </a:gs>
                  <a:gs pos="100000">
                    <a:srgbClr val="00A9B2"/>
                  </a:gs>
                </a:gsLst>
                <a:lin ang="3000000" scaled="0"/>
              </a:gradFill>
            </a:ln>
          </p:spPr>
        </p:pic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250392D5-6956-455C-AC9A-534E0CC8B71B}"/>
              </a:ext>
            </a:extLst>
          </p:cNvPr>
          <p:cNvGrpSpPr/>
          <p:nvPr/>
        </p:nvGrpSpPr>
        <p:grpSpPr>
          <a:xfrm rot="928500">
            <a:off x="-553632" y="-539851"/>
            <a:ext cx="3015128" cy="4098781"/>
            <a:chOff x="9207174" y="318082"/>
            <a:chExt cx="318496" cy="432965"/>
          </a:xfrm>
          <a:gradFill flip="none" rotWithShape="0">
            <a:gsLst>
              <a:gs pos="0">
                <a:srgbClr val="00A9B2">
                  <a:alpha val="20000"/>
                </a:srgbClr>
              </a:gs>
              <a:gs pos="78000">
                <a:srgbClr val="00A9B2">
                  <a:alpha val="0"/>
                </a:srgbClr>
              </a:gs>
            </a:gsLst>
            <a:lin ang="5400000" scaled="1"/>
            <a:tileRect/>
          </a:gradFill>
        </p:grpSpPr>
        <p:sp>
          <p:nvSpPr>
            <p:cNvPr id="77" name="箭头: 上 76">
              <a:extLst>
                <a:ext uri="{FF2B5EF4-FFF2-40B4-BE49-F238E27FC236}">
                  <a16:creationId xmlns:a16="http://schemas.microsoft.com/office/drawing/2014/main" xmlns="" id="{93C0289D-1983-4208-8CF9-C9BA03FFB2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73594" y="318082"/>
              <a:ext cx="215884" cy="384002"/>
            </a:xfrm>
            <a:prstGeom prst="upArrow">
              <a:avLst>
                <a:gd name="adj1" fmla="val 50000"/>
                <a:gd name="adj2" fmla="val 57721"/>
              </a:avLst>
            </a:prstGeom>
            <a:grpFill/>
            <a:ln w="6350">
              <a:gradFill>
                <a:gsLst>
                  <a:gs pos="0">
                    <a:srgbClr val="00A9B2">
                      <a:alpha val="20000"/>
                    </a:srgbClr>
                  </a:gs>
                  <a:gs pos="100000">
                    <a:srgbClr val="00A9B2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箭头: 上 77">
              <a:extLst>
                <a:ext uri="{FF2B5EF4-FFF2-40B4-BE49-F238E27FC236}">
                  <a16:creationId xmlns:a16="http://schemas.microsoft.com/office/drawing/2014/main" xmlns="" id="{13540822-B6F0-4FB3-A0D4-CD81F2DA7D9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402776" y="538916"/>
              <a:ext cx="122894" cy="184692"/>
            </a:xfrm>
            <a:prstGeom prst="upArrow">
              <a:avLst/>
            </a:prstGeom>
            <a:grpFill/>
            <a:ln w="3175">
              <a:gradFill>
                <a:gsLst>
                  <a:gs pos="0">
                    <a:srgbClr val="00A9B2">
                      <a:alpha val="20000"/>
                    </a:srgbClr>
                  </a:gs>
                  <a:gs pos="100000">
                    <a:srgbClr val="00A9B2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9" name="箭头: 上 78">
              <a:extLst>
                <a:ext uri="{FF2B5EF4-FFF2-40B4-BE49-F238E27FC236}">
                  <a16:creationId xmlns:a16="http://schemas.microsoft.com/office/drawing/2014/main" xmlns="" id="{D45938D7-4383-4C5C-A964-6503758710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07174" y="476713"/>
              <a:ext cx="122894" cy="274334"/>
            </a:xfrm>
            <a:prstGeom prst="upArrow">
              <a:avLst/>
            </a:prstGeom>
            <a:grpFill/>
            <a:ln w="3175">
              <a:gradFill>
                <a:gsLst>
                  <a:gs pos="0">
                    <a:srgbClr val="00A9B2">
                      <a:alpha val="20000"/>
                    </a:srgbClr>
                  </a:gs>
                  <a:gs pos="100000">
                    <a:srgbClr val="00A9B2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xmlns="" id="{8E0EE943-3BA6-43BB-93CB-D5B86F78B22F}"/>
              </a:ext>
            </a:extLst>
          </p:cNvPr>
          <p:cNvGrpSpPr/>
          <p:nvPr/>
        </p:nvGrpSpPr>
        <p:grpSpPr>
          <a:xfrm>
            <a:off x="406400" y="952555"/>
            <a:ext cx="7251700" cy="442827"/>
            <a:chOff x="406400" y="386497"/>
            <a:chExt cx="3974719" cy="442827"/>
          </a:xfrm>
        </p:grpSpPr>
        <p:sp>
          <p:nvSpPr>
            <p:cNvPr id="81" name="文本框 5">
              <a:extLst>
                <a:ext uri="{FF2B5EF4-FFF2-40B4-BE49-F238E27FC236}">
                  <a16:creationId xmlns:a16="http://schemas.microsoft.com/office/drawing/2014/main" xmlns="" id="{CC958668-F41B-465A-8EDC-2652FA3F4367}"/>
                </a:ext>
              </a:extLst>
            </p:cNvPr>
            <p:cNvSpPr txBox="1"/>
            <p:nvPr/>
          </p:nvSpPr>
          <p:spPr>
            <a:xfrm>
              <a:off x="421119" y="386497"/>
              <a:ext cx="3960000" cy="430887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000" b="0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6350">
                    <a:gradFill>
                      <a:gsLst>
                        <a:gs pos="0">
                          <a:srgbClr val="016AB5">
                            <a:alpha val="50000"/>
                          </a:srgbClr>
                        </a:gs>
                        <a:gs pos="100000">
                          <a:srgbClr val="016AB5">
                            <a:alpha val="0"/>
                          </a:srgbClr>
                        </a:gs>
                      </a:gsLst>
                      <a:lin ang="5400000" scaled="1"/>
                    </a:gradFill>
                    <a:miter lim="800000"/>
                  </a:ln>
                  <a:noFill/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完成监测指标荣获“质量品牌优秀企业”称号</a:t>
              </a:r>
            </a:p>
          </p:txBody>
        </p:sp>
        <p:sp>
          <p:nvSpPr>
            <p:cNvPr id="82" name="文本框 5">
              <a:extLst>
                <a:ext uri="{FF2B5EF4-FFF2-40B4-BE49-F238E27FC236}">
                  <a16:creationId xmlns:a16="http://schemas.microsoft.com/office/drawing/2014/main" xmlns="" id="{5ECAC2CB-2DE9-4809-B101-FC06BC938D40}"/>
                </a:ext>
              </a:extLst>
            </p:cNvPr>
            <p:cNvSpPr txBox="1"/>
            <p:nvPr/>
          </p:nvSpPr>
          <p:spPr>
            <a:xfrm>
              <a:off x="406400" y="398437"/>
              <a:ext cx="3960000" cy="430887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000" b="0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完成监测指标荣获“质量品牌优秀企业”称号</a:t>
              </a:r>
            </a:p>
          </p:txBody>
        </p:sp>
      </p:grpSp>
      <p:pic>
        <p:nvPicPr>
          <p:cNvPr id="83" name="图片 82" descr="图片包含 物体&#10;&#10;描述已自动生成">
            <a:extLst>
              <a:ext uri="{FF2B5EF4-FFF2-40B4-BE49-F238E27FC236}">
                <a16:creationId xmlns:a16="http://schemas.microsoft.com/office/drawing/2014/main" xmlns="" id="{ECB1C173-9C01-4D51-8F16-B60EB668805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323736"/>
            <a:ext cx="1272846" cy="432287"/>
          </a:xfrm>
          <a:prstGeom prst="rect">
            <a:avLst/>
          </a:prstGeom>
        </p:spPr>
      </p:pic>
      <p:sp>
        <p:nvSpPr>
          <p:cNvPr id="84" name="矩形: 圆角 83">
            <a:extLst>
              <a:ext uri="{FF2B5EF4-FFF2-40B4-BE49-F238E27FC236}">
                <a16:creationId xmlns:a16="http://schemas.microsoft.com/office/drawing/2014/main" xmlns="" id="{439D343B-E02F-4FC4-A66E-041F9EAFE470}"/>
              </a:ext>
            </a:extLst>
          </p:cNvPr>
          <p:cNvSpPr/>
          <p:nvPr/>
        </p:nvSpPr>
        <p:spPr>
          <a:xfrm>
            <a:off x="406400" y="1591914"/>
            <a:ext cx="360000" cy="45719"/>
          </a:xfrm>
          <a:prstGeom prst="roundRect">
            <a:avLst>
              <a:gd name="adj" fmla="val 50000"/>
            </a:avLst>
          </a:prstGeom>
          <a:solidFill>
            <a:srgbClr val="00A9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5" name="矩形: 圆角 84">
            <a:extLst>
              <a:ext uri="{FF2B5EF4-FFF2-40B4-BE49-F238E27FC236}">
                <a16:creationId xmlns:a16="http://schemas.microsoft.com/office/drawing/2014/main" xmlns="" id="{D9FC4357-E62A-4430-ADED-663383630467}"/>
              </a:ext>
            </a:extLst>
          </p:cNvPr>
          <p:cNvSpPr/>
          <p:nvPr/>
        </p:nvSpPr>
        <p:spPr>
          <a:xfrm>
            <a:off x="406400" y="1699952"/>
            <a:ext cx="144000" cy="45719"/>
          </a:xfrm>
          <a:prstGeom prst="roundRect">
            <a:avLst>
              <a:gd name="adj" fmla="val 50000"/>
            </a:avLst>
          </a:prstGeom>
          <a:solidFill>
            <a:srgbClr val="00A9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28A3374E-6592-4AD0-BE5A-6428CBFD5CED}"/>
              </a:ext>
            </a:extLst>
          </p:cNvPr>
          <p:cNvSpPr/>
          <p:nvPr/>
        </p:nvSpPr>
        <p:spPr>
          <a:xfrm>
            <a:off x="433406" y="5980486"/>
            <a:ext cx="3746708" cy="2455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80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QY Group </a:t>
            </a:r>
            <a:r>
              <a:rPr kumimoji="0" lang="en-US" altLang="zh-CN" sz="1200" b="0" i="0" u="none" strike="noStrike" kern="1200" cap="none" spc="800" normalizeH="0" baseline="0" noProof="0" dirty="0" err="1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Co.,Ltd</a:t>
            </a:r>
            <a:r>
              <a:rPr kumimoji="0" lang="en-US" altLang="zh-CN" sz="1200" b="0" i="0" u="none" strike="noStrike" kern="1200" cap="none" spc="80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AE124B94-773C-4E59-BE04-5319CF7768B0}"/>
              </a:ext>
            </a:extLst>
          </p:cNvPr>
          <p:cNvGrpSpPr/>
          <p:nvPr/>
        </p:nvGrpSpPr>
        <p:grpSpPr>
          <a:xfrm>
            <a:off x="420554" y="2644134"/>
            <a:ext cx="1256754" cy="1013505"/>
            <a:chOff x="420554" y="2313934"/>
            <a:chExt cx="1256754" cy="101350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022ADB63-D299-45DB-84B6-6743F85D2737}"/>
                </a:ext>
              </a:extLst>
            </p:cNvPr>
            <p:cNvSpPr/>
            <p:nvPr/>
          </p:nvSpPr>
          <p:spPr>
            <a:xfrm>
              <a:off x="420554" y="2313934"/>
              <a:ext cx="1033937" cy="492443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00" cap="none" spc="0" normalizeH="0" baseline="0" noProof="0" dirty="0">
                  <a:ln>
                    <a:noFill/>
                  </a:ln>
                  <a:solidFill>
                    <a:srgbClr val="00A9B2"/>
                  </a:solidFill>
                  <a:effectLst/>
                  <a:uLnTx/>
                  <a:uFillTx/>
                  <a:latin typeface="Bahnschrift SemiBold" panose="020B0502040204020203" pitchFamily="34" charset="0"/>
                  <a:ea typeface="微软雅黑" panose="020B0503020204020204" pitchFamily="34" charset="-122"/>
                  <a:cs typeface="Times New Roman"/>
                </a:rPr>
                <a:t>0.33%</a:t>
              </a:r>
              <a:endParaRPr kumimoji="0" lang="zh-CN" altLang="zh-CN" sz="3200" b="0" i="0" u="none" strike="noStrike" kern="1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Bahnschrift SemiBold" panose="020B0502040204020203" pitchFamily="34" charset="0"/>
                <a:ea typeface="微软雅黑" panose="020B0503020204020204" pitchFamily="34" charset="-122"/>
                <a:cs typeface="Times New Roman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3F5A067B-9BBB-4481-8635-3FFD4ED57492}"/>
                </a:ext>
              </a:extLst>
            </p:cNvPr>
            <p:cNvSpPr/>
            <p:nvPr/>
          </p:nvSpPr>
          <p:spPr>
            <a:xfrm>
              <a:off x="420554" y="2859836"/>
              <a:ext cx="937757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目标值</a:t>
              </a:r>
              <a:r>
                <a:rPr kumimoji="0" lang="zh-CN" altLang="zh-CN" sz="14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≤</a:t>
              </a:r>
              <a:r>
                <a:rPr kumimoji="0" lang="en-US" altLang="zh-CN" sz="14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1%</a:t>
              </a:r>
              <a:endParaRPr kumimoji="0" lang="zh-CN" altLang="zh-CN" sz="1400" b="0" i="0" u="none" strike="noStrike" kern="1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5724F6BD-E81F-4B80-B37B-1F7840BC2C2A}"/>
                </a:ext>
              </a:extLst>
            </p:cNvPr>
            <p:cNvSpPr/>
            <p:nvPr/>
          </p:nvSpPr>
          <p:spPr>
            <a:xfrm>
              <a:off x="420554" y="3111995"/>
              <a:ext cx="1256754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00" cap="none" spc="0" normalizeH="0" baseline="0" noProof="0" dirty="0">
                  <a:ln>
                    <a:noFill/>
                  </a:ln>
                  <a:solidFill>
                    <a:srgbClr val="00A9B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生产过程废品率</a:t>
              </a:r>
              <a:endParaRPr kumimoji="0" lang="zh-CN" altLang="zh-CN" sz="1400" b="1" i="0" u="none" strike="noStrike" kern="1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4E35C305-0B94-4888-B873-02EA6BDECB35}"/>
              </a:ext>
            </a:extLst>
          </p:cNvPr>
          <p:cNvGrpSpPr/>
          <p:nvPr/>
        </p:nvGrpSpPr>
        <p:grpSpPr>
          <a:xfrm>
            <a:off x="2358392" y="2644137"/>
            <a:ext cx="1256754" cy="1013502"/>
            <a:chOff x="2256792" y="2313937"/>
            <a:chExt cx="1256754" cy="1013502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xmlns="" id="{791168A7-C9F9-42DD-AEB1-E83DBFCE83F4}"/>
                </a:ext>
              </a:extLst>
            </p:cNvPr>
            <p:cNvSpPr/>
            <p:nvPr/>
          </p:nvSpPr>
          <p:spPr>
            <a:xfrm>
              <a:off x="2256792" y="2313937"/>
              <a:ext cx="722955" cy="492443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00" cap="none" spc="0" normalizeH="0" baseline="0" noProof="0" dirty="0">
                  <a:ln>
                    <a:noFill/>
                  </a:ln>
                  <a:solidFill>
                    <a:srgbClr val="00A9B2"/>
                  </a:solidFill>
                  <a:effectLst/>
                  <a:uLnTx/>
                  <a:uFillTx/>
                  <a:latin typeface="Bahnschrift SemiBold" panose="020B0502040204020203" pitchFamily="34" charset="0"/>
                  <a:ea typeface="微软雅黑" panose="020B0503020204020204" pitchFamily="34" charset="-122"/>
                  <a:cs typeface="Times New Roman"/>
                </a:rPr>
                <a:t>2.1%</a:t>
              </a:r>
              <a:endParaRPr kumimoji="0" lang="zh-CN" altLang="zh-CN" sz="3200" b="0" i="0" u="none" strike="noStrike" kern="1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Bahnschrift SemiBold" panose="020B0502040204020203" pitchFamily="34" charset="0"/>
                <a:ea typeface="微软雅黑" panose="020B0503020204020204" pitchFamily="34" charset="-122"/>
                <a:cs typeface="Times New Roman"/>
              </a:endParaRPr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xmlns="" id="{4EE7E22B-C373-4B1B-8ECA-47314E0C4CB7}"/>
                </a:ext>
              </a:extLst>
            </p:cNvPr>
            <p:cNvSpPr/>
            <p:nvPr/>
          </p:nvSpPr>
          <p:spPr>
            <a:xfrm>
              <a:off x="2256792" y="2859836"/>
              <a:ext cx="937757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目标值</a:t>
              </a:r>
              <a:r>
                <a:rPr kumimoji="0" lang="zh-CN" altLang="zh-CN" sz="14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≤</a:t>
              </a:r>
              <a:r>
                <a:rPr kumimoji="0" lang="en-US" altLang="zh-CN" sz="14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5%</a:t>
              </a:r>
              <a:endParaRPr kumimoji="0" lang="zh-CN" altLang="zh-CN" sz="1400" b="0" i="0" u="none" strike="noStrike" kern="1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endParaRPr>
            </a:p>
          </p:txBody>
        </p:sp>
        <p:sp>
          <p:nvSpPr>
            <p:cNvPr id="72" name="矩形 71">
              <a:extLst>
                <a:ext uri="{FF2B5EF4-FFF2-40B4-BE49-F238E27FC236}">
                  <a16:creationId xmlns:a16="http://schemas.microsoft.com/office/drawing/2014/main" xmlns="" id="{CC9F8FB8-F53E-4FD0-8AC1-0ED37AC87667}"/>
                </a:ext>
              </a:extLst>
            </p:cNvPr>
            <p:cNvSpPr/>
            <p:nvPr/>
          </p:nvSpPr>
          <p:spPr>
            <a:xfrm>
              <a:off x="2256792" y="3111995"/>
              <a:ext cx="1256754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00" cap="none" spc="0" normalizeH="0" baseline="0" noProof="0" dirty="0">
                  <a:ln>
                    <a:noFill/>
                  </a:ln>
                  <a:solidFill>
                    <a:srgbClr val="00A9B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包装质量不良率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F1905CDF-47CA-45D7-A9D3-CCF9252B0CFD}"/>
              </a:ext>
            </a:extLst>
          </p:cNvPr>
          <p:cNvGrpSpPr/>
          <p:nvPr/>
        </p:nvGrpSpPr>
        <p:grpSpPr>
          <a:xfrm>
            <a:off x="420554" y="4146103"/>
            <a:ext cx="1795363" cy="1013501"/>
            <a:chOff x="420554" y="3815903"/>
            <a:chExt cx="1795363" cy="1013501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xmlns="" id="{01A7682C-7F98-4895-AE5D-60123BF33148}"/>
                </a:ext>
              </a:extLst>
            </p:cNvPr>
            <p:cNvSpPr/>
            <p:nvPr/>
          </p:nvSpPr>
          <p:spPr>
            <a:xfrm>
              <a:off x="420554" y="3815903"/>
              <a:ext cx="998671" cy="492443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00" cap="none" spc="0" normalizeH="0" baseline="0" noProof="0" dirty="0">
                  <a:ln>
                    <a:noFill/>
                  </a:ln>
                  <a:solidFill>
                    <a:srgbClr val="00A9B2"/>
                  </a:solidFill>
                  <a:effectLst/>
                  <a:uLnTx/>
                  <a:uFillTx/>
                  <a:latin typeface="Bahnschrift SemiBold" panose="020B0502040204020203" pitchFamily="34" charset="0"/>
                  <a:ea typeface="微软雅黑" panose="020B0503020204020204" pitchFamily="34" charset="-122"/>
                  <a:cs typeface="Times New Roman"/>
                </a:rPr>
                <a:t>97.7%</a:t>
              </a:r>
              <a:endParaRPr kumimoji="0" lang="zh-CN" altLang="zh-CN" sz="3200" b="0" i="0" u="none" strike="noStrike" kern="1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Bahnschrift SemiBold" panose="020B0502040204020203" pitchFamily="34" charset="0"/>
                <a:ea typeface="微软雅黑" panose="020B0503020204020204" pitchFamily="34" charset="-122"/>
                <a:cs typeface="Times New Roman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xmlns="" id="{D7BD3EE3-7CFD-4081-862A-8C2CF1F7CDDC}"/>
                </a:ext>
              </a:extLst>
            </p:cNvPr>
            <p:cNvSpPr/>
            <p:nvPr/>
          </p:nvSpPr>
          <p:spPr>
            <a:xfrm>
              <a:off x="420554" y="4361801"/>
              <a:ext cx="1043555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目标值≥</a:t>
              </a:r>
              <a:r>
                <a:rPr kumimoji="0" lang="en-US" altLang="zh-CN" sz="14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90%</a:t>
              </a:r>
            </a:p>
          </p:txBody>
        </p:sp>
        <p:sp>
          <p:nvSpPr>
            <p:cNvPr id="89" name="矩形 88">
              <a:extLst>
                <a:ext uri="{FF2B5EF4-FFF2-40B4-BE49-F238E27FC236}">
                  <a16:creationId xmlns:a16="http://schemas.microsoft.com/office/drawing/2014/main" xmlns="" id="{72B61436-2E7E-46B2-8490-F277BE4CFF6C}"/>
                </a:ext>
              </a:extLst>
            </p:cNvPr>
            <p:cNvSpPr/>
            <p:nvPr/>
          </p:nvSpPr>
          <p:spPr>
            <a:xfrm>
              <a:off x="420554" y="4613960"/>
              <a:ext cx="1795363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00" cap="none" spc="0" normalizeH="0" baseline="0" noProof="0" dirty="0">
                  <a:ln>
                    <a:noFill/>
                  </a:ln>
                  <a:solidFill>
                    <a:srgbClr val="00A9B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环境卫生学监测合格率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A2F830CB-E4C4-48FA-801E-8503B8D8F8BA}"/>
              </a:ext>
            </a:extLst>
          </p:cNvPr>
          <p:cNvGrpSpPr/>
          <p:nvPr/>
        </p:nvGrpSpPr>
        <p:grpSpPr>
          <a:xfrm>
            <a:off x="2358392" y="4146103"/>
            <a:ext cx="1615827" cy="1013501"/>
            <a:chOff x="2256792" y="3815903"/>
            <a:chExt cx="1615827" cy="1013501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xmlns="" id="{751A40E3-FCC0-455A-8F07-9792431626CC}"/>
                </a:ext>
              </a:extLst>
            </p:cNvPr>
            <p:cNvSpPr/>
            <p:nvPr/>
          </p:nvSpPr>
          <p:spPr>
            <a:xfrm>
              <a:off x="2256792" y="3815903"/>
              <a:ext cx="1032334" cy="492443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00" cap="none" spc="0" normalizeH="0" baseline="0" noProof="0" dirty="0">
                  <a:ln>
                    <a:noFill/>
                  </a:ln>
                  <a:solidFill>
                    <a:srgbClr val="00A9B2"/>
                  </a:solidFill>
                  <a:effectLst/>
                  <a:uLnTx/>
                  <a:uFillTx/>
                  <a:latin typeface="Bahnschrift SemiBold" panose="020B0502040204020203" pitchFamily="34" charset="0"/>
                  <a:ea typeface="微软雅黑" panose="020B0503020204020204" pitchFamily="34" charset="-122"/>
                  <a:cs typeface="Times New Roman"/>
                </a:rPr>
                <a:t>93.8%</a:t>
              </a:r>
              <a:endParaRPr kumimoji="0" lang="zh-CN" altLang="zh-CN" sz="3200" b="0" i="0" u="none" strike="noStrike" kern="1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Bahnschrift SemiBold" panose="020B0502040204020203" pitchFamily="34" charset="0"/>
                <a:ea typeface="微软雅黑" panose="020B0503020204020204" pitchFamily="34" charset="-122"/>
                <a:cs typeface="Times New Roman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xmlns="" id="{25722EB0-BDB9-4D04-BC16-91878DD3462B}"/>
                </a:ext>
              </a:extLst>
            </p:cNvPr>
            <p:cNvSpPr/>
            <p:nvPr/>
          </p:nvSpPr>
          <p:spPr>
            <a:xfrm>
              <a:off x="2256792" y="4361801"/>
              <a:ext cx="1043555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目标值≥</a:t>
              </a:r>
              <a:r>
                <a:rPr kumimoji="0" lang="en-US" altLang="zh-CN" sz="14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90%</a:t>
              </a: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xmlns="" id="{CD6746BF-A353-4BF5-A5A6-8E18EFF0CED8}"/>
                </a:ext>
              </a:extLst>
            </p:cNvPr>
            <p:cNvSpPr/>
            <p:nvPr/>
          </p:nvSpPr>
          <p:spPr>
            <a:xfrm>
              <a:off x="2256792" y="4613960"/>
              <a:ext cx="1615827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00" cap="none" spc="0" normalizeH="0" baseline="0" noProof="0" dirty="0">
                  <a:ln>
                    <a:noFill/>
                  </a:ln>
                  <a:solidFill>
                    <a:srgbClr val="00A9B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质量异常处理及时率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31B76F08-707E-4AF3-8DA0-95B01A1FEE1B}"/>
              </a:ext>
            </a:extLst>
          </p:cNvPr>
          <p:cNvGrpSpPr/>
          <p:nvPr/>
        </p:nvGrpSpPr>
        <p:grpSpPr>
          <a:xfrm>
            <a:off x="4296230" y="4146103"/>
            <a:ext cx="1043555" cy="1013501"/>
            <a:chOff x="4093030" y="3815903"/>
            <a:chExt cx="1043555" cy="1013501"/>
          </a:xfrm>
        </p:grpSpPr>
        <p:sp>
          <p:nvSpPr>
            <p:cNvPr id="95" name="矩形 94">
              <a:extLst>
                <a:ext uri="{FF2B5EF4-FFF2-40B4-BE49-F238E27FC236}">
                  <a16:creationId xmlns:a16="http://schemas.microsoft.com/office/drawing/2014/main" xmlns="" id="{040E5217-06F6-484B-919B-3C44171C8523}"/>
                </a:ext>
              </a:extLst>
            </p:cNvPr>
            <p:cNvSpPr/>
            <p:nvPr/>
          </p:nvSpPr>
          <p:spPr>
            <a:xfrm>
              <a:off x="4093030" y="3815903"/>
              <a:ext cx="1022716" cy="492443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00" cap="none" spc="0" normalizeH="0" baseline="0" noProof="0" dirty="0">
                  <a:ln>
                    <a:noFill/>
                  </a:ln>
                  <a:solidFill>
                    <a:srgbClr val="00A9B2"/>
                  </a:solidFill>
                  <a:effectLst/>
                  <a:uLnTx/>
                  <a:uFillTx/>
                  <a:latin typeface="Bahnschrift SemiBold" panose="020B0502040204020203" pitchFamily="34" charset="0"/>
                  <a:ea typeface="微软雅黑" panose="020B0503020204020204" pitchFamily="34" charset="-122"/>
                  <a:cs typeface="Times New Roman"/>
                </a:rPr>
                <a:t>98.7%</a:t>
              </a:r>
              <a:endParaRPr kumimoji="0" lang="zh-CN" altLang="zh-CN" sz="3200" b="0" i="0" u="none" strike="noStrike" kern="1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Bahnschrift SemiBold" panose="020B0502040204020203" pitchFamily="34" charset="0"/>
                <a:ea typeface="微软雅黑" panose="020B0503020204020204" pitchFamily="34" charset="-122"/>
                <a:cs typeface="Times New Roman"/>
              </a:endParaRPr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xmlns="" id="{524E8052-23A1-4137-85A2-A9E7DA01A254}"/>
                </a:ext>
              </a:extLst>
            </p:cNvPr>
            <p:cNvSpPr/>
            <p:nvPr/>
          </p:nvSpPr>
          <p:spPr>
            <a:xfrm>
              <a:off x="4093030" y="4361801"/>
              <a:ext cx="1043555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目标值≥</a:t>
              </a:r>
              <a:r>
                <a:rPr kumimoji="0" lang="en-US" altLang="zh-CN" sz="1400" b="0" i="0" u="none" strike="noStrike" kern="1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95%</a:t>
              </a: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xmlns="" id="{9AD3BD8B-3FCD-4D48-A17B-CE779144B544}"/>
                </a:ext>
              </a:extLst>
            </p:cNvPr>
            <p:cNvSpPr/>
            <p:nvPr/>
          </p:nvSpPr>
          <p:spPr>
            <a:xfrm>
              <a:off x="4093030" y="4613960"/>
              <a:ext cx="897682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00" cap="none" spc="0" normalizeH="0" baseline="0" noProof="0" dirty="0">
                  <a:ln>
                    <a:noFill/>
                  </a:ln>
                  <a:solidFill>
                    <a:srgbClr val="00A9B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/>
                </a:rPr>
                <a:t>产品合格率</a:t>
              </a:r>
              <a:endParaRPr kumimoji="0" lang="zh-CN" altLang="zh-CN" sz="1400" b="1" i="0" u="none" strike="noStrike" kern="100" cap="none" spc="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2517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429A1B49-CDCC-4469-8C28-75F6B170B7EA}"/>
              </a:ext>
            </a:extLst>
          </p:cNvPr>
          <p:cNvSpPr/>
          <p:nvPr/>
        </p:nvSpPr>
        <p:spPr>
          <a:xfrm>
            <a:off x="277661" y="4714726"/>
            <a:ext cx="46954" cy="216000"/>
          </a:xfrm>
          <a:custGeom>
            <a:avLst/>
            <a:gdLst>
              <a:gd name="connsiteX0" fmla="*/ 0 w 46954"/>
              <a:gd name="connsiteY0" fmla="*/ 0 h 298249"/>
              <a:gd name="connsiteX1" fmla="*/ 46954 w 46954"/>
              <a:gd name="connsiteY1" fmla="*/ 0 h 298249"/>
              <a:gd name="connsiteX2" fmla="*/ 46954 w 46954"/>
              <a:gd name="connsiteY2" fmla="*/ 298249 h 298249"/>
              <a:gd name="connsiteX3" fmla="*/ 0 w 46954"/>
              <a:gd name="connsiteY3" fmla="*/ 298249 h 298249"/>
              <a:gd name="connsiteX4" fmla="*/ 0 w 46954"/>
              <a:gd name="connsiteY4" fmla="*/ 0 h 298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54" h="298249">
                <a:moveTo>
                  <a:pt x="0" y="0"/>
                </a:moveTo>
                <a:lnTo>
                  <a:pt x="46954" y="0"/>
                </a:lnTo>
                <a:lnTo>
                  <a:pt x="46954" y="298249"/>
                </a:lnTo>
                <a:lnTo>
                  <a:pt x="0" y="2982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7E55A017-0F5C-41C6-A96C-693862705A98}"/>
              </a:ext>
            </a:extLst>
          </p:cNvPr>
          <p:cNvSpPr/>
          <p:nvPr/>
        </p:nvSpPr>
        <p:spPr>
          <a:xfrm>
            <a:off x="277661" y="234863"/>
            <a:ext cx="11636679" cy="6388274"/>
          </a:xfrm>
          <a:custGeom>
            <a:avLst/>
            <a:gdLst>
              <a:gd name="connsiteX0" fmla="*/ 11589725 w 11636679"/>
              <a:gd name="connsiteY0" fmla="*/ 4496794 h 6388274"/>
              <a:gd name="connsiteX1" fmla="*/ 11636679 w 11636679"/>
              <a:gd name="connsiteY1" fmla="*/ 4496794 h 6388274"/>
              <a:gd name="connsiteX2" fmla="*/ 11636679 w 11636679"/>
              <a:gd name="connsiteY2" fmla="*/ 6388274 h 6388274"/>
              <a:gd name="connsiteX3" fmla="*/ 1322539 w 11636679"/>
              <a:gd name="connsiteY3" fmla="*/ 6388274 h 6388274"/>
              <a:gd name="connsiteX4" fmla="*/ 1322539 w 11636679"/>
              <a:gd name="connsiteY4" fmla="*/ 6341320 h 6388274"/>
              <a:gd name="connsiteX5" fmla="*/ 11589725 w 11636679"/>
              <a:gd name="connsiteY5" fmla="*/ 6341320 h 6388274"/>
              <a:gd name="connsiteX6" fmla="*/ 0 w 11636679"/>
              <a:gd name="connsiteY6" fmla="*/ 3194137 h 6388274"/>
              <a:gd name="connsiteX7" fmla="*/ 46954 w 11636679"/>
              <a:gd name="connsiteY7" fmla="*/ 3194137 h 6388274"/>
              <a:gd name="connsiteX8" fmla="*/ 46954 w 11636679"/>
              <a:gd name="connsiteY8" fmla="*/ 4438737 h 6388274"/>
              <a:gd name="connsiteX9" fmla="*/ 0 w 11636679"/>
              <a:gd name="connsiteY9" fmla="*/ 4438737 h 6388274"/>
              <a:gd name="connsiteX10" fmla="*/ 10903122 w 11636679"/>
              <a:gd name="connsiteY10" fmla="*/ 0 h 6388274"/>
              <a:gd name="connsiteX11" fmla="*/ 11636679 w 11636679"/>
              <a:gd name="connsiteY11" fmla="*/ 0 h 6388274"/>
              <a:gd name="connsiteX12" fmla="*/ 11636679 w 11636679"/>
              <a:gd name="connsiteY12" fmla="*/ 1274623 h 6388274"/>
              <a:gd name="connsiteX13" fmla="*/ 11589725 w 11636679"/>
              <a:gd name="connsiteY13" fmla="*/ 1274623 h 6388274"/>
              <a:gd name="connsiteX14" fmla="*/ 11589725 w 11636679"/>
              <a:gd name="connsiteY14" fmla="*/ 46954 h 6388274"/>
              <a:gd name="connsiteX15" fmla="*/ 10903132 w 11636679"/>
              <a:gd name="connsiteY15" fmla="*/ 46954 h 6388274"/>
              <a:gd name="connsiteX16" fmla="*/ 10907867 w 11636679"/>
              <a:gd name="connsiteY16" fmla="*/ 23502 h 6388274"/>
              <a:gd name="connsiteX17" fmla="*/ 10722933 w 11636679"/>
              <a:gd name="connsiteY17" fmla="*/ 0 h 6388274"/>
              <a:gd name="connsiteX18" fmla="*/ 10833241 w 11636679"/>
              <a:gd name="connsiteY18" fmla="*/ 0 h 6388274"/>
              <a:gd name="connsiteX19" fmla="*/ 10842976 w 11636679"/>
              <a:gd name="connsiteY19" fmla="*/ 23502 h 6388274"/>
              <a:gd name="connsiteX20" fmla="*/ 10833262 w 11636679"/>
              <a:gd name="connsiteY20" fmla="*/ 46954 h 6388274"/>
              <a:gd name="connsiteX21" fmla="*/ 10722912 w 11636679"/>
              <a:gd name="connsiteY21" fmla="*/ 46954 h 6388274"/>
              <a:gd name="connsiteX22" fmla="*/ 10713198 w 11636679"/>
              <a:gd name="connsiteY22" fmla="*/ 23502 h 6388274"/>
              <a:gd name="connsiteX23" fmla="*/ 0 w 11636679"/>
              <a:gd name="connsiteY23" fmla="*/ 0 h 6388274"/>
              <a:gd name="connsiteX24" fmla="*/ 10653054 w 11636679"/>
              <a:gd name="connsiteY24" fmla="*/ 0 h 6388274"/>
              <a:gd name="connsiteX25" fmla="*/ 10648309 w 11636679"/>
              <a:gd name="connsiteY25" fmla="*/ 23502 h 6388274"/>
              <a:gd name="connsiteX26" fmla="*/ 10653044 w 11636679"/>
              <a:gd name="connsiteY26" fmla="*/ 46954 h 6388274"/>
              <a:gd name="connsiteX27" fmla="*/ 46954 w 11636679"/>
              <a:gd name="connsiteY27" fmla="*/ 46954 h 6388274"/>
              <a:gd name="connsiteX28" fmla="*/ 46954 w 11636679"/>
              <a:gd name="connsiteY28" fmla="*/ 490851 h 6388274"/>
              <a:gd name="connsiteX29" fmla="*/ 0 w 11636679"/>
              <a:gd name="connsiteY29" fmla="*/ 490851 h 638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1636679" h="6388274">
                <a:moveTo>
                  <a:pt x="11589725" y="4496794"/>
                </a:moveTo>
                <a:lnTo>
                  <a:pt x="11636679" y="4496794"/>
                </a:lnTo>
                <a:lnTo>
                  <a:pt x="11636679" y="6388274"/>
                </a:lnTo>
                <a:lnTo>
                  <a:pt x="1322539" y="6388274"/>
                </a:lnTo>
                <a:lnTo>
                  <a:pt x="1322539" y="6341320"/>
                </a:lnTo>
                <a:lnTo>
                  <a:pt x="11589725" y="6341320"/>
                </a:lnTo>
                <a:close/>
                <a:moveTo>
                  <a:pt x="0" y="3194137"/>
                </a:moveTo>
                <a:lnTo>
                  <a:pt x="46954" y="3194137"/>
                </a:lnTo>
                <a:lnTo>
                  <a:pt x="46954" y="4438737"/>
                </a:lnTo>
                <a:lnTo>
                  <a:pt x="0" y="4438737"/>
                </a:lnTo>
                <a:close/>
                <a:moveTo>
                  <a:pt x="10903122" y="0"/>
                </a:moveTo>
                <a:lnTo>
                  <a:pt x="11636679" y="0"/>
                </a:lnTo>
                <a:lnTo>
                  <a:pt x="11636679" y="1274623"/>
                </a:lnTo>
                <a:lnTo>
                  <a:pt x="11589725" y="1274623"/>
                </a:lnTo>
                <a:lnTo>
                  <a:pt x="11589725" y="46954"/>
                </a:lnTo>
                <a:lnTo>
                  <a:pt x="10903132" y="46954"/>
                </a:lnTo>
                <a:lnTo>
                  <a:pt x="10907867" y="23502"/>
                </a:lnTo>
                <a:close/>
                <a:moveTo>
                  <a:pt x="10722933" y="0"/>
                </a:moveTo>
                <a:lnTo>
                  <a:pt x="10833241" y="0"/>
                </a:lnTo>
                <a:lnTo>
                  <a:pt x="10842976" y="23502"/>
                </a:lnTo>
                <a:lnTo>
                  <a:pt x="10833262" y="46954"/>
                </a:lnTo>
                <a:lnTo>
                  <a:pt x="10722912" y="46954"/>
                </a:lnTo>
                <a:lnTo>
                  <a:pt x="10713198" y="23502"/>
                </a:lnTo>
                <a:close/>
                <a:moveTo>
                  <a:pt x="0" y="0"/>
                </a:moveTo>
                <a:lnTo>
                  <a:pt x="10653054" y="0"/>
                </a:lnTo>
                <a:lnTo>
                  <a:pt x="10648309" y="23502"/>
                </a:lnTo>
                <a:lnTo>
                  <a:pt x="10653044" y="46954"/>
                </a:lnTo>
                <a:lnTo>
                  <a:pt x="46954" y="46954"/>
                </a:lnTo>
                <a:lnTo>
                  <a:pt x="46954" y="490851"/>
                </a:lnTo>
                <a:lnTo>
                  <a:pt x="0" y="490851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49515F37-608A-4867-827B-37B2BF6AC120}"/>
              </a:ext>
            </a:extLst>
          </p:cNvPr>
          <p:cNvSpPr/>
          <p:nvPr/>
        </p:nvSpPr>
        <p:spPr>
          <a:xfrm>
            <a:off x="277661" y="4971850"/>
            <a:ext cx="46954" cy="1486101"/>
          </a:xfrm>
          <a:custGeom>
            <a:avLst/>
            <a:gdLst>
              <a:gd name="connsiteX0" fmla="*/ 0 w 46954"/>
              <a:gd name="connsiteY0" fmla="*/ 0 h 1486101"/>
              <a:gd name="connsiteX1" fmla="*/ 46954 w 46954"/>
              <a:gd name="connsiteY1" fmla="*/ 0 h 1486101"/>
              <a:gd name="connsiteX2" fmla="*/ 46954 w 46954"/>
              <a:gd name="connsiteY2" fmla="*/ 1486101 h 1486101"/>
              <a:gd name="connsiteX3" fmla="*/ 0 w 46954"/>
              <a:gd name="connsiteY3" fmla="*/ 1486101 h 1486101"/>
              <a:gd name="connsiteX4" fmla="*/ 0 w 46954"/>
              <a:gd name="connsiteY4" fmla="*/ 0 h 1486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54" h="1486101">
                <a:moveTo>
                  <a:pt x="0" y="0"/>
                </a:moveTo>
                <a:lnTo>
                  <a:pt x="46954" y="0"/>
                </a:lnTo>
                <a:lnTo>
                  <a:pt x="46954" y="1486101"/>
                </a:lnTo>
                <a:lnTo>
                  <a:pt x="0" y="14861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50B2C54-85EB-4746-828D-D2798A96AEA3}"/>
              </a:ext>
            </a:extLst>
          </p:cNvPr>
          <p:cNvSpPr txBox="1"/>
          <p:nvPr/>
        </p:nvSpPr>
        <p:spPr>
          <a:xfrm>
            <a:off x="2106824" y="1657596"/>
            <a:ext cx="79783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300" normalizeH="0" baseline="0" noProof="0" dirty="0">
                <a:ln>
                  <a:noFill/>
                </a:ln>
                <a:solidFill>
                  <a:srgbClr val="FFC000">
                    <a:lumMod val="40000"/>
                    <a:lumOff val="60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秋叶团队</a:t>
            </a:r>
            <a:r>
              <a:rPr kumimoji="0" lang="en-US" altLang="zh-CN" sz="2400" b="0" i="0" u="none" strike="noStrike" kern="1200" cap="none" spc="300" normalizeH="0" baseline="0" noProof="0" dirty="0">
                <a:ln>
                  <a:noFill/>
                </a:ln>
                <a:solidFill>
                  <a:srgbClr val="FFC000">
                    <a:lumMod val="40000"/>
                    <a:lumOff val="60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0" lang="zh-CN" altLang="en-US" sz="2400" b="0" i="0" u="none" strike="noStrike" kern="1200" cap="none" spc="300" normalizeH="0" baseline="0" noProof="0" dirty="0">
                <a:ln>
                  <a:noFill/>
                </a:ln>
                <a:solidFill>
                  <a:srgbClr val="FFC000">
                    <a:lumMod val="40000"/>
                    <a:lumOff val="60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定制设计师</a:t>
            </a:r>
            <a:r>
              <a:rPr kumimoji="0" lang="en-US" altLang="zh-CN" sz="2400" b="0" i="0" u="none" strike="noStrike" kern="1200" cap="none" spc="300" normalizeH="0" baseline="0" noProof="0" dirty="0">
                <a:ln>
                  <a:noFill/>
                </a:ln>
                <a:solidFill>
                  <a:srgbClr val="FFC000">
                    <a:lumMod val="40000"/>
                    <a:lumOff val="60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/</a:t>
            </a:r>
            <a:r>
              <a:rPr kumimoji="0" lang="zh-CN" altLang="en-US" sz="2400" b="0" i="0" u="none" strike="noStrike" kern="1200" cap="none" spc="300" normalizeH="0" baseline="0" noProof="0" dirty="0">
                <a:ln>
                  <a:noFill/>
                </a:ln>
                <a:solidFill>
                  <a:srgbClr val="FFC000">
                    <a:lumMod val="40000"/>
                    <a:lumOff val="60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训练营讲师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B155ED6-9C9C-4E53-B1C7-FF7DDD6503F7}"/>
              </a:ext>
            </a:extLst>
          </p:cNvPr>
          <p:cNvSpPr txBox="1"/>
          <p:nvPr/>
        </p:nvSpPr>
        <p:spPr>
          <a:xfrm>
            <a:off x="4565772" y="859112"/>
            <a:ext cx="30604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600" normalizeH="0" baseline="0" noProof="0" dirty="0">
                <a:ln>
                  <a:noFill/>
                </a:ln>
                <a:solidFill>
                  <a:srgbClr val="FFC000">
                    <a:lumMod val="40000"/>
                    <a:lumOff val="60000"/>
                  </a:srgb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设计师 画生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7C7BE16B-66BB-4FF7-B098-F579C63AD7E7}"/>
              </a:ext>
            </a:extLst>
          </p:cNvPr>
          <p:cNvSpPr/>
          <p:nvPr/>
        </p:nvSpPr>
        <p:spPr>
          <a:xfrm>
            <a:off x="1287465" y="6487971"/>
            <a:ext cx="203200" cy="203200"/>
          </a:xfrm>
          <a:prstGeom prst="ellipse">
            <a:avLst/>
          </a:prstGeom>
          <a:solidFill>
            <a:schemeClr val="accent4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54E61D06-FF0B-44B4-BC99-BA4563DA9C81}"/>
              </a:ext>
            </a:extLst>
          </p:cNvPr>
          <p:cNvSpPr/>
          <p:nvPr/>
        </p:nvSpPr>
        <p:spPr>
          <a:xfrm>
            <a:off x="856686" y="6487971"/>
            <a:ext cx="203200" cy="203200"/>
          </a:xfrm>
          <a:prstGeom prst="ellipse">
            <a:avLst/>
          </a:prstGeom>
          <a:solidFill>
            <a:schemeClr val="accent4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D6BDB6C4-199C-4AD5-9CC7-A9F5C61F014F}"/>
              </a:ext>
            </a:extLst>
          </p:cNvPr>
          <p:cNvSpPr/>
          <p:nvPr/>
        </p:nvSpPr>
        <p:spPr>
          <a:xfrm>
            <a:off x="425907" y="6487971"/>
            <a:ext cx="203200" cy="203200"/>
          </a:xfrm>
          <a:prstGeom prst="ellipse">
            <a:avLst/>
          </a:prstGeom>
          <a:solidFill>
            <a:schemeClr val="accent4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AD68C501-0CBB-47E6-B1F5-27E2BC6A1C1B}"/>
              </a:ext>
            </a:extLst>
          </p:cNvPr>
          <p:cNvSpPr txBox="1"/>
          <p:nvPr/>
        </p:nvSpPr>
        <p:spPr>
          <a:xfrm rot="5400000">
            <a:off x="-963307" y="2002991"/>
            <a:ext cx="252888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40000"/>
                    <a:lumOff val="60000"/>
                  </a:srgbClr>
                </a:solidFill>
                <a:effectLst/>
                <a:uLnTx/>
                <a:uFillTx/>
                <a:latin typeface="汉仪雅酷黑 45W" panose="020B0404020202020204" pitchFamily="34" charset="-122"/>
                <a:ea typeface="汉仪雅酷黑 45W" panose="020B0404020202020204" pitchFamily="34" charset="-122"/>
                <a:cs typeface="+mn-cs"/>
              </a:rPr>
              <a:t>DESIGNED BY HUASHENG</a:t>
            </a:r>
            <a:endParaRPr kumimoji="0" lang="zh-CN" altLang="en-US" sz="800" b="0" i="0" u="none" strike="noStrike" kern="1200" cap="none" spc="0" normalizeH="0" baseline="0" noProof="0" dirty="0">
              <a:ln>
                <a:noFill/>
              </a:ln>
              <a:solidFill>
                <a:srgbClr val="FFC000">
                  <a:lumMod val="40000"/>
                  <a:lumOff val="60000"/>
                </a:srgbClr>
              </a:solidFill>
              <a:effectLst/>
              <a:uLnTx/>
              <a:uFillTx/>
              <a:latin typeface="汉仪雅酷黑 45W" panose="020B0404020202020204" pitchFamily="34" charset="-122"/>
              <a:ea typeface="汉仪雅酷黑 45W" panose="020B0404020202020204" pitchFamily="34" charset="-122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DDD18BD9-A004-42CB-A833-6291567B134A}"/>
              </a:ext>
            </a:extLst>
          </p:cNvPr>
          <p:cNvSpPr txBox="1"/>
          <p:nvPr/>
        </p:nvSpPr>
        <p:spPr>
          <a:xfrm rot="5400000">
            <a:off x="10349107" y="3064463"/>
            <a:ext cx="305389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40000"/>
                    <a:lumOff val="60000"/>
                  </a:srgbClr>
                </a:solidFill>
                <a:effectLst/>
                <a:uLnTx/>
                <a:uFillTx/>
                <a:latin typeface="汉仪雅酷黑 45W" panose="020B0404020202020204" pitchFamily="34" charset="-122"/>
                <a:ea typeface="汉仪雅酷黑 45W" panose="020B0404020202020204" pitchFamily="34" charset="-122"/>
                <a:cs typeface="+mn-cs"/>
              </a:rPr>
              <a:t>POWERPOINT DESIGNER</a:t>
            </a:r>
            <a:endParaRPr kumimoji="0" lang="zh-CN" altLang="en-US" sz="800" b="0" i="0" u="none" strike="noStrike" kern="1200" cap="none" spc="0" normalizeH="0" baseline="0" noProof="0" dirty="0">
              <a:ln>
                <a:noFill/>
              </a:ln>
              <a:solidFill>
                <a:srgbClr val="FFC000">
                  <a:lumMod val="40000"/>
                  <a:lumOff val="60000"/>
                </a:srgbClr>
              </a:solidFill>
              <a:effectLst/>
              <a:uLnTx/>
              <a:uFillTx/>
              <a:latin typeface="汉仪雅酷黑 45W" panose="020B0404020202020204" pitchFamily="34" charset="-122"/>
              <a:ea typeface="汉仪雅酷黑 45W" panose="020B0404020202020204" pitchFamily="34" charset="-122"/>
              <a:cs typeface="+mn-cs"/>
            </a:endParaRPr>
          </a:p>
        </p:txBody>
      </p:sp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xmlns="" id="{B80A2D4E-EE74-4443-A22B-A25D3FA57065}"/>
              </a:ext>
            </a:extLst>
          </p:cNvPr>
          <p:cNvSpPr/>
          <p:nvPr/>
        </p:nvSpPr>
        <p:spPr>
          <a:xfrm rot="5400000">
            <a:off x="1949428" y="4426726"/>
            <a:ext cx="1224000" cy="576000"/>
          </a:xfrm>
          <a:custGeom>
            <a:avLst/>
            <a:gdLst>
              <a:gd name="connsiteX0" fmla="*/ 1206000 w 1224000"/>
              <a:gd name="connsiteY0" fmla="*/ 540000 h 576000"/>
              <a:gd name="connsiteX1" fmla="*/ 1224000 w 1224000"/>
              <a:gd name="connsiteY1" fmla="*/ 558000 h 576000"/>
              <a:gd name="connsiteX2" fmla="*/ 1206000 w 1224000"/>
              <a:gd name="connsiteY2" fmla="*/ 576000 h 576000"/>
              <a:gd name="connsiteX3" fmla="*/ 1188000 w 1224000"/>
              <a:gd name="connsiteY3" fmla="*/ 558000 h 576000"/>
              <a:gd name="connsiteX4" fmla="*/ 1206000 w 1224000"/>
              <a:gd name="connsiteY4" fmla="*/ 540000 h 576000"/>
              <a:gd name="connsiteX5" fmla="*/ 1098000 w 1224000"/>
              <a:gd name="connsiteY5" fmla="*/ 540000 h 576000"/>
              <a:gd name="connsiteX6" fmla="*/ 1116000 w 1224000"/>
              <a:gd name="connsiteY6" fmla="*/ 558000 h 576000"/>
              <a:gd name="connsiteX7" fmla="*/ 1098000 w 1224000"/>
              <a:gd name="connsiteY7" fmla="*/ 576000 h 576000"/>
              <a:gd name="connsiteX8" fmla="*/ 1080000 w 1224000"/>
              <a:gd name="connsiteY8" fmla="*/ 558000 h 576000"/>
              <a:gd name="connsiteX9" fmla="*/ 1098000 w 1224000"/>
              <a:gd name="connsiteY9" fmla="*/ 540000 h 576000"/>
              <a:gd name="connsiteX10" fmla="*/ 990000 w 1224000"/>
              <a:gd name="connsiteY10" fmla="*/ 540000 h 576000"/>
              <a:gd name="connsiteX11" fmla="*/ 1008000 w 1224000"/>
              <a:gd name="connsiteY11" fmla="*/ 558000 h 576000"/>
              <a:gd name="connsiteX12" fmla="*/ 990000 w 1224000"/>
              <a:gd name="connsiteY12" fmla="*/ 576000 h 576000"/>
              <a:gd name="connsiteX13" fmla="*/ 972000 w 1224000"/>
              <a:gd name="connsiteY13" fmla="*/ 558000 h 576000"/>
              <a:gd name="connsiteX14" fmla="*/ 990000 w 1224000"/>
              <a:gd name="connsiteY14" fmla="*/ 540000 h 576000"/>
              <a:gd name="connsiteX15" fmla="*/ 882000 w 1224000"/>
              <a:gd name="connsiteY15" fmla="*/ 540000 h 576000"/>
              <a:gd name="connsiteX16" fmla="*/ 900000 w 1224000"/>
              <a:gd name="connsiteY16" fmla="*/ 558000 h 576000"/>
              <a:gd name="connsiteX17" fmla="*/ 882000 w 1224000"/>
              <a:gd name="connsiteY17" fmla="*/ 576000 h 576000"/>
              <a:gd name="connsiteX18" fmla="*/ 864000 w 1224000"/>
              <a:gd name="connsiteY18" fmla="*/ 558000 h 576000"/>
              <a:gd name="connsiteX19" fmla="*/ 882000 w 1224000"/>
              <a:gd name="connsiteY19" fmla="*/ 540000 h 576000"/>
              <a:gd name="connsiteX20" fmla="*/ 774000 w 1224000"/>
              <a:gd name="connsiteY20" fmla="*/ 540000 h 576000"/>
              <a:gd name="connsiteX21" fmla="*/ 792000 w 1224000"/>
              <a:gd name="connsiteY21" fmla="*/ 558000 h 576000"/>
              <a:gd name="connsiteX22" fmla="*/ 774000 w 1224000"/>
              <a:gd name="connsiteY22" fmla="*/ 576000 h 576000"/>
              <a:gd name="connsiteX23" fmla="*/ 756000 w 1224000"/>
              <a:gd name="connsiteY23" fmla="*/ 558000 h 576000"/>
              <a:gd name="connsiteX24" fmla="*/ 774000 w 1224000"/>
              <a:gd name="connsiteY24" fmla="*/ 540000 h 576000"/>
              <a:gd name="connsiteX25" fmla="*/ 666000 w 1224000"/>
              <a:gd name="connsiteY25" fmla="*/ 540000 h 576000"/>
              <a:gd name="connsiteX26" fmla="*/ 684000 w 1224000"/>
              <a:gd name="connsiteY26" fmla="*/ 558000 h 576000"/>
              <a:gd name="connsiteX27" fmla="*/ 666000 w 1224000"/>
              <a:gd name="connsiteY27" fmla="*/ 576000 h 576000"/>
              <a:gd name="connsiteX28" fmla="*/ 648000 w 1224000"/>
              <a:gd name="connsiteY28" fmla="*/ 558000 h 576000"/>
              <a:gd name="connsiteX29" fmla="*/ 666000 w 1224000"/>
              <a:gd name="connsiteY29" fmla="*/ 540000 h 576000"/>
              <a:gd name="connsiteX30" fmla="*/ 558000 w 1224000"/>
              <a:gd name="connsiteY30" fmla="*/ 540000 h 576000"/>
              <a:gd name="connsiteX31" fmla="*/ 576000 w 1224000"/>
              <a:gd name="connsiteY31" fmla="*/ 558000 h 576000"/>
              <a:gd name="connsiteX32" fmla="*/ 558000 w 1224000"/>
              <a:gd name="connsiteY32" fmla="*/ 576000 h 576000"/>
              <a:gd name="connsiteX33" fmla="*/ 540000 w 1224000"/>
              <a:gd name="connsiteY33" fmla="*/ 558000 h 576000"/>
              <a:gd name="connsiteX34" fmla="*/ 558000 w 1224000"/>
              <a:gd name="connsiteY34" fmla="*/ 540000 h 576000"/>
              <a:gd name="connsiteX35" fmla="*/ 450000 w 1224000"/>
              <a:gd name="connsiteY35" fmla="*/ 540000 h 576000"/>
              <a:gd name="connsiteX36" fmla="*/ 468000 w 1224000"/>
              <a:gd name="connsiteY36" fmla="*/ 558000 h 576000"/>
              <a:gd name="connsiteX37" fmla="*/ 450000 w 1224000"/>
              <a:gd name="connsiteY37" fmla="*/ 576000 h 576000"/>
              <a:gd name="connsiteX38" fmla="*/ 432000 w 1224000"/>
              <a:gd name="connsiteY38" fmla="*/ 558000 h 576000"/>
              <a:gd name="connsiteX39" fmla="*/ 450000 w 1224000"/>
              <a:gd name="connsiteY39" fmla="*/ 540000 h 576000"/>
              <a:gd name="connsiteX40" fmla="*/ 342000 w 1224000"/>
              <a:gd name="connsiteY40" fmla="*/ 540000 h 576000"/>
              <a:gd name="connsiteX41" fmla="*/ 360000 w 1224000"/>
              <a:gd name="connsiteY41" fmla="*/ 558000 h 576000"/>
              <a:gd name="connsiteX42" fmla="*/ 342000 w 1224000"/>
              <a:gd name="connsiteY42" fmla="*/ 576000 h 576000"/>
              <a:gd name="connsiteX43" fmla="*/ 324000 w 1224000"/>
              <a:gd name="connsiteY43" fmla="*/ 558000 h 576000"/>
              <a:gd name="connsiteX44" fmla="*/ 342000 w 1224000"/>
              <a:gd name="connsiteY44" fmla="*/ 540000 h 576000"/>
              <a:gd name="connsiteX45" fmla="*/ 234000 w 1224000"/>
              <a:gd name="connsiteY45" fmla="*/ 540000 h 576000"/>
              <a:gd name="connsiteX46" fmla="*/ 252000 w 1224000"/>
              <a:gd name="connsiteY46" fmla="*/ 558000 h 576000"/>
              <a:gd name="connsiteX47" fmla="*/ 234000 w 1224000"/>
              <a:gd name="connsiteY47" fmla="*/ 576000 h 576000"/>
              <a:gd name="connsiteX48" fmla="*/ 216000 w 1224000"/>
              <a:gd name="connsiteY48" fmla="*/ 558000 h 576000"/>
              <a:gd name="connsiteX49" fmla="*/ 234000 w 1224000"/>
              <a:gd name="connsiteY49" fmla="*/ 540000 h 576000"/>
              <a:gd name="connsiteX50" fmla="*/ 126000 w 1224000"/>
              <a:gd name="connsiteY50" fmla="*/ 540000 h 576000"/>
              <a:gd name="connsiteX51" fmla="*/ 144000 w 1224000"/>
              <a:gd name="connsiteY51" fmla="*/ 558000 h 576000"/>
              <a:gd name="connsiteX52" fmla="*/ 126000 w 1224000"/>
              <a:gd name="connsiteY52" fmla="*/ 576000 h 576000"/>
              <a:gd name="connsiteX53" fmla="*/ 108000 w 1224000"/>
              <a:gd name="connsiteY53" fmla="*/ 558000 h 576000"/>
              <a:gd name="connsiteX54" fmla="*/ 126000 w 1224000"/>
              <a:gd name="connsiteY54" fmla="*/ 540000 h 576000"/>
              <a:gd name="connsiteX55" fmla="*/ 18000 w 1224000"/>
              <a:gd name="connsiteY55" fmla="*/ 540000 h 576000"/>
              <a:gd name="connsiteX56" fmla="*/ 36000 w 1224000"/>
              <a:gd name="connsiteY56" fmla="*/ 558000 h 576000"/>
              <a:gd name="connsiteX57" fmla="*/ 18000 w 1224000"/>
              <a:gd name="connsiteY57" fmla="*/ 576000 h 576000"/>
              <a:gd name="connsiteX58" fmla="*/ 0 w 1224000"/>
              <a:gd name="connsiteY58" fmla="*/ 558000 h 576000"/>
              <a:gd name="connsiteX59" fmla="*/ 18000 w 1224000"/>
              <a:gd name="connsiteY59" fmla="*/ 540000 h 576000"/>
              <a:gd name="connsiteX60" fmla="*/ 1206000 w 1224000"/>
              <a:gd name="connsiteY60" fmla="*/ 432000 h 576000"/>
              <a:gd name="connsiteX61" fmla="*/ 1224000 w 1224000"/>
              <a:gd name="connsiteY61" fmla="*/ 450000 h 576000"/>
              <a:gd name="connsiteX62" fmla="*/ 1206000 w 1224000"/>
              <a:gd name="connsiteY62" fmla="*/ 468000 h 576000"/>
              <a:gd name="connsiteX63" fmla="*/ 1188000 w 1224000"/>
              <a:gd name="connsiteY63" fmla="*/ 450000 h 576000"/>
              <a:gd name="connsiteX64" fmla="*/ 1206000 w 1224000"/>
              <a:gd name="connsiteY64" fmla="*/ 432000 h 576000"/>
              <a:gd name="connsiteX65" fmla="*/ 1098000 w 1224000"/>
              <a:gd name="connsiteY65" fmla="*/ 432000 h 576000"/>
              <a:gd name="connsiteX66" fmla="*/ 1116000 w 1224000"/>
              <a:gd name="connsiteY66" fmla="*/ 450000 h 576000"/>
              <a:gd name="connsiteX67" fmla="*/ 1098000 w 1224000"/>
              <a:gd name="connsiteY67" fmla="*/ 468000 h 576000"/>
              <a:gd name="connsiteX68" fmla="*/ 1080000 w 1224000"/>
              <a:gd name="connsiteY68" fmla="*/ 450000 h 576000"/>
              <a:gd name="connsiteX69" fmla="*/ 1098000 w 1224000"/>
              <a:gd name="connsiteY69" fmla="*/ 432000 h 576000"/>
              <a:gd name="connsiteX70" fmla="*/ 990000 w 1224000"/>
              <a:gd name="connsiteY70" fmla="*/ 432000 h 576000"/>
              <a:gd name="connsiteX71" fmla="*/ 1008000 w 1224000"/>
              <a:gd name="connsiteY71" fmla="*/ 450000 h 576000"/>
              <a:gd name="connsiteX72" fmla="*/ 990000 w 1224000"/>
              <a:gd name="connsiteY72" fmla="*/ 468000 h 576000"/>
              <a:gd name="connsiteX73" fmla="*/ 972000 w 1224000"/>
              <a:gd name="connsiteY73" fmla="*/ 450000 h 576000"/>
              <a:gd name="connsiteX74" fmla="*/ 990000 w 1224000"/>
              <a:gd name="connsiteY74" fmla="*/ 432000 h 576000"/>
              <a:gd name="connsiteX75" fmla="*/ 882000 w 1224000"/>
              <a:gd name="connsiteY75" fmla="*/ 432000 h 576000"/>
              <a:gd name="connsiteX76" fmla="*/ 900000 w 1224000"/>
              <a:gd name="connsiteY76" fmla="*/ 450000 h 576000"/>
              <a:gd name="connsiteX77" fmla="*/ 882000 w 1224000"/>
              <a:gd name="connsiteY77" fmla="*/ 468000 h 576000"/>
              <a:gd name="connsiteX78" fmla="*/ 864000 w 1224000"/>
              <a:gd name="connsiteY78" fmla="*/ 450000 h 576000"/>
              <a:gd name="connsiteX79" fmla="*/ 882000 w 1224000"/>
              <a:gd name="connsiteY79" fmla="*/ 432000 h 576000"/>
              <a:gd name="connsiteX80" fmla="*/ 774000 w 1224000"/>
              <a:gd name="connsiteY80" fmla="*/ 432000 h 576000"/>
              <a:gd name="connsiteX81" fmla="*/ 792000 w 1224000"/>
              <a:gd name="connsiteY81" fmla="*/ 450000 h 576000"/>
              <a:gd name="connsiteX82" fmla="*/ 774000 w 1224000"/>
              <a:gd name="connsiteY82" fmla="*/ 468000 h 576000"/>
              <a:gd name="connsiteX83" fmla="*/ 756000 w 1224000"/>
              <a:gd name="connsiteY83" fmla="*/ 450000 h 576000"/>
              <a:gd name="connsiteX84" fmla="*/ 774000 w 1224000"/>
              <a:gd name="connsiteY84" fmla="*/ 432000 h 576000"/>
              <a:gd name="connsiteX85" fmla="*/ 666000 w 1224000"/>
              <a:gd name="connsiteY85" fmla="*/ 432000 h 576000"/>
              <a:gd name="connsiteX86" fmla="*/ 684000 w 1224000"/>
              <a:gd name="connsiteY86" fmla="*/ 450000 h 576000"/>
              <a:gd name="connsiteX87" fmla="*/ 666000 w 1224000"/>
              <a:gd name="connsiteY87" fmla="*/ 468000 h 576000"/>
              <a:gd name="connsiteX88" fmla="*/ 648000 w 1224000"/>
              <a:gd name="connsiteY88" fmla="*/ 450000 h 576000"/>
              <a:gd name="connsiteX89" fmla="*/ 666000 w 1224000"/>
              <a:gd name="connsiteY89" fmla="*/ 432000 h 576000"/>
              <a:gd name="connsiteX90" fmla="*/ 558000 w 1224000"/>
              <a:gd name="connsiteY90" fmla="*/ 432000 h 576000"/>
              <a:gd name="connsiteX91" fmla="*/ 576000 w 1224000"/>
              <a:gd name="connsiteY91" fmla="*/ 450000 h 576000"/>
              <a:gd name="connsiteX92" fmla="*/ 558000 w 1224000"/>
              <a:gd name="connsiteY92" fmla="*/ 468000 h 576000"/>
              <a:gd name="connsiteX93" fmla="*/ 540000 w 1224000"/>
              <a:gd name="connsiteY93" fmla="*/ 450000 h 576000"/>
              <a:gd name="connsiteX94" fmla="*/ 558000 w 1224000"/>
              <a:gd name="connsiteY94" fmla="*/ 432000 h 576000"/>
              <a:gd name="connsiteX95" fmla="*/ 450000 w 1224000"/>
              <a:gd name="connsiteY95" fmla="*/ 432000 h 576000"/>
              <a:gd name="connsiteX96" fmla="*/ 468000 w 1224000"/>
              <a:gd name="connsiteY96" fmla="*/ 450000 h 576000"/>
              <a:gd name="connsiteX97" fmla="*/ 450000 w 1224000"/>
              <a:gd name="connsiteY97" fmla="*/ 468000 h 576000"/>
              <a:gd name="connsiteX98" fmla="*/ 432000 w 1224000"/>
              <a:gd name="connsiteY98" fmla="*/ 450000 h 576000"/>
              <a:gd name="connsiteX99" fmla="*/ 450000 w 1224000"/>
              <a:gd name="connsiteY99" fmla="*/ 432000 h 576000"/>
              <a:gd name="connsiteX100" fmla="*/ 342000 w 1224000"/>
              <a:gd name="connsiteY100" fmla="*/ 432000 h 576000"/>
              <a:gd name="connsiteX101" fmla="*/ 360000 w 1224000"/>
              <a:gd name="connsiteY101" fmla="*/ 450000 h 576000"/>
              <a:gd name="connsiteX102" fmla="*/ 342000 w 1224000"/>
              <a:gd name="connsiteY102" fmla="*/ 468000 h 576000"/>
              <a:gd name="connsiteX103" fmla="*/ 324000 w 1224000"/>
              <a:gd name="connsiteY103" fmla="*/ 450000 h 576000"/>
              <a:gd name="connsiteX104" fmla="*/ 342000 w 1224000"/>
              <a:gd name="connsiteY104" fmla="*/ 432000 h 576000"/>
              <a:gd name="connsiteX105" fmla="*/ 234000 w 1224000"/>
              <a:gd name="connsiteY105" fmla="*/ 432000 h 576000"/>
              <a:gd name="connsiteX106" fmla="*/ 252000 w 1224000"/>
              <a:gd name="connsiteY106" fmla="*/ 450000 h 576000"/>
              <a:gd name="connsiteX107" fmla="*/ 234000 w 1224000"/>
              <a:gd name="connsiteY107" fmla="*/ 468000 h 576000"/>
              <a:gd name="connsiteX108" fmla="*/ 216000 w 1224000"/>
              <a:gd name="connsiteY108" fmla="*/ 450000 h 576000"/>
              <a:gd name="connsiteX109" fmla="*/ 234000 w 1224000"/>
              <a:gd name="connsiteY109" fmla="*/ 432000 h 576000"/>
              <a:gd name="connsiteX110" fmla="*/ 126000 w 1224000"/>
              <a:gd name="connsiteY110" fmla="*/ 432000 h 576000"/>
              <a:gd name="connsiteX111" fmla="*/ 144000 w 1224000"/>
              <a:gd name="connsiteY111" fmla="*/ 450000 h 576000"/>
              <a:gd name="connsiteX112" fmla="*/ 126000 w 1224000"/>
              <a:gd name="connsiteY112" fmla="*/ 468000 h 576000"/>
              <a:gd name="connsiteX113" fmla="*/ 108000 w 1224000"/>
              <a:gd name="connsiteY113" fmla="*/ 450000 h 576000"/>
              <a:gd name="connsiteX114" fmla="*/ 126000 w 1224000"/>
              <a:gd name="connsiteY114" fmla="*/ 432000 h 576000"/>
              <a:gd name="connsiteX115" fmla="*/ 18000 w 1224000"/>
              <a:gd name="connsiteY115" fmla="*/ 432000 h 576000"/>
              <a:gd name="connsiteX116" fmla="*/ 36000 w 1224000"/>
              <a:gd name="connsiteY116" fmla="*/ 450000 h 576000"/>
              <a:gd name="connsiteX117" fmla="*/ 18000 w 1224000"/>
              <a:gd name="connsiteY117" fmla="*/ 468000 h 576000"/>
              <a:gd name="connsiteX118" fmla="*/ 0 w 1224000"/>
              <a:gd name="connsiteY118" fmla="*/ 450000 h 576000"/>
              <a:gd name="connsiteX119" fmla="*/ 18000 w 1224000"/>
              <a:gd name="connsiteY119" fmla="*/ 432000 h 576000"/>
              <a:gd name="connsiteX120" fmla="*/ 1206000 w 1224000"/>
              <a:gd name="connsiteY120" fmla="*/ 324000 h 576000"/>
              <a:gd name="connsiteX121" fmla="*/ 1224000 w 1224000"/>
              <a:gd name="connsiteY121" fmla="*/ 342000 h 576000"/>
              <a:gd name="connsiteX122" fmla="*/ 1206000 w 1224000"/>
              <a:gd name="connsiteY122" fmla="*/ 360000 h 576000"/>
              <a:gd name="connsiteX123" fmla="*/ 1188000 w 1224000"/>
              <a:gd name="connsiteY123" fmla="*/ 342000 h 576000"/>
              <a:gd name="connsiteX124" fmla="*/ 1206000 w 1224000"/>
              <a:gd name="connsiteY124" fmla="*/ 324000 h 576000"/>
              <a:gd name="connsiteX125" fmla="*/ 1098000 w 1224000"/>
              <a:gd name="connsiteY125" fmla="*/ 324000 h 576000"/>
              <a:gd name="connsiteX126" fmla="*/ 1116000 w 1224000"/>
              <a:gd name="connsiteY126" fmla="*/ 342000 h 576000"/>
              <a:gd name="connsiteX127" fmla="*/ 1098000 w 1224000"/>
              <a:gd name="connsiteY127" fmla="*/ 360000 h 576000"/>
              <a:gd name="connsiteX128" fmla="*/ 1080000 w 1224000"/>
              <a:gd name="connsiteY128" fmla="*/ 342000 h 576000"/>
              <a:gd name="connsiteX129" fmla="*/ 1098000 w 1224000"/>
              <a:gd name="connsiteY129" fmla="*/ 324000 h 576000"/>
              <a:gd name="connsiteX130" fmla="*/ 990000 w 1224000"/>
              <a:gd name="connsiteY130" fmla="*/ 324000 h 576000"/>
              <a:gd name="connsiteX131" fmla="*/ 1008000 w 1224000"/>
              <a:gd name="connsiteY131" fmla="*/ 342000 h 576000"/>
              <a:gd name="connsiteX132" fmla="*/ 990000 w 1224000"/>
              <a:gd name="connsiteY132" fmla="*/ 360000 h 576000"/>
              <a:gd name="connsiteX133" fmla="*/ 972000 w 1224000"/>
              <a:gd name="connsiteY133" fmla="*/ 342000 h 576000"/>
              <a:gd name="connsiteX134" fmla="*/ 990000 w 1224000"/>
              <a:gd name="connsiteY134" fmla="*/ 324000 h 576000"/>
              <a:gd name="connsiteX135" fmla="*/ 882000 w 1224000"/>
              <a:gd name="connsiteY135" fmla="*/ 324000 h 576000"/>
              <a:gd name="connsiteX136" fmla="*/ 900000 w 1224000"/>
              <a:gd name="connsiteY136" fmla="*/ 342000 h 576000"/>
              <a:gd name="connsiteX137" fmla="*/ 882000 w 1224000"/>
              <a:gd name="connsiteY137" fmla="*/ 360000 h 576000"/>
              <a:gd name="connsiteX138" fmla="*/ 864000 w 1224000"/>
              <a:gd name="connsiteY138" fmla="*/ 342000 h 576000"/>
              <a:gd name="connsiteX139" fmla="*/ 882000 w 1224000"/>
              <a:gd name="connsiteY139" fmla="*/ 324000 h 576000"/>
              <a:gd name="connsiteX140" fmla="*/ 774000 w 1224000"/>
              <a:gd name="connsiteY140" fmla="*/ 324000 h 576000"/>
              <a:gd name="connsiteX141" fmla="*/ 792000 w 1224000"/>
              <a:gd name="connsiteY141" fmla="*/ 342000 h 576000"/>
              <a:gd name="connsiteX142" fmla="*/ 774000 w 1224000"/>
              <a:gd name="connsiteY142" fmla="*/ 360000 h 576000"/>
              <a:gd name="connsiteX143" fmla="*/ 756000 w 1224000"/>
              <a:gd name="connsiteY143" fmla="*/ 342000 h 576000"/>
              <a:gd name="connsiteX144" fmla="*/ 774000 w 1224000"/>
              <a:gd name="connsiteY144" fmla="*/ 324000 h 576000"/>
              <a:gd name="connsiteX145" fmla="*/ 666000 w 1224000"/>
              <a:gd name="connsiteY145" fmla="*/ 324000 h 576000"/>
              <a:gd name="connsiteX146" fmla="*/ 684000 w 1224000"/>
              <a:gd name="connsiteY146" fmla="*/ 342000 h 576000"/>
              <a:gd name="connsiteX147" fmla="*/ 666000 w 1224000"/>
              <a:gd name="connsiteY147" fmla="*/ 360000 h 576000"/>
              <a:gd name="connsiteX148" fmla="*/ 648000 w 1224000"/>
              <a:gd name="connsiteY148" fmla="*/ 342000 h 576000"/>
              <a:gd name="connsiteX149" fmla="*/ 666000 w 1224000"/>
              <a:gd name="connsiteY149" fmla="*/ 324000 h 576000"/>
              <a:gd name="connsiteX150" fmla="*/ 558000 w 1224000"/>
              <a:gd name="connsiteY150" fmla="*/ 324000 h 576000"/>
              <a:gd name="connsiteX151" fmla="*/ 576000 w 1224000"/>
              <a:gd name="connsiteY151" fmla="*/ 342000 h 576000"/>
              <a:gd name="connsiteX152" fmla="*/ 558000 w 1224000"/>
              <a:gd name="connsiteY152" fmla="*/ 360000 h 576000"/>
              <a:gd name="connsiteX153" fmla="*/ 540000 w 1224000"/>
              <a:gd name="connsiteY153" fmla="*/ 342000 h 576000"/>
              <a:gd name="connsiteX154" fmla="*/ 558000 w 1224000"/>
              <a:gd name="connsiteY154" fmla="*/ 324000 h 576000"/>
              <a:gd name="connsiteX155" fmla="*/ 450000 w 1224000"/>
              <a:gd name="connsiteY155" fmla="*/ 324000 h 576000"/>
              <a:gd name="connsiteX156" fmla="*/ 468000 w 1224000"/>
              <a:gd name="connsiteY156" fmla="*/ 342000 h 576000"/>
              <a:gd name="connsiteX157" fmla="*/ 450000 w 1224000"/>
              <a:gd name="connsiteY157" fmla="*/ 360000 h 576000"/>
              <a:gd name="connsiteX158" fmla="*/ 432000 w 1224000"/>
              <a:gd name="connsiteY158" fmla="*/ 342000 h 576000"/>
              <a:gd name="connsiteX159" fmla="*/ 450000 w 1224000"/>
              <a:gd name="connsiteY159" fmla="*/ 324000 h 576000"/>
              <a:gd name="connsiteX160" fmla="*/ 342000 w 1224000"/>
              <a:gd name="connsiteY160" fmla="*/ 324000 h 576000"/>
              <a:gd name="connsiteX161" fmla="*/ 360000 w 1224000"/>
              <a:gd name="connsiteY161" fmla="*/ 342000 h 576000"/>
              <a:gd name="connsiteX162" fmla="*/ 342000 w 1224000"/>
              <a:gd name="connsiteY162" fmla="*/ 360000 h 576000"/>
              <a:gd name="connsiteX163" fmla="*/ 324000 w 1224000"/>
              <a:gd name="connsiteY163" fmla="*/ 342000 h 576000"/>
              <a:gd name="connsiteX164" fmla="*/ 342000 w 1224000"/>
              <a:gd name="connsiteY164" fmla="*/ 324000 h 576000"/>
              <a:gd name="connsiteX165" fmla="*/ 234000 w 1224000"/>
              <a:gd name="connsiteY165" fmla="*/ 324000 h 576000"/>
              <a:gd name="connsiteX166" fmla="*/ 252000 w 1224000"/>
              <a:gd name="connsiteY166" fmla="*/ 342000 h 576000"/>
              <a:gd name="connsiteX167" fmla="*/ 234000 w 1224000"/>
              <a:gd name="connsiteY167" fmla="*/ 360000 h 576000"/>
              <a:gd name="connsiteX168" fmla="*/ 216000 w 1224000"/>
              <a:gd name="connsiteY168" fmla="*/ 342000 h 576000"/>
              <a:gd name="connsiteX169" fmla="*/ 234000 w 1224000"/>
              <a:gd name="connsiteY169" fmla="*/ 324000 h 576000"/>
              <a:gd name="connsiteX170" fmla="*/ 126000 w 1224000"/>
              <a:gd name="connsiteY170" fmla="*/ 324000 h 576000"/>
              <a:gd name="connsiteX171" fmla="*/ 144000 w 1224000"/>
              <a:gd name="connsiteY171" fmla="*/ 342000 h 576000"/>
              <a:gd name="connsiteX172" fmla="*/ 126000 w 1224000"/>
              <a:gd name="connsiteY172" fmla="*/ 360000 h 576000"/>
              <a:gd name="connsiteX173" fmla="*/ 108000 w 1224000"/>
              <a:gd name="connsiteY173" fmla="*/ 342000 h 576000"/>
              <a:gd name="connsiteX174" fmla="*/ 126000 w 1224000"/>
              <a:gd name="connsiteY174" fmla="*/ 324000 h 576000"/>
              <a:gd name="connsiteX175" fmla="*/ 18000 w 1224000"/>
              <a:gd name="connsiteY175" fmla="*/ 324000 h 576000"/>
              <a:gd name="connsiteX176" fmla="*/ 36000 w 1224000"/>
              <a:gd name="connsiteY176" fmla="*/ 342000 h 576000"/>
              <a:gd name="connsiteX177" fmla="*/ 18000 w 1224000"/>
              <a:gd name="connsiteY177" fmla="*/ 360000 h 576000"/>
              <a:gd name="connsiteX178" fmla="*/ 0 w 1224000"/>
              <a:gd name="connsiteY178" fmla="*/ 342000 h 576000"/>
              <a:gd name="connsiteX179" fmla="*/ 18000 w 1224000"/>
              <a:gd name="connsiteY179" fmla="*/ 324000 h 576000"/>
              <a:gd name="connsiteX180" fmla="*/ 1206000 w 1224000"/>
              <a:gd name="connsiteY180" fmla="*/ 216000 h 576000"/>
              <a:gd name="connsiteX181" fmla="*/ 1224000 w 1224000"/>
              <a:gd name="connsiteY181" fmla="*/ 234000 h 576000"/>
              <a:gd name="connsiteX182" fmla="*/ 1206000 w 1224000"/>
              <a:gd name="connsiteY182" fmla="*/ 252000 h 576000"/>
              <a:gd name="connsiteX183" fmla="*/ 1188000 w 1224000"/>
              <a:gd name="connsiteY183" fmla="*/ 234000 h 576000"/>
              <a:gd name="connsiteX184" fmla="*/ 1206000 w 1224000"/>
              <a:gd name="connsiteY184" fmla="*/ 216000 h 576000"/>
              <a:gd name="connsiteX185" fmla="*/ 1098000 w 1224000"/>
              <a:gd name="connsiteY185" fmla="*/ 216000 h 576000"/>
              <a:gd name="connsiteX186" fmla="*/ 1116000 w 1224000"/>
              <a:gd name="connsiteY186" fmla="*/ 234000 h 576000"/>
              <a:gd name="connsiteX187" fmla="*/ 1098000 w 1224000"/>
              <a:gd name="connsiteY187" fmla="*/ 252000 h 576000"/>
              <a:gd name="connsiteX188" fmla="*/ 1080000 w 1224000"/>
              <a:gd name="connsiteY188" fmla="*/ 234000 h 576000"/>
              <a:gd name="connsiteX189" fmla="*/ 1098000 w 1224000"/>
              <a:gd name="connsiteY189" fmla="*/ 216000 h 576000"/>
              <a:gd name="connsiteX190" fmla="*/ 990000 w 1224000"/>
              <a:gd name="connsiteY190" fmla="*/ 216000 h 576000"/>
              <a:gd name="connsiteX191" fmla="*/ 1008000 w 1224000"/>
              <a:gd name="connsiteY191" fmla="*/ 234000 h 576000"/>
              <a:gd name="connsiteX192" fmla="*/ 990000 w 1224000"/>
              <a:gd name="connsiteY192" fmla="*/ 252000 h 576000"/>
              <a:gd name="connsiteX193" fmla="*/ 972000 w 1224000"/>
              <a:gd name="connsiteY193" fmla="*/ 234000 h 576000"/>
              <a:gd name="connsiteX194" fmla="*/ 990000 w 1224000"/>
              <a:gd name="connsiteY194" fmla="*/ 216000 h 576000"/>
              <a:gd name="connsiteX195" fmla="*/ 882000 w 1224000"/>
              <a:gd name="connsiteY195" fmla="*/ 216000 h 576000"/>
              <a:gd name="connsiteX196" fmla="*/ 900000 w 1224000"/>
              <a:gd name="connsiteY196" fmla="*/ 234000 h 576000"/>
              <a:gd name="connsiteX197" fmla="*/ 882000 w 1224000"/>
              <a:gd name="connsiteY197" fmla="*/ 252000 h 576000"/>
              <a:gd name="connsiteX198" fmla="*/ 864000 w 1224000"/>
              <a:gd name="connsiteY198" fmla="*/ 234000 h 576000"/>
              <a:gd name="connsiteX199" fmla="*/ 882000 w 1224000"/>
              <a:gd name="connsiteY199" fmla="*/ 216000 h 576000"/>
              <a:gd name="connsiteX200" fmla="*/ 774000 w 1224000"/>
              <a:gd name="connsiteY200" fmla="*/ 216000 h 576000"/>
              <a:gd name="connsiteX201" fmla="*/ 792000 w 1224000"/>
              <a:gd name="connsiteY201" fmla="*/ 234000 h 576000"/>
              <a:gd name="connsiteX202" fmla="*/ 774000 w 1224000"/>
              <a:gd name="connsiteY202" fmla="*/ 252000 h 576000"/>
              <a:gd name="connsiteX203" fmla="*/ 756000 w 1224000"/>
              <a:gd name="connsiteY203" fmla="*/ 234000 h 576000"/>
              <a:gd name="connsiteX204" fmla="*/ 774000 w 1224000"/>
              <a:gd name="connsiteY204" fmla="*/ 216000 h 576000"/>
              <a:gd name="connsiteX205" fmla="*/ 666000 w 1224000"/>
              <a:gd name="connsiteY205" fmla="*/ 216000 h 576000"/>
              <a:gd name="connsiteX206" fmla="*/ 684000 w 1224000"/>
              <a:gd name="connsiteY206" fmla="*/ 234000 h 576000"/>
              <a:gd name="connsiteX207" fmla="*/ 666000 w 1224000"/>
              <a:gd name="connsiteY207" fmla="*/ 252000 h 576000"/>
              <a:gd name="connsiteX208" fmla="*/ 648000 w 1224000"/>
              <a:gd name="connsiteY208" fmla="*/ 234000 h 576000"/>
              <a:gd name="connsiteX209" fmla="*/ 666000 w 1224000"/>
              <a:gd name="connsiteY209" fmla="*/ 216000 h 576000"/>
              <a:gd name="connsiteX210" fmla="*/ 558000 w 1224000"/>
              <a:gd name="connsiteY210" fmla="*/ 216000 h 576000"/>
              <a:gd name="connsiteX211" fmla="*/ 576000 w 1224000"/>
              <a:gd name="connsiteY211" fmla="*/ 234000 h 576000"/>
              <a:gd name="connsiteX212" fmla="*/ 558000 w 1224000"/>
              <a:gd name="connsiteY212" fmla="*/ 252000 h 576000"/>
              <a:gd name="connsiteX213" fmla="*/ 540000 w 1224000"/>
              <a:gd name="connsiteY213" fmla="*/ 234000 h 576000"/>
              <a:gd name="connsiteX214" fmla="*/ 558000 w 1224000"/>
              <a:gd name="connsiteY214" fmla="*/ 216000 h 576000"/>
              <a:gd name="connsiteX215" fmla="*/ 450000 w 1224000"/>
              <a:gd name="connsiteY215" fmla="*/ 216000 h 576000"/>
              <a:gd name="connsiteX216" fmla="*/ 468000 w 1224000"/>
              <a:gd name="connsiteY216" fmla="*/ 234000 h 576000"/>
              <a:gd name="connsiteX217" fmla="*/ 450000 w 1224000"/>
              <a:gd name="connsiteY217" fmla="*/ 252000 h 576000"/>
              <a:gd name="connsiteX218" fmla="*/ 432000 w 1224000"/>
              <a:gd name="connsiteY218" fmla="*/ 234000 h 576000"/>
              <a:gd name="connsiteX219" fmla="*/ 450000 w 1224000"/>
              <a:gd name="connsiteY219" fmla="*/ 216000 h 576000"/>
              <a:gd name="connsiteX220" fmla="*/ 342000 w 1224000"/>
              <a:gd name="connsiteY220" fmla="*/ 216000 h 576000"/>
              <a:gd name="connsiteX221" fmla="*/ 360000 w 1224000"/>
              <a:gd name="connsiteY221" fmla="*/ 234000 h 576000"/>
              <a:gd name="connsiteX222" fmla="*/ 342000 w 1224000"/>
              <a:gd name="connsiteY222" fmla="*/ 252000 h 576000"/>
              <a:gd name="connsiteX223" fmla="*/ 324000 w 1224000"/>
              <a:gd name="connsiteY223" fmla="*/ 234000 h 576000"/>
              <a:gd name="connsiteX224" fmla="*/ 342000 w 1224000"/>
              <a:gd name="connsiteY224" fmla="*/ 216000 h 576000"/>
              <a:gd name="connsiteX225" fmla="*/ 234000 w 1224000"/>
              <a:gd name="connsiteY225" fmla="*/ 216000 h 576000"/>
              <a:gd name="connsiteX226" fmla="*/ 252000 w 1224000"/>
              <a:gd name="connsiteY226" fmla="*/ 234000 h 576000"/>
              <a:gd name="connsiteX227" fmla="*/ 234000 w 1224000"/>
              <a:gd name="connsiteY227" fmla="*/ 252000 h 576000"/>
              <a:gd name="connsiteX228" fmla="*/ 216000 w 1224000"/>
              <a:gd name="connsiteY228" fmla="*/ 234000 h 576000"/>
              <a:gd name="connsiteX229" fmla="*/ 234000 w 1224000"/>
              <a:gd name="connsiteY229" fmla="*/ 216000 h 576000"/>
              <a:gd name="connsiteX230" fmla="*/ 126000 w 1224000"/>
              <a:gd name="connsiteY230" fmla="*/ 216000 h 576000"/>
              <a:gd name="connsiteX231" fmla="*/ 144000 w 1224000"/>
              <a:gd name="connsiteY231" fmla="*/ 234000 h 576000"/>
              <a:gd name="connsiteX232" fmla="*/ 126000 w 1224000"/>
              <a:gd name="connsiteY232" fmla="*/ 252000 h 576000"/>
              <a:gd name="connsiteX233" fmla="*/ 108000 w 1224000"/>
              <a:gd name="connsiteY233" fmla="*/ 234000 h 576000"/>
              <a:gd name="connsiteX234" fmla="*/ 126000 w 1224000"/>
              <a:gd name="connsiteY234" fmla="*/ 216000 h 576000"/>
              <a:gd name="connsiteX235" fmla="*/ 18000 w 1224000"/>
              <a:gd name="connsiteY235" fmla="*/ 216000 h 576000"/>
              <a:gd name="connsiteX236" fmla="*/ 36000 w 1224000"/>
              <a:gd name="connsiteY236" fmla="*/ 234000 h 576000"/>
              <a:gd name="connsiteX237" fmla="*/ 18000 w 1224000"/>
              <a:gd name="connsiteY237" fmla="*/ 252000 h 576000"/>
              <a:gd name="connsiteX238" fmla="*/ 0 w 1224000"/>
              <a:gd name="connsiteY238" fmla="*/ 234000 h 576000"/>
              <a:gd name="connsiteX239" fmla="*/ 18000 w 1224000"/>
              <a:gd name="connsiteY239" fmla="*/ 216000 h 576000"/>
              <a:gd name="connsiteX240" fmla="*/ 1206000 w 1224000"/>
              <a:gd name="connsiteY240" fmla="*/ 108000 h 576000"/>
              <a:gd name="connsiteX241" fmla="*/ 1224000 w 1224000"/>
              <a:gd name="connsiteY241" fmla="*/ 126000 h 576000"/>
              <a:gd name="connsiteX242" fmla="*/ 1206000 w 1224000"/>
              <a:gd name="connsiteY242" fmla="*/ 144000 h 576000"/>
              <a:gd name="connsiteX243" fmla="*/ 1188000 w 1224000"/>
              <a:gd name="connsiteY243" fmla="*/ 126000 h 576000"/>
              <a:gd name="connsiteX244" fmla="*/ 1206000 w 1224000"/>
              <a:gd name="connsiteY244" fmla="*/ 108000 h 576000"/>
              <a:gd name="connsiteX245" fmla="*/ 1098000 w 1224000"/>
              <a:gd name="connsiteY245" fmla="*/ 108000 h 576000"/>
              <a:gd name="connsiteX246" fmla="*/ 1116000 w 1224000"/>
              <a:gd name="connsiteY246" fmla="*/ 126000 h 576000"/>
              <a:gd name="connsiteX247" fmla="*/ 1098000 w 1224000"/>
              <a:gd name="connsiteY247" fmla="*/ 144000 h 576000"/>
              <a:gd name="connsiteX248" fmla="*/ 1080000 w 1224000"/>
              <a:gd name="connsiteY248" fmla="*/ 126000 h 576000"/>
              <a:gd name="connsiteX249" fmla="*/ 1098000 w 1224000"/>
              <a:gd name="connsiteY249" fmla="*/ 108000 h 576000"/>
              <a:gd name="connsiteX250" fmla="*/ 990000 w 1224000"/>
              <a:gd name="connsiteY250" fmla="*/ 108000 h 576000"/>
              <a:gd name="connsiteX251" fmla="*/ 1008000 w 1224000"/>
              <a:gd name="connsiteY251" fmla="*/ 126000 h 576000"/>
              <a:gd name="connsiteX252" fmla="*/ 990000 w 1224000"/>
              <a:gd name="connsiteY252" fmla="*/ 144000 h 576000"/>
              <a:gd name="connsiteX253" fmla="*/ 972000 w 1224000"/>
              <a:gd name="connsiteY253" fmla="*/ 126000 h 576000"/>
              <a:gd name="connsiteX254" fmla="*/ 990000 w 1224000"/>
              <a:gd name="connsiteY254" fmla="*/ 108000 h 576000"/>
              <a:gd name="connsiteX255" fmla="*/ 882000 w 1224000"/>
              <a:gd name="connsiteY255" fmla="*/ 108000 h 576000"/>
              <a:gd name="connsiteX256" fmla="*/ 900000 w 1224000"/>
              <a:gd name="connsiteY256" fmla="*/ 126000 h 576000"/>
              <a:gd name="connsiteX257" fmla="*/ 882000 w 1224000"/>
              <a:gd name="connsiteY257" fmla="*/ 144000 h 576000"/>
              <a:gd name="connsiteX258" fmla="*/ 864000 w 1224000"/>
              <a:gd name="connsiteY258" fmla="*/ 126000 h 576000"/>
              <a:gd name="connsiteX259" fmla="*/ 882000 w 1224000"/>
              <a:gd name="connsiteY259" fmla="*/ 108000 h 576000"/>
              <a:gd name="connsiteX260" fmla="*/ 774000 w 1224000"/>
              <a:gd name="connsiteY260" fmla="*/ 108000 h 576000"/>
              <a:gd name="connsiteX261" fmla="*/ 792000 w 1224000"/>
              <a:gd name="connsiteY261" fmla="*/ 126000 h 576000"/>
              <a:gd name="connsiteX262" fmla="*/ 774000 w 1224000"/>
              <a:gd name="connsiteY262" fmla="*/ 144000 h 576000"/>
              <a:gd name="connsiteX263" fmla="*/ 756000 w 1224000"/>
              <a:gd name="connsiteY263" fmla="*/ 126000 h 576000"/>
              <a:gd name="connsiteX264" fmla="*/ 774000 w 1224000"/>
              <a:gd name="connsiteY264" fmla="*/ 108000 h 576000"/>
              <a:gd name="connsiteX265" fmla="*/ 666000 w 1224000"/>
              <a:gd name="connsiteY265" fmla="*/ 108000 h 576000"/>
              <a:gd name="connsiteX266" fmla="*/ 684000 w 1224000"/>
              <a:gd name="connsiteY266" fmla="*/ 126000 h 576000"/>
              <a:gd name="connsiteX267" fmla="*/ 666000 w 1224000"/>
              <a:gd name="connsiteY267" fmla="*/ 144000 h 576000"/>
              <a:gd name="connsiteX268" fmla="*/ 648000 w 1224000"/>
              <a:gd name="connsiteY268" fmla="*/ 126000 h 576000"/>
              <a:gd name="connsiteX269" fmla="*/ 666000 w 1224000"/>
              <a:gd name="connsiteY269" fmla="*/ 108000 h 576000"/>
              <a:gd name="connsiteX270" fmla="*/ 558000 w 1224000"/>
              <a:gd name="connsiteY270" fmla="*/ 108000 h 576000"/>
              <a:gd name="connsiteX271" fmla="*/ 576000 w 1224000"/>
              <a:gd name="connsiteY271" fmla="*/ 126000 h 576000"/>
              <a:gd name="connsiteX272" fmla="*/ 558000 w 1224000"/>
              <a:gd name="connsiteY272" fmla="*/ 144000 h 576000"/>
              <a:gd name="connsiteX273" fmla="*/ 540000 w 1224000"/>
              <a:gd name="connsiteY273" fmla="*/ 126000 h 576000"/>
              <a:gd name="connsiteX274" fmla="*/ 558000 w 1224000"/>
              <a:gd name="connsiteY274" fmla="*/ 108000 h 576000"/>
              <a:gd name="connsiteX275" fmla="*/ 450000 w 1224000"/>
              <a:gd name="connsiteY275" fmla="*/ 108000 h 576000"/>
              <a:gd name="connsiteX276" fmla="*/ 468000 w 1224000"/>
              <a:gd name="connsiteY276" fmla="*/ 126000 h 576000"/>
              <a:gd name="connsiteX277" fmla="*/ 450000 w 1224000"/>
              <a:gd name="connsiteY277" fmla="*/ 144000 h 576000"/>
              <a:gd name="connsiteX278" fmla="*/ 432000 w 1224000"/>
              <a:gd name="connsiteY278" fmla="*/ 126000 h 576000"/>
              <a:gd name="connsiteX279" fmla="*/ 450000 w 1224000"/>
              <a:gd name="connsiteY279" fmla="*/ 108000 h 576000"/>
              <a:gd name="connsiteX280" fmla="*/ 342000 w 1224000"/>
              <a:gd name="connsiteY280" fmla="*/ 108000 h 576000"/>
              <a:gd name="connsiteX281" fmla="*/ 360000 w 1224000"/>
              <a:gd name="connsiteY281" fmla="*/ 126000 h 576000"/>
              <a:gd name="connsiteX282" fmla="*/ 342000 w 1224000"/>
              <a:gd name="connsiteY282" fmla="*/ 144000 h 576000"/>
              <a:gd name="connsiteX283" fmla="*/ 324000 w 1224000"/>
              <a:gd name="connsiteY283" fmla="*/ 126000 h 576000"/>
              <a:gd name="connsiteX284" fmla="*/ 342000 w 1224000"/>
              <a:gd name="connsiteY284" fmla="*/ 108000 h 576000"/>
              <a:gd name="connsiteX285" fmla="*/ 234000 w 1224000"/>
              <a:gd name="connsiteY285" fmla="*/ 108000 h 576000"/>
              <a:gd name="connsiteX286" fmla="*/ 252000 w 1224000"/>
              <a:gd name="connsiteY286" fmla="*/ 126000 h 576000"/>
              <a:gd name="connsiteX287" fmla="*/ 234000 w 1224000"/>
              <a:gd name="connsiteY287" fmla="*/ 144000 h 576000"/>
              <a:gd name="connsiteX288" fmla="*/ 216000 w 1224000"/>
              <a:gd name="connsiteY288" fmla="*/ 126000 h 576000"/>
              <a:gd name="connsiteX289" fmla="*/ 234000 w 1224000"/>
              <a:gd name="connsiteY289" fmla="*/ 108000 h 576000"/>
              <a:gd name="connsiteX290" fmla="*/ 126000 w 1224000"/>
              <a:gd name="connsiteY290" fmla="*/ 108000 h 576000"/>
              <a:gd name="connsiteX291" fmla="*/ 144000 w 1224000"/>
              <a:gd name="connsiteY291" fmla="*/ 126000 h 576000"/>
              <a:gd name="connsiteX292" fmla="*/ 126000 w 1224000"/>
              <a:gd name="connsiteY292" fmla="*/ 144000 h 576000"/>
              <a:gd name="connsiteX293" fmla="*/ 108000 w 1224000"/>
              <a:gd name="connsiteY293" fmla="*/ 126000 h 576000"/>
              <a:gd name="connsiteX294" fmla="*/ 126000 w 1224000"/>
              <a:gd name="connsiteY294" fmla="*/ 108000 h 576000"/>
              <a:gd name="connsiteX295" fmla="*/ 18000 w 1224000"/>
              <a:gd name="connsiteY295" fmla="*/ 108000 h 576000"/>
              <a:gd name="connsiteX296" fmla="*/ 36000 w 1224000"/>
              <a:gd name="connsiteY296" fmla="*/ 126000 h 576000"/>
              <a:gd name="connsiteX297" fmla="*/ 18000 w 1224000"/>
              <a:gd name="connsiteY297" fmla="*/ 144000 h 576000"/>
              <a:gd name="connsiteX298" fmla="*/ 0 w 1224000"/>
              <a:gd name="connsiteY298" fmla="*/ 126000 h 576000"/>
              <a:gd name="connsiteX299" fmla="*/ 18000 w 1224000"/>
              <a:gd name="connsiteY299" fmla="*/ 108000 h 576000"/>
              <a:gd name="connsiteX300" fmla="*/ 1206000 w 1224000"/>
              <a:gd name="connsiteY300" fmla="*/ 0 h 576000"/>
              <a:gd name="connsiteX301" fmla="*/ 1224000 w 1224000"/>
              <a:gd name="connsiteY301" fmla="*/ 18000 h 576000"/>
              <a:gd name="connsiteX302" fmla="*/ 1206000 w 1224000"/>
              <a:gd name="connsiteY302" fmla="*/ 36000 h 576000"/>
              <a:gd name="connsiteX303" fmla="*/ 1188000 w 1224000"/>
              <a:gd name="connsiteY303" fmla="*/ 18000 h 576000"/>
              <a:gd name="connsiteX304" fmla="*/ 1206000 w 1224000"/>
              <a:gd name="connsiteY304" fmla="*/ 0 h 576000"/>
              <a:gd name="connsiteX305" fmla="*/ 1098000 w 1224000"/>
              <a:gd name="connsiteY305" fmla="*/ 0 h 576000"/>
              <a:gd name="connsiteX306" fmla="*/ 1116000 w 1224000"/>
              <a:gd name="connsiteY306" fmla="*/ 18000 h 576000"/>
              <a:gd name="connsiteX307" fmla="*/ 1098000 w 1224000"/>
              <a:gd name="connsiteY307" fmla="*/ 36000 h 576000"/>
              <a:gd name="connsiteX308" fmla="*/ 1080000 w 1224000"/>
              <a:gd name="connsiteY308" fmla="*/ 18000 h 576000"/>
              <a:gd name="connsiteX309" fmla="*/ 1098000 w 1224000"/>
              <a:gd name="connsiteY309" fmla="*/ 0 h 576000"/>
              <a:gd name="connsiteX310" fmla="*/ 990000 w 1224000"/>
              <a:gd name="connsiteY310" fmla="*/ 0 h 576000"/>
              <a:gd name="connsiteX311" fmla="*/ 1008000 w 1224000"/>
              <a:gd name="connsiteY311" fmla="*/ 18000 h 576000"/>
              <a:gd name="connsiteX312" fmla="*/ 990000 w 1224000"/>
              <a:gd name="connsiteY312" fmla="*/ 36000 h 576000"/>
              <a:gd name="connsiteX313" fmla="*/ 972000 w 1224000"/>
              <a:gd name="connsiteY313" fmla="*/ 18000 h 576000"/>
              <a:gd name="connsiteX314" fmla="*/ 990000 w 1224000"/>
              <a:gd name="connsiteY314" fmla="*/ 0 h 576000"/>
              <a:gd name="connsiteX315" fmla="*/ 882000 w 1224000"/>
              <a:gd name="connsiteY315" fmla="*/ 0 h 576000"/>
              <a:gd name="connsiteX316" fmla="*/ 900000 w 1224000"/>
              <a:gd name="connsiteY316" fmla="*/ 18000 h 576000"/>
              <a:gd name="connsiteX317" fmla="*/ 882000 w 1224000"/>
              <a:gd name="connsiteY317" fmla="*/ 36000 h 576000"/>
              <a:gd name="connsiteX318" fmla="*/ 864000 w 1224000"/>
              <a:gd name="connsiteY318" fmla="*/ 18000 h 576000"/>
              <a:gd name="connsiteX319" fmla="*/ 882000 w 1224000"/>
              <a:gd name="connsiteY319" fmla="*/ 0 h 576000"/>
              <a:gd name="connsiteX320" fmla="*/ 774000 w 1224000"/>
              <a:gd name="connsiteY320" fmla="*/ 0 h 576000"/>
              <a:gd name="connsiteX321" fmla="*/ 792000 w 1224000"/>
              <a:gd name="connsiteY321" fmla="*/ 18000 h 576000"/>
              <a:gd name="connsiteX322" fmla="*/ 774000 w 1224000"/>
              <a:gd name="connsiteY322" fmla="*/ 36000 h 576000"/>
              <a:gd name="connsiteX323" fmla="*/ 756000 w 1224000"/>
              <a:gd name="connsiteY323" fmla="*/ 18000 h 576000"/>
              <a:gd name="connsiteX324" fmla="*/ 774000 w 1224000"/>
              <a:gd name="connsiteY324" fmla="*/ 0 h 576000"/>
              <a:gd name="connsiteX325" fmla="*/ 666000 w 1224000"/>
              <a:gd name="connsiteY325" fmla="*/ 0 h 576000"/>
              <a:gd name="connsiteX326" fmla="*/ 684000 w 1224000"/>
              <a:gd name="connsiteY326" fmla="*/ 18000 h 576000"/>
              <a:gd name="connsiteX327" fmla="*/ 666000 w 1224000"/>
              <a:gd name="connsiteY327" fmla="*/ 36000 h 576000"/>
              <a:gd name="connsiteX328" fmla="*/ 648000 w 1224000"/>
              <a:gd name="connsiteY328" fmla="*/ 18000 h 576000"/>
              <a:gd name="connsiteX329" fmla="*/ 666000 w 1224000"/>
              <a:gd name="connsiteY329" fmla="*/ 0 h 576000"/>
              <a:gd name="connsiteX330" fmla="*/ 558000 w 1224000"/>
              <a:gd name="connsiteY330" fmla="*/ 0 h 576000"/>
              <a:gd name="connsiteX331" fmla="*/ 576000 w 1224000"/>
              <a:gd name="connsiteY331" fmla="*/ 18000 h 576000"/>
              <a:gd name="connsiteX332" fmla="*/ 558000 w 1224000"/>
              <a:gd name="connsiteY332" fmla="*/ 36000 h 576000"/>
              <a:gd name="connsiteX333" fmla="*/ 540000 w 1224000"/>
              <a:gd name="connsiteY333" fmla="*/ 18000 h 576000"/>
              <a:gd name="connsiteX334" fmla="*/ 558000 w 1224000"/>
              <a:gd name="connsiteY334" fmla="*/ 0 h 576000"/>
              <a:gd name="connsiteX335" fmla="*/ 450000 w 1224000"/>
              <a:gd name="connsiteY335" fmla="*/ 0 h 576000"/>
              <a:gd name="connsiteX336" fmla="*/ 468000 w 1224000"/>
              <a:gd name="connsiteY336" fmla="*/ 18000 h 576000"/>
              <a:gd name="connsiteX337" fmla="*/ 450000 w 1224000"/>
              <a:gd name="connsiteY337" fmla="*/ 36000 h 576000"/>
              <a:gd name="connsiteX338" fmla="*/ 432000 w 1224000"/>
              <a:gd name="connsiteY338" fmla="*/ 18000 h 576000"/>
              <a:gd name="connsiteX339" fmla="*/ 450000 w 1224000"/>
              <a:gd name="connsiteY339" fmla="*/ 0 h 576000"/>
              <a:gd name="connsiteX340" fmla="*/ 342000 w 1224000"/>
              <a:gd name="connsiteY340" fmla="*/ 0 h 576000"/>
              <a:gd name="connsiteX341" fmla="*/ 360000 w 1224000"/>
              <a:gd name="connsiteY341" fmla="*/ 18000 h 576000"/>
              <a:gd name="connsiteX342" fmla="*/ 342000 w 1224000"/>
              <a:gd name="connsiteY342" fmla="*/ 36000 h 576000"/>
              <a:gd name="connsiteX343" fmla="*/ 324000 w 1224000"/>
              <a:gd name="connsiteY343" fmla="*/ 18000 h 576000"/>
              <a:gd name="connsiteX344" fmla="*/ 342000 w 1224000"/>
              <a:gd name="connsiteY344" fmla="*/ 0 h 576000"/>
              <a:gd name="connsiteX345" fmla="*/ 234000 w 1224000"/>
              <a:gd name="connsiteY345" fmla="*/ 0 h 576000"/>
              <a:gd name="connsiteX346" fmla="*/ 252000 w 1224000"/>
              <a:gd name="connsiteY346" fmla="*/ 18000 h 576000"/>
              <a:gd name="connsiteX347" fmla="*/ 234000 w 1224000"/>
              <a:gd name="connsiteY347" fmla="*/ 36000 h 576000"/>
              <a:gd name="connsiteX348" fmla="*/ 216000 w 1224000"/>
              <a:gd name="connsiteY348" fmla="*/ 18000 h 576000"/>
              <a:gd name="connsiteX349" fmla="*/ 234000 w 1224000"/>
              <a:gd name="connsiteY349" fmla="*/ 0 h 576000"/>
              <a:gd name="connsiteX350" fmla="*/ 126000 w 1224000"/>
              <a:gd name="connsiteY350" fmla="*/ 0 h 576000"/>
              <a:gd name="connsiteX351" fmla="*/ 144000 w 1224000"/>
              <a:gd name="connsiteY351" fmla="*/ 18000 h 576000"/>
              <a:gd name="connsiteX352" fmla="*/ 126000 w 1224000"/>
              <a:gd name="connsiteY352" fmla="*/ 36000 h 576000"/>
              <a:gd name="connsiteX353" fmla="*/ 108000 w 1224000"/>
              <a:gd name="connsiteY353" fmla="*/ 18000 h 576000"/>
              <a:gd name="connsiteX354" fmla="*/ 126000 w 1224000"/>
              <a:gd name="connsiteY354" fmla="*/ 0 h 576000"/>
              <a:gd name="connsiteX355" fmla="*/ 18000 w 1224000"/>
              <a:gd name="connsiteY355" fmla="*/ 0 h 576000"/>
              <a:gd name="connsiteX356" fmla="*/ 36000 w 1224000"/>
              <a:gd name="connsiteY356" fmla="*/ 18000 h 576000"/>
              <a:gd name="connsiteX357" fmla="*/ 18000 w 1224000"/>
              <a:gd name="connsiteY357" fmla="*/ 36000 h 576000"/>
              <a:gd name="connsiteX358" fmla="*/ 0 w 1224000"/>
              <a:gd name="connsiteY358" fmla="*/ 18000 h 576000"/>
              <a:gd name="connsiteX359" fmla="*/ 18000 w 1224000"/>
              <a:gd name="connsiteY359" fmla="*/ 0 h 5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</a:cxnLst>
            <a:rect l="l" t="t" r="r" b="b"/>
            <a:pathLst>
              <a:path w="1224000" h="576000">
                <a:moveTo>
                  <a:pt x="1206000" y="540000"/>
                </a:moveTo>
                <a:cubicBezTo>
                  <a:pt x="1215941" y="540000"/>
                  <a:pt x="1224000" y="548059"/>
                  <a:pt x="1224000" y="558000"/>
                </a:cubicBezTo>
                <a:cubicBezTo>
                  <a:pt x="1224000" y="567941"/>
                  <a:pt x="1215941" y="576000"/>
                  <a:pt x="1206000" y="576000"/>
                </a:cubicBezTo>
                <a:cubicBezTo>
                  <a:pt x="1196059" y="576000"/>
                  <a:pt x="1188000" y="567941"/>
                  <a:pt x="1188000" y="558000"/>
                </a:cubicBezTo>
                <a:cubicBezTo>
                  <a:pt x="1188000" y="548059"/>
                  <a:pt x="1196059" y="540000"/>
                  <a:pt x="1206000" y="540000"/>
                </a:cubicBezTo>
                <a:close/>
                <a:moveTo>
                  <a:pt x="1098000" y="540000"/>
                </a:moveTo>
                <a:cubicBezTo>
                  <a:pt x="1107941" y="540000"/>
                  <a:pt x="1116000" y="548059"/>
                  <a:pt x="1116000" y="558000"/>
                </a:cubicBezTo>
                <a:cubicBezTo>
                  <a:pt x="1116000" y="567941"/>
                  <a:pt x="1107941" y="576000"/>
                  <a:pt x="1098000" y="576000"/>
                </a:cubicBezTo>
                <a:cubicBezTo>
                  <a:pt x="1088059" y="576000"/>
                  <a:pt x="1080000" y="567941"/>
                  <a:pt x="1080000" y="558000"/>
                </a:cubicBezTo>
                <a:cubicBezTo>
                  <a:pt x="1080000" y="548059"/>
                  <a:pt x="1088059" y="540000"/>
                  <a:pt x="1098000" y="540000"/>
                </a:cubicBezTo>
                <a:close/>
                <a:moveTo>
                  <a:pt x="990000" y="540000"/>
                </a:moveTo>
                <a:cubicBezTo>
                  <a:pt x="999941" y="540000"/>
                  <a:pt x="1008000" y="548059"/>
                  <a:pt x="1008000" y="558000"/>
                </a:cubicBezTo>
                <a:cubicBezTo>
                  <a:pt x="1008000" y="567941"/>
                  <a:pt x="999941" y="576000"/>
                  <a:pt x="990000" y="576000"/>
                </a:cubicBezTo>
                <a:cubicBezTo>
                  <a:pt x="980059" y="576000"/>
                  <a:pt x="972000" y="567941"/>
                  <a:pt x="972000" y="558000"/>
                </a:cubicBezTo>
                <a:cubicBezTo>
                  <a:pt x="972000" y="548059"/>
                  <a:pt x="980059" y="540000"/>
                  <a:pt x="990000" y="540000"/>
                </a:cubicBezTo>
                <a:close/>
                <a:moveTo>
                  <a:pt x="882000" y="540000"/>
                </a:moveTo>
                <a:cubicBezTo>
                  <a:pt x="891941" y="540000"/>
                  <a:pt x="900000" y="548059"/>
                  <a:pt x="900000" y="558000"/>
                </a:cubicBezTo>
                <a:cubicBezTo>
                  <a:pt x="900000" y="567941"/>
                  <a:pt x="891941" y="576000"/>
                  <a:pt x="882000" y="576000"/>
                </a:cubicBezTo>
                <a:cubicBezTo>
                  <a:pt x="872059" y="576000"/>
                  <a:pt x="864000" y="567941"/>
                  <a:pt x="864000" y="558000"/>
                </a:cubicBezTo>
                <a:cubicBezTo>
                  <a:pt x="864000" y="548059"/>
                  <a:pt x="872059" y="540000"/>
                  <a:pt x="882000" y="540000"/>
                </a:cubicBezTo>
                <a:close/>
                <a:moveTo>
                  <a:pt x="774000" y="540000"/>
                </a:moveTo>
                <a:cubicBezTo>
                  <a:pt x="783941" y="540000"/>
                  <a:pt x="792000" y="548059"/>
                  <a:pt x="792000" y="558000"/>
                </a:cubicBezTo>
                <a:cubicBezTo>
                  <a:pt x="792000" y="567941"/>
                  <a:pt x="783941" y="576000"/>
                  <a:pt x="774000" y="576000"/>
                </a:cubicBezTo>
                <a:cubicBezTo>
                  <a:pt x="764059" y="576000"/>
                  <a:pt x="756000" y="567941"/>
                  <a:pt x="756000" y="558000"/>
                </a:cubicBezTo>
                <a:cubicBezTo>
                  <a:pt x="756000" y="548059"/>
                  <a:pt x="764059" y="540000"/>
                  <a:pt x="774000" y="540000"/>
                </a:cubicBezTo>
                <a:close/>
                <a:moveTo>
                  <a:pt x="666000" y="540000"/>
                </a:moveTo>
                <a:cubicBezTo>
                  <a:pt x="675941" y="540000"/>
                  <a:pt x="684000" y="548059"/>
                  <a:pt x="684000" y="558000"/>
                </a:cubicBezTo>
                <a:cubicBezTo>
                  <a:pt x="684000" y="567941"/>
                  <a:pt x="675941" y="576000"/>
                  <a:pt x="666000" y="576000"/>
                </a:cubicBezTo>
                <a:cubicBezTo>
                  <a:pt x="656059" y="576000"/>
                  <a:pt x="648000" y="567941"/>
                  <a:pt x="648000" y="558000"/>
                </a:cubicBezTo>
                <a:cubicBezTo>
                  <a:pt x="648000" y="548059"/>
                  <a:pt x="656059" y="540000"/>
                  <a:pt x="666000" y="540000"/>
                </a:cubicBezTo>
                <a:close/>
                <a:moveTo>
                  <a:pt x="558000" y="540000"/>
                </a:moveTo>
                <a:cubicBezTo>
                  <a:pt x="567941" y="540000"/>
                  <a:pt x="576000" y="548059"/>
                  <a:pt x="576000" y="558000"/>
                </a:cubicBezTo>
                <a:cubicBezTo>
                  <a:pt x="576000" y="567941"/>
                  <a:pt x="567941" y="576000"/>
                  <a:pt x="558000" y="576000"/>
                </a:cubicBezTo>
                <a:cubicBezTo>
                  <a:pt x="548059" y="576000"/>
                  <a:pt x="540000" y="567941"/>
                  <a:pt x="540000" y="558000"/>
                </a:cubicBezTo>
                <a:cubicBezTo>
                  <a:pt x="540000" y="548059"/>
                  <a:pt x="548059" y="540000"/>
                  <a:pt x="558000" y="540000"/>
                </a:cubicBezTo>
                <a:close/>
                <a:moveTo>
                  <a:pt x="450000" y="540000"/>
                </a:moveTo>
                <a:cubicBezTo>
                  <a:pt x="459941" y="540000"/>
                  <a:pt x="468000" y="548059"/>
                  <a:pt x="468000" y="558000"/>
                </a:cubicBezTo>
                <a:cubicBezTo>
                  <a:pt x="468000" y="567941"/>
                  <a:pt x="459941" y="576000"/>
                  <a:pt x="450000" y="576000"/>
                </a:cubicBezTo>
                <a:cubicBezTo>
                  <a:pt x="440059" y="576000"/>
                  <a:pt x="432000" y="567941"/>
                  <a:pt x="432000" y="558000"/>
                </a:cubicBezTo>
                <a:cubicBezTo>
                  <a:pt x="432000" y="548059"/>
                  <a:pt x="440059" y="540000"/>
                  <a:pt x="450000" y="540000"/>
                </a:cubicBezTo>
                <a:close/>
                <a:moveTo>
                  <a:pt x="342000" y="540000"/>
                </a:moveTo>
                <a:cubicBezTo>
                  <a:pt x="351941" y="540000"/>
                  <a:pt x="360000" y="548059"/>
                  <a:pt x="360000" y="558000"/>
                </a:cubicBezTo>
                <a:cubicBezTo>
                  <a:pt x="360000" y="567941"/>
                  <a:pt x="351941" y="576000"/>
                  <a:pt x="342000" y="576000"/>
                </a:cubicBezTo>
                <a:cubicBezTo>
                  <a:pt x="332059" y="576000"/>
                  <a:pt x="324000" y="567941"/>
                  <a:pt x="324000" y="558000"/>
                </a:cubicBezTo>
                <a:cubicBezTo>
                  <a:pt x="324000" y="548059"/>
                  <a:pt x="332059" y="540000"/>
                  <a:pt x="342000" y="540000"/>
                </a:cubicBezTo>
                <a:close/>
                <a:moveTo>
                  <a:pt x="234000" y="540000"/>
                </a:moveTo>
                <a:cubicBezTo>
                  <a:pt x="243941" y="540000"/>
                  <a:pt x="252000" y="548059"/>
                  <a:pt x="252000" y="558000"/>
                </a:cubicBezTo>
                <a:cubicBezTo>
                  <a:pt x="252000" y="567941"/>
                  <a:pt x="243941" y="576000"/>
                  <a:pt x="234000" y="576000"/>
                </a:cubicBezTo>
                <a:cubicBezTo>
                  <a:pt x="224059" y="576000"/>
                  <a:pt x="216000" y="567941"/>
                  <a:pt x="216000" y="558000"/>
                </a:cubicBezTo>
                <a:cubicBezTo>
                  <a:pt x="216000" y="548059"/>
                  <a:pt x="224059" y="540000"/>
                  <a:pt x="234000" y="540000"/>
                </a:cubicBezTo>
                <a:close/>
                <a:moveTo>
                  <a:pt x="126000" y="540000"/>
                </a:moveTo>
                <a:cubicBezTo>
                  <a:pt x="135941" y="540000"/>
                  <a:pt x="144000" y="548059"/>
                  <a:pt x="144000" y="558000"/>
                </a:cubicBezTo>
                <a:cubicBezTo>
                  <a:pt x="144000" y="567941"/>
                  <a:pt x="135941" y="576000"/>
                  <a:pt x="126000" y="576000"/>
                </a:cubicBezTo>
                <a:cubicBezTo>
                  <a:pt x="116059" y="576000"/>
                  <a:pt x="108000" y="567941"/>
                  <a:pt x="108000" y="558000"/>
                </a:cubicBezTo>
                <a:cubicBezTo>
                  <a:pt x="108000" y="548059"/>
                  <a:pt x="116059" y="540000"/>
                  <a:pt x="126000" y="540000"/>
                </a:cubicBezTo>
                <a:close/>
                <a:moveTo>
                  <a:pt x="18000" y="540000"/>
                </a:moveTo>
                <a:cubicBezTo>
                  <a:pt x="27941" y="540000"/>
                  <a:pt x="36000" y="548059"/>
                  <a:pt x="36000" y="558000"/>
                </a:cubicBezTo>
                <a:cubicBezTo>
                  <a:pt x="36000" y="567941"/>
                  <a:pt x="27941" y="576000"/>
                  <a:pt x="18000" y="576000"/>
                </a:cubicBezTo>
                <a:cubicBezTo>
                  <a:pt x="8059" y="576000"/>
                  <a:pt x="0" y="567941"/>
                  <a:pt x="0" y="558000"/>
                </a:cubicBezTo>
                <a:cubicBezTo>
                  <a:pt x="0" y="548059"/>
                  <a:pt x="8059" y="540000"/>
                  <a:pt x="18000" y="540000"/>
                </a:cubicBezTo>
                <a:close/>
                <a:moveTo>
                  <a:pt x="1206000" y="432000"/>
                </a:moveTo>
                <a:cubicBezTo>
                  <a:pt x="1215941" y="432000"/>
                  <a:pt x="1224000" y="440059"/>
                  <a:pt x="1224000" y="450000"/>
                </a:cubicBezTo>
                <a:cubicBezTo>
                  <a:pt x="1224000" y="459941"/>
                  <a:pt x="1215941" y="468000"/>
                  <a:pt x="1206000" y="468000"/>
                </a:cubicBezTo>
                <a:cubicBezTo>
                  <a:pt x="1196059" y="468000"/>
                  <a:pt x="1188000" y="459941"/>
                  <a:pt x="1188000" y="450000"/>
                </a:cubicBezTo>
                <a:cubicBezTo>
                  <a:pt x="1188000" y="440059"/>
                  <a:pt x="1196059" y="432000"/>
                  <a:pt x="1206000" y="432000"/>
                </a:cubicBezTo>
                <a:close/>
                <a:moveTo>
                  <a:pt x="1098000" y="432000"/>
                </a:moveTo>
                <a:cubicBezTo>
                  <a:pt x="1107941" y="432000"/>
                  <a:pt x="1116000" y="440059"/>
                  <a:pt x="1116000" y="450000"/>
                </a:cubicBezTo>
                <a:cubicBezTo>
                  <a:pt x="1116000" y="459941"/>
                  <a:pt x="1107941" y="468000"/>
                  <a:pt x="1098000" y="468000"/>
                </a:cubicBezTo>
                <a:cubicBezTo>
                  <a:pt x="1088059" y="468000"/>
                  <a:pt x="1080000" y="459941"/>
                  <a:pt x="1080000" y="450000"/>
                </a:cubicBezTo>
                <a:cubicBezTo>
                  <a:pt x="1080000" y="440059"/>
                  <a:pt x="1088059" y="432000"/>
                  <a:pt x="1098000" y="432000"/>
                </a:cubicBezTo>
                <a:close/>
                <a:moveTo>
                  <a:pt x="990000" y="432000"/>
                </a:moveTo>
                <a:cubicBezTo>
                  <a:pt x="999941" y="432000"/>
                  <a:pt x="1008000" y="440059"/>
                  <a:pt x="1008000" y="450000"/>
                </a:cubicBezTo>
                <a:cubicBezTo>
                  <a:pt x="1008000" y="459941"/>
                  <a:pt x="999941" y="468000"/>
                  <a:pt x="990000" y="468000"/>
                </a:cubicBezTo>
                <a:cubicBezTo>
                  <a:pt x="980059" y="468000"/>
                  <a:pt x="972000" y="459941"/>
                  <a:pt x="972000" y="450000"/>
                </a:cubicBezTo>
                <a:cubicBezTo>
                  <a:pt x="972000" y="440059"/>
                  <a:pt x="980059" y="432000"/>
                  <a:pt x="990000" y="432000"/>
                </a:cubicBezTo>
                <a:close/>
                <a:moveTo>
                  <a:pt x="882000" y="432000"/>
                </a:moveTo>
                <a:cubicBezTo>
                  <a:pt x="891941" y="432000"/>
                  <a:pt x="900000" y="440059"/>
                  <a:pt x="900000" y="450000"/>
                </a:cubicBezTo>
                <a:cubicBezTo>
                  <a:pt x="900000" y="459941"/>
                  <a:pt x="891941" y="468000"/>
                  <a:pt x="882000" y="468000"/>
                </a:cubicBezTo>
                <a:cubicBezTo>
                  <a:pt x="872059" y="468000"/>
                  <a:pt x="864000" y="459941"/>
                  <a:pt x="864000" y="450000"/>
                </a:cubicBezTo>
                <a:cubicBezTo>
                  <a:pt x="864000" y="440059"/>
                  <a:pt x="872059" y="432000"/>
                  <a:pt x="882000" y="432000"/>
                </a:cubicBezTo>
                <a:close/>
                <a:moveTo>
                  <a:pt x="774000" y="432000"/>
                </a:moveTo>
                <a:cubicBezTo>
                  <a:pt x="783941" y="432000"/>
                  <a:pt x="792000" y="440059"/>
                  <a:pt x="792000" y="450000"/>
                </a:cubicBezTo>
                <a:cubicBezTo>
                  <a:pt x="792000" y="459941"/>
                  <a:pt x="783941" y="468000"/>
                  <a:pt x="774000" y="468000"/>
                </a:cubicBezTo>
                <a:cubicBezTo>
                  <a:pt x="764059" y="468000"/>
                  <a:pt x="756000" y="459941"/>
                  <a:pt x="756000" y="450000"/>
                </a:cubicBezTo>
                <a:cubicBezTo>
                  <a:pt x="756000" y="440059"/>
                  <a:pt x="764059" y="432000"/>
                  <a:pt x="774000" y="432000"/>
                </a:cubicBezTo>
                <a:close/>
                <a:moveTo>
                  <a:pt x="666000" y="432000"/>
                </a:moveTo>
                <a:cubicBezTo>
                  <a:pt x="675941" y="432000"/>
                  <a:pt x="684000" y="440059"/>
                  <a:pt x="684000" y="450000"/>
                </a:cubicBezTo>
                <a:cubicBezTo>
                  <a:pt x="684000" y="459941"/>
                  <a:pt x="675941" y="468000"/>
                  <a:pt x="666000" y="468000"/>
                </a:cubicBezTo>
                <a:cubicBezTo>
                  <a:pt x="656059" y="468000"/>
                  <a:pt x="648000" y="459941"/>
                  <a:pt x="648000" y="450000"/>
                </a:cubicBezTo>
                <a:cubicBezTo>
                  <a:pt x="648000" y="440059"/>
                  <a:pt x="656059" y="432000"/>
                  <a:pt x="666000" y="432000"/>
                </a:cubicBezTo>
                <a:close/>
                <a:moveTo>
                  <a:pt x="558000" y="432000"/>
                </a:moveTo>
                <a:cubicBezTo>
                  <a:pt x="567941" y="432000"/>
                  <a:pt x="576000" y="440059"/>
                  <a:pt x="576000" y="450000"/>
                </a:cubicBezTo>
                <a:cubicBezTo>
                  <a:pt x="576000" y="459941"/>
                  <a:pt x="567941" y="468000"/>
                  <a:pt x="558000" y="468000"/>
                </a:cubicBezTo>
                <a:cubicBezTo>
                  <a:pt x="548059" y="468000"/>
                  <a:pt x="540000" y="459941"/>
                  <a:pt x="540000" y="450000"/>
                </a:cubicBezTo>
                <a:cubicBezTo>
                  <a:pt x="540000" y="440059"/>
                  <a:pt x="548059" y="432000"/>
                  <a:pt x="558000" y="432000"/>
                </a:cubicBezTo>
                <a:close/>
                <a:moveTo>
                  <a:pt x="450000" y="432000"/>
                </a:moveTo>
                <a:cubicBezTo>
                  <a:pt x="459941" y="432000"/>
                  <a:pt x="468000" y="440059"/>
                  <a:pt x="468000" y="450000"/>
                </a:cubicBezTo>
                <a:cubicBezTo>
                  <a:pt x="468000" y="459941"/>
                  <a:pt x="459941" y="468000"/>
                  <a:pt x="450000" y="468000"/>
                </a:cubicBezTo>
                <a:cubicBezTo>
                  <a:pt x="440059" y="468000"/>
                  <a:pt x="432000" y="459941"/>
                  <a:pt x="432000" y="450000"/>
                </a:cubicBezTo>
                <a:cubicBezTo>
                  <a:pt x="432000" y="440059"/>
                  <a:pt x="440059" y="432000"/>
                  <a:pt x="450000" y="432000"/>
                </a:cubicBezTo>
                <a:close/>
                <a:moveTo>
                  <a:pt x="342000" y="432000"/>
                </a:moveTo>
                <a:cubicBezTo>
                  <a:pt x="351941" y="432000"/>
                  <a:pt x="360000" y="440059"/>
                  <a:pt x="360000" y="450000"/>
                </a:cubicBezTo>
                <a:cubicBezTo>
                  <a:pt x="360000" y="459941"/>
                  <a:pt x="351941" y="468000"/>
                  <a:pt x="342000" y="468000"/>
                </a:cubicBezTo>
                <a:cubicBezTo>
                  <a:pt x="332059" y="468000"/>
                  <a:pt x="324000" y="459941"/>
                  <a:pt x="324000" y="450000"/>
                </a:cubicBezTo>
                <a:cubicBezTo>
                  <a:pt x="324000" y="440059"/>
                  <a:pt x="332059" y="432000"/>
                  <a:pt x="342000" y="432000"/>
                </a:cubicBezTo>
                <a:close/>
                <a:moveTo>
                  <a:pt x="234000" y="432000"/>
                </a:moveTo>
                <a:cubicBezTo>
                  <a:pt x="243941" y="432000"/>
                  <a:pt x="252000" y="440059"/>
                  <a:pt x="252000" y="450000"/>
                </a:cubicBezTo>
                <a:cubicBezTo>
                  <a:pt x="252000" y="459941"/>
                  <a:pt x="243941" y="468000"/>
                  <a:pt x="234000" y="468000"/>
                </a:cubicBezTo>
                <a:cubicBezTo>
                  <a:pt x="224059" y="468000"/>
                  <a:pt x="216000" y="459941"/>
                  <a:pt x="216000" y="450000"/>
                </a:cubicBezTo>
                <a:cubicBezTo>
                  <a:pt x="216000" y="440059"/>
                  <a:pt x="224059" y="432000"/>
                  <a:pt x="234000" y="432000"/>
                </a:cubicBezTo>
                <a:close/>
                <a:moveTo>
                  <a:pt x="126000" y="432000"/>
                </a:moveTo>
                <a:cubicBezTo>
                  <a:pt x="135941" y="432000"/>
                  <a:pt x="144000" y="440059"/>
                  <a:pt x="144000" y="450000"/>
                </a:cubicBezTo>
                <a:cubicBezTo>
                  <a:pt x="144000" y="459941"/>
                  <a:pt x="135941" y="468000"/>
                  <a:pt x="126000" y="468000"/>
                </a:cubicBezTo>
                <a:cubicBezTo>
                  <a:pt x="116059" y="468000"/>
                  <a:pt x="108000" y="459941"/>
                  <a:pt x="108000" y="450000"/>
                </a:cubicBezTo>
                <a:cubicBezTo>
                  <a:pt x="108000" y="440059"/>
                  <a:pt x="116059" y="432000"/>
                  <a:pt x="126000" y="432000"/>
                </a:cubicBezTo>
                <a:close/>
                <a:moveTo>
                  <a:pt x="18000" y="432000"/>
                </a:moveTo>
                <a:cubicBezTo>
                  <a:pt x="27941" y="432000"/>
                  <a:pt x="36000" y="440059"/>
                  <a:pt x="36000" y="450000"/>
                </a:cubicBezTo>
                <a:cubicBezTo>
                  <a:pt x="36000" y="459941"/>
                  <a:pt x="27941" y="468000"/>
                  <a:pt x="18000" y="468000"/>
                </a:cubicBezTo>
                <a:cubicBezTo>
                  <a:pt x="8059" y="468000"/>
                  <a:pt x="0" y="459941"/>
                  <a:pt x="0" y="450000"/>
                </a:cubicBezTo>
                <a:cubicBezTo>
                  <a:pt x="0" y="440059"/>
                  <a:pt x="8059" y="432000"/>
                  <a:pt x="18000" y="432000"/>
                </a:cubicBezTo>
                <a:close/>
                <a:moveTo>
                  <a:pt x="1206000" y="324000"/>
                </a:moveTo>
                <a:cubicBezTo>
                  <a:pt x="1215941" y="324000"/>
                  <a:pt x="1224000" y="332059"/>
                  <a:pt x="1224000" y="342000"/>
                </a:cubicBezTo>
                <a:cubicBezTo>
                  <a:pt x="1224000" y="351941"/>
                  <a:pt x="1215941" y="360000"/>
                  <a:pt x="1206000" y="360000"/>
                </a:cubicBezTo>
                <a:cubicBezTo>
                  <a:pt x="1196059" y="360000"/>
                  <a:pt x="1188000" y="351941"/>
                  <a:pt x="1188000" y="342000"/>
                </a:cubicBezTo>
                <a:cubicBezTo>
                  <a:pt x="1188000" y="332059"/>
                  <a:pt x="1196059" y="324000"/>
                  <a:pt x="1206000" y="324000"/>
                </a:cubicBezTo>
                <a:close/>
                <a:moveTo>
                  <a:pt x="1098000" y="324000"/>
                </a:moveTo>
                <a:cubicBezTo>
                  <a:pt x="1107941" y="324000"/>
                  <a:pt x="1116000" y="332059"/>
                  <a:pt x="1116000" y="342000"/>
                </a:cubicBezTo>
                <a:cubicBezTo>
                  <a:pt x="1116000" y="351941"/>
                  <a:pt x="1107941" y="360000"/>
                  <a:pt x="1098000" y="360000"/>
                </a:cubicBezTo>
                <a:cubicBezTo>
                  <a:pt x="1088059" y="360000"/>
                  <a:pt x="1080000" y="351941"/>
                  <a:pt x="1080000" y="342000"/>
                </a:cubicBezTo>
                <a:cubicBezTo>
                  <a:pt x="1080000" y="332059"/>
                  <a:pt x="1088059" y="324000"/>
                  <a:pt x="1098000" y="324000"/>
                </a:cubicBezTo>
                <a:close/>
                <a:moveTo>
                  <a:pt x="990000" y="324000"/>
                </a:moveTo>
                <a:cubicBezTo>
                  <a:pt x="999941" y="324000"/>
                  <a:pt x="1008000" y="332059"/>
                  <a:pt x="1008000" y="342000"/>
                </a:cubicBezTo>
                <a:cubicBezTo>
                  <a:pt x="1008000" y="351941"/>
                  <a:pt x="999941" y="360000"/>
                  <a:pt x="990000" y="360000"/>
                </a:cubicBezTo>
                <a:cubicBezTo>
                  <a:pt x="980059" y="360000"/>
                  <a:pt x="972000" y="351941"/>
                  <a:pt x="972000" y="342000"/>
                </a:cubicBezTo>
                <a:cubicBezTo>
                  <a:pt x="972000" y="332059"/>
                  <a:pt x="980059" y="324000"/>
                  <a:pt x="990000" y="324000"/>
                </a:cubicBezTo>
                <a:close/>
                <a:moveTo>
                  <a:pt x="882000" y="324000"/>
                </a:moveTo>
                <a:cubicBezTo>
                  <a:pt x="891941" y="324000"/>
                  <a:pt x="900000" y="332059"/>
                  <a:pt x="900000" y="342000"/>
                </a:cubicBezTo>
                <a:cubicBezTo>
                  <a:pt x="900000" y="351941"/>
                  <a:pt x="891941" y="360000"/>
                  <a:pt x="882000" y="360000"/>
                </a:cubicBezTo>
                <a:cubicBezTo>
                  <a:pt x="872059" y="360000"/>
                  <a:pt x="864000" y="351941"/>
                  <a:pt x="864000" y="342000"/>
                </a:cubicBezTo>
                <a:cubicBezTo>
                  <a:pt x="864000" y="332059"/>
                  <a:pt x="872059" y="324000"/>
                  <a:pt x="882000" y="324000"/>
                </a:cubicBezTo>
                <a:close/>
                <a:moveTo>
                  <a:pt x="774000" y="324000"/>
                </a:moveTo>
                <a:cubicBezTo>
                  <a:pt x="783941" y="324000"/>
                  <a:pt x="792000" y="332059"/>
                  <a:pt x="792000" y="342000"/>
                </a:cubicBezTo>
                <a:cubicBezTo>
                  <a:pt x="792000" y="351941"/>
                  <a:pt x="783941" y="360000"/>
                  <a:pt x="774000" y="360000"/>
                </a:cubicBezTo>
                <a:cubicBezTo>
                  <a:pt x="764059" y="360000"/>
                  <a:pt x="756000" y="351941"/>
                  <a:pt x="756000" y="342000"/>
                </a:cubicBezTo>
                <a:cubicBezTo>
                  <a:pt x="756000" y="332059"/>
                  <a:pt x="764059" y="324000"/>
                  <a:pt x="774000" y="324000"/>
                </a:cubicBezTo>
                <a:close/>
                <a:moveTo>
                  <a:pt x="666000" y="324000"/>
                </a:moveTo>
                <a:cubicBezTo>
                  <a:pt x="675941" y="324000"/>
                  <a:pt x="684000" y="332059"/>
                  <a:pt x="684000" y="342000"/>
                </a:cubicBezTo>
                <a:cubicBezTo>
                  <a:pt x="684000" y="351941"/>
                  <a:pt x="675941" y="360000"/>
                  <a:pt x="666000" y="360000"/>
                </a:cubicBezTo>
                <a:cubicBezTo>
                  <a:pt x="656059" y="360000"/>
                  <a:pt x="648000" y="351941"/>
                  <a:pt x="648000" y="342000"/>
                </a:cubicBezTo>
                <a:cubicBezTo>
                  <a:pt x="648000" y="332059"/>
                  <a:pt x="656059" y="324000"/>
                  <a:pt x="666000" y="324000"/>
                </a:cubicBezTo>
                <a:close/>
                <a:moveTo>
                  <a:pt x="558000" y="324000"/>
                </a:moveTo>
                <a:cubicBezTo>
                  <a:pt x="567941" y="324000"/>
                  <a:pt x="576000" y="332059"/>
                  <a:pt x="576000" y="342000"/>
                </a:cubicBezTo>
                <a:cubicBezTo>
                  <a:pt x="576000" y="351941"/>
                  <a:pt x="567941" y="360000"/>
                  <a:pt x="558000" y="360000"/>
                </a:cubicBezTo>
                <a:cubicBezTo>
                  <a:pt x="548059" y="360000"/>
                  <a:pt x="540000" y="351941"/>
                  <a:pt x="540000" y="342000"/>
                </a:cubicBezTo>
                <a:cubicBezTo>
                  <a:pt x="540000" y="332059"/>
                  <a:pt x="548059" y="324000"/>
                  <a:pt x="558000" y="324000"/>
                </a:cubicBezTo>
                <a:close/>
                <a:moveTo>
                  <a:pt x="450000" y="324000"/>
                </a:moveTo>
                <a:cubicBezTo>
                  <a:pt x="459941" y="324000"/>
                  <a:pt x="468000" y="332059"/>
                  <a:pt x="468000" y="342000"/>
                </a:cubicBezTo>
                <a:cubicBezTo>
                  <a:pt x="468000" y="351941"/>
                  <a:pt x="459941" y="360000"/>
                  <a:pt x="450000" y="360000"/>
                </a:cubicBezTo>
                <a:cubicBezTo>
                  <a:pt x="440059" y="360000"/>
                  <a:pt x="432000" y="351941"/>
                  <a:pt x="432000" y="342000"/>
                </a:cubicBezTo>
                <a:cubicBezTo>
                  <a:pt x="432000" y="332059"/>
                  <a:pt x="440059" y="324000"/>
                  <a:pt x="450000" y="324000"/>
                </a:cubicBezTo>
                <a:close/>
                <a:moveTo>
                  <a:pt x="342000" y="324000"/>
                </a:moveTo>
                <a:cubicBezTo>
                  <a:pt x="351941" y="324000"/>
                  <a:pt x="360000" y="332059"/>
                  <a:pt x="360000" y="342000"/>
                </a:cubicBezTo>
                <a:cubicBezTo>
                  <a:pt x="360000" y="351941"/>
                  <a:pt x="351941" y="360000"/>
                  <a:pt x="342000" y="360000"/>
                </a:cubicBezTo>
                <a:cubicBezTo>
                  <a:pt x="332059" y="360000"/>
                  <a:pt x="324000" y="351941"/>
                  <a:pt x="324000" y="342000"/>
                </a:cubicBezTo>
                <a:cubicBezTo>
                  <a:pt x="324000" y="332059"/>
                  <a:pt x="332059" y="324000"/>
                  <a:pt x="342000" y="324000"/>
                </a:cubicBezTo>
                <a:close/>
                <a:moveTo>
                  <a:pt x="234000" y="324000"/>
                </a:moveTo>
                <a:cubicBezTo>
                  <a:pt x="243941" y="324000"/>
                  <a:pt x="252000" y="332059"/>
                  <a:pt x="252000" y="342000"/>
                </a:cubicBezTo>
                <a:cubicBezTo>
                  <a:pt x="252000" y="351941"/>
                  <a:pt x="243941" y="360000"/>
                  <a:pt x="234000" y="360000"/>
                </a:cubicBezTo>
                <a:cubicBezTo>
                  <a:pt x="224059" y="360000"/>
                  <a:pt x="216000" y="351941"/>
                  <a:pt x="216000" y="342000"/>
                </a:cubicBezTo>
                <a:cubicBezTo>
                  <a:pt x="216000" y="332059"/>
                  <a:pt x="224059" y="324000"/>
                  <a:pt x="234000" y="324000"/>
                </a:cubicBezTo>
                <a:close/>
                <a:moveTo>
                  <a:pt x="126000" y="324000"/>
                </a:moveTo>
                <a:cubicBezTo>
                  <a:pt x="135941" y="324000"/>
                  <a:pt x="144000" y="332059"/>
                  <a:pt x="144000" y="342000"/>
                </a:cubicBezTo>
                <a:cubicBezTo>
                  <a:pt x="144000" y="351941"/>
                  <a:pt x="135941" y="360000"/>
                  <a:pt x="126000" y="360000"/>
                </a:cubicBezTo>
                <a:cubicBezTo>
                  <a:pt x="116059" y="360000"/>
                  <a:pt x="108000" y="351941"/>
                  <a:pt x="108000" y="342000"/>
                </a:cubicBezTo>
                <a:cubicBezTo>
                  <a:pt x="108000" y="332059"/>
                  <a:pt x="116059" y="324000"/>
                  <a:pt x="126000" y="324000"/>
                </a:cubicBezTo>
                <a:close/>
                <a:moveTo>
                  <a:pt x="18000" y="324000"/>
                </a:moveTo>
                <a:cubicBezTo>
                  <a:pt x="27941" y="324000"/>
                  <a:pt x="36000" y="332059"/>
                  <a:pt x="36000" y="342000"/>
                </a:cubicBezTo>
                <a:cubicBezTo>
                  <a:pt x="36000" y="351941"/>
                  <a:pt x="27941" y="360000"/>
                  <a:pt x="18000" y="360000"/>
                </a:cubicBezTo>
                <a:cubicBezTo>
                  <a:pt x="8059" y="360000"/>
                  <a:pt x="0" y="351941"/>
                  <a:pt x="0" y="342000"/>
                </a:cubicBezTo>
                <a:cubicBezTo>
                  <a:pt x="0" y="332059"/>
                  <a:pt x="8059" y="324000"/>
                  <a:pt x="18000" y="324000"/>
                </a:cubicBezTo>
                <a:close/>
                <a:moveTo>
                  <a:pt x="1206000" y="216000"/>
                </a:moveTo>
                <a:cubicBezTo>
                  <a:pt x="1215941" y="216000"/>
                  <a:pt x="1224000" y="224059"/>
                  <a:pt x="1224000" y="234000"/>
                </a:cubicBezTo>
                <a:cubicBezTo>
                  <a:pt x="1224000" y="243941"/>
                  <a:pt x="1215941" y="252000"/>
                  <a:pt x="1206000" y="252000"/>
                </a:cubicBezTo>
                <a:cubicBezTo>
                  <a:pt x="1196059" y="252000"/>
                  <a:pt x="1188000" y="243941"/>
                  <a:pt x="1188000" y="234000"/>
                </a:cubicBezTo>
                <a:cubicBezTo>
                  <a:pt x="1188000" y="224059"/>
                  <a:pt x="1196059" y="216000"/>
                  <a:pt x="1206000" y="216000"/>
                </a:cubicBezTo>
                <a:close/>
                <a:moveTo>
                  <a:pt x="1098000" y="216000"/>
                </a:moveTo>
                <a:cubicBezTo>
                  <a:pt x="1107941" y="216000"/>
                  <a:pt x="1116000" y="224059"/>
                  <a:pt x="1116000" y="234000"/>
                </a:cubicBezTo>
                <a:cubicBezTo>
                  <a:pt x="1116000" y="243941"/>
                  <a:pt x="1107941" y="252000"/>
                  <a:pt x="1098000" y="252000"/>
                </a:cubicBezTo>
                <a:cubicBezTo>
                  <a:pt x="1088059" y="252000"/>
                  <a:pt x="1080000" y="243941"/>
                  <a:pt x="1080000" y="234000"/>
                </a:cubicBezTo>
                <a:cubicBezTo>
                  <a:pt x="1080000" y="224059"/>
                  <a:pt x="1088059" y="216000"/>
                  <a:pt x="1098000" y="216000"/>
                </a:cubicBezTo>
                <a:close/>
                <a:moveTo>
                  <a:pt x="990000" y="216000"/>
                </a:moveTo>
                <a:cubicBezTo>
                  <a:pt x="999941" y="216000"/>
                  <a:pt x="1008000" y="224059"/>
                  <a:pt x="1008000" y="234000"/>
                </a:cubicBezTo>
                <a:cubicBezTo>
                  <a:pt x="1008000" y="243941"/>
                  <a:pt x="999941" y="252000"/>
                  <a:pt x="990000" y="252000"/>
                </a:cubicBezTo>
                <a:cubicBezTo>
                  <a:pt x="980059" y="252000"/>
                  <a:pt x="972000" y="243941"/>
                  <a:pt x="972000" y="234000"/>
                </a:cubicBezTo>
                <a:cubicBezTo>
                  <a:pt x="972000" y="224059"/>
                  <a:pt x="980059" y="216000"/>
                  <a:pt x="990000" y="216000"/>
                </a:cubicBezTo>
                <a:close/>
                <a:moveTo>
                  <a:pt x="882000" y="216000"/>
                </a:moveTo>
                <a:cubicBezTo>
                  <a:pt x="891941" y="216000"/>
                  <a:pt x="900000" y="224059"/>
                  <a:pt x="900000" y="234000"/>
                </a:cubicBezTo>
                <a:cubicBezTo>
                  <a:pt x="900000" y="243941"/>
                  <a:pt x="891941" y="252000"/>
                  <a:pt x="882000" y="252000"/>
                </a:cubicBezTo>
                <a:cubicBezTo>
                  <a:pt x="872059" y="252000"/>
                  <a:pt x="864000" y="243941"/>
                  <a:pt x="864000" y="234000"/>
                </a:cubicBezTo>
                <a:cubicBezTo>
                  <a:pt x="864000" y="224059"/>
                  <a:pt x="872059" y="216000"/>
                  <a:pt x="882000" y="216000"/>
                </a:cubicBezTo>
                <a:close/>
                <a:moveTo>
                  <a:pt x="774000" y="216000"/>
                </a:moveTo>
                <a:cubicBezTo>
                  <a:pt x="783941" y="216000"/>
                  <a:pt x="792000" y="224059"/>
                  <a:pt x="792000" y="234000"/>
                </a:cubicBezTo>
                <a:cubicBezTo>
                  <a:pt x="792000" y="243941"/>
                  <a:pt x="783941" y="252000"/>
                  <a:pt x="774000" y="252000"/>
                </a:cubicBezTo>
                <a:cubicBezTo>
                  <a:pt x="764059" y="252000"/>
                  <a:pt x="756000" y="243941"/>
                  <a:pt x="756000" y="234000"/>
                </a:cubicBezTo>
                <a:cubicBezTo>
                  <a:pt x="756000" y="224059"/>
                  <a:pt x="764059" y="216000"/>
                  <a:pt x="774000" y="216000"/>
                </a:cubicBezTo>
                <a:close/>
                <a:moveTo>
                  <a:pt x="666000" y="216000"/>
                </a:moveTo>
                <a:cubicBezTo>
                  <a:pt x="675941" y="216000"/>
                  <a:pt x="684000" y="224059"/>
                  <a:pt x="684000" y="234000"/>
                </a:cubicBezTo>
                <a:cubicBezTo>
                  <a:pt x="684000" y="243941"/>
                  <a:pt x="675941" y="252000"/>
                  <a:pt x="666000" y="252000"/>
                </a:cubicBezTo>
                <a:cubicBezTo>
                  <a:pt x="656059" y="252000"/>
                  <a:pt x="648000" y="243941"/>
                  <a:pt x="648000" y="234000"/>
                </a:cubicBezTo>
                <a:cubicBezTo>
                  <a:pt x="648000" y="224059"/>
                  <a:pt x="656059" y="216000"/>
                  <a:pt x="666000" y="216000"/>
                </a:cubicBezTo>
                <a:close/>
                <a:moveTo>
                  <a:pt x="558000" y="216000"/>
                </a:moveTo>
                <a:cubicBezTo>
                  <a:pt x="567941" y="216000"/>
                  <a:pt x="576000" y="224059"/>
                  <a:pt x="576000" y="234000"/>
                </a:cubicBezTo>
                <a:cubicBezTo>
                  <a:pt x="576000" y="243941"/>
                  <a:pt x="567941" y="252000"/>
                  <a:pt x="558000" y="252000"/>
                </a:cubicBezTo>
                <a:cubicBezTo>
                  <a:pt x="548059" y="252000"/>
                  <a:pt x="540000" y="243941"/>
                  <a:pt x="540000" y="234000"/>
                </a:cubicBezTo>
                <a:cubicBezTo>
                  <a:pt x="540000" y="224059"/>
                  <a:pt x="548059" y="216000"/>
                  <a:pt x="558000" y="216000"/>
                </a:cubicBezTo>
                <a:close/>
                <a:moveTo>
                  <a:pt x="450000" y="216000"/>
                </a:moveTo>
                <a:cubicBezTo>
                  <a:pt x="459941" y="216000"/>
                  <a:pt x="468000" y="224059"/>
                  <a:pt x="468000" y="234000"/>
                </a:cubicBezTo>
                <a:cubicBezTo>
                  <a:pt x="468000" y="243941"/>
                  <a:pt x="459941" y="252000"/>
                  <a:pt x="450000" y="252000"/>
                </a:cubicBezTo>
                <a:cubicBezTo>
                  <a:pt x="440059" y="252000"/>
                  <a:pt x="432000" y="243941"/>
                  <a:pt x="432000" y="234000"/>
                </a:cubicBezTo>
                <a:cubicBezTo>
                  <a:pt x="432000" y="224059"/>
                  <a:pt x="440059" y="216000"/>
                  <a:pt x="450000" y="216000"/>
                </a:cubicBezTo>
                <a:close/>
                <a:moveTo>
                  <a:pt x="342000" y="216000"/>
                </a:moveTo>
                <a:cubicBezTo>
                  <a:pt x="351941" y="216000"/>
                  <a:pt x="360000" y="224059"/>
                  <a:pt x="360000" y="234000"/>
                </a:cubicBezTo>
                <a:cubicBezTo>
                  <a:pt x="360000" y="243941"/>
                  <a:pt x="351941" y="252000"/>
                  <a:pt x="342000" y="252000"/>
                </a:cubicBezTo>
                <a:cubicBezTo>
                  <a:pt x="332059" y="252000"/>
                  <a:pt x="324000" y="243941"/>
                  <a:pt x="324000" y="234000"/>
                </a:cubicBezTo>
                <a:cubicBezTo>
                  <a:pt x="324000" y="224059"/>
                  <a:pt x="332059" y="216000"/>
                  <a:pt x="342000" y="216000"/>
                </a:cubicBezTo>
                <a:close/>
                <a:moveTo>
                  <a:pt x="234000" y="216000"/>
                </a:moveTo>
                <a:cubicBezTo>
                  <a:pt x="243941" y="216000"/>
                  <a:pt x="252000" y="224059"/>
                  <a:pt x="252000" y="234000"/>
                </a:cubicBezTo>
                <a:cubicBezTo>
                  <a:pt x="252000" y="243941"/>
                  <a:pt x="243941" y="252000"/>
                  <a:pt x="234000" y="252000"/>
                </a:cubicBezTo>
                <a:cubicBezTo>
                  <a:pt x="224059" y="252000"/>
                  <a:pt x="216000" y="243941"/>
                  <a:pt x="216000" y="234000"/>
                </a:cubicBezTo>
                <a:cubicBezTo>
                  <a:pt x="216000" y="224059"/>
                  <a:pt x="224059" y="216000"/>
                  <a:pt x="234000" y="216000"/>
                </a:cubicBezTo>
                <a:close/>
                <a:moveTo>
                  <a:pt x="126000" y="216000"/>
                </a:moveTo>
                <a:cubicBezTo>
                  <a:pt x="135941" y="216000"/>
                  <a:pt x="144000" y="224059"/>
                  <a:pt x="144000" y="234000"/>
                </a:cubicBezTo>
                <a:cubicBezTo>
                  <a:pt x="144000" y="243941"/>
                  <a:pt x="135941" y="252000"/>
                  <a:pt x="126000" y="252000"/>
                </a:cubicBezTo>
                <a:cubicBezTo>
                  <a:pt x="116059" y="252000"/>
                  <a:pt x="108000" y="243941"/>
                  <a:pt x="108000" y="234000"/>
                </a:cubicBezTo>
                <a:cubicBezTo>
                  <a:pt x="108000" y="224059"/>
                  <a:pt x="116059" y="216000"/>
                  <a:pt x="126000" y="216000"/>
                </a:cubicBezTo>
                <a:close/>
                <a:moveTo>
                  <a:pt x="18000" y="216000"/>
                </a:moveTo>
                <a:cubicBezTo>
                  <a:pt x="27941" y="216000"/>
                  <a:pt x="36000" y="224059"/>
                  <a:pt x="36000" y="234000"/>
                </a:cubicBezTo>
                <a:cubicBezTo>
                  <a:pt x="36000" y="243941"/>
                  <a:pt x="27941" y="252000"/>
                  <a:pt x="18000" y="252000"/>
                </a:cubicBezTo>
                <a:cubicBezTo>
                  <a:pt x="8059" y="252000"/>
                  <a:pt x="0" y="243941"/>
                  <a:pt x="0" y="234000"/>
                </a:cubicBezTo>
                <a:cubicBezTo>
                  <a:pt x="0" y="224059"/>
                  <a:pt x="8059" y="216000"/>
                  <a:pt x="18000" y="216000"/>
                </a:cubicBezTo>
                <a:close/>
                <a:moveTo>
                  <a:pt x="1206000" y="108000"/>
                </a:moveTo>
                <a:cubicBezTo>
                  <a:pt x="1215941" y="108000"/>
                  <a:pt x="1224000" y="116059"/>
                  <a:pt x="1224000" y="126000"/>
                </a:cubicBezTo>
                <a:cubicBezTo>
                  <a:pt x="1224000" y="135941"/>
                  <a:pt x="1215941" y="144000"/>
                  <a:pt x="1206000" y="144000"/>
                </a:cubicBezTo>
                <a:cubicBezTo>
                  <a:pt x="1196059" y="144000"/>
                  <a:pt x="1188000" y="135941"/>
                  <a:pt x="1188000" y="126000"/>
                </a:cubicBezTo>
                <a:cubicBezTo>
                  <a:pt x="1188000" y="116059"/>
                  <a:pt x="1196059" y="108000"/>
                  <a:pt x="1206000" y="108000"/>
                </a:cubicBezTo>
                <a:close/>
                <a:moveTo>
                  <a:pt x="1098000" y="108000"/>
                </a:moveTo>
                <a:cubicBezTo>
                  <a:pt x="1107941" y="108000"/>
                  <a:pt x="1116000" y="116059"/>
                  <a:pt x="1116000" y="126000"/>
                </a:cubicBezTo>
                <a:cubicBezTo>
                  <a:pt x="1116000" y="135941"/>
                  <a:pt x="1107941" y="144000"/>
                  <a:pt x="1098000" y="144000"/>
                </a:cubicBezTo>
                <a:cubicBezTo>
                  <a:pt x="1088059" y="144000"/>
                  <a:pt x="1080000" y="135941"/>
                  <a:pt x="1080000" y="126000"/>
                </a:cubicBezTo>
                <a:cubicBezTo>
                  <a:pt x="1080000" y="116059"/>
                  <a:pt x="1088059" y="108000"/>
                  <a:pt x="1098000" y="108000"/>
                </a:cubicBezTo>
                <a:close/>
                <a:moveTo>
                  <a:pt x="990000" y="108000"/>
                </a:moveTo>
                <a:cubicBezTo>
                  <a:pt x="999941" y="108000"/>
                  <a:pt x="1008000" y="116059"/>
                  <a:pt x="1008000" y="126000"/>
                </a:cubicBezTo>
                <a:cubicBezTo>
                  <a:pt x="1008000" y="135941"/>
                  <a:pt x="999941" y="144000"/>
                  <a:pt x="990000" y="144000"/>
                </a:cubicBezTo>
                <a:cubicBezTo>
                  <a:pt x="980059" y="144000"/>
                  <a:pt x="972000" y="135941"/>
                  <a:pt x="972000" y="126000"/>
                </a:cubicBezTo>
                <a:cubicBezTo>
                  <a:pt x="972000" y="116059"/>
                  <a:pt x="980059" y="108000"/>
                  <a:pt x="990000" y="108000"/>
                </a:cubicBezTo>
                <a:close/>
                <a:moveTo>
                  <a:pt x="882000" y="108000"/>
                </a:moveTo>
                <a:cubicBezTo>
                  <a:pt x="891941" y="108000"/>
                  <a:pt x="900000" y="116059"/>
                  <a:pt x="900000" y="126000"/>
                </a:cubicBezTo>
                <a:cubicBezTo>
                  <a:pt x="900000" y="135941"/>
                  <a:pt x="891941" y="144000"/>
                  <a:pt x="882000" y="144000"/>
                </a:cubicBezTo>
                <a:cubicBezTo>
                  <a:pt x="872059" y="144000"/>
                  <a:pt x="864000" y="135941"/>
                  <a:pt x="864000" y="126000"/>
                </a:cubicBezTo>
                <a:cubicBezTo>
                  <a:pt x="864000" y="116059"/>
                  <a:pt x="872059" y="108000"/>
                  <a:pt x="882000" y="108000"/>
                </a:cubicBezTo>
                <a:close/>
                <a:moveTo>
                  <a:pt x="774000" y="108000"/>
                </a:moveTo>
                <a:cubicBezTo>
                  <a:pt x="783941" y="108000"/>
                  <a:pt x="792000" y="116059"/>
                  <a:pt x="792000" y="126000"/>
                </a:cubicBezTo>
                <a:cubicBezTo>
                  <a:pt x="792000" y="135941"/>
                  <a:pt x="783941" y="144000"/>
                  <a:pt x="774000" y="144000"/>
                </a:cubicBezTo>
                <a:cubicBezTo>
                  <a:pt x="764059" y="144000"/>
                  <a:pt x="756000" y="135941"/>
                  <a:pt x="756000" y="126000"/>
                </a:cubicBezTo>
                <a:cubicBezTo>
                  <a:pt x="756000" y="116059"/>
                  <a:pt x="764059" y="108000"/>
                  <a:pt x="774000" y="108000"/>
                </a:cubicBezTo>
                <a:close/>
                <a:moveTo>
                  <a:pt x="666000" y="108000"/>
                </a:moveTo>
                <a:cubicBezTo>
                  <a:pt x="675941" y="108000"/>
                  <a:pt x="684000" y="116059"/>
                  <a:pt x="684000" y="126000"/>
                </a:cubicBezTo>
                <a:cubicBezTo>
                  <a:pt x="684000" y="135941"/>
                  <a:pt x="675941" y="144000"/>
                  <a:pt x="666000" y="144000"/>
                </a:cubicBezTo>
                <a:cubicBezTo>
                  <a:pt x="656059" y="144000"/>
                  <a:pt x="648000" y="135941"/>
                  <a:pt x="648000" y="126000"/>
                </a:cubicBezTo>
                <a:cubicBezTo>
                  <a:pt x="648000" y="116059"/>
                  <a:pt x="656059" y="108000"/>
                  <a:pt x="666000" y="108000"/>
                </a:cubicBezTo>
                <a:close/>
                <a:moveTo>
                  <a:pt x="558000" y="108000"/>
                </a:moveTo>
                <a:cubicBezTo>
                  <a:pt x="567941" y="108000"/>
                  <a:pt x="576000" y="116059"/>
                  <a:pt x="576000" y="126000"/>
                </a:cubicBezTo>
                <a:cubicBezTo>
                  <a:pt x="576000" y="135941"/>
                  <a:pt x="567941" y="144000"/>
                  <a:pt x="558000" y="144000"/>
                </a:cubicBezTo>
                <a:cubicBezTo>
                  <a:pt x="548059" y="144000"/>
                  <a:pt x="540000" y="135941"/>
                  <a:pt x="540000" y="126000"/>
                </a:cubicBezTo>
                <a:cubicBezTo>
                  <a:pt x="540000" y="116059"/>
                  <a:pt x="548059" y="108000"/>
                  <a:pt x="558000" y="108000"/>
                </a:cubicBezTo>
                <a:close/>
                <a:moveTo>
                  <a:pt x="450000" y="108000"/>
                </a:moveTo>
                <a:cubicBezTo>
                  <a:pt x="459941" y="108000"/>
                  <a:pt x="468000" y="116059"/>
                  <a:pt x="468000" y="126000"/>
                </a:cubicBezTo>
                <a:cubicBezTo>
                  <a:pt x="468000" y="135941"/>
                  <a:pt x="459941" y="144000"/>
                  <a:pt x="450000" y="144000"/>
                </a:cubicBezTo>
                <a:cubicBezTo>
                  <a:pt x="440059" y="144000"/>
                  <a:pt x="432000" y="135941"/>
                  <a:pt x="432000" y="126000"/>
                </a:cubicBezTo>
                <a:cubicBezTo>
                  <a:pt x="432000" y="116059"/>
                  <a:pt x="440059" y="108000"/>
                  <a:pt x="450000" y="108000"/>
                </a:cubicBezTo>
                <a:close/>
                <a:moveTo>
                  <a:pt x="342000" y="108000"/>
                </a:moveTo>
                <a:cubicBezTo>
                  <a:pt x="351941" y="108000"/>
                  <a:pt x="360000" y="116059"/>
                  <a:pt x="360000" y="126000"/>
                </a:cubicBezTo>
                <a:cubicBezTo>
                  <a:pt x="360000" y="135941"/>
                  <a:pt x="351941" y="144000"/>
                  <a:pt x="342000" y="144000"/>
                </a:cubicBezTo>
                <a:cubicBezTo>
                  <a:pt x="332059" y="144000"/>
                  <a:pt x="324000" y="135941"/>
                  <a:pt x="324000" y="126000"/>
                </a:cubicBezTo>
                <a:cubicBezTo>
                  <a:pt x="324000" y="116059"/>
                  <a:pt x="332059" y="108000"/>
                  <a:pt x="342000" y="108000"/>
                </a:cubicBezTo>
                <a:close/>
                <a:moveTo>
                  <a:pt x="234000" y="108000"/>
                </a:moveTo>
                <a:cubicBezTo>
                  <a:pt x="243941" y="108000"/>
                  <a:pt x="252000" y="116059"/>
                  <a:pt x="252000" y="126000"/>
                </a:cubicBezTo>
                <a:cubicBezTo>
                  <a:pt x="252000" y="135941"/>
                  <a:pt x="243941" y="144000"/>
                  <a:pt x="234000" y="144000"/>
                </a:cubicBezTo>
                <a:cubicBezTo>
                  <a:pt x="224059" y="144000"/>
                  <a:pt x="216000" y="135941"/>
                  <a:pt x="216000" y="126000"/>
                </a:cubicBezTo>
                <a:cubicBezTo>
                  <a:pt x="216000" y="116059"/>
                  <a:pt x="224059" y="108000"/>
                  <a:pt x="234000" y="108000"/>
                </a:cubicBezTo>
                <a:close/>
                <a:moveTo>
                  <a:pt x="126000" y="108000"/>
                </a:moveTo>
                <a:cubicBezTo>
                  <a:pt x="135941" y="108000"/>
                  <a:pt x="144000" y="116059"/>
                  <a:pt x="144000" y="126000"/>
                </a:cubicBezTo>
                <a:cubicBezTo>
                  <a:pt x="144000" y="135941"/>
                  <a:pt x="135941" y="144000"/>
                  <a:pt x="126000" y="144000"/>
                </a:cubicBezTo>
                <a:cubicBezTo>
                  <a:pt x="116059" y="144000"/>
                  <a:pt x="108000" y="135941"/>
                  <a:pt x="108000" y="126000"/>
                </a:cubicBezTo>
                <a:cubicBezTo>
                  <a:pt x="108000" y="116059"/>
                  <a:pt x="116059" y="108000"/>
                  <a:pt x="126000" y="108000"/>
                </a:cubicBezTo>
                <a:close/>
                <a:moveTo>
                  <a:pt x="18000" y="108000"/>
                </a:moveTo>
                <a:cubicBezTo>
                  <a:pt x="27941" y="108000"/>
                  <a:pt x="36000" y="116059"/>
                  <a:pt x="36000" y="126000"/>
                </a:cubicBezTo>
                <a:cubicBezTo>
                  <a:pt x="36000" y="135941"/>
                  <a:pt x="27941" y="144000"/>
                  <a:pt x="18000" y="144000"/>
                </a:cubicBezTo>
                <a:cubicBezTo>
                  <a:pt x="8059" y="144000"/>
                  <a:pt x="0" y="135941"/>
                  <a:pt x="0" y="126000"/>
                </a:cubicBezTo>
                <a:cubicBezTo>
                  <a:pt x="0" y="116059"/>
                  <a:pt x="8059" y="108000"/>
                  <a:pt x="18000" y="108000"/>
                </a:cubicBezTo>
                <a:close/>
                <a:moveTo>
                  <a:pt x="1206000" y="0"/>
                </a:moveTo>
                <a:cubicBezTo>
                  <a:pt x="1215941" y="0"/>
                  <a:pt x="1224000" y="8059"/>
                  <a:pt x="1224000" y="18000"/>
                </a:cubicBezTo>
                <a:cubicBezTo>
                  <a:pt x="1224000" y="27941"/>
                  <a:pt x="1215941" y="36000"/>
                  <a:pt x="1206000" y="36000"/>
                </a:cubicBezTo>
                <a:cubicBezTo>
                  <a:pt x="1196059" y="36000"/>
                  <a:pt x="1188000" y="27941"/>
                  <a:pt x="1188000" y="18000"/>
                </a:cubicBezTo>
                <a:cubicBezTo>
                  <a:pt x="1188000" y="8059"/>
                  <a:pt x="1196059" y="0"/>
                  <a:pt x="1206000" y="0"/>
                </a:cubicBezTo>
                <a:close/>
                <a:moveTo>
                  <a:pt x="1098000" y="0"/>
                </a:moveTo>
                <a:cubicBezTo>
                  <a:pt x="1107941" y="0"/>
                  <a:pt x="1116000" y="8059"/>
                  <a:pt x="1116000" y="18000"/>
                </a:cubicBezTo>
                <a:cubicBezTo>
                  <a:pt x="1116000" y="27941"/>
                  <a:pt x="1107941" y="36000"/>
                  <a:pt x="1098000" y="36000"/>
                </a:cubicBezTo>
                <a:cubicBezTo>
                  <a:pt x="1088059" y="36000"/>
                  <a:pt x="1080000" y="27941"/>
                  <a:pt x="1080000" y="18000"/>
                </a:cubicBezTo>
                <a:cubicBezTo>
                  <a:pt x="1080000" y="8059"/>
                  <a:pt x="1088059" y="0"/>
                  <a:pt x="1098000" y="0"/>
                </a:cubicBezTo>
                <a:close/>
                <a:moveTo>
                  <a:pt x="990000" y="0"/>
                </a:moveTo>
                <a:cubicBezTo>
                  <a:pt x="999941" y="0"/>
                  <a:pt x="1008000" y="8059"/>
                  <a:pt x="1008000" y="18000"/>
                </a:cubicBezTo>
                <a:cubicBezTo>
                  <a:pt x="1008000" y="27941"/>
                  <a:pt x="999941" y="36000"/>
                  <a:pt x="990000" y="36000"/>
                </a:cubicBezTo>
                <a:cubicBezTo>
                  <a:pt x="980059" y="36000"/>
                  <a:pt x="972000" y="27941"/>
                  <a:pt x="972000" y="18000"/>
                </a:cubicBezTo>
                <a:cubicBezTo>
                  <a:pt x="972000" y="8059"/>
                  <a:pt x="980059" y="0"/>
                  <a:pt x="990000" y="0"/>
                </a:cubicBezTo>
                <a:close/>
                <a:moveTo>
                  <a:pt x="882000" y="0"/>
                </a:moveTo>
                <a:cubicBezTo>
                  <a:pt x="891941" y="0"/>
                  <a:pt x="900000" y="8059"/>
                  <a:pt x="900000" y="18000"/>
                </a:cubicBezTo>
                <a:cubicBezTo>
                  <a:pt x="900000" y="27941"/>
                  <a:pt x="891941" y="36000"/>
                  <a:pt x="882000" y="36000"/>
                </a:cubicBezTo>
                <a:cubicBezTo>
                  <a:pt x="872059" y="36000"/>
                  <a:pt x="864000" y="27941"/>
                  <a:pt x="864000" y="18000"/>
                </a:cubicBezTo>
                <a:cubicBezTo>
                  <a:pt x="864000" y="8059"/>
                  <a:pt x="872059" y="0"/>
                  <a:pt x="882000" y="0"/>
                </a:cubicBezTo>
                <a:close/>
                <a:moveTo>
                  <a:pt x="774000" y="0"/>
                </a:moveTo>
                <a:cubicBezTo>
                  <a:pt x="783941" y="0"/>
                  <a:pt x="792000" y="8059"/>
                  <a:pt x="792000" y="18000"/>
                </a:cubicBezTo>
                <a:cubicBezTo>
                  <a:pt x="792000" y="27941"/>
                  <a:pt x="783941" y="36000"/>
                  <a:pt x="774000" y="36000"/>
                </a:cubicBezTo>
                <a:cubicBezTo>
                  <a:pt x="764059" y="36000"/>
                  <a:pt x="756000" y="27941"/>
                  <a:pt x="756000" y="18000"/>
                </a:cubicBezTo>
                <a:cubicBezTo>
                  <a:pt x="756000" y="8059"/>
                  <a:pt x="764059" y="0"/>
                  <a:pt x="774000" y="0"/>
                </a:cubicBezTo>
                <a:close/>
                <a:moveTo>
                  <a:pt x="666000" y="0"/>
                </a:moveTo>
                <a:cubicBezTo>
                  <a:pt x="675941" y="0"/>
                  <a:pt x="684000" y="8059"/>
                  <a:pt x="684000" y="18000"/>
                </a:cubicBezTo>
                <a:cubicBezTo>
                  <a:pt x="684000" y="27941"/>
                  <a:pt x="675941" y="36000"/>
                  <a:pt x="666000" y="36000"/>
                </a:cubicBezTo>
                <a:cubicBezTo>
                  <a:pt x="656059" y="36000"/>
                  <a:pt x="648000" y="27941"/>
                  <a:pt x="648000" y="18000"/>
                </a:cubicBezTo>
                <a:cubicBezTo>
                  <a:pt x="648000" y="8059"/>
                  <a:pt x="656059" y="0"/>
                  <a:pt x="666000" y="0"/>
                </a:cubicBezTo>
                <a:close/>
                <a:moveTo>
                  <a:pt x="558000" y="0"/>
                </a:moveTo>
                <a:cubicBezTo>
                  <a:pt x="567941" y="0"/>
                  <a:pt x="576000" y="8059"/>
                  <a:pt x="576000" y="18000"/>
                </a:cubicBezTo>
                <a:cubicBezTo>
                  <a:pt x="576000" y="27941"/>
                  <a:pt x="567941" y="36000"/>
                  <a:pt x="558000" y="36000"/>
                </a:cubicBezTo>
                <a:cubicBezTo>
                  <a:pt x="548059" y="36000"/>
                  <a:pt x="540000" y="27941"/>
                  <a:pt x="540000" y="18000"/>
                </a:cubicBezTo>
                <a:cubicBezTo>
                  <a:pt x="540000" y="8059"/>
                  <a:pt x="548059" y="0"/>
                  <a:pt x="558000" y="0"/>
                </a:cubicBezTo>
                <a:close/>
                <a:moveTo>
                  <a:pt x="450000" y="0"/>
                </a:moveTo>
                <a:cubicBezTo>
                  <a:pt x="459941" y="0"/>
                  <a:pt x="468000" y="8059"/>
                  <a:pt x="468000" y="18000"/>
                </a:cubicBezTo>
                <a:cubicBezTo>
                  <a:pt x="468000" y="27941"/>
                  <a:pt x="459941" y="36000"/>
                  <a:pt x="450000" y="36000"/>
                </a:cubicBezTo>
                <a:cubicBezTo>
                  <a:pt x="440059" y="36000"/>
                  <a:pt x="432000" y="27941"/>
                  <a:pt x="432000" y="18000"/>
                </a:cubicBezTo>
                <a:cubicBezTo>
                  <a:pt x="432000" y="8059"/>
                  <a:pt x="440059" y="0"/>
                  <a:pt x="450000" y="0"/>
                </a:cubicBezTo>
                <a:close/>
                <a:moveTo>
                  <a:pt x="342000" y="0"/>
                </a:moveTo>
                <a:cubicBezTo>
                  <a:pt x="351941" y="0"/>
                  <a:pt x="360000" y="8059"/>
                  <a:pt x="360000" y="18000"/>
                </a:cubicBezTo>
                <a:cubicBezTo>
                  <a:pt x="360000" y="27941"/>
                  <a:pt x="351941" y="36000"/>
                  <a:pt x="342000" y="36000"/>
                </a:cubicBezTo>
                <a:cubicBezTo>
                  <a:pt x="332059" y="36000"/>
                  <a:pt x="324000" y="27941"/>
                  <a:pt x="324000" y="18000"/>
                </a:cubicBezTo>
                <a:cubicBezTo>
                  <a:pt x="324000" y="8059"/>
                  <a:pt x="332059" y="0"/>
                  <a:pt x="342000" y="0"/>
                </a:cubicBezTo>
                <a:close/>
                <a:moveTo>
                  <a:pt x="234000" y="0"/>
                </a:moveTo>
                <a:cubicBezTo>
                  <a:pt x="243941" y="0"/>
                  <a:pt x="252000" y="8059"/>
                  <a:pt x="252000" y="18000"/>
                </a:cubicBezTo>
                <a:cubicBezTo>
                  <a:pt x="252000" y="27941"/>
                  <a:pt x="243941" y="36000"/>
                  <a:pt x="234000" y="36000"/>
                </a:cubicBezTo>
                <a:cubicBezTo>
                  <a:pt x="224059" y="36000"/>
                  <a:pt x="216000" y="27941"/>
                  <a:pt x="216000" y="18000"/>
                </a:cubicBezTo>
                <a:cubicBezTo>
                  <a:pt x="216000" y="8059"/>
                  <a:pt x="224059" y="0"/>
                  <a:pt x="234000" y="0"/>
                </a:cubicBezTo>
                <a:close/>
                <a:moveTo>
                  <a:pt x="126000" y="0"/>
                </a:moveTo>
                <a:cubicBezTo>
                  <a:pt x="135941" y="0"/>
                  <a:pt x="144000" y="8059"/>
                  <a:pt x="144000" y="18000"/>
                </a:cubicBezTo>
                <a:cubicBezTo>
                  <a:pt x="144000" y="27941"/>
                  <a:pt x="135941" y="36000"/>
                  <a:pt x="126000" y="36000"/>
                </a:cubicBezTo>
                <a:cubicBezTo>
                  <a:pt x="116059" y="36000"/>
                  <a:pt x="108000" y="27941"/>
                  <a:pt x="108000" y="18000"/>
                </a:cubicBezTo>
                <a:cubicBezTo>
                  <a:pt x="108000" y="8059"/>
                  <a:pt x="116059" y="0"/>
                  <a:pt x="126000" y="0"/>
                </a:cubicBezTo>
                <a:close/>
                <a:moveTo>
                  <a:pt x="18000" y="0"/>
                </a:moveTo>
                <a:cubicBezTo>
                  <a:pt x="27941" y="0"/>
                  <a:pt x="36000" y="8059"/>
                  <a:pt x="36000" y="18000"/>
                </a:cubicBezTo>
                <a:cubicBezTo>
                  <a:pt x="36000" y="27941"/>
                  <a:pt x="27941" y="36000"/>
                  <a:pt x="18000" y="36000"/>
                </a:cubicBezTo>
                <a:cubicBezTo>
                  <a:pt x="8059" y="36000"/>
                  <a:pt x="0" y="27941"/>
                  <a:pt x="0" y="18000"/>
                </a:cubicBezTo>
                <a:cubicBezTo>
                  <a:pt x="0" y="8059"/>
                  <a:pt x="8059" y="0"/>
                  <a:pt x="18000" y="0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77639B21-3E34-42F5-AC53-B34819C613D8}"/>
              </a:ext>
            </a:extLst>
          </p:cNvPr>
          <p:cNvSpPr/>
          <p:nvPr/>
        </p:nvSpPr>
        <p:spPr>
          <a:xfrm>
            <a:off x="8861175" y="5426900"/>
            <a:ext cx="1224000" cy="576000"/>
          </a:xfrm>
          <a:custGeom>
            <a:avLst/>
            <a:gdLst>
              <a:gd name="connsiteX0" fmla="*/ 1206000 w 1224000"/>
              <a:gd name="connsiteY0" fmla="*/ 540000 h 576000"/>
              <a:gd name="connsiteX1" fmla="*/ 1224000 w 1224000"/>
              <a:gd name="connsiteY1" fmla="*/ 558000 h 576000"/>
              <a:gd name="connsiteX2" fmla="*/ 1206000 w 1224000"/>
              <a:gd name="connsiteY2" fmla="*/ 576000 h 576000"/>
              <a:gd name="connsiteX3" fmla="*/ 1188000 w 1224000"/>
              <a:gd name="connsiteY3" fmla="*/ 558000 h 576000"/>
              <a:gd name="connsiteX4" fmla="*/ 1206000 w 1224000"/>
              <a:gd name="connsiteY4" fmla="*/ 540000 h 576000"/>
              <a:gd name="connsiteX5" fmla="*/ 1098000 w 1224000"/>
              <a:gd name="connsiteY5" fmla="*/ 540000 h 576000"/>
              <a:gd name="connsiteX6" fmla="*/ 1116000 w 1224000"/>
              <a:gd name="connsiteY6" fmla="*/ 558000 h 576000"/>
              <a:gd name="connsiteX7" fmla="*/ 1098000 w 1224000"/>
              <a:gd name="connsiteY7" fmla="*/ 576000 h 576000"/>
              <a:gd name="connsiteX8" fmla="*/ 1080000 w 1224000"/>
              <a:gd name="connsiteY8" fmla="*/ 558000 h 576000"/>
              <a:gd name="connsiteX9" fmla="*/ 1098000 w 1224000"/>
              <a:gd name="connsiteY9" fmla="*/ 540000 h 576000"/>
              <a:gd name="connsiteX10" fmla="*/ 990000 w 1224000"/>
              <a:gd name="connsiteY10" fmla="*/ 540000 h 576000"/>
              <a:gd name="connsiteX11" fmla="*/ 1008000 w 1224000"/>
              <a:gd name="connsiteY11" fmla="*/ 558000 h 576000"/>
              <a:gd name="connsiteX12" fmla="*/ 990000 w 1224000"/>
              <a:gd name="connsiteY12" fmla="*/ 576000 h 576000"/>
              <a:gd name="connsiteX13" fmla="*/ 972000 w 1224000"/>
              <a:gd name="connsiteY13" fmla="*/ 558000 h 576000"/>
              <a:gd name="connsiteX14" fmla="*/ 990000 w 1224000"/>
              <a:gd name="connsiteY14" fmla="*/ 540000 h 576000"/>
              <a:gd name="connsiteX15" fmla="*/ 882000 w 1224000"/>
              <a:gd name="connsiteY15" fmla="*/ 540000 h 576000"/>
              <a:gd name="connsiteX16" fmla="*/ 900000 w 1224000"/>
              <a:gd name="connsiteY16" fmla="*/ 558000 h 576000"/>
              <a:gd name="connsiteX17" fmla="*/ 882000 w 1224000"/>
              <a:gd name="connsiteY17" fmla="*/ 576000 h 576000"/>
              <a:gd name="connsiteX18" fmla="*/ 864000 w 1224000"/>
              <a:gd name="connsiteY18" fmla="*/ 558000 h 576000"/>
              <a:gd name="connsiteX19" fmla="*/ 882000 w 1224000"/>
              <a:gd name="connsiteY19" fmla="*/ 540000 h 576000"/>
              <a:gd name="connsiteX20" fmla="*/ 774000 w 1224000"/>
              <a:gd name="connsiteY20" fmla="*/ 540000 h 576000"/>
              <a:gd name="connsiteX21" fmla="*/ 792000 w 1224000"/>
              <a:gd name="connsiteY21" fmla="*/ 558000 h 576000"/>
              <a:gd name="connsiteX22" fmla="*/ 774000 w 1224000"/>
              <a:gd name="connsiteY22" fmla="*/ 576000 h 576000"/>
              <a:gd name="connsiteX23" fmla="*/ 756000 w 1224000"/>
              <a:gd name="connsiteY23" fmla="*/ 558000 h 576000"/>
              <a:gd name="connsiteX24" fmla="*/ 774000 w 1224000"/>
              <a:gd name="connsiteY24" fmla="*/ 540000 h 576000"/>
              <a:gd name="connsiteX25" fmla="*/ 666000 w 1224000"/>
              <a:gd name="connsiteY25" fmla="*/ 540000 h 576000"/>
              <a:gd name="connsiteX26" fmla="*/ 684000 w 1224000"/>
              <a:gd name="connsiteY26" fmla="*/ 558000 h 576000"/>
              <a:gd name="connsiteX27" fmla="*/ 666000 w 1224000"/>
              <a:gd name="connsiteY27" fmla="*/ 576000 h 576000"/>
              <a:gd name="connsiteX28" fmla="*/ 648000 w 1224000"/>
              <a:gd name="connsiteY28" fmla="*/ 558000 h 576000"/>
              <a:gd name="connsiteX29" fmla="*/ 666000 w 1224000"/>
              <a:gd name="connsiteY29" fmla="*/ 540000 h 576000"/>
              <a:gd name="connsiteX30" fmla="*/ 558000 w 1224000"/>
              <a:gd name="connsiteY30" fmla="*/ 540000 h 576000"/>
              <a:gd name="connsiteX31" fmla="*/ 576000 w 1224000"/>
              <a:gd name="connsiteY31" fmla="*/ 558000 h 576000"/>
              <a:gd name="connsiteX32" fmla="*/ 558000 w 1224000"/>
              <a:gd name="connsiteY32" fmla="*/ 576000 h 576000"/>
              <a:gd name="connsiteX33" fmla="*/ 540000 w 1224000"/>
              <a:gd name="connsiteY33" fmla="*/ 558000 h 576000"/>
              <a:gd name="connsiteX34" fmla="*/ 558000 w 1224000"/>
              <a:gd name="connsiteY34" fmla="*/ 540000 h 576000"/>
              <a:gd name="connsiteX35" fmla="*/ 450000 w 1224000"/>
              <a:gd name="connsiteY35" fmla="*/ 540000 h 576000"/>
              <a:gd name="connsiteX36" fmla="*/ 468000 w 1224000"/>
              <a:gd name="connsiteY36" fmla="*/ 558000 h 576000"/>
              <a:gd name="connsiteX37" fmla="*/ 450000 w 1224000"/>
              <a:gd name="connsiteY37" fmla="*/ 576000 h 576000"/>
              <a:gd name="connsiteX38" fmla="*/ 432000 w 1224000"/>
              <a:gd name="connsiteY38" fmla="*/ 558000 h 576000"/>
              <a:gd name="connsiteX39" fmla="*/ 450000 w 1224000"/>
              <a:gd name="connsiteY39" fmla="*/ 540000 h 576000"/>
              <a:gd name="connsiteX40" fmla="*/ 342000 w 1224000"/>
              <a:gd name="connsiteY40" fmla="*/ 540000 h 576000"/>
              <a:gd name="connsiteX41" fmla="*/ 360000 w 1224000"/>
              <a:gd name="connsiteY41" fmla="*/ 558000 h 576000"/>
              <a:gd name="connsiteX42" fmla="*/ 342000 w 1224000"/>
              <a:gd name="connsiteY42" fmla="*/ 576000 h 576000"/>
              <a:gd name="connsiteX43" fmla="*/ 324000 w 1224000"/>
              <a:gd name="connsiteY43" fmla="*/ 558000 h 576000"/>
              <a:gd name="connsiteX44" fmla="*/ 342000 w 1224000"/>
              <a:gd name="connsiteY44" fmla="*/ 540000 h 576000"/>
              <a:gd name="connsiteX45" fmla="*/ 234000 w 1224000"/>
              <a:gd name="connsiteY45" fmla="*/ 540000 h 576000"/>
              <a:gd name="connsiteX46" fmla="*/ 252000 w 1224000"/>
              <a:gd name="connsiteY46" fmla="*/ 558000 h 576000"/>
              <a:gd name="connsiteX47" fmla="*/ 234000 w 1224000"/>
              <a:gd name="connsiteY47" fmla="*/ 576000 h 576000"/>
              <a:gd name="connsiteX48" fmla="*/ 216000 w 1224000"/>
              <a:gd name="connsiteY48" fmla="*/ 558000 h 576000"/>
              <a:gd name="connsiteX49" fmla="*/ 234000 w 1224000"/>
              <a:gd name="connsiteY49" fmla="*/ 540000 h 576000"/>
              <a:gd name="connsiteX50" fmla="*/ 126000 w 1224000"/>
              <a:gd name="connsiteY50" fmla="*/ 540000 h 576000"/>
              <a:gd name="connsiteX51" fmla="*/ 144000 w 1224000"/>
              <a:gd name="connsiteY51" fmla="*/ 558000 h 576000"/>
              <a:gd name="connsiteX52" fmla="*/ 126000 w 1224000"/>
              <a:gd name="connsiteY52" fmla="*/ 576000 h 576000"/>
              <a:gd name="connsiteX53" fmla="*/ 108000 w 1224000"/>
              <a:gd name="connsiteY53" fmla="*/ 558000 h 576000"/>
              <a:gd name="connsiteX54" fmla="*/ 126000 w 1224000"/>
              <a:gd name="connsiteY54" fmla="*/ 540000 h 576000"/>
              <a:gd name="connsiteX55" fmla="*/ 18000 w 1224000"/>
              <a:gd name="connsiteY55" fmla="*/ 540000 h 576000"/>
              <a:gd name="connsiteX56" fmla="*/ 36000 w 1224000"/>
              <a:gd name="connsiteY56" fmla="*/ 558000 h 576000"/>
              <a:gd name="connsiteX57" fmla="*/ 18000 w 1224000"/>
              <a:gd name="connsiteY57" fmla="*/ 576000 h 576000"/>
              <a:gd name="connsiteX58" fmla="*/ 0 w 1224000"/>
              <a:gd name="connsiteY58" fmla="*/ 558000 h 576000"/>
              <a:gd name="connsiteX59" fmla="*/ 18000 w 1224000"/>
              <a:gd name="connsiteY59" fmla="*/ 540000 h 576000"/>
              <a:gd name="connsiteX60" fmla="*/ 1206000 w 1224000"/>
              <a:gd name="connsiteY60" fmla="*/ 432000 h 576000"/>
              <a:gd name="connsiteX61" fmla="*/ 1224000 w 1224000"/>
              <a:gd name="connsiteY61" fmla="*/ 450000 h 576000"/>
              <a:gd name="connsiteX62" fmla="*/ 1206000 w 1224000"/>
              <a:gd name="connsiteY62" fmla="*/ 468000 h 576000"/>
              <a:gd name="connsiteX63" fmla="*/ 1188000 w 1224000"/>
              <a:gd name="connsiteY63" fmla="*/ 450000 h 576000"/>
              <a:gd name="connsiteX64" fmla="*/ 1206000 w 1224000"/>
              <a:gd name="connsiteY64" fmla="*/ 432000 h 576000"/>
              <a:gd name="connsiteX65" fmla="*/ 1098000 w 1224000"/>
              <a:gd name="connsiteY65" fmla="*/ 432000 h 576000"/>
              <a:gd name="connsiteX66" fmla="*/ 1116000 w 1224000"/>
              <a:gd name="connsiteY66" fmla="*/ 450000 h 576000"/>
              <a:gd name="connsiteX67" fmla="*/ 1098000 w 1224000"/>
              <a:gd name="connsiteY67" fmla="*/ 468000 h 576000"/>
              <a:gd name="connsiteX68" fmla="*/ 1080000 w 1224000"/>
              <a:gd name="connsiteY68" fmla="*/ 450000 h 576000"/>
              <a:gd name="connsiteX69" fmla="*/ 1098000 w 1224000"/>
              <a:gd name="connsiteY69" fmla="*/ 432000 h 576000"/>
              <a:gd name="connsiteX70" fmla="*/ 990000 w 1224000"/>
              <a:gd name="connsiteY70" fmla="*/ 432000 h 576000"/>
              <a:gd name="connsiteX71" fmla="*/ 1008000 w 1224000"/>
              <a:gd name="connsiteY71" fmla="*/ 450000 h 576000"/>
              <a:gd name="connsiteX72" fmla="*/ 990000 w 1224000"/>
              <a:gd name="connsiteY72" fmla="*/ 468000 h 576000"/>
              <a:gd name="connsiteX73" fmla="*/ 972000 w 1224000"/>
              <a:gd name="connsiteY73" fmla="*/ 450000 h 576000"/>
              <a:gd name="connsiteX74" fmla="*/ 990000 w 1224000"/>
              <a:gd name="connsiteY74" fmla="*/ 432000 h 576000"/>
              <a:gd name="connsiteX75" fmla="*/ 882000 w 1224000"/>
              <a:gd name="connsiteY75" fmla="*/ 432000 h 576000"/>
              <a:gd name="connsiteX76" fmla="*/ 900000 w 1224000"/>
              <a:gd name="connsiteY76" fmla="*/ 450000 h 576000"/>
              <a:gd name="connsiteX77" fmla="*/ 882000 w 1224000"/>
              <a:gd name="connsiteY77" fmla="*/ 468000 h 576000"/>
              <a:gd name="connsiteX78" fmla="*/ 864000 w 1224000"/>
              <a:gd name="connsiteY78" fmla="*/ 450000 h 576000"/>
              <a:gd name="connsiteX79" fmla="*/ 882000 w 1224000"/>
              <a:gd name="connsiteY79" fmla="*/ 432000 h 576000"/>
              <a:gd name="connsiteX80" fmla="*/ 774000 w 1224000"/>
              <a:gd name="connsiteY80" fmla="*/ 432000 h 576000"/>
              <a:gd name="connsiteX81" fmla="*/ 792000 w 1224000"/>
              <a:gd name="connsiteY81" fmla="*/ 450000 h 576000"/>
              <a:gd name="connsiteX82" fmla="*/ 774000 w 1224000"/>
              <a:gd name="connsiteY82" fmla="*/ 468000 h 576000"/>
              <a:gd name="connsiteX83" fmla="*/ 756000 w 1224000"/>
              <a:gd name="connsiteY83" fmla="*/ 450000 h 576000"/>
              <a:gd name="connsiteX84" fmla="*/ 774000 w 1224000"/>
              <a:gd name="connsiteY84" fmla="*/ 432000 h 576000"/>
              <a:gd name="connsiteX85" fmla="*/ 666000 w 1224000"/>
              <a:gd name="connsiteY85" fmla="*/ 432000 h 576000"/>
              <a:gd name="connsiteX86" fmla="*/ 684000 w 1224000"/>
              <a:gd name="connsiteY86" fmla="*/ 450000 h 576000"/>
              <a:gd name="connsiteX87" fmla="*/ 666000 w 1224000"/>
              <a:gd name="connsiteY87" fmla="*/ 468000 h 576000"/>
              <a:gd name="connsiteX88" fmla="*/ 648000 w 1224000"/>
              <a:gd name="connsiteY88" fmla="*/ 450000 h 576000"/>
              <a:gd name="connsiteX89" fmla="*/ 666000 w 1224000"/>
              <a:gd name="connsiteY89" fmla="*/ 432000 h 576000"/>
              <a:gd name="connsiteX90" fmla="*/ 558000 w 1224000"/>
              <a:gd name="connsiteY90" fmla="*/ 432000 h 576000"/>
              <a:gd name="connsiteX91" fmla="*/ 576000 w 1224000"/>
              <a:gd name="connsiteY91" fmla="*/ 450000 h 576000"/>
              <a:gd name="connsiteX92" fmla="*/ 558000 w 1224000"/>
              <a:gd name="connsiteY92" fmla="*/ 468000 h 576000"/>
              <a:gd name="connsiteX93" fmla="*/ 540000 w 1224000"/>
              <a:gd name="connsiteY93" fmla="*/ 450000 h 576000"/>
              <a:gd name="connsiteX94" fmla="*/ 558000 w 1224000"/>
              <a:gd name="connsiteY94" fmla="*/ 432000 h 576000"/>
              <a:gd name="connsiteX95" fmla="*/ 450000 w 1224000"/>
              <a:gd name="connsiteY95" fmla="*/ 432000 h 576000"/>
              <a:gd name="connsiteX96" fmla="*/ 468000 w 1224000"/>
              <a:gd name="connsiteY96" fmla="*/ 450000 h 576000"/>
              <a:gd name="connsiteX97" fmla="*/ 450000 w 1224000"/>
              <a:gd name="connsiteY97" fmla="*/ 468000 h 576000"/>
              <a:gd name="connsiteX98" fmla="*/ 432000 w 1224000"/>
              <a:gd name="connsiteY98" fmla="*/ 450000 h 576000"/>
              <a:gd name="connsiteX99" fmla="*/ 450000 w 1224000"/>
              <a:gd name="connsiteY99" fmla="*/ 432000 h 576000"/>
              <a:gd name="connsiteX100" fmla="*/ 342000 w 1224000"/>
              <a:gd name="connsiteY100" fmla="*/ 432000 h 576000"/>
              <a:gd name="connsiteX101" fmla="*/ 360000 w 1224000"/>
              <a:gd name="connsiteY101" fmla="*/ 450000 h 576000"/>
              <a:gd name="connsiteX102" fmla="*/ 342000 w 1224000"/>
              <a:gd name="connsiteY102" fmla="*/ 468000 h 576000"/>
              <a:gd name="connsiteX103" fmla="*/ 324000 w 1224000"/>
              <a:gd name="connsiteY103" fmla="*/ 450000 h 576000"/>
              <a:gd name="connsiteX104" fmla="*/ 342000 w 1224000"/>
              <a:gd name="connsiteY104" fmla="*/ 432000 h 576000"/>
              <a:gd name="connsiteX105" fmla="*/ 234000 w 1224000"/>
              <a:gd name="connsiteY105" fmla="*/ 432000 h 576000"/>
              <a:gd name="connsiteX106" fmla="*/ 252000 w 1224000"/>
              <a:gd name="connsiteY106" fmla="*/ 450000 h 576000"/>
              <a:gd name="connsiteX107" fmla="*/ 234000 w 1224000"/>
              <a:gd name="connsiteY107" fmla="*/ 468000 h 576000"/>
              <a:gd name="connsiteX108" fmla="*/ 216000 w 1224000"/>
              <a:gd name="connsiteY108" fmla="*/ 450000 h 576000"/>
              <a:gd name="connsiteX109" fmla="*/ 234000 w 1224000"/>
              <a:gd name="connsiteY109" fmla="*/ 432000 h 576000"/>
              <a:gd name="connsiteX110" fmla="*/ 126000 w 1224000"/>
              <a:gd name="connsiteY110" fmla="*/ 432000 h 576000"/>
              <a:gd name="connsiteX111" fmla="*/ 144000 w 1224000"/>
              <a:gd name="connsiteY111" fmla="*/ 450000 h 576000"/>
              <a:gd name="connsiteX112" fmla="*/ 126000 w 1224000"/>
              <a:gd name="connsiteY112" fmla="*/ 468000 h 576000"/>
              <a:gd name="connsiteX113" fmla="*/ 108000 w 1224000"/>
              <a:gd name="connsiteY113" fmla="*/ 450000 h 576000"/>
              <a:gd name="connsiteX114" fmla="*/ 126000 w 1224000"/>
              <a:gd name="connsiteY114" fmla="*/ 432000 h 576000"/>
              <a:gd name="connsiteX115" fmla="*/ 18000 w 1224000"/>
              <a:gd name="connsiteY115" fmla="*/ 432000 h 576000"/>
              <a:gd name="connsiteX116" fmla="*/ 36000 w 1224000"/>
              <a:gd name="connsiteY116" fmla="*/ 450000 h 576000"/>
              <a:gd name="connsiteX117" fmla="*/ 18000 w 1224000"/>
              <a:gd name="connsiteY117" fmla="*/ 468000 h 576000"/>
              <a:gd name="connsiteX118" fmla="*/ 0 w 1224000"/>
              <a:gd name="connsiteY118" fmla="*/ 450000 h 576000"/>
              <a:gd name="connsiteX119" fmla="*/ 18000 w 1224000"/>
              <a:gd name="connsiteY119" fmla="*/ 432000 h 576000"/>
              <a:gd name="connsiteX120" fmla="*/ 1206000 w 1224000"/>
              <a:gd name="connsiteY120" fmla="*/ 324000 h 576000"/>
              <a:gd name="connsiteX121" fmla="*/ 1224000 w 1224000"/>
              <a:gd name="connsiteY121" fmla="*/ 342000 h 576000"/>
              <a:gd name="connsiteX122" fmla="*/ 1206000 w 1224000"/>
              <a:gd name="connsiteY122" fmla="*/ 360000 h 576000"/>
              <a:gd name="connsiteX123" fmla="*/ 1188000 w 1224000"/>
              <a:gd name="connsiteY123" fmla="*/ 342000 h 576000"/>
              <a:gd name="connsiteX124" fmla="*/ 1206000 w 1224000"/>
              <a:gd name="connsiteY124" fmla="*/ 324000 h 576000"/>
              <a:gd name="connsiteX125" fmla="*/ 1098000 w 1224000"/>
              <a:gd name="connsiteY125" fmla="*/ 324000 h 576000"/>
              <a:gd name="connsiteX126" fmla="*/ 1116000 w 1224000"/>
              <a:gd name="connsiteY126" fmla="*/ 342000 h 576000"/>
              <a:gd name="connsiteX127" fmla="*/ 1098000 w 1224000"/>
              <a:gd name="connsiteY127" fmla="*/ 360000 h 576000"/>
              <a:gd name="connsiteX128" fmla="*/ 1080000 w 1224000"/>
              <a:gd name="connsiteY128" fmla="*/ 342000 h 576000"/>
              <a:gd name="connsiteX129" fmla="*/ 1098000 w 1224000"/>
              <a:gd name="connsiteY129" fmla="*/ 324000 h 576000"/>
              <a:gd name="connsiteX130" fmla="*/ 990000 w 1224000"/>
              <a:gd name="connsiteY130" fmla="*/ 324000 h 576000"/>
              <a:gd name="connsiteX131" fmla="*/ 1008000 w 1224000"/>
              <a:gd name="connsiteY131" fmla="*/ 342000 h 576000"/>
              <a:gd name="connsiteX132" fmla="*/ 990000 w 1224000"/>
              <a:gd name="connsiteY132" fmla="*/ 360000 h 576000"/>
              <a:gd name="connsiteX133" fmla="*/ 972000 w 1224000"/>
              <a:gd name="connsiteY133" fmla="*/ 342000 h 576000"/>
              <a:gd name="connsiteX134" fmla="*/ 990000 w 1224000"/>
              <a:gd name="connsiteY134" fmla="*/ 324000 h 576000"/>
              <a:gd name="connsiteX135" fmla="*/ 882000 w 1224000"/>
              <a:gd name="connsiteY135" fmla="*/ 324000 h 576000"/>
              <a:gd name="connsiteX136" fmla="*/ 900000 w 1224000"/>
              <a:gd name="connsiteY136" fmla="*/ 342000 h 576000"/>
              <a:gd name="connsiteX137" fmla="*/ 882000 w 1224000"/>
              <a:gd name="connsiteY137" fmla="*/ 360000 h 576000"/>
              <a:gd name="connsiteX138" fmla="*/ 864000 w 1224000"/>
              <a:gd name="connsiteY138" fmla="*/ 342000 h 576000"/>
              <a:gd name="connsiteX139" fmla="*/ 882000 w 1224000"/>
              <a:gd name="connsiteY139" fmla="*/ 324000 h 576000"/>
              <a:gd name="connsiteX140" fmla="*/ 774000 w 1224000"/>
              <a:gd name="connsiteY140" fmla="*/ 324000 h 576000"/>
              <a:gd name="connsiteX141" fmla="*/ 792000 w 1224000"/>
              <a:gd name="connsiteY141" fmla="*/ 342000 h 576000"/>
              <a:gd name="connsiteX142" fmla="*/ 774000 w 1224000"/>
              <a:gd name="connsiteY142" fmla="*/ 360000 h 576000"/>
              <a:gd name="connsiteX143" fmla="*/ 756000 w 1224000"/>
              <a:gd name="connsiteY143" fmla="*/ 342000 h 576000"/>
              <a:gd name="connsiteX144" fmla="*/ 774000 w 1224000"/>
              <a:gd name="connsiteY144" fmla="*/ 324000 h 576000"/>
              <a:gd name="connsiteX145" fmla="*/ 666000 w 1224000"/>
              <a:gd name="connsiteY145" fmla="*/ 324000 h 576000"/>
              <a:gd name="connsiteX146" fmla="*/ 684000 w 1224000"/>
              <a:gd name="connsiteY146" fmla="*/ 342000 h 576000"/>
              <a:gd name="connsiteX147" fmla="*/ 666000 w 1224000"/>
              <a:gd name="connsiteY147" fmla="*/ 360000 h 576000"/>
              <a:gd name="connsiteX148" fmla="*/ 648000 w 1224000"/>
              <a:gd name="connsiteY148" fmla="*/ 342000 h 576000"/>
              <a:gd name="connsiteX149" fmla="*/ 666000 w 1224000"/>
              <a:gd name="connsiteY149" fmla="*/ 324000 h 576000"/>
              <a:gd name="connsiteX150" fmla="*/ 558000 w 1224000"/>
              <a:gd name="connsiteY150" fmla="*/ 324000 h 576000"/>
              <a:gd name="connsiteX151" fmla="*/ 576000 w 1224000"/>
              <a:gd name="connsiteY151" fmla="*/ 342000 h 576000"/>
              <a:gd name="connsiteX152" fmla="*/ 558000 w 1224000"/>
              <a:gd name="connsiteY152" fmla="*/ 360000 h 576000"/>
              <a:gd name="connsiteX153" fmla="*/ 540000 w 1224000"/>
              <a:gd name="connsiteY153" fmla="*/ 342000 h 576000"/>
              <a:gd name="connsiteX154" fmla="*/ 558000 w 1224000"/>
              <a:gd name="connsiteY154" fmla="*/ 324000 h 576000"/>
              <a:gd name="connsiteX155" fmla="*/ 450000 w 1224000"/>
              <a:gd name="connsiteY155" fmla="*/ 324000 h 576000"/>
              <a:gd name="connsiteX156" fmla="*/ 468000 w 1224000"/>
              <a:gd name="connsiteY156" fmla="*/ 342000 h 576000"/>
              <a:gd name="connsiteX157" fmla="*/ 450000 w 1224000"/>
              <a:gd name="connsiteY157" fmla="*/ 360000 h 576000"/>
              <a:gd name="connsiteX158" fmla="*/ 432000 w 1224000"/>
              <a:gd name="connsiteY158" fmla="*/ 342000 h 576000"/>
              <a:gd name="connsiteX159" fmla="*/ 450000 w 1224000"/>
              <a:gd name="connsiteY159" fmla="*/ 324000 h 576000"/>
              <a:gd name="connsiteX160" fmla="*/ 342000 w 1224000"/>
              <a:gd name="connsiteY160" fmla="*/ 324000 h 576000"/>
              <a:gd name="connsiteX161" fmla="*/ 360000 w 1224000"/>
              <a:gd name="connsiteY161" fmla="*/ 342000 h 576000"/>
              <a:gd name="connsiteX162" fmla="*/ 342000 w 1224000"/>
              <a:gd name="connsiteY162" fmla="*/ 360000 h 576000"/>
              <a:gd name="connsiteX163" fmla="*/ 324000 w 1224000"/>
              <a:gd name="connsiteY163" fmla="*/ 342000 h 576000"/>
              <a:gd name="connsiteX164" fmla="*/ 342000 w 1224000"/>
              <a:gd name="connsiteY164" fmla="*/ 324000 h 576000"/>
              <a:gd name="connsiteX165" fmla="*/ 234000 w 1224000"/>
              <a:gd name="connsiteY165" fmla="*/ 324000 h 576000"/>
              <a:gd name="connsiteX166" fmla="*/ 252000 w 1224000"/>
              <a:gd name="connsiteY166" fmla="*/ 342000 h 576000"/>
              <a:gd name="connsiteX167" fmla="*/ 234000 w 1224000"/>
              <a:gd name="connsiteY167" fmla="*/ 360000 h 576000"/>
              <a:gd name="connsiteX168" fmla="*/ 216000 w 1224000"/>
              <a:gd name="connsiteY168" fmla="*/ 342000 h 576000"/>
              <a:gd name="connsiteX169" fmla="*/ 234000 w 1224000"/>
              <a:gd name="connsiteY169" fmla="*/ 324000 h 576000"/>
              <a:gd name="connsiteX170" fmla="*/ 126000 w 1224000"/>
              <a:gd name="connsiteY170" fmla="*/ 324000 h 576000"/>
              <a:gd name="connsiteX171" fmla="*/ 144000 w 1224000"/>
              <a:gd name="connsiteY171" fmla="*/ 342000 h 576000"/>
              <a:gd name="connsiteX172" fmla="*/ 126000 w 1224000"/>
              <a:gd name="connsiteY172" fmla="*/ 360000 h 576000"/>
              <a:gd name="connsiteX173" fmla="*/ 108000 w 1224000"/>
              <a:gd name="connsiteY173" fmla="*/ 342000 h 576000"/>
              <a:gd name="connsiteX174" fmla="*/ 126000 w 1224000"/>
              <a:gd name="connsiteY174" fmla="*/ 324000 h 576000"/>
              <a:gd name="connsiteX175" fmla="*/ 18000 w 1224000"/>
              <a:gd name="connsiteY175" fmla="*/ 324000 h 576000"/>
              <a:gd name="connsiteX176" fmla="*/ 36000 w 1224000"/>
              <a:gd name="connsiteY176" fmla="*/ 342000 h 576000"/>
              <a:gd name="connsiteX177" fmla="*/ 18000 w 1224000"/>
              <a:gd name="connsiteY177" fmla="*/ 360000 h 576000"/>
              <a:gd name="connsiteX178" fmla="*/ 0 w 1224000"/>
              <a:gd name="connsiteY178" fmla="*/ 342000 h 576000"/>
              <a:gd name="connsiteX179" fmla="*/ 18000 w 1224000"/>
              <a:gd name="connsiteY179" fmla="*/ 324000 h 576000"/>
              <a:gd name="connsiteX180" fmla="*/ 1206000 w 1224000"/>
              <a:gd name="connsiteY180" fmla="*/ 216000 h 576000"/>
              <a:gd name="connsiteX181" fmla="*/ 1224000 w 1224000"/>
              <a:gd name="connsiteY181" fmla="*/ 234000 h 576000"/>
              <a:gd name="connsiteX182" fmla="*/ 1206000 w 1224000"/>
              <a:gd name="connsiteY182" fmla="*/ 252000 h 576000"/>
              <a:gd name="connsiteX183" fmla="*/ 1188000 w 1224000"/>
              <a:gd name="connsiteY183" fmla="*/ 234000 h 576000"/>
              <a:gd name="connsiteX184" fmla="*/ 1206000 w 1224000"/>
              <a:gd name="connsiteY184" fmla="*/ 216000 h 576000"/>
              <a:gd name="connsiteX185" fmla="*/ 1098000 w 1224000"/>
              <a:gd name="connsiteY185" fmla="*/ 216000 h 576000"/>
              <a:gd name="connsiteX186" fmla="*/ 1116000 w 1224000"/>
              <a:gd name="connsiteY186" fmla="*/ 234000 h 576000"/>
              <a:gd name="connsiteX187" fmla="*/ 1098000 w 1224000"/>
              <a:gd name="connsiteY187" fmla="*/ 252000 h 576000"/>
              <a:gd name="connsiteX188" fmla="*/ 1080000 w 1224000"/>
              <a:gd name="connsiteY188" fmla="*/ 234000 h 576000"/>
              <a:gd name="connsiteX189" fmla="*/ 1098000 w 1224000"/>
              <a:gd name="connsiteY189" fmla="*/ 216000 h 576000"/>
              <a:gd name="connsiteX190" fmla="*/ 990000 w 1224000"/>
              <a:gd name="connsiteY190" fmla="*/ 216000 h 576000"/>
              <a:gd name="connsiteX191" fmla="*/ 1008000 w 1224000"/>
              <a:gd name="connsiteY191" fmla="*/ 234000 h 576000"/>
              <a:gd name="connsiteX192" fmla="*/ 990000 w 1224000"/>
              <a:gd name="connsiteY192" fmla="*/ 252000 h 576000"/>
              <a:gd name="connsiteX193" fmla="*/ 972000 w 1224000"/>
              <a:gd name="connsiteY193" fmla="*/ 234000 h 576000"/>
              <a:gd name="connsiteX194" fmla="*/ 990000 w 1224000"/>
              <a:gd name="connsiteY194" fmla="*/ 216000 h 576000"/>
              <a:gd name="connsiteX195" fmla="*/ 882000 w 1224000"/>
              <a:gd name="connsiteY195" fmla="*/ 216000 h 576000"/>
              <a:gd name="connsiteX196" fmla="*/ 900000 w 1224000"/>
              <a:gd name="connsiteY196" fmla="*/ 234000 h 576000"/>
              <a:gd name="connsiteX197" fmla="*/ 882000 w 1224000"/>
              <a:gd name="connsiteY197" fmla="*/ 252000 h 576000"/>
              <a:gd name="connsiteX198" fmla="*/ 864000 w 1224000"/>
              <a:gd name="connsiteY198" fmla="*/ 234000 h 576000"/>
              <a:gd name="connsiteX199" fmla="*/ 882000 w 1224000"/>
              <a:gd name="connsiteY199" fmla="*/ 216000 h 576000"/>
              <a:gd name="connsiteX200" fmla="*/ 774000 w 1224000"/>
              <a:gd name="connsiteY200" fmla="*/ 216000 h 576000"/>
              <a:gd name="connsiteX201" fmla="*/ 792000 w 1224000"/>
              <a:gd name="connsiteY201" fmla="*/ 234000 h 576000"/>
              <a:gd name="connsiteX202" fmla="*/ 774000 w 1224000"/>
              <a:gd name="connsiteY202" fmla="*/ 252000 h 576000"/>
              <a:gd name="connsiteX203" fmla="*/ 756000 w 1224000"/>
              <a:gd name="connsiteY203" fmla="*/ 234000 h 576000"/>
              <a:gd name="connsiteX204" fmla="*/ 774000 w 1224000"/>
              <a:gd name="connsiteY204" fmla="*/ 216000 h 576000"/>
              <a:gd name="connsiteX205" fmla="*/ 666000 w 1224000"/>
              <a:gd name="connsiteY205" fmla="*/ 216000 h 576000"/>
              <a:gd name="connsiteX206" fmla="*/ 684000 w 1224000"/>
              <a:gd name="connsiteY206" fmla="*/ 234000 h 576000"/>
              <a:gd name="connsiteX207" fmla="*/ 666000 w 1224000"/>
              <a:gd name="connsiteY207" fmla="*/ 252000 h 576000"/>
              <a:gd name="connsiteX208" fmla="*/ 648000 w 1224000"/>
              <a:gd name="connsiteY208" fmla="*/ 234000 h 576000"/>
              <a:gd name="connsiteX209" fmla="*/ 666000 w 1224000"/>
              <a:gd name="connsiteY209" fmla="*/ 216000 h 576000"/>
              <a:gd name="connsiteX210" fmla="*/ 558000 w 1224000"/>
              <a:gd name="connsiteY210" fmla="*/ 216000 h 576000"/>
              <a:gd name="connsiteX211" fmla="*/ 576000 w 1224000"/>
              <a:gd name="connsiteY211" fmla="*/ 234000 h 576000"/>
              <a:gd name="connsiteX212" fmla="*/ 558000 w 1224000"/>
              <a:gd name="connsiteY212" fmla="*/ 252000 h 576000"/>
              <a:gd name="connsiteX213" fmla="*/ 540000 w 1224000"/>
              <a:gd name="connsiteY213" fmla="*/ 234000 h 576000"/>
              <a:gd name="connsiteX214" fmla="*/ 558000 w 1224000"/>
              <a:gd name="connsiteY214" fmla="*/ 216000 h 576000"/>
              <a:gd name="connsiteX215" fmla="*/ 450000 w 1224000"/>
              <a:gd name="connsiteY215" fmla="*/ 216000 h 576000"/>
              <a:gd name="connsiteX216" fmla="*/ 468000 w 1224000"/>
              <a:gd name="connsiteY216" fmla="*/ 234000 h 576000"/>
              <a:gd name="connsiteX217" fmla="*/ 450000 w 1224000"/>
              <a:gd name="connsiteY217" fmla="*/ 252000 h 576000"/>
              <a:gd name="connsiteX218" fmla="*/ 432000 w 1224000"/>
              <a:gd name="connsiteY218" fmla="*/ 234000 h 576000"/>
              <a:gd name="connsiteX219" fmla="*/ 450000 w 1224000"/>
              <a:gd name="connsiteY219" fmla="*/ 216000 h 576000"/>
              <a:gd name="connsiteX220" fmla="*/ 342000 w 1224000"/>
              <a:gd name="connsiteY220" fmla="*/ 216000 h 576000"/>
              <a:gd name="connsiteX221" fmla="*/ 360000 w 1224000"/>
              <a:gd name="connsiteY221" fmla="*/ 234000 h 576000"/>
              <a:gd name="connsiteX222" fmla="*/ 342000 w 1224000"/>
              <a:gd name="connsiteY222" fmla="*/ 252000 h 576000"/>
              <a:gd name="connsiteX223" fmla="*/ 324000 w 1224000"/>
              <a:gd name="connsiteY223" fmla="*/ 234000 h 576000"/>
              <a:gd name="connsiteX224" fmla="*/ 342000 w 1224000"/>
              <a:gd name="connsiteY224" fmla="*/ 216000 h 576000"/>
              <a:gd name="connsiteX225" fmla="*/ 234000 w 1224000"/>
              <a:gd name="connsiteY225" fmla="*/ 216000 h 576000"/>
              <a:gd name="connsiteX226" fmla="*/ 252000 w 1224000"/>
              <a:gd name="connsiteY226" fmla="*/ 234000 h 576000"/>
              <a:gd name="connsiteX227" fmla="*/ 234000 w 1224000"/>
              <a:gd name="connsiteY227" fmla="*/ 252000 h 576000"/>
              <a:gd name="connsiteX228" fmla="*/ 216000 w 1224000"/>
              <a:gd name="connsiteY228" fmla="*/ 234000 h 576000"/>
              <a:gd name="connsiteX229" fmla="*/ 234000 w 1224000"/>
              <a:gd name="connsiteY229" fmla="*/ 216000 h 576000"/>
              <a:gd name="connsiteX230" fmla="*/ 126000 w 1224000"/>
              <a:gd name="connsiteY230" fmla="*/ 216000 h 576000"/>
              <a:gd name="connsiteX231" fmla="*/ 144000 w 1224000"/>
              <a:gd name="connsiteY231" fmla="*/ 234000 h 576000"/>
              <a:gd name="connsiteX232" fmla="*/ 126000 w 1224000"/>
              <a:gd name="connsiteY232" fmla="*/ 252000 h 576000"/>
              <a:gd name="connsiteX233" fmla="*/ 108000 w 1224000"/>
              <a:gd name="connsiteY233" fmla="*/ 234000 h 576000"/>
              <a:gd name="connsiteX234" fmla="*/ 126000 w 1224000"/>
              <a:gd name="connsiteY234" fmla="*/ 216000 h 576000"/>
              <a:gd name="connsiteX235" fmla="*/ 18000 w 1224000"/>
              <a:gd name="connsiteY235" fmla="*/ 216000 h 576000"/>
              <a:gd name="connsiteX236" fmla="*/ 36000 w 1224000"/>
              <a:gd name="connsiteY236" fmla="*/ 234000 h 576000"/>
              <a:gd name="connsiteX237" fmla="*/ 18000 w 1224000"/>
              <a:gd name="connsiteY237" fmla="*/ 252000 h 576000"/>
              <a:gd name="connsiteX238" fmla="*/ 0 w 1224000"/>
              <a:gd name="connsiteY238" fmla="*/ 234000 h 576000"/>
              <a:gd name="connsiteX239" fmla="*/ 18000 w 1224000"/>
              <a:gd name="connsiteY239" fmla="*/ 216000 h 576000"/>
              <a:gd name="connsiteX240" fmla="*/ 1206000 w 1224000"/>
              <a:gd name="connsiteY240" fmla="*/ 108000 h 576000"/>
              <a:gd name="connsiteX241" fmla="*/ 1224000 w 1224000"/>
              <a:gd name="connsiteY241" fmla="*/ 126000 h 576000"/>
              <a:gd name="connsiteX242" fmla="*/ 1206000 w 1224000"/>
              <a:gd name="connsiteY242" fmla="*/ 144000 h 576000"/>
              <a:gd name="connsiteX243" fmla="*/ 1188000 w 1224000"/>
              <a:gd name="connsiteY243" fmla="*/ 126000 h 576000"/>
              <a:gd name="connsiteX244" fmla="*/ 1206000 w 1224000"/>
              <a:gd name="connsiteY244" fmla="*/ 108000 h 576000"/>
              <a:gd name="connsiteX245" fmla="*/ 1098000 w 1224000"/>
              <a:gd name="connsiteY245" fmla="*/ 108000 h 576000"/>
              <a:gd name="connsiteX246" fmla="*/ 1116000 w 1224000"/>
              <a:gd name="connsiteY246" fmla="*/ 126000 h 576000"/>
              <a:gd name="connsiteX247" fmla="*/ 1098000 w 1224000"/>
              <a:gd name="connsiteY247" fmla="*/ 144000 h 576000"/>
              <a:gd name="connsiteX248" fmla="*/ 1080000 w 1224000"/>
              <a:gd name="connsiteY248" fmla="*/ 126000 h 576000"/>
              <a:gd name="connsiteX249" fmla="*/ 1098000 w 1224000"/>
              <a:gd name="connsiteY249" fmla="*/ 108000 h 576000"/>
              <a:gd name="connsiteX250" fmla="*/ 990000 w 1224000"/>
              <a:gd name="connsiteY250" fmla="*/ 108000 h 576000"/>
              <a:gd name="connsiteX251" fmla="*/ 1008000 w 1224000"/>
              <a:gd name="connsiteY251" fmla="*/ 126000 h 576000"/>
              <a:gd name="connsiteX252" fmla="*/ 990000 w 1224000"/>
              <a:gd name="connsiteY252" fmla="*/ 144000 h 576000"/>
              <a:gd name="connsiteX253" fmla="*/ 972000 w 1224000"/>
              <a:gd name="connsiteY253" fmla="*/ 126000 h 576000"/>
              <a:gd name="connsiteX254" fmla="*/ 990000 w 1224000"/>
              <a:gd name="connsiteY254" fmla="*/ 108000 h 576000"/>
              <a:gd name="connsiteX255" fmla="*/ 882000 w 1224000"/>
              <a:gd name="connsiteY255" fmla="*/ 108000 h 576000"/>
              <a:gd name="connsiteX256" fmla="*/ 900000 w 1224000"/>
              <a:gd name="connsiteY256" fmla="*/ 126000 h 576000"/>
              <a:gd name="connsiteX257" fmla="*/ 882000 w 1224000"/>
              <a:gd name="connsiteY257" fmla="*/ 144000 h 576000"/>
              <a:gd name="connsiteX258" fmla="*/ 864000 w 1224000"/>
              <a:gd name="connsiteY258" fmla="*/ 126000 h 576000"/>
              <a:gd name="connsiteX259" fmla="*/ 882000 w 1224000"/>
              <a:gd name="connsiteY259" fmla="*/ 108000 h 576000"/>
              <a:gd name="connsiteX260" fmla="*/ 774000 w 1224000"/>
              <a:gd name="connsiteY260" fmla="*/ 108000 h 576000"/>
              <a:gd name="connsiteX261" fmla="*/ 792000 w 1224000"/>
              <a:gd name="connsiteY261" fmla="*/ 126000 h 576000"/>
              <a:gd name="connsiteX262" fmla="*/ 774000 w 1224000"/>
              <a:gd name="connsiteY262" fmla="*/ 144000 h 576000"/>
              <a:gd name="connsiteX263" fmla="*/ 756000 w 1224000"/>
              <a:gd name="connsiteY263" fmla="*/ 126000 h 576000"/>
              <a:gd name="connsiteX264" fmla="*/ 774000 w 1224000"/>
              <a:gd name="connsiteY264" fmla="*/ 108000 h 576000"/>
              <a:gd name="connsiteX265" fmla="*/ 666000 w 1224000"/>
              <a:gd name="connsiteY265" fmla="*/ 108000 h 576000"/>
              <a:gd name="connsiteX266" fmla="*/ 684000 w 1224000"/>
              <a:gd name="connsiteY266" fmla="*/ 126000 h 576000"/>
              <a:gd name="connsiteX267" fmla="*/ 666000 w 1224000"/>
              <a:gd name="connsiteY267" fmla="*/ 144000 h 576000"/>
              <a:gd name="connsiteX268" fmla="*/ 648000 w 1224000"/>
              <a:gd name="connsiteY268" fmla="*/ 126000 h 576000"/>
              <a:gd name="connsiteX269" fmla="*/ 666000 w 1224000"/>
              <a:gd name="connsiteY269" fmla="*/ 108000 h 576000"/>
              <a:gd name="connsiteX270" fmla="*/ 558000 w 1224000"/>
              <a:gd name="connsiteY270" fmla="*/ 108000 h 576000"/>
              <a:gd name="connsiteX271" fmla="*/ 576000 w 1224000"/>
              <a:gd name="connsiteY271" fmla="*/ 126000 h 576000"/>
              <a:gd name="connsiteX272" fmla="*/ 558000 w 1224000"/>
              <a:gd name="connsiteY272" fmla="*/ 144000 h 576000"/>
              <a:gd name="connsiteX273" fmla="*/ 540000 w 1224000"/>
              <a:gd name="connsiteY273" fmla="*/ 126000 h 576000"/>
              <a:gd name="connsiteX274" fmla="*/ 558000 w 1224000"/>
              <a:gd name="connsiteY274" fmla="*/ 108000 h 576000"/>
              <a:gd name="connsiteX275" fmla="*/ 450000 w 1224000"/>
              <a:gd name="connsiteY275" fmla="*/ 108000 h 576000"/>
              <a:gd name="connsiteX276" fmla="*/ 468000 w 1224000"/>
              <a:gd name="connsiteY276" fmla="*/ 126000 h 576000"/>
              <a:gd name="connsiteX277" fmla="*/ 450000 w 1224000"/>
              <a:gd name="connsiteY277" fmla="*/ 144000 h 576000"/>
              <a:gd name="connsiteX278" fmla="*/ 432000 w 1224000"/>
              <a:gd name="connsiteY278" fmla="*/ 126000 h 576000"/>
              <a:gd name="connsiteX279" fmla="*/ 450000 w 1224000"/>
              <a:gd name="connsiteY279" fmla="*/ 108000 h 576000"/>
              <a:gd name="connsiteX280" fmla="*/ 342000 w 1224000"/>
              <a:gd name="connsiteY280" fmla="*/ 108000 h 576000"/>
              <a:gd name="connsiteX281" fmla="*/ 360000 w 1224000"/>
              <a:gd name="connsiteY281" fmla="*/ 126000 h 576000"/>
              <a:gd name="connsiteX282" fmla="*/ 342000 w 1224000"/>
              <a:gd name="connsiteY282" fmla="*/ 144000 h 576000"/>
              <a:gd name="connsiteX283" fmla="*/ 324000 w 1224000"/>
              <a:gd name="connsiteY283" fmla="*/ 126000 h 576000"/>
              <a:gd name="connsiteX284" fmla="*/ 342000 w 1224000"/>
              <a:gd name="connsiteY284" fmla="*/ 108000 h 576000"/>
              <a:gd name="connsiteX285" fmla="*/ 234000 w 1224000"/>
              <a:gd name="connsiteY285" fmla="*/ 108000 h 576000"/>
              <a:gd name="connsiteX286" fmla="*/ 252000 w 1224000"/>
              <a:gd name="connsiteY286" fmla="*/ 126000 h 576000"/>
              <a:gd name="connsiteX287" fmla="*/ 234000 w 1224000"/>
              <a:gd name="connsiteY287" fmla="*/ 144000 h 576000"/>
              <a:gd name="connsiteX288" fmla="*/ 216000 w 1224000"/>
              <a:gd name="connsiteY288" fmla="*/ 126000 h 576000"/>
              <a:gd name="connsiteX289" fmla="*/ 234000 w 1224000"/>
              <a:gd name="connsiteY289" fmla="*/ 108000 h 576000"/>
              <a:gd name="connsiteX290" fmla="*/ 126000 w 1224000"/>
              <a:gd name="connsiteY290" fmla="*/ 108000 h 576000"/>
              <a:gd name="connsiteX291" fmla="*/ 144000 w 1224000"/>
              <a:gd name="connsiteY291" fmla="*/ 126000 h 576000"/>
              <a:gd name="connsiteX292" fmla="*/ 126000 w 1224000"/>
              <a:gd name="connsiteY292" fmla="*/ 144000 h 576000"/>
              <a:gd name="connsiteX293" fmla="*/ 108000 w 1224000"/>
              <a:gd name="connsiteY293" fmla="*/ 126000 h 576000"/>
              <a:gd name="connsiteX294" fmla="*/ 126000 w 1224000"/>
              <a:gd name="connsiteY294" fmla="*/ 108000 h 576000"/>
              <a:gd name="connsiteX295" fmla="*/ 18000 w 1224000"/>
              <a:gd name="connsiteY295" fmla="*/ 108000 h 576000"/>
              <a:gd name="connsiteX296" fmla="*/ 36000 w 1224000"/>
              <a:gd name="connsiteY296" fmla="*/ 126000 h 576000"/>
              <a:gd name="connsiteX297" fmla="*/ 18000 w 1224000"/>
              <a:gd name="connsiteY297" fmla="*/ 144000 h 576000"/>
              <a:gd name="connsiteX298" fmla="*/ 0 w 1224000"/>
              <a:gd name="connsiteY298" fmla="*/ 126000 h 576000"/>
              <a:gd name="connsiteX299" fmla="*/ 18000 w 1224000"/>
              <a:gd name="connsiteY299" fmla="*/ 108000 h 576000"/>
              <a:gd name="connsiteX300" fmla="*/ 1206000 w 1224000"/>
              <a:gd name="connsiteY300" fmla="*/ 0 h 576000"/>
              <a:gd name="connsiteX301" fmla="*/ 1224000 w 1224000"/>
              <a:gd name="connsiteY301" fmla="*/ 18000 h 576000"/>
              <a:gd name="connsiteX302" fmla="*/ 1206000 w 1224000"/>
              <a:gd name="connsiteY302" fmla="*/ 36000 h 576000"/>
              <a:gd name="connsiteX303" fmla="*/ 1188000 w 1224000"/>
              <a:gd name="connsiteY303" fmla="*/ 18000 h 576000"/>
              <a:gd name="connsiteX304" fmla="*/ 1206000 w 1224000"/>
              <a:gd name="connsiteY304" fmla="*/ 0 h 576000"/>
              <a:gd name="connsiteX305" fmla="*/ 1098000 w 1224000"/>
              <a:gd name="connsiteY305" fmla="*/ 0 h 576000"/>
              <a:gd name="connsiteX306" fmla="*/ 1116000 w 1224000"/>
              <a:gd name="connsiteY306" fmla="*/ 18000 h 576000"/>
              <a:gd name="connsiteX307" fmla="*/ 1098000 w 1224000"/>
              <a:gd name="connsiteY307" fmla="*/ 36000 h 576000"/>
              <a:gd name="connsiteX308" fmla="*/ 1080000 w 1224000"/>
              <a:gd name="connsiteY308" fmla="*/ 18000 h 576000"/>
              <a:gd name="connsiteX309" fmla="*/ 1098000 w 1224000"/>
              <a:gd name="connsiteY309" fmla="*/ 0 h 576000"/>
              <a:gd name="connsiteX310" fmla="*/ 990000 w 1224000"/>
              <a:gd name="connsiteY310" fmla="*/ 0 h 576000"/>
              <a:gd name="connsiteX311" fmla="*/ 1008000 w 1224000"/>
              <a:gd name="connsiteY311" fmla="*/ 18000 h 576000"/>
              <a:gd name="connsiteX312" fmla="*/ 990000 w 1224000"/>
              <a:gd name="connsiteY312" fmla="*/ 36000 h 576000"/>
              <a:gd name="connsiteX313" fmla="*/ 972000 w 1224000"/>
              <a:gd name="connsiteY313" fmla="*/ 18000 h 576000"/>
              <a:gd name="connsiteX314" fmla="*/ 990000 w 1224000"/>
              <a:gd name="connsiteY314" fmla="*/ 0 h 576000"/>
              <a:gd name="connsiteX315" fmla="*/ 882000 w 1224000"/>
              <a:gd name="connsiteY315" fmla="*/ 0 h 576000"/>
              <a:gd name="connsiteX316" fmla="*/ 900000 w 1224000"/>
              <a:gd name="connsiteY316" fmla="*/ 18000 h 576000"/>
              <a:gd name="connsiteX317" fmla="*/ 882000 w 1224000"/>
              <a:gd name="connsiteY317" fmla="*/ 36000 h 576000"/>
              <a:gd name="connsiteX318" fmla="*/ 864000 w 1224000"/>
              <a:gd name="connsiteY318" fmla="*/ 18000 h 576000"/>
              <a:gd name="connsiteX319" fmla="*/ 882000 w 1224000"/>
              <a:gd name="connsiteY319" fmla="*/ 0 h 576000"/>
              <a:gd name="connsiteX320" fmla="*/ 774000 w 1224000"/>
              <a:gd name="connsiteY320" fmla="*/ 0 h 576000"/>
              <a:gd name="connsiteX321" fmla="*/ 792000 w 1224000"/>
              <a:gd name="connsiteY321" fmla="*/ 18000 h 576000"/>
              <a:gd name="connsiteX322" fmla="*/ 774000 w 1224000"/>
              <a:gd name="connsiteY322" fmla="*/ 36000 h 576000"/>
              <a:gd name="connsiteX323" fmla="*/ 756000 w 1224000"/>
              <a:gd name="connsiteY323" fmla="*/ 18000 h 576000"/>
              <a:gd name="connsiteX324" fmla="*/ 774000 w 1224000"/>
              <a:gd name="connsiteY324" fmla="*/ 0 h 576000"/>
              <a:gd name="connsiteX325" fmla="*/ 666000 w 1224000"/>
              <a:gd name="connsiteY325" fmla="*/ 0 h 576000"/>
              <a:gd name="connsiteX326" fmla="*/ 684000 w 1224000"/>
              <a:gd name="connsiteY326" fmla="*/ 18000 h 576000"/>
              <a:gd name="connsiteX327" fmla="*/ 666000 w 1224000"/>
              <a:gd name="connsiteY327" fmla="*/ 36000 h 576000"/>
              <a:gd name="connsiteX328" fmla="*/ 648000 w 1224000"/>
              <a:gd name="connsiteY328" fmla="*/ 18000 h 576000"/>
              <a:gd name="connsiteX329" fmla="*/ 666000 w 1224000"/>
              <a:gd name="connsiteY329" fmla="*/ 0 h 576000"/>
              <a:gd name="connsiteX330" fmla="*/ 558000 w 1224000"/>
              <a:gd name="connsiteY330" fmla="*/ 0 h 576000"/>
              <a:gd name="connsiteX331" fmla="*/ 576000 w 1224000"/>
              <a:gd name="connsiteY331" fmla="*/ 18000 h 576000"/>
              <a:gd name="connsiteX332" fmla="*/ 558000 w 1224000"/>
              <a:gd name="connsiteY332" fmla="*/ 36000 h 576000"/>
              <a:gd name="connsiteX333" fmla="*/ 540000 w 1224000"/>
              <a:gd name="connsiteY333" fmla="*/ 18000 h 576000"/>
              <a:gd name="connsiteX334" fmla="*/ 558000 w 1224000"/>
              <a:gd name="connsiteY334" fmla="*/ 0 h 576000"/>
              <a:gd name="connsiteX335" fmla="*/ 450000 w 1224000"/>
              <a:gd name="connsiteY335" fmla="*/ 0 h 576000"/>
              <a:gd name="connsiteX336" fmla="*/ 468000 w 1224000"/>
              <a:gd name="connsiteY336" fmla="*/ 18000 h 576000"/>
              <a:gd name="connsiteX337" fmla="*/ 450000 w 1224000"/>
              <a:gd name="connsiteY337" fmla="*/ 36000 h 576000"/>
              <a:gd name="connsiteX338" fmla="*/ 432000 w 1224000"/>
              <a:gd name="connsiteY338" fmla="*/ 18000 h 576000"/>
              <a:gd name="connsiteX339" fmla="*/ 450000 w 1224000"/>
              <a:gd name="connsiteY339" fmla="*/ 0 h 576000"/>
              <a:gd name="connsiteX340" fmla="*/ 342000 w 1224000"/>
              <a:gd name="connsiteY340" fmla="*/ 0 h 576000"/>
              <a:gd name="connsiteX341" fmla="*/ 360000 w 1224000"/>
              <a:gd name="connsiteY341" fmla="*/ 18000 h 576000"/>
              <a:gd name="connsiteX342" fmla="*/ 342000 w 1224000"/>
              <a:gd name="connsiteY342" fmla="*/ 36000 h 576000"/>
              <a:gd name="connsiteX343" fmla="*/ 324000 w 1224000"/>
              <a:gd name="connsiteY343" fmla="*/ 18000 h 576000"/>
              <a:gd name="connsiteX344" fmla="*/ 342000 w 1224000"/>
              <a:gd name="connsiteY344" fmla="*/ 0 h 576000"/>
              <a:gd name="connsiteX345" fmla="*/ 234000 w 1224000"/>
              <a:gd name="connsiteY345" fmla="*/ 0 h 576000"/>
              <a:gd name="connsiteX346" fmla="*/ 252000 w 1224000"/>
              <a:gd name="connsiteY346" fmla="*/ 18000 h 576000"/>
              <a:gd name="connsiteX347" fmla="*/ 234000 w 1224000"/>
              <a:gd name="connsiteY347" fmla="*/ 36000 h 576000"/>
              <a:gd name="connsiteX348" fmla="*/ 216000 w 1224000"/>
              <a:gd name="connsiteY348" fmla="*/ 18000 h 576000"/>
              <a:gd name="connsiteX349" fmla="*/ 234000 w 1224000"/>
              <a:gd name="connsiteY349" fmla="*/ 0 h 576000"/>
              <a:gd name="connsiteX350" fmla="*/ 126000 w 1224000"/>
              <a:gd name="connsiteY350" fmla="*/ 0 h 576000"/>
              <a:gd name="connsiteX351" fmla="*/ 144000 w 1224000"/>
              <a:gd name="connsiteY351" fmla="*/ 18000 h 576000"/>
              <a:gd name="connsiteX352" fmla="*/ 126000 w 1224000"/>
              <a:gd name="connsiteY352" fmla="*/ 36000 h 576000"/>
              <a:gd name="connsiteX353" fmla="*/ 108000 w 1224000"/>
              <a:gd name="connsiteY353" fmla="*/ 18000 h 576000"/>
              <a:gd name="connsiteX354" fmla="*/ 126000 w 1224000"/>
              <a:gd name="connsiteY354" fmla="*/ 0 h 576000"/>
              <a:gd name="connsiteX355" fmla="*/ 18000 w 1224000"/>
              <a:gd name="connsiteY355" fmla="*/ 0 h 576000"/>
              <a:gd name="connsiteX356" fmla="*/ 36000 w 1224000"/>
              <a:gd name="connsiteY356" fmla="*/ 18000 h 576000"/>
              <a:gd name="connsiteX357" fmla="*/ 18000 w 1224000"/>
              <a:gd name="connsiteY357" fmla="*/ 36000 h 576000"/>
              <a:gd name="connsiteX358" fmla="*/ 0 w 1224000"/>
              <a:gd name="connsiteY358" fmla="*/ 18000 h 576000"/>
              <a:gd name="connsiteX359" fmla="*/ 18000 w 1224000"/>
              <a:gd name="connsiteY359" fmla="*/ 0 h 5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</a:cxnLst>
            <a:rect l="l" t="t" r="r" b="b"/>
            <a:pathLst>
              <a:path w="1224000" h="576000">
                <a:moveTo>
                  <a:pt x="1206000" y="540000"/>
                </a:moveTo>
                <a:cubicBezTo>
                  <a:pt x="1215941" y="540000"/>
                  <a:pt x="1224000" y="548059"/>
                  <a:pt x="1224000" y="558000"/>
                </a:cubicBezTo>
                <a:cubicBezTo>
                  <a:pt x="1224000" y="567941"/>
                  <a:pt x="1215941" y="576000"/>
                  <a:pt x="1206000" y="576000"/>
                </a:cubicBezTo>
                <a:cubicBezTo>
                  <a:pt x="1196059" y="576000"/>
                  <a:pt x="1188000" y="567941"/>
                  <a:pt x="1188000" y="558000"/>
                </a:cubicBezTo>
                <a:cubicBezTo>
                  <a:pt x="1188000" y="548059"/>
                  <a:pt x="1196059" y="540000"/>
                  <a:pt x="1206000" y="540000"/>
                </a:cubicBezTo>
                <a:close/>
                <a:moveTo>
                  <a:pt x="1098000" y="540000"/>
                </a:moveTo>
                <a:cubicBezTo>
                  <a:pt x="1107941" y="540000"/>
                  <a:pt x="1116000" y="548059"/>
                  <a:pt x="1116000" y="558000"/>
                </a:cubicBezTo>
                <a:cubicBezTo>
                  <a:pt x="1116000" y="567941"/>
                  <a:pt x="1107941" y="576000"/>
                  <a:pt x="1098000" y="576000"/>
                </a:cubicBezTo>
                <a:cubicBezTo>
                  <a:pt x="1088059" y="576000"/>
                  <a:pt x="1080000" y="567941"/>
                  <a:pt x="1080000" y="558000"/>
                </a:cubicBezTo>
                <a:cubicBezTo>
                  <a:pt x="1080000" y="548059"/>
                  <a:pt x="1088059" y="540000"/>
                  <a:pt x="1098000" y="540000"/>
                </a:cubicBezTo>
                <a:close/>
                <a:moveTo>
                  <a:pt x="990000" y="540000"/>
                </a:moveTo>
                <a:cubicBezTo>
                  <a:pt x="999941" y="540000"/>
                  <a:pt x="1008000" y="548059"/>
                  <a:pt x="1008000" y="558000"/>
                </a:cubicBezTo>
                <a:cubicBezTo>
                  <a:pt x="1008000" y="567941"/>
                  <a:pt x="999941" y="576000"/>
                  <a:pt x="990000" y="576000"/>
                </a:cubicBezTo>
                <a:cubicBezTo>
                  <a:pt x="980059" y="576000"/>
                  <a:pt x="972000" y="567941"/>
                  <a:pt x="972000" y="558000"/>
                </a:cubicBezTo>
                <a:cubicBezTo>
                  <a:pt x="972000" y="548059"/>
                  <a:pt x="980059" y="540000"/>
                  <a:pt x="990000" y="540000"/>
                </a:cubicBezTo>
                <a:close/>
                <a:moveTo>
                  <a:pt x="882000" y="540000"/>
                </a:moveTo>
                <a:cubicBezTo>
                  <a:pt x="891941" y="540000"/>
                  <a:pt x="900000" y="548059"/>
                  <a:pt x="900000" y="558000"/>
                </a:cubicBezTo>
                <a:cubicBezTo>
                  <a:pt x="900000" y="567941"/>
                  <a:pt x="891941" y="576000"/>
                  <a:pt x="882000" y="576000"/>
                </a:cubicBezTo>
                <a:cubicBezTo>
                  <a:pt x="872059" y="576000"/>
                  <a:pt x="864000" y="567941"/>
                  <a:pt x="864000" y="558000"/>
                </a:cubicBezTo>
                <a:cubicBezTo>
                  <a:pt x="864000" y="548059"/>
                  <a:pt x="872059" y="540000"/>
                  <a:pt x="882000" y="540000"/>
                </a:cubicBezTo>
                <a:close/>
                <a:moveTo>
                  <a:pt x="774000" y="540000"/>
                </a:moveTo>
                <a:cubicBezTo>
                  <a:pt x="783941" y="540000"/>
                  <a:pt x="792000" y="548059"/>
                  <a:pt x="792000" y="558000"/>
                </a:cubicBezTo>
                <a:cubicBezTo>
                  <a:pt x="792000" y="567941"/>
                  <a:pt x="783941" y="576000"/>
                  <a:pt x="774000" y="576000"/>
                </a:cubicBezTo>
                <a:cubicBezTo>
                  <a:pt x="764059" y="576000"/>
                  <a:pt x="756000" y="567941"/>
                  <a:pt x="756000" y="558000"/>
                </a:cubicBezTo>
                <a:cubicBezTo>
                  <a:pt x="756000" y="548059"/>
                  <a:pt x="764059" y="540000"/>
                  <a:pt x="774000" y="540000"/>
                </a:cubicBezTo>
                <a:close/>
                <a:moveTo>
                  <a:pt x="666000" y="540000"/>
                </a:moveTo>
                <a:cubicBezTo>
                  <a:pt x="675941" y="540000"/>
                  <a:pt x="684000" y="548059"/>
                  <a:pt x="684000" y="558000"/>
                </a:cubicBezTo>
                <a:cubicBezTo>
                  <a:pt x="684000" y="567941"/>
                  <a:pt x="675941" y="576000"/>
                  <a:pt x="666000" y="576000"/>
                </a:cubicBezTo>
                <a:cubicBezTo>
                  <a:pt x="656059" y="576000"/>
                  <a:pt x="648000" y="567941"/>
                  <a:pt x="648000" y="558000"/>
                </a:cubicBezTo>
                <a:cubicBezTo>
                  <a:pt x="648000" y="548059"/>
                  <a:pt x="656059" y="540000"/>
                  <a:pt x="666000" y="540000"/>
                </a:cubicBezTo>
                <a:close/>
                <a:moveTo>
                  <a:pt x="558000" y="540000"/>
                </a:moveTo>
                <a:cubicBezTo>
                  <a:pt x="567941" y="540000"/>
                  <a:pt x="576000" y="548059"/>
                  <a:pt x="576000" y="558000"/>
                </a:cubicBezTo>
                <a:cubicBezTo>
                  <a:pt x="576000" y="567941"/>
                  <a:pt x="567941" y="576000"/>
                  <a:pt x="558000" y="576000"/>
                </a:cubicBezTo>
                <a:cubicBezTo>
                  <a:pt x="548059" y="576000"/>
                  <a:pt x="540000" y="567941"/>
                  <a:pt x="540000" y="558000"/>
                </a:cubicBezTo>
                <a:cubicBezTo>
                  <a:pt x="540000" y="548059"/>
                  <a:pt x="548059" y="540000"/>
                  <a:pt x="558000" y="540000"/>
                </a:cubicBezTo>
                <a:close/>
                <a:moveTo>
                  <a:pt x="450000" y="540000"/>
                </a:moveTo>
                <a:cubicBezTo>
                  <a:pt x="459941" y="540000"/>
                  <a:pt x="468000" y="548059"/>
                  <a:pt x="468000" y="558000"/>
                </a:cubicBezTo>
                <a:cubicBezTo>
                  <a:pt x="468000" y="567941"/>
                  <a:pt x="459941" y="576000"/>
                  <a:pt x="450000" y="576000"/>
                </a:cubicBezTo>
                <a:cubicBezTo>
                  <a:pt x="440059" y="576000"/>
                  <a:pt x="432000" y="567941"/>
                  <a:pt x="432000" y="558000"/>
                </a:cubicBezTo>
                <a:cubicBezTo>
                  <a:pt x="432000" y="548059"/>
                  <a:pt x="440059" y="540000"/>
                  <a:pt x="450000" y="540000"/>
                </a:cubicBezTo>
                <a:close/>
                <a:moveTo>
                  <a:pt x="342000" y="540000"/>
                </a:moveTo>
                <a:cubicBezTo>
                  <a:pt x="351941" y="540000"/>
                  <a:pt x="360000" y="548059"/>
                  <a:pt x="360000" y="558000"/>
                </a:cubicBezTo>
                <a:cubicBezTo>
                  <a:pt x="360000" y="567941"/>
                  <a:pt x="351941" y="576000"/>
                  <a:pt x="342000" y="576000"/>
                </a:cubicBezTo>
                <a:cubicBezTo>
                  <a:pt x="332059" y="576000"/>
                  <a:pt x="324000" y="567941"/>
                  <a:pt x="324000" y="558000"/>
                </a:cubicBezTo>
                <a:cubicBezTo>
                  <a:pt x="324000" y="548059"/>
                  <a:pt x="332059" y="540000"/>
                  <a:pt x="342000" y="540000"/>
                </a:cubicBezTo>
                <a:close/>
                <a:moveTo>
                  <a:pt x="234000" y="540000"/>
                </a:moveTo>
                <a:cubicBezTo>
                  <a:pt x="243941" y="540000"/>
                  <a:pt x="252000" y="548059"/>
                  <a:pt x="252000" y="558000"/>
                </a:cubicBezTo>
                <a:cubicBezTo>
                  <a:pt x="252000" y="567941"/>
                  <a:pt x="243941" y="576000"/>
                  <a:pt x="234000" y="576000"/>
                </a:cubicBezTo>
                <a:cubicBezTo>
                  <a:pt x="224059" y="576000"/>
                  <a:pt x="216000" y="567941"/>
                  <a:pt x="216000" y="558000"/>
                </a:cubicBezTo>
                <a:cubicBezTo>
                  <a:pt x="216000" y="548059"/>
                  <a:pt x="224059" y="540000"/>
                  <a:pt x="234000" y="540000"/>
                </a:cubicBezTo>
                <a:close/>
                <a:moveTo>
                  <a:pt x="126000" y="540000"/>
                </a:moveTo>
                <a:cubicBezTo>
                  <a:pt x="135941" y="540000"/>
                  <a:pt x="144000" y="548059"/>
                  <a:pt x="144000" y="558000"/>
                </a:cubicBezTo>
                <a:cubicBezTo>
                  <a:pt x="144000" y="567941"/>
                  <a:pt x="135941" y="576000"/>
                  <a:pt x="126000" y="576000"/>
                </a:cubicBezTo>
                <a:cubicBezTo>
                  <a:pt x="116059" y="576000"/>
                  <a:pt x="108000" y="567941"/>
                  <a:pt x="108000" y="558000"/>
                </a:cubicBezTo>
                <a:cubicBezTo>
                  <a:pt x="108000" y="548059"/>
                  <a:pt x="116059" y="540000"/>
                  <a:pt x="126000" y="540000"/>
                </a:cubicBezTo>
                <a:close/>
                <a:moveTo>
                  <a:pt x="18000" y="540000"/>
                </a:moveTo>
                <a:cubicBezTo>
                  <a:pt x="27941" y="540000"/>
                  <a:pt x="36000" y="548059"/>
                  <a:pt x="36000" y="558000"/>
                </a:cubicBezTo>
                <a:cubicBezTo>
                  <a:pt x="36000" y="567941"/>
                  <a:pt x="27941" y="576000"/>
                  <a:pt x="18000" y="576000"/>
                </a:cubicBezTo>
                <a:cubicBezTo>
                  <a:pt x="8059" y="576000"/>
                  <a:pt x="0" y="567941"/>
                  <a:pt x="0" y="558000"/>
                </a:cubicBezTo>
                <a:cubicBezTo>
                  <a:pt x="0" y="548059"/>
                  <a:pt x="8059" y="540000"/>
                  <a:pt x="18000" y="540000"/>
                </a:cubicBezTo>
                <a:close/>
                <a:moveTo>
                  <a:pt x="1206000" y="432000"/>
                </a:moveTo>
                <a:cubicBezTo>
                  <a:pt x="1215941" y="432000"/>
                  <a:pt x="1224000" y="440059"/>
                  <a:pt x="1224000" y="450000"/>
                </a:cubicBezTo>
                <a:cubicBezTo>
                  <a:pt x="1224000" y="459941"/>
                  <a:pt x="1215941" y="468000"/>
                  <a:pt x="1206000" y="468000"/>
                </a:cubicBezTo>
                <a:cubicBezTo>
                  <a:pt x="1196059" y="468000"/>
                  <a:pt x="1188000" y="459941"/>
                  <a:pt x="1188000" y="450000"/>
                </a:cubicBezTo>
                <a:cubicBezTo>
                  <a:pt x="1188000" y="440059"/>
                  <a:pt x="1196059" y="432000"/>
                  <a:pt x="1206000" y="432000"/>
                </a:cubicBezTo>
                <a:close/>
                <a:moveTo>
                  <a:pt x="1098000" y="432000"/>
                </a:moveTo>
                <a:cubicBezTo>
                  <a:pt x="1107941" y="432000"/>
                  <a:pt x="1116000" y="440059"/>
                  <a:pt x="1116000" y="450000"/>
                </a:cubicBezTo>
                <a:cubicBezTo>
                  <a:pt x="1116000" y="459941"/>
                  <a:pt x="1107941" y="468000"/>
                  <a:pt x="1098000" y="468000"/>
                </a:cubicBezTo>
                <a:cubicBezTo>
                  <a:pt x="1088059" y="468000"/>
                  <a:pt x="1080000" y="459941"/>
                  <a:pt x="1080000" y="450000"/>
                </a:cubicBezTo>
                <a:cubicBezTo>
                  <a:pt x="1080000" y="440059"/>
                  <a:pt x="1088059" y="432000"/>
                  <a:pt x="1098000" y="432000"/>
                </a:cubicBezTo>
                <a:close/>
                <a:moveTo>
                  <a:pt x="990000" y="432000"/>
                </a:moveTo>
                <a:cubicBezTo>
                  <a:pt x="999941" y="432000"/>
                  <a:pt x="1008000" y="440059"/>
                  <a:pt x="1008000" y="450000"/>
                </a:cubicBezTo>
                <a:cubicBezTo>
                  <a:pt x="1008000" y="459941"/>
                  <a:pt x="999941" y="468000"/>
                  <a:pt x="990000" y="468000"/>
                </a:cubicBezTo>
                <a:cubicBezTo>
                  <a:pt x="980059" y="468000"/>
                  <a:pt x="972000" y="459941"/>
                  <a:pt x="972000" y="450000"/>
                </a:cubicBezTo>
                <a:cubicBezTo>
                  <a:pt x="972000" y="440059"/>
                  <a:pt x="980059" y="432000"/>
                  <a:pt x="990000" y="432000"/>
                </a:cubicBezTo>
                <a:close/>
                <a:moveTo>
                  <a:pt x="882000" y="432000"/>
                </a:moveTo>
                <a:cubicBezTo>
                  <a:pt x="891941" y="432000"/>
                  <a:pt x="900000" y="440059"/>
                  <a:pt x="900000" y="450000"/>
                </a:cubicBezTo>
                <a:cubicBezTo>
                  <a:pt x="900000" y="459941"/>
                  <a:pt x="891941" y="468000"/>
                  <a:pt x="882000" y="468000"/>
                </a:cubicBezTo>
                <a:cubicBezTo>
                  <a:pt x="872059" y="468000"/>
                  <a:pt x="864000" y="459941"/>
                  <a:pt x="864000" y="450000"/>
                </a:cubicBezTo>
                <a:cubicBezTo>
                  <a:pt x="864000" y="440059"/>
                  <a:pt x="872059" y="432000"/>
                  <a:pt x="882000" y="432000"/>
                </a:cubicBezTo>
                <a:close/>
                <a:moveTo>
                  <a:pt x="774000" y="432000"/>
                </a:moveTo>
                <a:cubicBezTo>
                  <a:pt x="783941" y="432000"/>
                  <a:pt x="792000" y="440059"/>
                  <a:pt x="792000" y="450000"/>
                </a:cubicBezTo>
                <a:cubicBezTo>
                  <a:pt x="792000" y="459941"/>
                  <a:pt x="783941" y="468000"/>
                  <a:pt x="774000" y="468000"/>
                </a:cubicBezTo>
                <a:cubicBezTo>
                  <a:pt x="764059" y="468000"/>
                  <a:pt x="756000" y="459941"/>
                  <a:pt x="756000" y="450000"/>
                </a:cubicBezTo>
                <a:cubicBezTo>
                  <a:pt x="756000" y="440059"/>
                  <a:pt x="764059" y="432000"/>
                  <a:pt x="774000" y="432000"/>
                </a:cubicBezTo>
                <a:close/>
                <a:moveTo>
                  <a:pt x="666000" y="432000"/>
                </a:moveTo>
                <a:cubicBezTo>
                  <a:pt x="675941" y="432000"/>
                  <a:pt x="684000" y="440059"/>
                  <a:pt x="684000" y="450000"/>
                </a:cubicBezTo>
                <a:cubicBezTo>
                  <a:pt x="684000" y="459941"/>
                  <a:pt x="675941" y="468000"/>
                  <a:pt x="666000" y="468000"/>
                </a:cubicBezTo>
                <a:cubicBezTo>
                  <a:pt x="656059" y="468000"/>
                  <a:pt x="648000" y="459941"/>
                  <a:pt x="648000" y="450000"/>
                </a:cubicBezTo>
                <a:cubicBezTo>
                  <a:pt x="648000" y="440059"/>
                  <a:pt x="656059" y="432000"/>
                  <a:pt x="666000" y="432000"/>
                </a:cubicBezTo>
                <a:close/>
                <a:moveTo>
                  <a:pt x="558000" y="432000"/>
                </a:moveTo>
                <a:cubicBezTo>
                  <a:pt x="567941" y="432000"/>
                  <a:pt x="576000" y="440059"/>
                  <a:pt x="576000" y="450000"/>
                </a:cubicBezTo>
                <a:cubicBezTo>
                  <a:pt x="576000" y="459941"/>
                  <a:pt x="567941" y="468000"/>
                  <a:pt x="558000" y="468000"/>
                </a:cubicBezTo>
                <a:cubicBezTo>
                  <a:pt x="548059" y="468000"/>
                  <a:pt x="540000" y="459941"/>
                  <a:pt x="540000" y="450000"/>
                </a:cubicBezTo>
                <a:cubicBezTo>
                  <a:pt x="540000" y="440059"/>
                  <a:pt x="548059" y="432000"/>
                  <a:pt x="558000" y="432000"/>
                </a:cubicBezTo>
                <a:close/>
                <a:moveTo>
                  <a:pt x="450000" y="432000"/>
                </a:moveTo>
                <a:cubicBezTo>
                  <a:pt x="459941" y="432000"/>
                  <a:pt x="468000" y="440059"/>
                  <a:pt x="468000" y="450000"/>
                </a:cubicBezTo>
                <a:cubicBezTo>
                  <a:pt x="468000" y="459941"/>
                  <a:pt x="459941" y="468000"/>
                  <a:pt x="450000" y="468000"/>
                </a:cubicBezTo>
                <a:cubicBezTo>
                  <a:pt x="440059" y="468000"/>
                  <a:pt x="432000" y="459941"/>
                  <a:pt x="432000" y="450000"/>
                </a:cubicBezTo>
                <a:cubicBezTo>
                  <a:pt x="432000" y="440059"/>
                  <a:pt x="440059" y="432000"/>
                  <a:pt x="450000" y="432000"/>
                </a:cubicBezTo>
                <a:close/>
                <a:moveTo>
                  <a:pt x="342000" y="432000"/>
                </a:moveTo>
                <a:cubicBezTo>
                  <a:pt x="351941" y="432000"/>
                  <a:pt x="360000" y="440059"/>
                  <a:pt x="360000" y="450000"/>
                </a:cubicBezTo>
                <a:cubicBezTo>
                  <a:pt x="360000" y="459941"/>
                  <a:pt x="351941" y="468000"/>
                  <a:pt x="342000" y="468000"/>
                </a:cubicBezTo>
                <a:cubicBezTo>
                  <a:pt x="332059" y="468000"/>
                  <a:pt x="324000" y="459941"/>
                  <a:pt x="324000" y="450000"/>
                </a:cubicBezTo>
                <a:cubicBezTo>
                  <a:pt x="324000" y="440059"/>
                  <a:pt x="332059" y="432000"/>
                  <a:pt x="342000" y="432000"/>
                </a:cubicBezTo>
                <a:close/>
                <a:moveTo>
                  <a:pt x="234000" y="432000"/>
                </a:moveTo>
                <a:cubicBezTo>
                  <a:pt x="243941" y="432000"/>
                  <a:pt x="252000" y="440059"/>
                  <a:pt x="252000" y="450000"/>
                </a:cubicBezTo>
                <a:cubicBezTo>
                  <a:pt x="252000" y="459941"/>
                  <a:pt x="243941" y="468000"/>
                  <a:pt x="234000" y="468000"/>
                </a:cubicBezTo>
                <a:cubicBezTo>
                  <a:pt x="224059" y="468000"/>
                  <a:pt x="216000" y="459941"/>
                  <a:pt x="216000" y="450000"/>
                </a:cubicBezTo>
                <a:cubicBezTo>
                  <a:pt x="216000" y="440059"/>
                  <a:pt x="224059" y="432000"/>
                  <a:pt x="234000" y="432000"/>
                </a:cubicBezTo>
                <a:close/>
                <a:moveTo>
                  <a:pt x="126000" y="432000"/>
                </a:moveTo>
                <a:cubicBezTo>
                  <a:pt x="135941" y="432000"/>
                  <a:pt x="144000" y="440059"/>
                  <a:pt x="144000" y="450000"/>
                </a:cubicBezTo>
                <a:cubicBezTo>
                  <a:pt x="144000" y="459941"/>
                  <a:pt x="135941" y="468000"/>
                  <a:pt x="126000" y="468000"/>
                </a:cubicBezTo>
                <a:cubicBezTo>
                  <a:pt x="116059" y="468000"/>
                  <a:pt x="108000" y="459941"/>
                  <a:pt x="108000" y="450000"/>
                </a:cubicBezTo>
                <a:cubicBezTo>
                  <a:pt x="108000" y="440059"/>
                  <a:pt x="116059" y="432000"/>
                  <a:pt x="126000" y="432000"/>
                </a:cubicBezTo>
                <a:close/>
                <a:moveTo>
                  <a:pt x="18000" y="432000"/>
                </a:moveTo>
                <a:cubicBezTo>
                  <a:pt x="27941" y="432000"/>
                  <a:pt x="36000" y="440059"/>
                  <a:pt x="36000" y="450000"/>
                </a:cubicBezTo>
                <a:cubicBezTo>
                  <a:pt x="36000" y="459941"/>
                  <a:pt x="27941" y="468000"/>
                  <a:pt x="18000" y="468000"/>
                </a:cubicBezTo>
                <a:cubicBezTo>
                  <a:pt x="8059" y="468000"/>
                  <a:pt x="0" y="459941"/>
                  <a:pt x="0" y="450000"/>
                </a:cubicBezTo>
                <a:cubicBezTo>
                  <a:pt x="0" y="440059"/>
                  <a:pt x="8059" y="432000"/>
                  <a:pt x="18000" y="432000"/>
                </a:cubicBezTo>
                <a:close/>
                <a:moveTo>
                  <a:pt x="1206000" y="324000"/>
                </a:moveTo>
                <a:cubicBezTo>
                  <a:pt x="1215941" y="324000"/>
                  <a:pt x="1224000" y="332059"/>
                  <a:pt x="1224000" y="342000"/>
                </a:cubicBezTo>
                <a:cubicBezTo>
                  <a:pt x="1224000" y="351941"/>
                  <a:pt x="1215941" y="360000"/>
                  <a:pt x="1206000" y="360000"/>
                </a:cubicBezTo>
                <a:cubicBezTo>
                  <a:pt x="1196059" y="360000"/>
                  <a:pt x="1188000" y="351941"/>
                  <a:pt x="1188000" y="342000"/>
                </a:cubicBezTo>
                <a:cubicBezTo>
                  <a:pt x="1188000" y="332059"/>
                  <a:pt x="1196059" y="324000"/>
                  <a:pt x="1206000" y="324000"/>
                </a:cubicBezTo>
                <a:close/>
                <a:moveTo>
                  <a:pt x="1098000" y="324000"/>
                </a:moveTo>
                <a:cubicBezTo>
                  <a:pt x="1107941" y="324000"/>
                  <a:pt x="1116000" y="332059"/>
                  <a:pt x="1116000" y="342000"/>
                </a:cubicBezTo>
                <a:cubicBezTo>
                  <a:pt x="1116000" y="351941"/>
                  <a:pt x="1107941" y="360000"/>
                  <a:pt x="1098000" y="360000"/>
                </a:cubicBezTo>
                <a:cubicBezTo>
                  <a:pt x="1088059" y="360000"/>
                  <a:pt x="1080000" y="351941"/>
                  <a:pt x="1080000" y="342000"/>
                </a:cubicBezTo>
                <a:cubicBezTo>
                  <a:pt x="1080000" y="332059"/>
                  <a:pt x="1088059" y="324000"/>
                  <a:pt x="1098000" y="324000"/>
                </a:cubicBezTo>
                <a:close/>
                <a:moveTo>
                  <a:pt x="990000" y="324000"/>
                </a:moveTo>
                <a:cubicBezTo>
                  <a:pt x="999941" y="324000"/>
                  <a:pt x="1008000" y="332059"/>
                  <a:pt x="1008000" y="342000"/>
                </a:cubicBezTo>
                <a:cubicBezTo>
                  <a:pt x="1008000" y="351941"/>
                  <a:pt x="999941" y="360000"/>
                  <a:pt x="990000" y="360000"/>
                </a:cubicBezTo>
                <a:cubicBezTo>
                  <a:pt x="980059" y="360000"/>
                  <a:pt x="972000" y="351941"/>
                  <a:pt x="972000" y="342000"/>
                </a:cubicBezTo>
                <a:cubicBezTo>
                  <a:pt x="972000" y="332059"/>
                  <a:pt x="980059" y="324000"/>
                  <a:pt x="990000" y="324000"/>
                </a:cubicBezTo>
                <a:close/>
                <a:moveTo>
                  <a:pt x="882000" y="324000"/>
                </a:moveTo>
                <a:cubicBezTo>
                  <a:pt x="891941" y="324000"/>
                  <a:pt x="900000" y="332059"/>
                  <a:pt x="900000" y="342000"/>
                </a:cubicBezTo>
                <a:cubicBezTo>
                  <a:pt x="900000" y="351941"/>
                  <a:pt x="891941" y="360000"/>
                  <a:pt x="882000" y="360000"/>
                </a:cubicBezTo>
                <a:cubicBezTo>
                  <a:pt x="872059" y="360000"/>
                  <a:pt x="864000" y="351941"/>
                  <a:pt x="864000" y="342000"/>
                </a:cubicBezTo>
                <a:cubicBezTo>
                  <a:pt x="864000" y="332059"/>
                  <a:pt x="872059" y="324000"/>
                  <a:pt x="882000" y="324000"/>
                </a:cubicBezTo>
                <a:close/>
                <a:moveTo>
                  <a:pt x="774000" y="324000"/>
                </a:moveTo>
                <a:cubicBezTo>
                  <a:pt x="783941" y="324000"/>
                  <a:pt x="792000" y="332059"/>
                  <a:pt x="792000" y="342000"/>
                </a:cubicBezTo>
                <a:cubicBezTo>
                  <a:pt x="792000" y="351941"/>
                  <a:pt x="783941" y="360000"/>
                  <a:pt x="774000" y="360000"/>
                </a:cubicBezTo>
                <a:cubicBezTo>
                  <a:pt x="764059" y="360000"/>
                  <a:pt x="756000" y="351941"/>
                  <a:pt x="756000" y="342000"/>
                </a:cubicBezTo>
                <a:cubicBezTo>
                  <a:pt x="756000" y="332059"/>
                  <a:pt x="764059" y="324000"/>
                  <a:pt x="774000" y="324000"/>
                </a:cubicBezTo>
                <a:close/>
                <a:moveTo>
                  <a:pt x="666000" y="324000"/>
                </a:moveTo>
                <a:cubicBezTo>
                  <a:pt x="675941" y="324000"/>
                  <a:pt x="684000" y="332059"/>
                  <a:pt x="684000" y="342000"/>
                </a:cubicBezTo>
                <a:cubicBezTo>
                  <a:pt x="684000" y="351941"/>
                  <a:pt x="675941" y="360000"/>
                  <a:pt x="666000" y="360000"/>
                </a:cubicBezTo>
                <a:cubicBezTo>
                  <a:pt x="656059" y="360000"/>
                  <a:pt x="648000" y="351941"/>
                  <a:pt x="648000" y="342000"/>
                </a:cubicBezTo>
                <a:cubicBezTo>
                  <a:pt x="648000" y="332059"/>
                  <a:pt x="656059" y="324000"/>
                  <a:pt x="666000" y="324000"/>
                </a:cubicBezTo>
                <a:close/>
                <a:moveTo>
                  <a:pt x="558000" y="324000"/>
                </a:moveTo>
                <a:cubicBezTo>
                  <a:pt x="567941" y="324000"/>
                  <a:pt x="576000" y="332059"/>
                  <a:pt x="576000" y="342000"/>
                </a:cubicBezTo>
                <a:cubicBezTo>
                  <a:pt x="576000" y="351941"/>
                  <a:pt x="567941" y="360000"/>
                  <a:pt x="558000" y="360000"/>
                </a:cubicBezTo>
                <a:cubicBezTo>
                  <a:pt x="548059" y="360000"/>
                  <a:pt x="540000" y="351941"/>
                  <a:pt x="540000" y="342000"/>
                </a:cubicBezTo>
                <a:cubicBezTo>
                  <a:pt x="540000" y="332059"/>
                  <a:pt x="548059" y="324000"/>
                  <a:pt x="558000" y="324000"/>
                </a:cubicBezTo>
                <a:close/>
                <a:moveTo>
                  <a:pt x="450000" y="324000"/>
                </a:moveTo>
                <a:cubicBezTo>
                  <a:pt x="459941" y="324000"/>
                  <a:pt x="468000" y="332059"/>
                  <a:pt x="468000" y="342000"/>
                </a:cubicBezTo>
                <a:cubicBezTo>
                  <a:pt x="468000" y="351941"/>
                  <a:pt x="459941" y="360000"/>
                  <a:pt x="450000" y="360000"/>
                </a:cubicBezTo>
                <a:cubicBezTo>
                  <a:pt x="440059" y="360000"/>
                  <a:pt x="432000" y="351941"/>
                  <a:pt x="432000" y="342000"/>
                </a:cubicBezTo>
                <a:cubicBezTo>
                  <a:pt x="432000" y="332059"/>
                  <a:pt x="440059" y="324000"/>
                  <a:pt x="450000" y="324000"/>
                </a:cubicBezTo>
                <a:close/>
                <a:moveTo>
                  <a:pt x="342000" y="324000"/>
                </a:moveTo>
                <a:cubicBezTo>
                  <a:pt x="351941" y="324000"/>
                  <a:pt x="360000" y="332059"/>
                  <a:pt x="360000" y="342000"/>
                </a:cubicBezTo>
                <a:cubicBezTo>
                  <a:pt x="360000" y="351941"/>
                  <a:pt x="351941" y="360000"/>
                  <a:pt x="342000" y="360000"/>
                </a:cubicBezTo>
                <a:cubicBezTo>
                  <a:pt x="332059" y="360000"/>
                  <a:pt x="324000" y="351941"/>
                  <a:pt x="324000" y="342000"/>
                </a:cubicBezTo>
                <a:cubicBezTo>
                  <a:pt x="324000" y="332059"/>
                  <a:pt x="332059" y="324000"/>
                  <a:pt x="342000" y="324000"/>
                </a:cubicBezTo>
                <a:close/>
                <a:moveTo>
                  <a:pt x="234000" y="324000"/>
                </a:moveTo>
                <a:cubicBezTo>
                  <a:pt x="243941" y="324000"/>
                  <a:pt x="252000" y="332059"/>
                  <a:pt x="252000" y="342000"/>
                </a:cubicBezTo>
                <a:cubicBezTo>
                  <a:pt x="252000" y="351941"/>
                  <a:pt x="243941" y="360000"/>
                  <a:pt x="234000" y="360000"/>
                </a:cubicBezTo>
                <a:cubicBezTo>
                  <a:pt x="224059" y="360000"/>
                  <a:pt x="216000" y="351941"/>
                  <a:pt x="216000" y="342000"/>
                </a:cubicBezTo>
                <a:cubicBezTo>
                  <a:pt x="216000" y="332059"/>
                  <a:pt x="224059" y="324000"/>
                  <a:pt x="234000" y="324000"/>
                </a:cubicBezTo>
                <a:close/>
                <a:moveTo>
                  <a:pt x="126000" y="324000"/>
                </a:moveTo>
                <a:cubicBezTo>
                  <a:pt x="135941" y="324000"/>
                  <a:pt x="144000" y="332059"/>
                  <a:pt x="144000" y="342000"/>
                </a:cubicBezTo>
                <a:cubicBezTo>
                  <a:pt x="144000" y="351941"/>
                  <a:pt x="135941" y="360000"/>
                  <a:pt x="126000" y="360000"/>
                </a:cubicBezTo>
                <a:cubicBezTo>
                  <a:pt x="116059" y="360000"/>
                  <a:pt x="108000" y="351941"/>
                  <a:pt x="108000" y="342000"/>
                </a:cubicBezTo>
                <a:cubicBezTo>
                  <a:pt x="108000" y="332059"/>
                  <a:pt x="116059" y="324000"/>
                  <a:pt x="126000" y="324000"/>
                </a:cubicBezTo>
                <a:close/>
                <a:moveTo>
                  <a:pt x="18000" y="324000"/>
                </a:moveTo>
                <a:cubicBezTo>
                  <a:pt x="27941" y="324000"/>
                  <a:pt x="36000" y="332059"/>
                  <a:pt x="36000" y="342000"/>
                </a:cubicBezTo>
                <a:cubicBezTo>
                  <a:pt x="36000" y="351941"/>
                  <a:pt x="27941" y="360000"/>
                  <a:pt x="18000" y="360000"/>
                </a:cubicBezTo>
                <a:cubicBezTo>
                  <a:pt x="8059" y="360000"/>
                  <a:pt x="0" y="351941"/>
                  <a:pt x="0" y="342000"/>
                </a:cubicBezTo>
                <a:cubicBezTo>
                  <a:pt x="0" y="332059"/>
                  <a:pt x="8059" y="324000"/>
                  <a:pt x="18000" y="324000"/>
                </a:cubicBezTo>
                <a:close/>
                <a:moveTo>
                  <a:pt x="1206000" y="216000"/>
                </a:moveTo>
                <a:cubicBezTo>
                  <a:pt x="1215941" y="216000"/>
                  <a:pt x="1224000" y="224059"/>
                  <a:pt x="1224000" y="234000"/>
                </a:cubicBezTo>
                <a:cubicBezTo>
                  <a:pt x="1224000" y="243941"/>
                  <a:pt x="1215941" y="252000"/>
                  <a:pt x="1206000" y="252000"/>
                </a:cubicBezTo>
                <a:cubicBezTo>
                  <a:pt x="1196059" y="252000"/>
                  <a:pt x="1188000" y="243941"/>
                  <a:pt x="1188000" y="234000"/>
                </a:cubicBezTo>
                <a:cubicBezTo>
                  <a:pt x="1188000" y="224059"/>
                  <a:pt x="1196059" y="216000"/>
                  <a:pt x="1206000" y="216000"/>
                </a:cubicBezTo>
                <a:close/>
                <a:moveTo>
                  <a:pt x="1098000" y="216000"/>
                </a:moveTo>
                <a:cubicBezTo>
                  <a:pt x="1107941" y="216000"/>
                  <a:pt x="1116000" y="224059"/>
                  <a:pt x="1116000" y="234000"/>
                </a:cubicBezTo>
                <a:cubicBezTo>
                  <a:pt x="1116000" y="243941"/>
                  <a:pt x="1107941" y="252000"/>
                  <a:pt x="1098000" y="252000"/>
                </a:cubicBezTo>
                <a:cubicBezTo>
                  <a:pt x="1088059" y="252000"/>
                  <a:pt x="1080000" y="243941"/>
                  <a:pt x="1080000" y="234000"/>
                </a:cubicBezTo>
                <a:cubicBezTo>
                  <a:pt x="1080000" y="224059"/>
                  <a:pt x="1088059" y="216000"/>
                  <a:pt x="1098000" y="216000"/>
                </a:cubicBezTo>
                <a:close/>
                <a:moveTo>
                  <a:pt x="990000" y="216000"/>
                </a:moveTo>
                <a:cubicBezTo>
                  <a:pt x="999941" y="216000"/>
                  <a:pt x="1008000" y="224059"/>
                  <a:pt x="1008000" y="234000"/>
                </a:cubicBezTo>
                <a:cubicBezTo>
                  <a:pt x="1008000" y="243941"/>
                  <a:pt x="999941" y="252000"/>
                  <a:pt x="990000" y="252000"/>
                </a:cubicBezTo>
                <a:cubicBezTo>
                  <a:pt x="980059" y="252000"/>
                  <a:pt x="972000" y="243941"/>
                  <a:pt x="972000" y="234000"/>
                </a:cubicBezTo>
                <a:cubicBezTo>
                  <a:pt x="972000" y="224059"/>
                  <a:pt x="980059" y="216000"/>
                  <a:pt x="990000" y="216000"/>
                </a:cubicBezTo>
                <a:close/>
                <a:moveTo>
                  <a:pt x="882000" y="216000"/>
                </a:moveTo>
                <a:cubicBezTo>
                  <a:pt x="891941" y="216000"/>
                  <a:pt x="900000" y="224059"/>
                  <a:pt x="900000" y="234000"/>
                </a:cubicBezTo>
                <a:cubicBezTo>
                  <a:pt x="900000" y="243941"/>
                  <a:pt x="891941" y="252000"/>
                  <a:pt x="882000" y="252000"/>
                </a:cubicBezTo>
                <a:cubicBezTo>
                  <a:pt x="872059" y="252000"/>
                  <a:pt x="864000" y="243941"/>
                  <a:pt x="864000" y="234000"/>
                </a:cubicBezTo>
                <a:cubicBezTo>
                  <a:pt x="864000" y="224059"/>
                  <a:pt x="872059" y="216000"/>
                  <a:pt x="882000" y="216000"/>
                </a:cubicBezTo>
                <a:close/>
                <a:moveTo>
                  <a:pt x="774000" y="216000"/>
                </a:moveTo>
                <a:cubicBezTo>
                  <a:pt x="783941" y="216000"/>
                  <a:pt x="792000" y="224059"/>
                  <a:pt x="792000" y="234000"/>
                </a:cubicBezTo>
                <a:cubicBezTo>
                  <a:pt x="792000" y="243941"/>
                  <a:pt x="783941" y="252000"/>
                  <a:pt x="774000" y="252000"/>
                </a:cubicBezTo>
                <a:cubicBezTo>
                  <a:pt x="764059" y="252000"/>
                  <a:pt x="756000" y="243941"/>
                  <a:pt x="756000" y="234000"/>
                </a:cubicBezTo>
                <a:cubicBezTo>
                  <a:pt x="756000" y="224059"/>
                  <a:pt x="764059" y="216000"/>
                  <a:pt x="774000" y="216000"/>
                </a:cubicBezTo>
                <a:close/>
                <a:moveTo>
                  <a:pt x="666000" y="216000"/>
                </a:moveTo>
                <a:cubicBezTo>
                  <a:pt x="675941" y="216000"/>
                  <a:pt x="684000" y="224059"/>
                  <a:pt x="684000" y="234000"/>
                </a:cubicBezTo>
                <a:cubicBezTo>
                  <a:pt x="684000" y="243941"/>
                  <a:pt x="675941" y="252000"/>
                  <a:pt x="666000" y="252000"/>
                </a:cubicBezTo>
                <a:cubicBezTo>
                  <a:pt x="656059" y="252000"/>
                  <a:pt x="648000" y="243941"/>
                  <a:pt x="648000" y="234000"/>
                </a:cubicBezTo>
                <a:cubicBezTo>
                  <a:pt x="648000" y="224059"/>
                  <a:pt x="656059" y="216000"/>
                  <a:pt x="666000" y="216000"/>
                </a:cubicBezTo>
                <a:close/>
                <a:moveTo>
                  <a:pt x="558000" y="216000"/>
                </a:moveTo>
                <a:cubicBezTo>
                  <a:pt x="567941" y="216000"/>
                  <a:pt x="576000" y="224059"/>
                  <a:pt x="576000" y="234000"/>
                </a:cubicBezTo>
                <a:cubicBezTo>
                  <a:pt x="576000" y="243941"/>
                  <a:pt x="567941" y="252000"/>
                  <a:pt x="558000" y="252000"/>
                </a:cubicBezTo>
                <a:cubicBezTo>
                  <a:pt x="548059" y="252000"/>
                  <a:pt x="540000" y="243941"/>
                  <a:pt x="540000" y="234000"/>
                </a:cubicBezTo>
                <a:cubicBezTo>
                  <a:pt x="540000" y="224059"/>
                  <a:pt x="548059" y="216000"/>
                  <a:pt x="558000" y="216000"/>
                </a:cubicBezTo>
                <a:close/>
                <a:moveTo>
                  <a:pt x="450000" y="216000"/>
                </a:moveTo>
                <a:cubicBezTo>
                  <a:pt x="459941" y="216000"/>
                  <a:pt x="468000" y="224059"/>
                  <a:pt x="468000" y="234000"/>
                </a:cubicBezTo>
                <a:cubicBezTo>
                  <a:pt x="468000" y="243941"/>
                  <a:pt x="459941" y="252000"/>
                  <a:pt x="450000" y="252000"/>
                </a:cubicBezTo>
                <a:cubicBezTo>
                  <a:pt x="440059" y="252000"/>
                  <a:pt x="432000" y="243941"/>
                  <a:pt x="432000" y="234000"/>
                </a:cubicBezTo>
                <a:cubicBezTo>
                  <a:pt x="432000" y="224059"/>
                  <a:pt x="440059" y="216000"/>
                  <a:pt x="450000" y="216000"/>
                </a:cubicBezTo>
                <a:close/>
                <a:moveTo>
                  <a:pt x="342000" y="216000"/>
                </a:moveTo>
                <a:cubicBezTo>
                  <a:pt x="351941" y="216000"/>
                  <a:pt x="360000" y="224059"/>
                  <a:pt x="360000" y="234000"/>
                </a:cubicBezTo>
                <a:cubicBezTo>
                  <a:pt x="360000" y="243941"/>
                  <a:pt x="351941" y="252000"/>
                  <a:pt x="342000" y="252000"/>
                </a:cubicBezTo>
                <a:cubicBezTo>
                  <a:pt x="332059" y="252000"/>
                  <a:pt x="324000" y="243941"/>
                  <a:pt x="324000" y="234000"/>
                </a:cubicBezTo>
                <a:cubicBezTo>
                  <a:pt x="324000" y="224059"/>
                  <a:pt x="332059" y="216000"/>
                  <a:pt x="342000" y="216000"/>
                </a:cubicBezTo>
                <a:close/>
                <a:moveTo>
                  <a:pt x="234000" y="216000"/>
                </a:moveTo>
                <a:cubicBezTo>
                  <a:pt x="243941" y="216000"/>
                  <a:pt x="252000" y="224059"/>
                  <a:pt x="252000" y="234000"/>
                </a:cubicBezTo>
                <a:cubicBezTo>
                  <a:pt x="252000" y="243941"/>
                  <a:pt x="243941" y="252000"/>
                  <a:pt x="234000" y="252000"/>
                </a:cubicBezTo>
                <a:cubicBezTo>
                  <a:pt x="224059" y="252000"/>
                  <a:pt x="216000" y="243941"/>
                  <a:pt x="216000" y="234000"/>
                </a:cubicBezTo>
                <a:cubicBezTo>
                  <a:pt x="216000" y="224059"/>
                  <a:pt x="224059" y="216000"/>
                  <a:pt x="234000" y="216000"/>
                </a:cubicBezTo>
                <a:close/>
                <a:moveTo>
                  <a:pt x="126000" y="216000"/>
                </a:moveTo>
                <a:cubicBezTo>
                  <a:pt x="135941" y="216000"/>
                  <a:pt x="144000" y="224059"/>
                  <a:pt x="144000" y="234000"/>
                </a:cubicBezTo>
                <a:cubicBezTo>
                  <a:pt x="144000" y="243941"/>
                  <a:pt x="135941" y="252000"/>
                  <a:pt x="126000" y="252000"/>
                </a:cubicBezTo>
                <a:cubicBezTo>
                  <a:pt x="116059" y="252000"/>
                  <a:pt x="108000" y="243941"/>
                  <a:pt x="108000" y="234000"/>
                </a:cubicBezTo>
                <a:cubicBezTo>
                  <a:pt x="108000" y="224059"/>
                  <a:pt x="116059" y="216000"/>
                  <a:pt x="126000" y="216000"/>
                </a:cubicBezTo>
                <a:close/>
                <a:moveTo>
                  <a:pt x="18000" y="216000"/>
                </a:moveTo>
                <a:cubicBezTo>
                  <a:pt x="27941" y="216000"/>
                  <a:pt x="36000" y="224059"/>
                  <a:pt x="36000" y="234000"/>
                </a:cubicBezTo>
                <a:cubicBezTo>
                  <a:pt x="36000" y="243941"/>
                  <a:pt x="27941" y="252000"/>
                  <a:pt x="18000" y="252000"/>
                </a:cubicBezTo>
                <a:cubicBezTo>
                  <a:pt x="8059" y="252000"/>
                  <a:pt x="0" y="243941"/>
                  <a:pt x="0" y="234000"/>
                </a:cubicBezTo>
                <a:cubicBezTo>
                  <a:pt x="0" y="224059"/>
                  <a:pt x="8059" y="216000"/>
                  <a:pt x="18000" y="216000"/>
                </a:cubicBezTo>
                <a:close/>
                <a:moveTo>
                  <a:pt x="1206000" y="108000"/>
                </a:moveTo>
                <a:cubicBezTo>
                  <a:pt x="1215941" y="108000"/>
                  <a:pt x="1224000" y="116059"/>
                  <a:pt x="1224000" y="126000"/>
                </a:cubicBezTo>
                <a:cubicBezTo>
                  <a:pt x="1224000" y="135941"/>
                  <a:pt x="1215941" y="144000"/>
                  <a:pt x="1206000" y="144000"/>
                </a:cubicBezTo>
                <a:cubicBezTo>
                  <a:pt x="1196059" y="144000"/>
                  <a:pt x="1188000" y="135941"/>
                  <a:pt x="1188000" y="126000"/>
                </a:cubicBezTo>
                <a:cubicBezTo>
                  <a:pt x="1188000" y="116059"/>
                  <a:pt x="1196059" y="108000"/>
                  <a:pt x="1206000" y="108000"/>
                </a:cubicBezTo>
                <a:close/>
                <a:moveTo>
                  <a:pt x="1098000" y="108000"/>
                </a:moveTo>
                <a:cubicBezTo>
                  <a:pt x="1107941" y="108000"/>
                  <a:pt x="1116000" y="116059"/>
                  <a:pt x="1116000" y="126000"/>
                </a:cubicBezTo>
                <a:cubicBezTo>
                  <a:pt x="1116000" y="135941"/>
                  <a:pt x="1107941" y="144000"/>
                  <a:pt x="1098000" y="144000"/>
                </a:cubicBezTo>
                <a:cubicBezTo>
                  <a:pt x="1088059" y="144000"/>
                  <a:pt x="1080000" y="135941"/>
                  <a:pt x="1080000" y="126000"/>
                </a:cubicBezTo>
                <a:cubicBezTo>
                  <a:pt x="1080000" y="116059"/>
                  <a:pt x="1088059" y="108000"/>
                  <a:pt x="1098000" y="108000"/>
                </a:cubicBezTo>
                <a:close/>
                <a:moveTo>
                  <a:pt x="990000" y="108000"/>
                </a:moveTo>
                <a:cubicBezTo>
                  <a:pt x="999941" y="108000"/>
                  <a:pt x="1008000" y="116059"/>
                  <a:pt x="1008000" y="126000"/>
                </a:cubicBezTo>
                <a:cubicBezTo>
                  <a:pt x="1008000" y="135941"/>
                  <a:pt x="999941" y="144000"/>
                  <a:pt x="990000" y="144000"/>
                </a:cubicBezTo>
                <a:cubicBezTo>
                  <a:pt x="980059" y="144000"/>
                  <a:pt x="972000" y="135941"/>
                  <a:pt x="972000" y="126000"/>
                </a:cubicBezTo>
                <a:cubicBezTo>
                  <a:pt x="972000" y="116059"/>
                  <a:pt x="980059" y="108000"/>
                  <a:pt x="990000" y="108000"/>
                </a:cubicBezTo>
                <a:close/>
                <a:moveTo>
                  <a:pt x="882000" y="108000"/>
                </a:moveTo>
                <a:cubicBezTo>
                  <a:pt x="891941" y="108000"/>
                  <a:pt x="900000" y="116059"/>
                  <a:pt x="900000" y="126000"/>
                </a:cubicBezTo>
                <a:cubicBezTo>
                  <a:pt x="900000" y="135941"/>
                  <a:pt x="891941" y="144000"/>
                  <a:pt x="882000" y="144000"/>
                </a:cubicBezTo>
                <a:cubicBezTo>
                  <a:pt x="872059" y="144000"/>
                  <a:pt x="864000" y="135941"/>
                  <a:pt x="864000" y="126000"/>
                </a:cubicBezTo>
                <a:cubicBezTo>
                  <a:pt x="864000" y="116059"/>
                  <a:pt x="872059" y="108000"/>
                  <a:pt x="882000" y="108000"/>
                </a:cubicBezTo>
                <a:close/>
                <a:moveTo>
                  <a:pt x="774000" y="108000"/>
                </a:moveTo>
                <a:cubicBezTo>
                  <a:pt x="783941" y="108000"/>
                  <a:pt x="792000" y="116059"/>
                  <a:pt x="792000" y="126000"/>
                </a:cubicBezTo>
                <a:cubicBezTo>
                  <a:pt x="792000" y="135941"/>
                  <a:pt x="783941" y="144000"/>
                  <a:pt x="774000" y="144000"/>
                </a:cubicBezTo>
                <a:cubicBezTo>
                  <a:pt x="764059" y="144000"/>
                  <a:pt x="756000" y="135941"/>
                  <a:pt x="756000" y="126000"/>
                </a:cubicBezTo>
                <a:cubicBezTo>
                  <a:pt x="756000" y="116059"/>
                  <a:pt x="764059" y="108000"/>
                  <a:pt x="774000" y="108000"/>
                </a:cubicBezTo>
                <a:close/>
                <a:moveTo>
                  <a:pt x="666000" y="108000"/>
                </a:moveTo>
                <a:cubicBezTo>
                  <a:pt x="675941" y="108000"/>
                  <a:pt x="684000" y="116059"/>
                  <a:pt x="684000" y="126000"/>
                </a:cubicBezTo>
                <a:cubicBezTo>
                  <a:pt x="684000" y="135941"/>
                  <a:pt x="675941" y="144000"/>
                  <a:pt x="666000" y="144000"/>
                </a:cubicBezTo>
                <a:cubicBezTo>
                  <a:pt x="656059" y="144000"/>
                  <a:pt x="648000" y="135941"/>
                  <a:pt x="648000" y="126000"/>
                </a:cubicBezTo>
                <a:cubicBezTo>
                  <a:pt x="648000" y="116059"/>
                  <a:pt x="656059" y="108000"/>
                  <a:pt x="666000" y="108000"/>
                </a:cubicBezTo>
                <a:close/>
                <a:moveTo>
                  <a:pt x="558000" y="108000"/>
                </a:moveTo>
                <a:cubicBezTo>
                  <a:pt x="567941" y="108000"/>
                  <a:pt x="576000" y="116059"/>
                  <a:pt x="576000" y="126000"/>
                </a:cubicBezTo>
                <a:cubicBezTo>
                  <a:pt x="576000" y="135941"/>
                  <a:pt x="567941" y="144000"/>
                  <a:pt x="558000" y="144000"/>
                </a:cubicBezTo>
                <a:cubicBezTo>
                  <a:pt x="548059" y="144000"/>
                  <a:pt x="540000" y="135941"/>
                  <a:pt x="540000" y="126000"/>
                </a:cubicBezTo>
                <a:cubicBezTo>
                  <a:pt x="540000" y="116059"/>
                  <a:pt x="548059" y="108000"/>
                  <a:pt x="558000" y="108000"/>
                </a:cubicBezTo>
                <a:close/>
                <a:moveTo>
                  <a:pt x="450000" y="108000"/>
                </a:moveTo>
                <a:cubicBezTo>
                  <a:pt x="459941" y="108000"/>
                  <a:pt x="468000" y="116059"/>
                  <a:pt x="468000" y="126000"/>
                </a:cubicBezTo>
                <a:cubicBezTo>
                  <a:pt x="468000" y="135941"/>
                  <a:pt x="459941" y="144000"/>
                  <a:pt x="450000" y="144000"/>
                </a:cubicBezTo>
                <a:cubicBezTo>
                  <a:pt x="440059" y="144000"/>
                  <a:pt x="432000" y="135941"/>
                  <a:pt x="432000" y="126000"/>
                </a:cubicBezTo>
                <a:cubicBezTo>
                  <a:pt x="432000" y="116059"/>
                  <a:pt x="440059" y="108000"/>
                  <a:pt x="450000" y="108000"/>
                </a:cubicBezTo>
                <a:close/>
                <a:moveTo>
                  <a:pt x="342000" y="108000"/>
                </a:moveTo>
                <a:cubicBezTo>
                  <a:pt x="351941" y="108000"/>
                  <a:pt x="360000" y="116059"/>
                  <a:pt x="360000" y="126000"/>
                </a:cubicBezTo>
                <a:cubicBezTo>
                  <a:pt x="360000" y="135941"/>
                  <a:pt x="351941" y="144000"/>
                  <a:pt x="342000" y="144000"/>
                </a:cubicBezTo>
                <a:cubicBezTo>
                  <a:pt x="332059" y="144000"/>
                  <a:pt x="324000" y="135941"/>
                  <a:pt x="324000" y="126000"/>
                </a:cubicBezTo>
                <a:cubicBezTo>
                  <a:pt x="324000" y="116059"/>
                  <a:pt x="332059" y="108000"/>
                  <a:pt x="342000" y="108000"/>
                </a:cubicBezTo>
                <a:close/>
                <a:moveTo>
                  <a:pt x="234000" y="108000"/>
                </a:moveTo>
                <a:cubicBezTo>
                  <a:pt x="243941" y="108000"/>
                  <a:pt x="252000" y="116059"/>
                  <a:pt x="252000" y="126000"/>
                </a:cubicBezTo>
                <a:cubicBezTo>
                  <a:pt x="252000" y="135941"/>
                  <a:pt x="243941" y="144000"/>
                  <a:pt x="234000" y="144000"/>
                </a:cubicBezTo>
                <a:cubicBezTo>
                  <a:pt x="224059" y="144000"/>
                  <a:pt x="216000" y="135941"/>
                  <a:pt x="216000" y="126000"/>
                </a:cubicBezTo>
                <a:cubicBezTo>
                  <a:pt x="216000" y="116059"/>
                  <a:pt x="224059" y="108000"/>
                  <a:pt x="234000" y="108000"/>
                </a:cubicBezTo>
                <a:close/>
                <a:moveTo>
                  <a:pt x="126000" y="108000"/>
                </a:moveTo>
                <a:cubicBezTo>
                  <a:pt x="135941" y="108000"/>
                  <a:pt x="144000" y="116059"/>
                  <a:pt x="144000" y="126000"/>
                </a:cubicBezTo>
                <a:cubicBezTo>
                  <a:pt x="144000" y="135941"/>
                  <a:pt x="135941" y="144000"/>
                  <a:pt x="126000" y="144000"/>
                </a:cubicBezTo>
                <a:cubicBezTo>
                  <a:pt x="116059" y="144000"/>
                  <a:pt x="108000" y="135941"/>
                  <a:pt x="108000" y="126000"/>
                </a:cubicBezTo>
                <a:cubicBezTo>
                  <a:pt x="108000" y="116059"/>
                  <a:pt x="116059" y="108000"/>
                  <a:pt x="126000" y="108000"/>
                </a:cubicBezTo>
                <a:close/>
                <a:moveTo>
                  <a:pt x="18000" y="108000"/>
                </a:moveTo>
                <a:cubicBezTo>
                  <a:pt x="27941" y="108000"/>
                  <a:pt x="36000" y="116059"/>
                  <a:pt x="36000" y="126000"/>
                </a:cubicBezTo>
                <a:cubicBezTo>
                  <a:pt x="36000" y="135941"/>
                  <a:pt x="27941" y="144000"/>
                  <a:pt x="18000" y="144000"/>
                </a:cubicBezTo>
                <a:cubicBezTo>
                  <a:pt x="8059" y="144000"/>
                  <a:pt x="0" y="135941"/>
                  <a:pt x="0" y="126000"/>
                </a:cubicBezTo>
                <a:cubicBezTo>
                  <a:pt x="0" y="116059"/>
                  <a:pt x="8059" y="108000"/>
                  <a:pt x="18000" y="108000"/>
                </a:cubicBezTo>
                <a:close/>
                <a:moveTo>
                  <a:pt x="1206000" y="0"/>
                </a:moveTo>
                <a:cubicBezTo>
                  <a:pt x="1215941" y="0"/>
                  <a:pt x="1224000" y="8059"/>
                  <a:pt x="1224000" y="18000"/>
                </a:cubicBezTo>
                <a:cubicBezTo>
                  <a:pt x="1224000" y="27941"/>
                  <a:pt x="1215941" y="36000"/>
                  <a:pt x="1206000" y="36000"/>
                </a:cubicBezTo>
                <a:cubicBezTo>
                  <a:pt x="1196059" y="36000"/>
                  <a:pt x="1188000" y="27941"/>
                  <a:pt x="1188000" y="18000"/>
                </a:cubicBezTo>
                <a:cubicBezTo>
                  <a:pt x="1188000" y="8059"/>
                  <a:pt x="1196059" y="0"/>
                  <a:pt x="1206000" y="0"/>
                </a:cubicBezTo>
                <a:close/>
                <a:moveTo>
                  <a:pt x="1098000" y="0"/>
                </a:moveTo>
                <a:cubicBezTo>
                  <a:pt x="1107941" y="0"/>
                  <a:pt x="1116000" y="8059"/>
                  <a:pt x="1116000" y="18000"/>
                </a:cubicBezTo>
                <a:cubicBezTo>
                  <a:pt x="1116000" y="27941"/>
                  <a:pt x="1107941" y="36000"/>
                  <a:pt x="1098000" y="36000"/>
                </a:cubicBezTo>
                <a:cubicBezTo>
                  <a:pt x="1088059" y="36000"/>
                  <a:pt x="1080000" y="27941"/>
                  <a:pt x="1080000" y="18000"/>
                </a:cubicBezTo>
                <a:cubicBezTo>
                  <a:pt x="1080000" y="8059"/>
                  <a:pt x="1088059" y="0"/>
                  <a:pt x="1098000" y="0"/>
                </a:cubicBezTo>
                <a:close/>
                <a:moveTo>
                  <a:pt x="990000" y="0"/>
                </a:moveTo>
                <a:cubicBezTo>
                  <a:pt x="999941" y="0"/>
                  <a:pt x="1008000" y="8059"/>
                  <a:pt x="1008000" y="18000"/>
                </a:cubicBezTo>
                <a:cubicBezTo>
                  <a:pt x="1008000" y="27941"/>
                  <a:pt x="999941" y="36000"/>
                  <a:pt x="990000" y="36000"/>
                </a:cubicBezTo>
                <a:cubicBezTo>
                  <a:pt x="980059" y="36000"/>
                  <a:pt x="972000" y="27941"/>
                  <a:pt x="972000" y="18000"/>
                </a:cubicBezTo>
                <a:cubicBezTo>
                  <a:pt x="972000" y="8059"/>
                  <a:pt x="980059" y="0"/>
                  <a:pt x="990000" y="0"/>
                </a:cubicBezTo>
                <a:close/>
                <a:moveTo>
                  <a:pt x="882000" y="0"/>
                </a:moveTo>
                <a:cubicBezTo>
                  <a:pt x="891941" y="0"/>
                  <a:pt x="900000" y="8059"/>
                  <a:pt x="900000" y="18000"/>
                </a:cubicBezTo>
                <a:cubicBezTo>
                  <a:pt x="900000" y="27941"/>
                  <a:pt x="891941" y="36000"/>
                  <a:pt x="882000" y="36000"/>
                </a:cubicBezTo>
                <a:cubicBezTo>
                  <a:pt x="872059" y="36000"/>
                  <a:pt x="864000" y="27941"/>
                  <a:pt x="864000" y="18000"/>
                </a:cubicBezTo>
                <a:cubicBezTo>
                  <a:pt x="864000" y="8059"/>
                  <a:pt x="872059" y="0"/>
                  <a:pt x="882000" y="0"/>
                </a:cubicBezTo>
                <a:close/>
                <a:moveTo>
                  <a:pt x="774000" y="0"/>
                </a:moveTo>
                <a:cubicBezTo>
                  <a:pt x="783941" y="0"/>
                  <a:pt x="792000" y="8059"/>
                  <a:pt x="792000" y="18000"/>
                </a:cubicBezTo>
                <a:cubicBezTo>
                  <a:pt x="792000" y="27941"/>
                  <a:pt x="783941" y="36000"/>
                  <a:pt x="774000" y="36000"/>
                </a:cubicBezTo>
                <a:cubicBezTo>
                  <a:pt x="764059" y="36000"/>
                  <a:pt x="756000" y="27941"/>
                  <a:pt x="756000" y="18000"/>
                </a:cubicBezTo>
                <a:cubicBezTo>
                  <a:pt x="756000" y="8059"/>
                  <a:pt x="764059" y="0"/>
                  <a:pt x="774000" y="0"/>
                </a:cubicBezTo>
                <a:close/>
                <a:moveTo>
                  <a:pt x="666000" y="0"/>
                </a:moveTo>
                <a:cubicBezTo>
                  <a:pt x="675941" y="0"/>
                  <a:pt x="684000" y="8059"/>
                  <a:pt x="684000" y="18000"/>
                </a:cubicBezTo>
                <a:cubicBezTo>
                  <a:pt x="684000" y="27941"/>
                  <a:pt x="675941" y="36000"/>
                  <a:pt x="666000" y="36000"/>
                </a:cubicBezTo>
                <a:cubicBezTo>
                  <a:pt x="656059" y="36000"/>
                  <a:pt x="648000" y="27941"/>
                  <a:pt x="648000" y="18000"/>
                </a:cubicBezTo>
                <a:cubicBezTo>
                  <a:pt x="648000" y="8059"/>
                  <a:pt x="656059" y="0"/>
                  <a:pt x="666000" y="0"/>
                </a:cubicBezTo>
                <a:close/>
                <a:moveTo>
                  <a:pt x="558000" y="0"/>
                </a:moveTo>
                <a:cubicBezTo>
                  <a:pt x="567941" y="0"/>
                  <a:pt x="576000" y="8059"/>
                  <a:pt x="576000" y="18000"/>
                </a:cubicBezTo>
                <a:cubicBezTo>
                  <a:pt x="576000" y="27941"/>
                  <a:pt x="567941" y="36000"/>
                  <a:pt x="558000" y="36000"/>
                </a:cubicBezTo>
                <a:cubicBezTo>
                  <a:pt x="548059" y="36000"/>
                  <a:pt x="540000" y="27941"/>
                  <a:pt x="540000" y="18000"/>
                </a:cubicBezTo>
                <a:cubicBezTo>
                  <a:pt x="540000" y="8059"/>
                  <a:pt x="548059" y="0"/>
                  <a:pt x="558000" y="0"/>
                </a:cubicBezTo>
                <a:close/>
                <a:moveTo>
                  <a:pt x="450000" y="0"/>
                </a:moveTo>
                <a:cubicBezTo>
                  <a:pt x="459941" y="0"/>
                  <a:pt x="468000" y="8059"/>
                  <a:pt x="468000" y="18000"/>
                </a:cubicBezTo>
                <a:cubicBezTo>
                  <a:pt x="468000" y="27941"/>
                  <a:pt x="459941" y="36000"/>
                  <a:pt x="450000" y="36000"/>
                </a:cubicBezTo>
                <a:cubicBezTo>
                  <a:pt x="440059" y="36000"/>
                  <a:pt x="432000" y="27941"/>
                  <a:pt x="432000" y="18000"/>
                </a:cubicBezTo>
                <a:cubicBezTo>
                  <a:pt x="432000" y="8059"/>
                  <a:pt x="440059" y="0"/>
                  <a:pt x="450000" y="0"/>
                </a:cubicBezTo>
                <a:close/>
                <a:moveTo>
                  <a:pt x="342000" y="0"/>
                </a:moveTo>
                <a:cubicBezTo>
                  <a:pt x="351941" y="0"/>
                  <a:pt x="360000" y="8059"/>
                  <a:pt x="360000" y="18000"/>
                </a:cubicBezTo>
                <a:cubicBezTo>
                  <a:pt x="360000" y="27941"/>
                  <a:pt x="351941" y="36000"/>
                  <a:pt x="342000" y="36000"/>
                </a:cubicBezTo>
                <a:cubicBezTo>
                  <a:pt x="332059" y="36000"/>
                  <a:pt x="324000" y="27941"/>
                  <a:pt x="324000" y="18000"/>
                </a:cubicBezTo>
                <a:cubicBezTo>
                  <a:pt x="324000" y="8059"/>
                  <a:pt x="332059" y="0"/>
                  <a:pt x="342000" y="0"/>
                </a:cubicBezTo>
                <a:close/>
                <a:moveTo>
                  <a:pt x="234000" y="0"/>
                </a:moveTo>
                <a:cubicBezTo>
                  <a:pt x="243941" y="0"/>
                  <a:pt x="252000" y="8059"/>
                  <a:pt x="252000" y="18000"/>
                </a:cubicBezTo>
                <a:cubicBezTo>
                  <a:pt x="252000" y="27941"/>
                  <a:pt x="243941" y="36000"/>
                  <a:pt x="234000" y="36000"/>
                </a:cubicBezTo>
                <a:cubicBezTo>
                  <a:pt x="224059" y="36000"/>
                  <a:pt x="216000" y="27941"/>
                  <a:pt x="216000" y="18000"/>
                </a:cubicBezTo>
                <a:cubicBezTo>
                  <a:pt x="216000" y="8059"/>
                  <a:pt x="224059" y="0"/>
                  <a:pt x="234000" y="0"/>
                </a:cubicBezTo>
                <a:close/>
                <a:moveTo>
                  <a:pt x="126000" y="0"/>
                </a:moveTo>
                <a:cubicBezTo>
                  <a:pt x="135941" y="0"/>
                  <a:pt x="144000" y="8059"/>
                  <a:pt x="144000" y="18000"/>
                </a:cubicBezTo>
                <a:cubicBezTo>
                  <a:pt x="144000" y="27941"/>
                  <a:pt x="135941" y="36000"/>
                  <a:pt x="126000" y="36000"/>
                </a:cubicBezTo>
                <a:cubicBezTo>
                  <a:pt x="116059" y="36000"/>
                  <a:pt x="108000" y="27941"/>
                  <a:pt x="108000" y="18000"/>
                </a:cubicBezTo>
                <a:cubicBezTo>
                  <a:pt x="108000" y="8059"/>
                  <a:pt x="116059" y="0"/>
                  <a:pt x="126000" y="0"/>
                </a:cubicBezTo>
                <a:close/>
                <a:moveTo>
                  <a:pt x="18000" y="0"/>
                </a:moveTo>
                <a:cubicBezTo>
                  <a:pt x="27941" y="0"/>
                  <a:pt x="36000" y="8059"/>
                  <a:pt x="36000" y="18000"/>
                </a:cubicBezTo>
                <a:cubicBezTo>
                  <a:pt x="36000" y="27941"/>
                  <a:pt x="27941" y="36000"/>
                  <a:pt x="18000" y="36000"/>
                </a:cubicBezTo>
                <a:cubicBezTo>
                  <a:pt x="8059" y="36000"/>
                  <a:pt x="0" y="27941"/>
                  <a:pt x="0" y="18000"/>
                </a:cubicBezTo>
                <a:cubicBezTo>
                  <a:pt x="0" y="8059"/>
                  <a:pt x="8059" y="0"/>
                  <a:pt x="18000" y="0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21B48D07-9AFC-4078-A051-96ECFAAB72E6}"/>
              </a:ext>
            </a:extLst>
          </p:cNvPr>
          <p:cNvGrpSpPr>
            <a:grpSpLocks noChangeAspect="1"/>
          </p:cNvGrpSpPr>
          <p:nvPr/>
        </p:nvGrpSpPr>
        <p:grpSpPr>
          <a:xfrm>
            <a:off x="2702702" y="3500400"/>
            <a:ext cx="2274892" cy="2274892"/>
            <a:chOff x="4430038" y="934882"/>
            <a:chExt cx="3331923" cy="3331923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D68C27FF-26FD-4065-A6AC-4CB6FD524670}"/>
                </a:ext>
              </a:extLst>
            </p:cNvPr>
            <p:cNvSpPr/>
            <p:nvPr/>
          </p:nvSpPr>
          <p:spPr>
            <a:xfrm>
              <a:off x="4430038" y="934882"/>
              <a:ext cx="3331923" cy="33319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xmlns="" id="{7EEFD544-17FF-4A34-9ECE-302432D86EF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91419" y="996263"/>
              <a:ext cx="3209160" cy="3209160"/>
            </a:xfrm>
            <a:prstGeom prst="rect">
              <a:avLst/>
            </a:prstGeom>
          </p:spPr>
        </p:pic>
        <p:sp>
          <p:nvSpPr>
            <p:cNvPr id="22" name="图文框 21">
              <a:extLst>
                <a:ext uri="{FF2B5EF4-FFF2-40B4-BE49-F238E27FC236}">
                  <a16:creationId xmlns:a16="http://schemas.microsoft.com/office/drawing/2014/main" xmlns="" id="{0AB5E30C-38A6-443A-922D-E2534FE48460}"/>
                </a:ext>
              </a:extLst>
            </p:cNvPr>
            <p:cNvSpPr/>
            <p:nvPr/>
          </p:nvSpPr>
          <p:spPr>
            <a:xfrm>
              <a:off x="4603366" y="1108210"/>
              <a:ext cx="2985266" cy="2985266"/>
            </a:xfrm>
            <a:prstGeom prst="frame">
              <a:avLst>
                <a:gd name="adj1" fmla="val 1255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60BC27F9-D754-4B51-99A7-6E34FCA46511}"/>
              </a:ext>
            </a:extLst>
          </p:cNvPr>
          <p:cNvGrpSpPr>
            <a:grpSpLocks noChangeAspect="1"/>
          </p:cNvGrpSpPr>
          <p:nvPr/>
        </p:nvGrpSpPr>
        <p:grpSpPr>
          <a:xfrm>
            <a:off x="7214407" y="3500400"/>
            <a:ext cx="2274892" cy="2274892"/>
            <a:chOff x="4430038" y="934882"/>
            <a:chExt cx="3331923" cy="3331923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3997E5D8-D390-4735-AF52-A5F3673AD9E8}"/>
                </a:ext>
              </a:extLst>
            </p:cNvPr>
            <p:cNvSpPr/>
            <p:nvPr/>
          </p:nvSpPr>
          <p:spPr>
            <a:xfrm>
              <a:off x="4430038" y="934882"/>
              <a:ext cx="3331923" cy="33319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83B08991-2EC2-4207-A8DD-AE501DA638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91419" y="996263"/>
              <a:ext cx="3209161" cy="3209161"/>
            </a:xfrm>
            <a:prstGeom prst="rect">
              <a:avLst/>
            </a:prstGeom>
          </p:spPr>
        </p:pic>
        <p:sp>
          <p:nvSpPr>
            <p:cNvPr id="26" name="图文框 25">
              <a:extLst>
                <a:ext uri="{FF2B5EF4-FFF2-40B4-BE49-F238E27FC236}">
                  <a16:creationId xmlns:a16="http://schemas.microsoft.com/office/drawing/2014/main" xmlns="" id="{51DB83DE-39F8-4265-881D-F7EB929836FB}"/>
                </a:ext>
              </a:extLst>
            </p:cNvPr>
            <p:cNvSpPr/>
            <p:nvPr/>
          </p:nvSpPr>
          <p:spPr>
            <a:xfrm>
              <a:off x="4603366" y="1108210"/>
              <a:ext cx="2985266" cy="2985266"/>
            </a:xfrm>
            <a:prstGeom prst="frame">
              <a:avLst>
                <a:gd name="adj1" fmla="val 1255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8" name="乘号 7">
            <a:extLst>
              <a:ext uri="{FF2B5EF4-FFF2-40B4-BE49-F238E27FC236}">
                <a16:creationId xmlns:a16="http://schemas.microsoft.com/office/drawing/2014/main" xmlns="" id="{C0C0BADB-5461-43C0-B331-4D9BFD336242}"/>
              </a:ext>
            </a:extLst>
          </p:cNvPr>
          <p:cNvSpPr/>
          <p:nvPr/>
        </p:nvSpPr>
        <p:spPr>
          <a:xfrm>
            <a:off x="5392032" y="3933878"/>
            <a:ext cx="1407937" cy="1407937"/>
          </a:xfrm>
          <a:prstGeom prst="mathMultiply">
            <a:avLst>
              <a:gd name="adj1" fmla="val 2998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21A330F9-E59F-4374-AA32-848E571FFC3F}"/>
              </a:ext>
            </a:extLst>
          </p:cNvPr>
          <p:cNvSpPr txBox="1"/>
          <p:nvPr/>
        </p:nvSpPr>
        <p:spPr>
          <a:xfrm>
            <a:off x="2702702" y="3105856"/>
            <a:ext cx="227489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spc="300" dirty="0">
                <a:solidFill>
                  <a:srgbClr val="FFC000">
                    <a:lumMod val="40000"/>
                    <a:lumOff val="6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（个人微信二维码）</a:t>
            </a:r>
            <a:endParaRPr kumimoji="0" lang="zh-CN" altLang="en-US" sz="1600" b="0" i="0" u="none" strike="noStrike" kern="1200" cap="none" spc="300" normalizeH="0" baseline="0" noProof="0" dirty="0">
              <a:ln>
                <a:noFill/>
              </a:ln>
              <a:solidFill>
                <a:srgbClr val="FFC000">
                  <a:lumMod val="40000"/>
                  <a:lumOff val="60000"/>
                </a:srgb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B5A49F96-3CD7-4A27-BC82-B657A9CC83D6}"/>
              </a:ext>
            </a:extLst>
          </p:cNvPr>
          <p:cNvSpPr/>
          <p:nvPr/>
        </p:nvSpPr>
        <p:spPr>
          <a:xfrm>
            <a:off x="5736000" y="2419051"/>
            <a:ext cx="720000" cy="72000"/>
          </a:xfrm>
          <a:prstGeom prst="roundRect">
            <a:avLst>
              <a:gd name="adj" fmla="val 50000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6872E6A3-1FDB-4F1B-B18F-62E15BA7299F}"/>
              </a:ext>
            </a:extLst>
          </p:cNvPr>
          <p:cNvCxnSpPr/>
          <p:nvPr/>
        </p:nvCxnSpPr>
        <p:spPr>
          <a:xfrm>
            <a:off x="2196607" y="2455051"/>
            <a:ext cx="7798786" cy="0"/>
          </a:xfrm>
          <a:prstGeom prst="line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5C249263-944E-48D9-ACE9-9EF6F3E87A94}"/>
              </a:ext>
            </a:extLst>
          </p:cNvPr>
          <p:cNvSpPr txBox="1"/>
          <p:nvPr/>
        </p:nvSpPr>
        <p:spPr>
          <a:xfrm>
            <a:off x="7214407" y="3105856"/>
            <a:ext cx="227489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spc="300" dirty="0">
                <a:solidFill>
                  <a:srgbClr val="FFC000">
                    <a:lumMod val="40000"/>
                    <a:lumOff val="6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（微信公号二维码）</a:t>
            </a:r>
            <a:endParaRPr kumimoji="0" lang="zh-CN" altLang="en-US" sz="1600" b="0" i="0" u="none" strike="noStrike" kern="1200" cap="none" spc="300" normalizeH="0" baseline="0" noProof="0" dirty="0">
              <a:ln>
                <a:noFill/>
              </a:ln>
              <a:solidFill>
                <a:srgbClr val="FFC000">
                  <a:lumMod val="40000"/>
                  <a:lumOff val="60000"/>
                </a:srgb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0013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屏幕截图&#10;&#10;描述已自动生成">
            <a:extLst>
              <a:ext uri="{FF2B5EF4-FFF2-40B4-BE49-F238E27FC236}">
                <a16:creationId xmlns:a16="http://schemas.microsoft.com/office/drawing/2014/main" xmlns="" id="{86B4346A-A8AA-4B6C-BCEF-A84A02CF72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3" y="9727"/>
            <a:ext cx="12159574" cy="6838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011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83149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pc="133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画生 </a:t>
            </a:r>
            <a:r>
              <a:rPr lang="zh-CN" altLang="en-US" sz="1355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176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矩形 84">
            <a:extLst>
              <a:ext uri="{FF2B5EF4-FFF2-40B4-BE49-F238E27FC236}">
                <a16:creationId xmlns:a16="http://schemas.microsoft.com/office/drawing/2014/main" xmlns="" id="{CA72BDAC-5083-438C-8477-BA82A66C2BD1}"/>
              </a:ext>
            </a:extLst>
          </p:cNvPr>
          <p:cNvSpPr/>
          <p:nvPr/>
        </p:nvSpPr>
        <p:spPr>
          <a:xfrm>
            <a:off x="7534656" y="0"/>
            <a:ext cx="4657344" cy="6858000"/>
          </a:xfrm>
          <a:prstGeom prst="rect">
            <a:avLst/>
          </a:prstGeom>
          <a:solidFill>
            <a:srgbClr val="014A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xmlns="" id="{DB0148E4-5201-4B8C-8B02-C62751F59B41}"/>
              </a:ext>
            </a:extLst>
          </p:cNvPr>
          <p:cNvSpPr/>
          <p:nvPr/>
        </p:nvSpPr>
        <p:spPr>
          <a:xfrm>
            <a:off x="7534656" y="0"/>
            <a:ext cx="4657344" cy="6858000"/>
          </a:xfrm>
          <a:prstGeom prst="rect">
            <a:avLst/>
          </a:prstGeom>
          <a:blipFill dpi="0" rotWithShape="1">
            <a:blip r:embed="rId3" cstate="screen">
              <a:alphaModFix amt="1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-21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2" name="íşľîḍê">
            <a:extLst>
              <a:ext uri="{FF2B5EF4-FFF2-40B4-BE49-F238E27FC236}">
                <a16:creationId xmlns:a16="http://schemas.microsoft.com/office/drawing/2014/main" xmlns="" id="{06EE601F-5371-499D-A23F-E46348933C91}"/>
              </a:ext>
            </a:extLst>
          </p:cNvPr>
          <p:cNvSpPr/>
          <p:nvPr/>
        </p:nvSpPr>
        <p:spPr>
          <a:xfrm>
            <a:off x="2913732" y="1415978"/>
            <a:ext cx="220163" cy="219804"/>
          </a:xfrm>
          <a:custGeom>
            <a:avLst/>
            <a:gdLst>
              <a:gd name="connsiteX0" fmla="*/ 270835 w 606016"/>
              <a:gd name="connsiteY0" fmla="*/ 554572 h 605028"/>
              <a:gd name="connsiteX1" fmla="*/ 264788 w 606016"/>
              <a:gd name="connsiteY1" fmla="*/ 584846 h 605028"/>
              <a:gd name="connsiteX2" fmla="*/ 341138 w 606016"/>
              <a:gd name="connsiteY2" fmla="*/ 584756 h 605028"/>
              <a:gd name="connsiteX3" fmla="*/ 337709 w 606016"/>
              <a:gd name="connsiteY3" fmla="*/ 567366 h 605028"/>
              <a:gd name="connsiteX4" fmla="*/ 335091 w 606016"/>
              <a:gd name="connsiteY4" fmla="*/ 554572 h 605028"/>
              <a:gd name="connsiteX5" fmla="*/ 408734 w 606016"/>
              <a:gd name="connsiteY5" fmla="*/ 413383 h 605028"/>
              <a:gd name="connsiteX6" fmla="*/ 408644 w 606016"/>
              <a:gd name="connsiteY6" fmla="*/ 413474 h 605028"/>
              <a:gd name="connsiteX7" fmla="*/ 318215 w 606016"/>
              <a:gd name="connsiteY7" fmla="*/ 462849 h 605028"/>
              <a:gd name="connsiteX8" fmla="*/ 318125 w 606016"/>
              <a:gd name="connsiteY8" fmla="*/ 462849 h 605028"/>
              <a:gd name="connsiteX9" fmla="*/ 345560 w 606016"/>
              <a:gd name="connsiteY9" fmla="*/ 524478 h 605028"/>
              <a:gd name="connsiteX10" fmla="*/ 413246 w 606016"/>
              <a:gd name="connsiteY10" fmla="*/ 431494 h 605028"/>
              <a:gd name="connsiteX11" fmla="*/ 197283 w 606016"/>
              <a:gd name="connsiteY11" fmla="*/ 413383 h 605028"/>
              <a:gd name="connsiteX12" fmla="*/ 192770 w 606016"/>
              <a:gd name="connsiteY12" fmla="*/ 431494 h 605028"/>
              <a:gd name="connsiteX13" fmla="*/ 260456 w 606016"/>
              <a:gd name="connsiteY13" fmla="*/ 524478 h 605028"/>
              <a:gd name="connsiteX14" fmla="*/ 287892 w 606016"/>
              <a:gd name="connsiteY14" fmla="*/ 462849 h 605028"/>
              <a:gd name="connsiteX15" fmla="*/ 287801 w 606016"/>
              <a:gd name="connsiteY15" fmla="*/ 462849 h 605028"/>
              <a:gd name="connsiteX16" fmla="*/ 197373 w 606016"/>
              <a:gd name="connsiteY16" fmla="*/ 413474 h 605028"/>
              <a:gd name="connsiteX17" fmla="*/ 197283 w 606016"/>
              <a:gd name="connsiteY17" fmla="*/ 413383 h 605028"/>
              <a:gd name="connsiteX18" fmla="*/ 161635 w 606016"/>
              <a:gd name="connsiteY18" fmla="*/ 231920 h 605028"/>
              <a:gd name="connsiteX19" fmla="*/ 161635 w 606016"/>
              <a:gd name="connsiteY19" fmla="*/ 272285 h 605028"/>
              <a:gd name="connsiteX20" fmla="*/ 201524 w 606016"/>
              <a:gd name="connsiteY20" fmla="*/ 387615 h 605028"/>
              <a:gd name="connsiteX21" fmla="*/ 202607 w 606016"/>
              <a:gd name="connsiteY21" fmla="*/ 388516 h 605028"/>
              <a:gd name="connsiteX22" fmla="*/ 213347 w 606016"/>
              <a:gd name="connsiteY22" fmla="*/ 401130 h 605028"/>
              <a:gd name="connsiteX23" fmla="*/ 213437 w 606016"/>
              <a:gd name="connsiteY23" fmla="*/ 401130 h 605028"/>
              <a:gd name="connsiteX24" fmla="*/ 221018 w 606016"/>
              <a:gd name="connsiteY24" fmla="*/ 408428 h 605028"/>
              <a:gd name="connsiteX25" fmla="*/ 302963 w 606016"/>
              <a:gd name="connsiteY25" fmla="*/ 443657 h 605028"/>
              <a:gd name="connsiteX26" fmla="*/ 384999 w 606016"/>
              <a:gd name="connsiteY26" fmla="*/ 408428 h 605028"/>
              <a:gd name="connsiteX27" fmla="*/ 392579 w 606016"/>
              <a:gd name="connsiteY27" fmla="*/ 401130 h 605028"/>
              <a:gd name="connsiteX28" fmla="*/ 403409 w 606016"/>
              <a:gd name="connsiteY28" fmla="*/ 388516 h 605028"/>
              <a:gd name="connsiteX29" fmla="*/ 404492 w 606016"/>
              <a:gd name="connsiteY29" fmla="*/ 387615 h 605028"/>
              <a:gd name="connsiteX30" fmla="*/ 444382 w 606016"/>
              <a:gd name="connsiteY30" fmla="*/ 272285 h 605028"/>
              <a:gd name="connsiteX31" fmla="*/ 444382 w 606016"/>
              <a:gd name="connsiteY31" fmla="*/ 231920 h 605028"/>
              <a:gd name="connsiteX32" fmla="*/ 399059 w 606016"/>
              <a:gd name="connsiteY32" fmla="*/ 52148 h 605028"/>
              <a:gd name="connsiteX33" fmla="*/ 455500 w 606016"/>
              <a:gd name="connsiteY33" fmla="*/ 105067 h 605028"/>
              <a:gd name="connsiteX34" fmla="*/ 386416 w 606016"/>
              <a:gd name="connsiteY34" fmla="*/ 118409 h 605028"/>
              <a:gd name="connsiteX35" fmla="*/ 206961 w 606016"/>
              <a:gd name="connsiteY35" fmla="*/ 52148 h 605028"/>
              <a:gd name="connsiteX36" fmla="*/ 219600 w 606016"/>
              <a:gd name="connsiteY36" fmla="*/ 118409 h 605028"/>
              <a:gd name="connsiteX37" fmla="*/ 150446 w 606016"/>
              <a:gd name="connsiteY37" fmla="*/ 105067 h 605028"/>
              <a:gd name="connsiteX38" fmla="*/ 206961 w 606016"/>
              <a:gd name="connsiteY38" fmla="*/ 52148 h 605028"/>
              <a:gd name="connsiteX39" fmla="*/ 282928 w 606016"/>
              <a:gd name="connsiteY39" fmla="*/ 0 h 605028"/>
              <a:gd name="connsiteX40" fmla="*/ 322998 w 606016"/>
              <a:gd name="connsiteY40" fmla="*/ 0 h 605028"/>
              <a:gd name="connsiteX41" fmla="*/ 353502 w 606016"/>
              <a:gd name="connsiteY41" fmla="*/ 30454 h 605028"/>
              <a:gd name="connsiteX42" fmla="*/ 353502 w 606016"/>
              <a:gd name="connsiteY42" fmla="*/ 32526 h 605028"/>
              <a:gd name="connsiteX43" fmla="*/ 380306 w 606016"/>
              <a:gd name="connsiteY43" fmla="*/ 42347 h 605028"/>
              <a:gd name="connsiteX44" fmla="*/ 363790 w 606016"/>
              <a:gd name="connsiteY44" fmla="*/ 129205 h 605028"/>
              <a:gd name="connsiteX45" fmla="*/ 366588 w 606016"/>
              <a:gd name="connsiteY45" fmla="*/ 138215 h 605028"/>
              <a:gd name="connsiteX46" fmla="*/ 373718 w 606016"/>
              <a:gd name="connsiteY46" fmla="*/ 141188 h 605028"/>
              <a:gd name="connsiteX47" fmla="*/ 375613 w 606016"/>
              <a:gd name="connsiteY47" fmla="*/ 141008 h 605028"/>
              <a:gd name="connsiteX48" fmla="*/ 466312 w 606016"/>
              <a:gd name="connsiteY48" fmla="*/ 123619 h 605028"/>
              <a:gd name="connsiteX49" fmla="*/ 484813 w 606016"/>
              <a:gd name="connsiteY49" fmla="*/ 201646 h 605028"/>
              <a:gd name="connsiteX50" fmla="*/ 484813 w 606016"/>
              <a:gd name="connsiteY50" fmla="*/ 211738 h 605028"/>
              <a:gd name="connsiteX51" fmla="*/ 494921 w 606016"/>
              <a:gd name="connsiteY51" fmla="*/ 211738 h 605028"/>
              <a:gd name="connsiteX52" fmla="*/ 505029 w 606016"/>
              <a:gd name="connsiteY52" fmla="*/ 221829 h 605028"/>
              <a:gd name="connsiteX53" fmla="*/ 494921 w 606016"/>
              <a:gd name="connsiteY53" fmla="*/ 231920 h 605028"/>
              <a:gd name="connsiteX54" fmla="*/ 474705 w 606016"/>
              <a:gd name="connsiteY54" fmla="*/ 231920 h 605028"/>
              <a:gd name="connsiteX55" fmla="*/ 464597 w 606016"/>
              <a:gd name="connsiteY55" fmla="*/ 231920 h 605028"/>
              <a:gd name="connsiteX56" fmla="*/ 464597 w 606016"/>
              <a:gd name="connsiteY56" fmla="*/ 272285 h 605028"/>
              <a:gd name="connsiteX57" fmla="*/ 424618 w 606016"/>
              <a:gd name="connsiteY57" fmla="*/ 393741 h 605028"/>
              <a:gd name="connsiteX58" fmla="*/ 434003 w 606016"/>
              <a:gd name="connsiteY58" fmla="*/ 431133 h 605028"/>
              <a:gd name="connsiteX59" fmla="*/ 432379 w 606016"/>
              <a:gd name="connsiteY59" fmla="*/ 439513 h 605028"/>
              <a:gd name="connsiteX60" fmla="*/ 427866 w 606016"/>
              <a:gd name="connsiteY60" fmla="*/ 445640 h 605028"/>
              <a:gd name="connsiteX61" fmla="*/ 575964 w 606016"/>
              <a:gd name="connsiteY61" fmla="*/ 502133 h 605028"/>
              <a:gd name="connsiteX62" fmla="*/ 606016 w 606016"/>
              <a:gd name="connsiteY62" fmla="*/ 551779 h 605028"/>
              <a:gd name="connsiteX63" fmla="*/ 606016 w 606016"/>
              <a:gd name="connsiteY63" fmla="*/ 594937 h 605028"/>
              <a:gd name="connsiteX64" fmla="*/ 595908 w 606016"/>
              <a:gd name="connsiteY64" fmla="*/ 605028 h 605028"/>
              <a:gd name="connsiteX65" fmla="*/ 349712 w 606016"/>
              <a:gd name="connsiteY65" fmla="*/ 605028 h 605028"/>
              <a:gd name="connsiteX66" fmla="*/ 349260 w 606016"/>
              <a:gd name="connsiteY66" fmla="*/ 604938 h 605028"/>
              <a:gd name="connsiteX67" fmla="*/ 256305 w 606016"/>
              <a:gd name="connsiteY67" fmla="*/ 605028 h 605028"/>
              <a:gd name="connsiteX68" fmla="*/ 252514 w 606016"/>
              <a:gd name="connsiteY68" fmla="*/ 605028 h 605028"/>
              <a:gd name="connsiteX69" fmla="*/ 10108 w 606016"/>
              <a:gd name="connsiteY69" fmla="*/ 605028 h 605028"/>
              <a:gd name="connsiteX70" fmla="*/ 0 w 606016"/>
              <a:gd name="connsiteY70" fmla="*/ 594937 h 605028"/>
              <a:gd name="connsiteX71" fmla="*/ 0 w 606016"/>
              <a:gd name="connsiteY71" fmla="*/ 551779 h 605028"/>
              <a:gd name="connsiteX72" fmla="*/ 30052 w 606016"/>
              <a:gd name="connsiteY72" fmla="*/ 502133 h 605028"/>
              <a:gd name="connsiteX73" fmla="*/ 178150 w 606016"/>
              <a:gd name="connsiteY73" fmla="*/ 445640 h 605028"/>
              <a:gd name="connsiteX74" fmla="*/ 173638 w 606016"/>
              <a:gd name="connsiteY74" fmla="*/ 439513 h 605028"/>
              <a:gd name="connsiteX75" fmla="*/ 172013 w 606016"/>
              <a:gd name="connsiteY75" fmla="*/ 431133 h 605028"/>
              <a:gd name="connsiteX76" fmla="*/ 181399 w 606016"/>
              <a:gd name="connsiteY76" fmla="*/ 393741 h 605028"/>
              <a:gd name="connsiteX77" fmla="*/ 141419 w 606016"/>
              <a:gd name="connsiteY77" fmla="*/ 272285 h 605028"/>
              <a:gd name="connsiteX78" fmla="*/ 141419 w 606016"/>
              <a:gd name="connsiteY78" fmla="*/ 231920 h 605028"/>
              <a:gd name="connsiteX79" fmla="*/ 131311 w 606016"/>
              <a:gd name="connsiteY79" fmla="*/ 231920 h 605028"/>
              <a:gd name="connsiteX80" fmla="*/ 111095 w 606016"/>
              <a:gd name="connsiteY80" fmla="*/ 231920 h 605028"/>
              <a:gd name="connsiteX81" fmla="*/ 100987 w 606016"/>
              <a:gd name="connsiteY81" fmla="*/ 221829 h 605028"/>
              <a:gd name="connsiteX82" fmla="*/ 111095 w 606016"/>
              <a:gd name="connsiteY82" fmla="*/ 211738 h 605028"/>
              <a:gd name="connsiteX83" fmla="*/ 121203 w 606016"/>
              <a:gd name="connsiteY83" fmla="*/ 211738 h 605028"/>
              <a:gd name="connsiteX84" fmla="*/ 121203 w 606016"/>
              <a:gd name="connsiteY84" fmla="*/ 201646 h 605028"/>
              <a:gd name="connsiteX85" fmla="*/ 139704 w 606016"/>
              <a:gd name="connsiteY85" fmla="*/ 123619 h 605028"/>
              <a:gd name="connsiteX86" fmla="*/ 230404 w 606016"/>
              <a:gd name="connsiteY86" fmla="*/ 141008 h 605028"/>
              <a:gd name="connsiteX87" fmla="*/ 232299 w 606016"/>
              <a:gd name="connsiteY87" fmla="*/ 141188 h 605028"/>
              <a:gd name="connsiteX88" fmla="*/ 239428 w 606016"/>
              <a:gd name="connsiteY88" fmla="*/ 138215 h 605028"/>
              <a:gd name="connsiteX89" fmla="*/ 242226 w 606016"/>
              <a:gd name="connsiteY89" fmla="*/ 129205 h 605028"/>
              <a:gd name="connsiteX90" fmla="*/ 225620 w 606016"/>
              <a:gd name="connsiteY90" fmla="*/ 42347 h 605028"/>
              <a:gd name="connsiteX91" fmla="*/ 252514 w 606016"/>
              <a:gd name="connsiteY91" fmla="*/ 32526 h 605028"/>
              <a:gd name="connsiteX92" fmla="*/ 252514 w 606016"/>
              <a:gd name="connsiteY92" fmla="*/ 30454 h 605028"/>
              <a:gd name="connsiteX93" fmla="*/ 282928 w 606016"/>
              <a:gd name="connsiteY93" fmla="*/ 0 h 605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606016" h="605028">
                <a:moveTo>
                  <a:pt x="270835" y="554572"/>
                </a:moveTo>
                <a:lnTo>
                  <a:pt x="264788" y="584846"/>
                </a:lnTo>
                <a:lnTo>
                  <a:pt x="341138" y="584756"/>
                </a:lnTo>
                <a:lnTo>
                  <a:pt x="337709" y="567366"/>
                </a:lnTo>
                <a:lnTo>
                  <a:pt x="335091" y="554572"/>
                </a:lnTo>
                <a:close/>
                <a:moveTo>
                  <a:pt x="408734" y="413383"/>
                </a:moveTo>
                <a:cubicBezTo>
                  <a:pt x="408734" y="413383"/>
                  <a:pt x="408644" y="413383"/>
                  <a:pt x="408644" y="413474"/>
                </a:cubicBezTo>
                <a:cubicBezTo>
                  <a:pt x="384277" y="439963"/>
                  <a:pt x="353141" y="458614"/>
                  <a:pt x="318215" y="462849"/>
                </a:cubicBezTo>
                <a:cubicBezTo>
                  <a:pt x="318125" y="462849"/>
                  <a:pt x="318125" y="462849"/>
                  <a:pt x="318125" y="462849"/>
                </a:cubicBezTo>
                <a:lnTo>
                  <a:pt x="345560" y="524478"/>
                </a:lnTo>
                <a:lnTo>
                  <a:pt x="413246" y="431494"/>
                </a:lnTo>
                <a:close/>
                <a:moveTo>
                  <a:pt x="197283" y="413383"/>
                </a:moveTo>
                <a:lnTo>
                  <a:pt x="192770" y="431494"/>
                </a:lnTo>
                <a:lnTo>
                  <a:pt x="260456" y="524478"/>
                </a:lnTo>
                <a:lnTo>
                  <a:pt x="287892" y="462849"/>
                </a:lnTo>
                <a:cubicBezTo>
                  <a:pt x="287892" y="462849"/>
                  <a:pt x="287892" y="462849"/>
                  <a:pt x="287801" y="462849"/>
                </a:cubicBezTo>
                <a:cubicBezTo>
                  <a:pt x="252785" y="458614"/>
                  <a:pt x="221740" y="439963"/>
                  <a:pt x="197373" y="413474"/>
                </a:cubicBezTo>
                <a:cubicBezTo>
                  <a:pt x="197373" y="413383"/>
                  <a:pt x="197283" y="413383"/>
                  <a:pt x="197283" y="413383"/>
                </a:cubicBezTo>
                <a:close/>
                <a:moveTo>
                  <a:pt x="161635" y="231920"/>
                </a:moveTo>
                <a:lnTo>
                  <a:pt x="161635" y="272285"/>
                </a:lnTo>
                <a:cubicBezTo>
                  <a:pt x="161635" y="317696"/>
                  <a:pt x="177699" y="357611"/>
                  <a:pt x="201524" y="387615"/>
                </a:cubicBezTo>
                <a:cubicBezTo>
                  <a:pt x="201885" y="387885"/>
                  <a:pt x="202336" y="388155"/>
                  <a:pt x="202607" y="388516"/>
                </a:cubicBezTo>
                <a:cubicBezTo>
                  <a:pt x="206037" y="392931"/>
                  <a:pt x="209647" y="397165"/>
                  <a:pt x="213347" y="401130"/>
                </a:cubicBezTo>
                <a:lnTo>
                  <a:pt x="213437" y="401130"/>
                </a:lnTo>
                <a:cubicBezTo>
                  <a:pt x="215874" y="403743"/>
                  <a:pt x="218491" y="406085"/>
                  <a:pt x="221018" y="408428"/>
                </a:cubicBezTo>
                <a:cubicBezTo>
                  <a:pt x="245656" y="430683"/>
                  <a:pt x="274986" y="443657"/>
                  <a:pt x="302963" y="443657"/>
                </a:cubicBezTo>
                <a:cubicBezTo>
                  <a:pt x="331030" y="443657"/>
                  <a:pt x="360361" y="430683"/>
                  <a:pt x="384999" y="408428"/>
                </a:cubicBezTo>
                <a:cubicBezTo>
                  <a:pt x="387526" y="406085"/>
                  <a:pt x="390143" y="403743"/>
                  <a:pt x="392579" y="401130"/>
                </a:cubicBezTo>
                <a:cubicBezTo>
                  <a:pt x="396280" y="397165"/>
                  <a:pt x="399890" y="392931"/>
                  <a:pt x="403409" y="388516"/>
                </a:cubicBezTo>
                <a:cubicBezTo>
                  <a:pt x="403680" y="388155"/>
                  <a:pt x="404131" y="387885"/>
                  <a:pt x="404492" y="387615"/>
                </a:cubicBezTo>
                <a:cubicBezTo>
                  <a:pt x="428318" y="357611"/>
                  <a:pt x="444382" y="317696"/>
                  <a:pt x="444382" y="272285"/>
                </a:cubicBezTo>
                <a:lnTo>
                  <a:pt x="444382" y="231920"/>
                </a:lnTo>
                <a:close/>
                <a:moveTo>
                  <a:pt x="399059" y="52148"/>
                </a:moveTo>
                <a:cubicBezTo>
                  <a:pt x="421997" y="65761"/>
                  <a:pt x="441142" y="83791"/>
                  <a:pt x="455500" y="105067"/>
                </a:cubicBezTo>
                <a:lnTo>
                  <a:pt x="386416" y="118409"/>
                </a:lnTo>
                <a:close/>
                <a:moveTo>
                  <a:pt x="206961" y="52148"/>
                </a:moveTo>
                <a:lnTo>
                  <a:pt x="219600" y="118409"/>
                </a:lnTo>
                <a:lnTo>
                  <a:pt x="150446" y="105067"/>
                </a:lnTo>
                <a:cubicBezTo>
                  <a:pt x="164801" y="83791"/>
                  <a:pt x="184030" y="65761"/>
                  <a:pt x="206961" y="52148"/>
                </a:cubicBezTo>
                <a:close/>
                <a:moveTo>
                  <a:pt x="282928" y="0"/>
                </a:moveTo>
                <a:lnTo>
                  <a:pt x="322998" y="0"/>
                </a:lnTo>
                <a:cubicBezTo>
                  <a:pt x="339875" y="0"/>
                  <a:pt x="353502" y="13605"/>
                  <a:pt x="353502" y="30454"/>
                </a:cubicBezTo>
                <a:lnTo>
                  <a:pt x="353502" y="32526"/>
                </a:lnTo>
                <a:cubicBezTo>
                  <a:pt x="362888" y="35229"/>
                  <a:pt x="371822" y="38563"/>
                  <a:pt x="380306" y="42347"/>
                </a:cubicBezTo>
                <a:lnTo>
                  <a:pt x="363790" y="129205"/>
                </a:lnTo>
                <a:cubicBezTo>
                  <a:pt x="363159" y="132449"/>
                  <a:pt x="364242" y="135873"/>
                  <a:pt x="366588" y="138215"/>
                </a:cubicBezTo>
                <a:cubicBezTo>
                  <a:pt x="368483" y="140107"/>
                  <a:pt x="371010" y="141188"/>
                  <a:pt x="373718" y="141188"/>
                </a:cubicBezTo>
                <a:cubicBezTo>
                  <a:pt x="374349" y="141188"/>
                  <a:pt x="374981" y="141098"/>
                  <a:pt x="375613" y="141008"/>
                </a:cubicBezTo>
                <a:lnTo>
                  <a:pt x="466312" y="123619"/>
                </a:lnTo>
                <a:cubicBezTo>
                  <a:pt x="478135" y="147135"/>
                  <a:pt x="484813" y="173535"/>
                  <a:pt x="484813" y="201646"/>
                </a:cubicBezTo>
                <a:lnTo>
                  <a:pt x="484813" y="211738"/>
                </a:lnTo>
                <a:lnTo>
                  <a:pt x="494921" y="211738"/>
                </a:lnTo>
                <a:cubicBezTo>
                  <a:pt x="500516" y="211738"/>
                  <a:pt x="505029" y="216243"/>
                  <a:pt x="505029" y="221829"/>
                </a:cubicBezTo>
                <a:cubicBezTo>
                  <a:pt x="505029" y="227415"/>
                  <a:pt x="500516" y="231920"/>
                  <a:pt x="494921" y="231920"/>
                </a:cubicBezTo>
                <a:lnTo>
                  <a:pt x="474705" y="231920"/>
                </a:lnTo>
                <a:lnTo>
                  <a:pt x="464597" y="231920"/>
                </a:lnTo>
                <a:lnTo>
                  <a:pt x="464597" y="272285"/>
                </a:lnTo>
                <a:cubicBezTo>
                  <a:pt x="464597" y="314182"/>
                  <a:pt x="449707" y="358332"/>
                  <a:pt x="424618" y="393741"/>
                </a:cubicBezTo>
                <a:lnTo>
                  <a:pt x="434003" y="431133"/>
                </a:lnTo>
                <a:cubicBezTo>
                  <a:pt x="434725" y="434017"/>
                  <a:pt x="434094" y="437080"/>
                  <a:pt x="432379" y="439513"/>
                </a:cubicBezTo>
                <a:lnTo>
                  <a:pt x="427866" y="445640"/>
                </a:lnTo>
                <a:cubicBezTo>
                  <a:pt x="469020" y="452667"/>
                  <a:pt x="515407" y="470327"/>
                  <a:pt x="575964" y="502133"/>
                </a:cubicBezTo>
                <a:cubicBezTo>
                  <a:pt x="594464" y="511864"/>
                  <a:pt x="606016" y="530875"/>
                  <a:pt x="606016" y="551779"/>
                </a:cubicBezTo>
                <a:lnTo>
                  <a:pt x="606016" y="594937"/>
                </a:lnTo>
                <a:cubicBezTo>
                  <a:pt x="606016" y="600523"/>
                  <a:pt x="601504" y="605028"/>
                  <a:pt x="595908" y="605028"/>
                </a:cubicBezTo>
                <a:lnTo>
                  <a:pt x="349712" y="605028"/>
                </a:lnTo>
                <a:cubicBezTo>
                  <a:pt x="349531" y="605028"/>
                  <a:pt x="349441" y="604938"/>
                  <a:pt x="349260" y="604938"/>
                </a:cubicBezTo>
                <a:lnTo>
                  <a:pt x="256305" y="605028"/>
                </a:lnTo>
                <a:lnTo>
                  <a:pt x="252514" y="605028"/>
                </a:lnTo>
                <a:lnTo>
                  <a:pt x="10108" y="605028"/>
                </a:lnTo>
                <a:cubicBezTo>
                  <a:pt x="4512" y="605028"/>
                  <a:pt x="0" y="600523"/>
                  <a:pt x="0" y="594937"/>
                </a:cubicBezTo>
                <a:lnTo>
                  <a:pt x="0" y="551779"/>
                </a:lnTo>
                <a:cubicBezTo>
                  <a:pt x="0" y="530875"/>
                  <a:pt x="11461" y="511864"/>
                  <a:pt x="30052" y="502133"/>
                </a:cubicBezTo>
                <a:cubicBezTo>
                  <a:pt x="90609" y="470327"/>
                  <a:pt x="136996" y="452667"/>
                  <a:pt x="178150" y="445640"/>
                </a:cubicBezTo>
                <a:lnTo>
                  <a:pt x="173638" y="439513"/>
                </a:lnTo>
                <a:cubicBezTo>
                  <a:pt x="171923" y="437080"/>
                  <a:pt x="171291" y="434017"/>
                  <a:pt x="172013" y="431133"/>
                </a:cubicBezTo>
                <a:lnTo>
                  <a:pt x="181399" y="393741"/>
                </a:lnTo>
                <a:cubicBezTo>
                  <a:pt x="156220" y="358332"/>
                  <a:pt x="141419" y="314182"/>
                  <a:pt x="141419" y="272285"/>
                </a:cubicBezTo>
                <a:lnTo>
                  <a:pt x="141419" y="231920"/>
                </a:lnTo>
                <a:lnTo>
                  <a:pt x="131311" y="231920"/>
                </a:lnTo>
                <a:lnTo>
                  <a:pt x="111095" y="231920"/>
                </a:lnTo>
                <a:cubicBezTo>
                  <a:pt x="105500" y="231920"/>
                  <a:pt x="100987" y="227415"/>
                  <a:pt x="100987" y="221829"/>
                </a:cubicBezTo>
                <a:cubicBezTo>
                  <a:pt x="100987" y="216243"/>
                  <a:pt x="105500" y="211738"/>
                  <a:pt x="111095" y="211738"/>
                </a:cubicBezTo>
                <a:lnTo>
                  <a:pt x="121203" y="211738"/>
                </a:lnTo>
                <a:lnTo>
                  <a:pt x="121203" y="201646"/>
                </a:lnTo>
                <a:cubicBezTo>
                  <a:pt x="121203" y="173535"/>
                  <a:pt x="127791" y="147135"/>
                  <a:pt x="139704" y="123619"/>
                </a:cubicBezTo>
                <a:lnTo>
                  <a:pt x="230404" y="141008"/>
                </a:lnTo>
                <a:cubicBezTo>
                  <a:pt x="231035" y="141098"/>
                  <a:pt x="231667" y="141188"/>
                  <a:pt x="232299" y="141188"/>
                </a:cubicBezTo>
                <a:cubicBezTo>
                  <a:pt x="234916" y="141188"/>
                  <a:pt x="237533" y="140107"/>
                  <a:pt x="239428" y="138215"/>
                </a:cubicBezTo>
                <a:cubicBezTo>
                  <a:pt x="241775" y="135873"/>
                  <a:pt x="242858" y="132449"/>
                  <a:pt x="242226" y="129205"/>
                </a:cubicBezTo>
                <a:lnTo>
                  <a:pt x="225620" y="42347"/>
                </a:lnTo>
                <a:cubicBezTo>
                  <a:pt x="234194" y="38563"/>
                  <a:pt x="243129" y="35229"/>
                  <a:pt x="252514" y="32526"/>
                </a:cubicBezTo>
                <a:lnTo>
                  <a:pt x="252514" y="30454"/>
                </a:lnTo>
                <a:cubicBezTo>
                  <a:pt x="252514" y="13605"/>
                  <a:pt x="266142" y="0"/>
                  <a:pt x="282928" y="0"/>
                </a:cubicBezTo>
                <a:close/>
              </a:path>
            </a:pathLst>
          </a:custGeom>
          <a:solidFill>
            <a:srgbClr val="014A81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íṩlïḋè">
            <a:extLst>
              <a:ext uri="{FF2B5EF4-FFF2-40B4-BE49-F238E27FC236}">
                <a16:creationId xmlns:a16="http://schemas.microsoft.com/office/drawing/2014/main" xmlns="" id="{0007F041-18D1-44DE-8239-0E109DAAA598}"/>
              </a:ext>
            </a:extLst>
          </p:cNvPr>
          <p:cNvSpPr txBox="1"/>
          <p:nvPr/>
        </p:nvSpPr>
        <p:spPr bwMode="auto">
          <a:xfrm>
            <a:off x="3315257" y="1221680"/>
            <a:ext cx="1620000" cy="60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46800" rIns="0" bIns="46800" anchor="ctr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dist" defTabSz="914377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15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全球知名工程</a:t>
            </a:r>
            <a:endParaRPr kumimoji="0" lang="en-US" altLang="zh-CN" sz="1400" b="1" i="0" u="none" strike="noStrike" kern="1200" cap="none" spc="15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dist" defTabSz="914377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150" normalizeH="0" baseline="0" noProof="0" dirty="0">
                <a:ln>
                  <a:noFill/>
                </a:ln>
                <a:solidFill>
                  <a:srgbClr val="014A8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承包商</a:t>
            </a:r>
            <a:endParaRPr kumimoji="0" lang="en-US" altLang="zh-CN" sz="1400" b="1" i="0" u="none" strike="noStrike" kern="1200" cap="none" spc="150" normalizeH="0" baseline="0" noProof="0" dirty="0">
              <a:ln>
                <a:noFill/>
              </a:ln>
              <a:solidFill>
                <a:srgbClr val="014A8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ïṡļîḍê">
            <a:extLst>
              <a:ext uri="{FF2B5EF4-FFF2-40B4-BE49-F238E27FC236}">
                <a16:creationId xmlns:a16="http://schemas.microsoft.com/office/drawing/2014/main" xmlns="" id="{BDC4134F-A774-4AA9-A1B5-A1A676360169}"/>
              </a:ext>
            </a:extLst>
          </p:cNvPr>
          <p:cNvSpPr/>
          <p:nvPr/>
        </p:nvSpPr>
        <p:spPr>
          <a:xfrm>
            <a:off x="5224858" y="3155008"/>
            <a:ext cx="242701" cy="234038"/>
          </a:xfrm>
          <a:custGeom>
            <a:avLst/>
            <a:gdLst>
              <a:gd name="connsiteX0" fmla="*/ 265264 w 606977"/>
              <a:gd name="connsiteY0" fmla="*/ 546613 h 585316"/>
              <a:gd name="connsiteX1" fmla="*/ 588103 w 606977"/>
              <a:gd name="connsiteY1" fmla="*/ 546613 h 585316"/>
              <a:gd name="connsiteX2" fmla="*/ 606977 w 606977"/>
              <a:gd name="connsiteY2" fmla="*/ 566461 h 585316"/>
              <a:gd name="connsiteX3" fmla="*/ 588103 w 606977"/>
              <a:gd name="connsiteY3" fmla="*/ 585316 h 585316"/>
              <a:gd name="connsiteX4" fmla="*/ 265264 w 606977"/>
              <a:gd name="connsiteY4" fmla="*/ 585316 h 585316"/>
              <a:gd name="connsiteX5" fmla="*/ 246390 w 606977"/>
              <a:gd name="connsiteY5" fmla="*/ 566461 h 585316"/>
              <a:gd name="connsiteX6" fmla="*/ 265264 w 606977"/>
              <a:gd name="connsiteY6" fmla="*/ 546613 h 585316"/>
              <a:gd name="connsiteX7" fmla="*/ 18881 w 606977"/>
              <a:gd name="connsiteY7" fmla="*/ 546613 h 585316"/>
              <a:gd name="connsiteX8" fmla="*/ 188807 w 606977"/>
              <a:gd name="connsiteY8" fmla="*/ 546613 h 585316"/>
              <a:gd name="connsiteX9" fmla="*/ 207688 w 606977"/>
              <a:gd name="connsiteY9" fmla="*/ 566461 h 585316"/>
              <a:gd name="connsiteX10" fmla="*/ 188807 w 606977"/>
              <a:gd name="connsiteY10" fmla="*/ 585316 h 585316"/>
              <a:gd name="connsiteX11" fmla="*/ 18881 w 606977"/>
              <a:gd name="connsiteY11" fmla="*/ 585316 h 585316"/>
              <a:gd name="connsiteX12" fmla="*/ 0 w 606977"/>
              <a:gd name="connsiteY12" fmla="*/ 566461 h 585316"/>
              <a:gd name="connsiteX13" fmla="*/ 18881 w 606977"/>
              <a:gd name="connsiteY13" fmla="*/ 546613 h 585316"/>
              <a:gd name="connsiteX14" fmla="*/ 18874 w 606977"/>
              <a:gd name="connsiteY14" fmla="*/ 493099 h 585316"/>
              <a:gd name="connsiteX15" fmla="*/ 483781 w 606977"/>
              <a:gd name="connsiteY15" fmla="*/ 493099 h 585316"/>
              <a:gd name="connsiteX16" fmla="*/ 502655 w 606977"/>
              <a:gd name="connsiteY16" fmla="*/ 510920 h 585316"/>
              <a:gd name="connsiteX17" fmla="*/ 483781 w 606977"/>
              <a:gd name="connsiteY17" fmla="*/ 529731 h 585316"/>
              <a:gd name="connsiteX18" fmla="*/ 18874 w 606977"/>
              <a:gd name="connsiteY18" fmla="*/ 529731 h 585316"/>
              <a:gd name="connsiteX19" fmla="*/ 0 w 606977"/>
              <a:gd name="connsiteY19" fmla="*/ 510920 h 585316"/>
              <a:gd name="connsiteX20" fmla="*/ 18874 w 606977"/>
              <a:gd name="connsiteY20" fmla="*/ 493099 h 585316"/>
              <a:gd name="connsiteX21" fmla="*/ 108356 w 606977"/>
              <a:gd name="connsiteY21" fmla="*/ 251998 h 585316"/>
              <a:gd name="connsiteX22" fmla="*/ 90476 w 606977"/>
              <a:gd name="connsiteY22" fmla="*/ 301603 h 585316"/>
              <a:gd name="connsiteX23" fmla="*/ 205706 w 606977"/>
              <a:gd name="connsiteY23" fmla="*/ 301603 h 585316"/>
              <a:gd name="connsiteX24" fmla="*/ 188819 w 606977"/>
              <a:gd name="connsiteY24" fmla="*/ 251998 h 585316"/>
              <a:gd name="connsiteX25" fmla="*/ 148091 w 606977"/>
              <a:gd name="connsiteY25" fmla="*/ 134928 h 585316"/>
              <a:gd name="connsiteX26" fmla="*/ 121270 w 606977"/>
              <a:gd name="connsiteY26" fmla="*/ 214297 h 585316"/>
              <a:gd name="connsiteX27" fmla="*/ 174912 w 606977"/>
              <a:gd name="connsiteY27" fmla="*/ 214297 h 585316"/>
              <a:gd name="connsiteX28" fmla="*/ 127230 w 606977"/>
              <a:gd name="connsiteY28" fmla="*/ 0 h 585316"/>
              <a:gd name="connsiteX29" fmla="*/ 169945 w 606977"/>
              <a:gd name="connsiteY29" fmla="*/ 0 h 585316"/>
              <a:gd name="connsiteX30" fmla="*/ 186832 w 606977"/>
              <a:gd name="connsiteY30" fmla="*/ 16866 h 585316"/>
              <a:gd name="connsiteX31" fmla="*/ 186832 w 606977"/>
              <a:gd name="connsiteY31" fmla="*/ 58535 h 585316"/>
              <a:gd name="connsiteX32" fmla="*/ 169945 w 606977"/>
              <a:gd name="connsiteY32" fmla="*/ 75401 h 585316"/>
              <a:gd name="connsiteX33" fmla="*/ 167958 w 606977"/>
              <a:gd name="connsiteY33" fmla="*/ 75401 h 585316"/>
              <a:gd name="connsiteX34" fmla="*/ 245441 w 606977"/>
              <a:gd name="connsiteY34" fmla="*/ 301603 h 585316"/>
              <a:gd name="connsiteX35" fmla="*/ 279216 w 606977"/>
              <a:gd name="connsiteY35" fmla="*/ 301603 h 585316"/>
              <a:gd name="connsiteX36" fmla="*/ 279216 w 606977"/>
              <a:gd name="connsiteY36" fmla="*/ 185526 h 585316"/>
              <a:gd name="connsiteX37" fmla="*/ 309017 w 606977"/>
              <a:gd name="connsiteY37" fmla="*/ 157747 h 585316"/>
              <a:gd name="connsiteX38" fmla="*/ 427227 w 606977"/>
              <a:gd name="connsiteY38" fmla="*/ 157747 h 585316"/>
              <a:gd name="connsiteX39" fmla="*/ 455042 w 606977"/>
              <a:gd name="connsiteY39" fmla="*/ 185526 h 585316"/>
              <a:gd name="connsiteX40" fmla="*/ 455042 w 606977"/>
              <a:gd name="connsiteY40" fmla="*/ 188502 h 585316"/>
              <a:gd name="connsiteX41" fmla="*/ 565306 w 606977"/>
              <a:gd name="connsiteY41" fmla="*/ 149810 h 585316"/>
              <a:gd name="connsiteX42" fmla="*/ 590140 w 606977"/>
              <a:gd name="connsiteY42" fmla="*/ 160723 h 585316"/>
              <a:gd name="connsiteX43" fmla="*/ 578220 w 606977"/>
              <a:gd name="connsiteY43" fmla="*/ 185526 h 585316"/>
              <a:gd name="connsiteX44" fmla="*/ 455042 w 606977"/>
              <a:gd name="connsiteY44" fmla="*/ 228187 h 585316"/>
              <a:gd name="connsiteX45" fmla="*/ 455042 w 606977"/>
              <a:gd name="connsiteY45" fmla="*/ 301603 h 585316"/>
              <a:gd name="connsiteX46" fmla="*/ 492790 w 606977"/>
              <a:gd name="connsiteY46" fmla="*/ 301603 h 585316"/>
              <a:gd name="connsiteX47" fmla="*/ 521597 w 606977"/>
              <a:gd name="connsiteY47" fmla="*/ 330375 h 585316"/>
              <a:gd name="connsiteX48" fmla="*/ 521597 w 606977"/>
              <a:gd name="connsiteY48" fmla="*/ 373036 h 585316"/>
              <a:gd name="connsiteX49" fmla="*/ 492790 w 606977"/>
              <a:gd name="connsiteY49" fmla="*/ 401807 h 585316"/>
              <a:gd name="connsiteX50" fmla="*/ 447095 w 606977"/>
              <a:gd name="connsiteY50" fmla="*/ 401807 h 585316"/>
              <a:gd name="connsiteX51" fmla="*/ 447095 w 606977"/>
              <a:gd name="connsiteY51" fmla="*/ 459350 h 585316"/>
              <a:gd name="connsiteX52" fmla="*/ 429214 w 606977"/>
              <a:gd name="connsiteY52" fmla="*/ 476216 h 585316"/>
              <a:gd name="connsiteX53" fmla="*/ 400406 w 606977"/>
              <a:gd name="connsiteY53" fmla="*/ 476216 h 585316"/>
              <a:gd name="connsiteX54" fmla="*/ 383519 w 606977"/>
              <a:gd name="connsiteY54" fmla="*/ 459350 h 585316"/>
              <a:gd name="connsiteX55" fmla="*/ 383519 w 606977"/>
              <a:gd name="connsiteY55" fmla="*/ 401807 h 585316"/>
              <a:gd name="connsiteX56" fmla="*/ 158025 w 606977"/>
              <a:gd name="connsiteY56" fmla="*/ 401807 h 585316"/>
              <a:gd name="connsiteX57" fmla="*/ 158025 w 606977"/>
              <a:gd name="connsiteY57" fmla="*/ 459350 h 585316"/>
              <a:gd name="connsiteX58" fmla="*/ 140144 w 606977"/>
              <a:gd name="connsiteY58" fmla="*/ 476216 h 585316"/>
              <a:gd name="connsiteX59" fmla="*/ 111336 w 606977"/>
              <a:gd name="connsiteY59" fmla="*/ 476216 h 585316"/>
              <a:gd name="connsiteX60" fmla="*/ 94449 w 606977"/>
              <a:gd name="connsiteY60" fmla="*/ 459350 h 585316"/>
              <a:gd name="connsiteX61" fmla="*/ 94449 w 606977"/>
              <a:gd name="connsiteY61" fmla="*/ 401807 h 585316"/>
              <a:gd name="connsiteX62" fmla="*/ 47761 w 606977"/>
              <a:gd name="connsiteY62" fmla="*/ 401807 h 585316"/>
              <a:gd name="connsiteX63" fmla="*/ 18953 w 606977"/>
              <a:gd name="connsiteY63" fmla="*/ 373036 h 585316"/>
              <a:gd name="connsiteX64" fmla="*/ 18953 w 606977"/>
              <a:gd name="connsiteY64" fmla="*/ 330375 h 585316"/>
              <a:gd name="connsiteX65" fmla="*/ 47761 w 606977"/>
              <a:gd name="connsiteY65" fmla="*/ 301603 h 585316"/>
              <a:gd name="connsiteX66" fmla="*/ 50741 w 606977"/>
              <a:gd name="connsiteY66" fmla="*/ 301603 h 585316"/>
              <a:gd name="connsiteX67" fmla="*/ 128224 w 606977"/>
              <a:gd name="connsiteY67" fmla="*/ 75401 h 585316"/>
              <a:gd name="connsiteX68" fmla="*/ 127230 w 606977"/>
              <a:gd name="connsiteY68" fmla="*/ 75401 h 585316"/>
              <a:gd name="connsiteX69" fmla="*/ 110343 w 606977"/>
              <a:gd name="connsiteY69" fmla="*/ 58535 h 585316"/>
              <a:gd name="connsiteX70" fmla="*/ 110343 w 606977"/>
              <a:gd name="connsiteY70" fmla="*/ 16866 h 585316"/>
              <a:gd name="connsiteX71" fmla="*/ 127230 w 606977"/>
              <a:gd name="connsiteY71" fmla="*/ 0 h 585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606977" h="585316">
                <a:moveTo>
                  <a:pt x="265264" y="546613"/>
                </a:moveTo>
                <a:lnTo>
                  <a:pt x="588103" y="546613"/>
                </a:lnTo>
                <a:cubicBezTo>
                  <a:pt x="598037" y="546613"/>
                  <a:pt x="606977" y="555544"/>
                  <a:pt x="606977" y="566461"/>
                </a:cubicBezTo>
                <a:cubicBezTo>
                  <a:pt x="606977" y="576385"/>
                  <a:pt x="598037" y="585316"/>
                  <a:pt x="588103" y="585316"/>
                </a:cubicBezTo>
                <a:lnTo>
                  <a:pt x="265264" y="585316"/>
                </a:lnTo>
                <a:cubicBezTo>
                  <a:pt x="254337" y="585316"/>
                  <a:pt x="246390" y="576385"/>
                  <a:pt x="246390" y="566461"/>
                </a:cubicBezTo>
                <a:cubicBezTo>
                  <a:pt x="246390" y="555544"/>
                  <a:pt x="254337" y="546613"/>
                  <a:pt x="265264" y="546613"/>
                </a:cubicBezTo>
                <a:close/>
                <a:moveTo>
                  <a:pt x="18881" y="546613"/>
                </a:moveTo>
                <a:lnTo>
                  <a:pt x="188807" y="546613"/>
                </a:lnTo>
                <a:cubicBezTo>
                  <a:pt x="198744" y="546613"/>
                  <a:pt x="207688" y="555544"/>
                  <a:pt x="207688" y="566461"/>
                </a:cubicBezTo>
                <a:cubicBezTo>
                  <a:pt x="207688" y="576385"/>
                  <a:pt x="198744" y="585316"/>
                  <a:pt x="188807" y="585316"/>
                </a:cubicBezTo>
                <a:lnTo>
                  <a:pt x="18881" y="585316"/>
                </a:lnTo>
                <a:cubicBezTo>
                  <a:pt x="7950" y="585316"/>
                  <a:pt x="0" y="576385"/>
                  <a:pt x="0" y="566461"/>
                </a:cubicBezTo>
                <a:cubicBezTo>
                  <a:pt x="0" y="555544"/>
                  <a:pt x="7950" y="546613"/>
                  <a:pt x="18881" y="546613"/>
                </a:cubicBezTo>
                <a:close/>
                <a:moveTo>
                  <a:pt x="18874" y="493099"/>
                </a:moveTo>
                <a:lnTo>
                  <a:pt x="483781" y="493099"/>
                </a:lnTo>
                <a:cubicBezTo>
                  <a:pt x="494708" y="493099"/>
                  <a:pt x="502655" y="501019"/>
                  <a:pt x="502655" y="510920"/>
                </a:cubicBezTo>
                <a:cubicBezTo>
                  <a:pt x="502655" y="521811"/>
                  <a:pt x="494708" y="529731"/>
                  <a:pt x="483781" y="529731"/>
                </a:cubicBezTo>
                <a:lnTo>
                  <a:pt x="18874" y="529731"/>
                </a:lnTo>
                <a:cubicBezTo>
                  <a:pt x="7947" y="529731"/>
                  <a:pt x="0" y="521811"/>
                  <a:pt x="0" y="510920"/>
                </a:cubicBezTo>
                <a:cubicBezTo>
                  <a:pt x="0" y="501019"/>
                  <a:pt x="7947" y="493099"/>
                  <a:pt x="18874" y="493099"/>
                </a:cubicBezTo>
                <a:close/>
                <a:moveTo>
                  <a:pt x="108356" y="251998"/>
                </a:moveTo>
                <a:lnTo>
                  <a:pt x="90476" y="301603"/>
                </a:lnTo>
                <a:lnTo>
                  <a:pt x="205706" y="301603"/>
                </a:lnTo>
                <a:lnTo>
                  <a:pt x="188819" y="251998"/>
                </a:lnTo>
                <a:close/>
                <a:moveTo>
                  <a:pt x="148091" y="134928"/>
                </a:moveTo>
                <a:lnTo>
                  <a:pt x="121270" y="214297"/>
                </a:lnTo>
                <a:lnTo>
                  <a:pt x="174912" y="214297"/>
                </a:lnTo>
                <a:close/>
                <a:moveTo>
                  <a:pt x="127230" y="0"/>
                </a:moveTo>
                <a:lnTo>
                  <a:pt x="169945" y="0"/>
                </a:lnTo>
                <a:cubicBezTo>
                  <a:pt x="178885" y="0"/>
                  <a:pt x="186832" y="7937"/>
                  <a:pt x="186832" y="16866"/>
                </a:cubicBezTo>
                <a:lnTo>
                  <a:pt x="186832" y="58535"/>
                </a:lnTo>
                <a:cubicBezTo>
                  <a:pt x="186832" y="68456"/>
                  <a:pt x="178885" y="75401"/>
                  <a:pt x="169945" y="75401"/>
                </a:cubicBezTo>
                <a:lnTo>
                  <a:pt x="167958" y="75401"/>
                </a:lnTo>
                <a:lnTo>
                  <a:pt x="245441" y="301603"/>
                </a:lnTo>
                <a:lnTo>
                  <a:pt x="279216" y="301603"/>
                </a:lnTo>
                <a:lnTo>
                  <a:pt x="279216" y="185526"/>
                </a:lnTo>
                <a:cubicBezTo>
                  <a:pt x="279216" y="169652"/>
                  <a:pt x="293123" y="157747"/>
                  <a:pt x="309017" y="157747"/>
                </a:cubicBezTo>
                <a:lnTo>
                  <a:pt x="427227" y="157747"/>
                </a:lnTo>
                <a:cubicBezTo>
                  <a:pt x="443121" y="157747"/>
                  <a:pt x="455042" y="169652"/>
                  <a:pt x="455042" y="185526"/>
                </a:cubicBezTo>
                <a:lnTo>
                  <a:pt x="455042" y="188502"/>
                </a:lnTo>
                <a:lnTo>
                  <a:pt x="565306" y="149810"/>
                </a:lnTo>
                <a:cubicBezTo>
                  <a:pt x="575239" y="145841"/>
                  <a:pt x="586166" y="150802"/>
                  <a:pt x="590140" y="160723"/>
                </a:cubicBezTo>
                <a:cubicBezTo>
                  <a:pt x="593120" y="170644"/>
                  <a:pt x="588153" y="181557"/>
                  <a:pt x="578220" y="185526"/>
                </a:cubicBezTo>
                <a:lnTo>
                  <a:pt x="455042" y="228187"/>
                </a:lnTo>
                <a:lnTo>
                  <a:pt x="455042" y="301603"/>
                </a:lnTo>
                <a:lnTo>
                  <a:pt x="492790" y="301603"/>
                </a:lnTo>
                <a:cubicBezTo>
                  <a:pt x="508684" y="301603"/>
                  <a:pt x="521597" y="314501"/>
                  <a:pt x="521597" y="330375"/>
                </a:cubicBezTo>
                <a:lnTo>
                  <a:pt x="521597" y="373036"/>
                </a:lnTo>
                <a:cubicBezTo>
                  <a:pt x="521597" y="388910"/>
                  <a:pt x="508684" y="401807"/>
                  <a:pt x="492790" y="401807"/>
                </a:cubicBezTo>
                <a:lnTo>
                  <a:pt x="447095" y="401807"/>
                </a:lnTo>
                <a:lnTo>
                  <a:pt x="447095" y="459350"/>
                </a:lnTo>
                <a:cubicBezTo>
                  <a:pt x="447095" y="468279"/>
                  <a:pt x="439148" y="476216"/>
                  <a:pt x="429214" y="476216"/>
                </a:cubicBezTo>
                <a:lnTo>
                  <a:pt x="400406" y="476216"/>
                </a:lnTo>
                <a:cubicBezTo>
                  <a:pt x="391466" y="476216"/>
                  <a:pt x="383519" y="468279"/>
                  <a:pt x="383519" y="459350"/>
                </a:cubicBezTo>
                <a:lnTo>
                  <a:pt x="383519" y="401807"/>
                </a:lnTo>
                <a:lnTo>
                  <a:pt x="158025" y="401807"/>
                </a:lnTo>
                <a:lnTo>
                  <a:pt x="158025" y="459350"/>
                </a:lnTo>
                <a:cubicBezTo>
                  <a:pt x="158025" y="468279"/>
                  <a:pt x="150078" y="476216"/>
                  <a:pt x="140144" y="476216"/>
                </a:cubicBezTo>
                <a:lnTo>
                  <a:pt x="111336" y="476216"/>
                </a:lnTo>
                <a:cubicBezTo>
                  <a:pt x="101403" y="476216"/>
                  <a:pt x="94449" y="468279"/>
                  <a:pt x="94449" y="459350"/>
                </a:cubicBezTo>
                <a:lnTo>
                  <a:pt x="94449" y="401807"/>
                </a:lnTo>
                <a:lnTo>
                  <a:pt x="47761" y="401807"/>
                </a:lnTo>
                <a:cubicBezTo>
                  <a:pt x="31867" y="401807"/>
                  <a:pt x="18953" y="388910"/>
                  <a:pt x="18953" y="373036"/>
                </a:cubicBezTo>
                <a:lnTo>
                  <a:pt x="18953" y="330375"/>
                </a:lnTo>
                <a:cubicBezTo>
                  <a:pt x="18953" y="314501"/>
                  <a:pt x="31867" y="301603"/>
                  <a:pt x="47761" y="301603"/>
                </a:cubicBezTo>
                <a:lnTo>
                  <a:pt x="50741" y="301603"/>
                </a:lnTo>
                <a:lnTo>
                  <a:pt x="128224" y="75401"/>
                </a:lnTo>
                <a:lnTo>
                  <a:pt x="127230" y="75401"/>
                </a:lnTo>
                <a:cubicBezTo>
                  <a:pt x="117296" y="75401"/>
                  <a:pt x="110343" y="68456"/>
                  <a:pt x="110343" y="58535"/>
                </a:cubicBezTo>
                <a:lnTo>
                  <a:pt x="110343" y="16866"/>
                </a:lnTo>
                <a:cubicBezTo>
                  <a:pt x="110343" y="7937"/>
                  <a:pt x="117296" y="0"/>
                  <a:pt x="127230" y="0"/>
                </a:cubicBezTo>
                <a:close/>
              </a:path>
            </a:pathLst>
          </a:custGeom>
          <a:solidFill>
            <a:srgbClr val="014A81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ïśḻiḍé">
            <a:extLst>
              <a:ext uri="{FF2B5EF4-FFF2-40B4-BE49-F238E27FC236}">
                <a16:creationId xmlns:a16="http://schemas.microsoft.com/office/drawing/2014/main" xmlns="" id="{21AEF450-2265-430B-BFA9-0500806008F6}"/>
              </a:ext>
            </a:extLst>
          </p:cNvPr>
          <p:cNvSpPr txBox="1"/>
          <p:nvPr/>
        </p:nvSpPr>
        <p:spPr bwMode="auto">
          <a:xfrm>
            <a:off x="5631139" y="2971114"/>
            <a:ext cx="1620000" cy="609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46800" rIns="0" bIns="46800" anchor="ctr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dist" defTabSz="914377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15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海洋重型装备与</a:t>
            </a:r>
            <a:endParaRPr kumimoji="0" lang="en-US" altLang="zh-CN" sz="1400" b="1" i="0" u="none" strike="noStrike" kern="1200" cap="none" spc="15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dist" defTabSz="914377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15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港口机械</a:t>
            </a:r>
            <a:r>
              <a:rPr kumimoji="0" lang="zh-CN" altLang="en-US" sz="1400" b="1" i="0" u="none" strike="noStrike" kern="1200" cap="none" spc="150" normalizeH="0" baseline="0" noProof="0" dirty="0">
                <a:ln>
                  <a:noFill/>
                </a:ln>
                <a:solidFill>
                  <a:srgbClr val="014A8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制造商</a:t>
            </a:r>
            <a:endParaRPr kumimoji="0" lang="en-US" altLang="zh-CN" sz="1400" b="1" i="0" u="none" strike="noStrike" kern="1200" cap="none" spc="150" normalizeH="0" baseline="0" noProof="0" dirty="0">
              <a:ln>
                <a:noFill/>
              </a:ln>
              <a:solidFill>
                <a:srgbClr val="014A8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í$ļídé">
            <a:extLst>
              <a:ext uri="{FF2B5EF4-FFF2-40B4-BE49-F238E27FC236}">
                <a16:creationId xmlns:a16="http://schemas.microsoft.com/office/drawing/2014/main" xmlns="" id="{16D73B19-3297-4347-985B-F59C939E6182}"/>
              </a:ext>
            </a:extLst>
          </p:cNvPr>
          <p:cNvSpPr/>
          <p:nvPr/>
        </p:nvSpPr>
        <p:spPr>
          <a:xfrm>
            <a:off x="2910818" y="2277616"/>
            <a:ext cx="239016" cy="244386"/>
          </a:xfrm>
          <a:custGeom>
            <a:avLst/>
            <a:gdLst>
              <a:gd name="T0" fmla="*/ 4888 w 7497"/>
              <a:gd name="T1" fmla="*/ 1013 h 7677"/>
              <a:gd name="T2" fmla="*/ 0 w 7497"/>
              <a:gd name="T3" fmla="*/ 1529 h 7677"/>
              <a:gd name="T4" fmla="*/ 4788 w 7497"/>
              <a:gd name="T5" fmla="*/ 6996 h 7677"/>
              <a:gd name="T6" fmla="*/ 783 w 7497"/>
              <a:gd name="T7" fmla="*/ 5989 h 7677"/>
              <a:gd name="T8" fmla="*/ 310 w 7497"/>
              <a:gd name="T9" fmla="*/ 5101 h 7677"/>
              <a:gd name="T10" fmla="*/ 783 w 7497"/>
              <a:gd name="T11" fmla="*/ 4766 h 7677"/>
              <a:gd name="T12" fmla="*/ 310 w 7497"/>
              <a:gd name="T13" fmla="*/ 3982 h 7677"/>
              <a:gd name="T14" fmla="*/ 783 w 7497"/>
              <a:gd name="T15" fmla="*/ 3543 h 7677"/>
              <a:gd name="T16" fmla="*/ 310 w 7497"/>
              <a:gd name="T17" fmla="*/ 2863 h 7677"/>
              <a:gd name="T18" fmla="*/ 783 w 7497"/>
              <a:gd name="T19" fmla="*/ 2319 h 7677"/>
              <a:gd name="T20" fmla="*/ 310 w 7497"/>
              <a:gd name="T21" fmla="*/ 1744 h 7677"/>
              <a:gd name="T22" fmla="*/ 1815 w 7497"/>
              <a:gd name="T23" fmla="*/ 6369 h 7677"/>
              <a:gd name="T24" fmla="*/ 1158 w 7497"/>
              <a:gd name="T25" fmla="*/ 5260 h 7677"/>
              <a:gd name="T26" fmla="*/ 1815 w 7497"/>
              <a:gd name="T27" fmla="*/ 6369 h 7677"/>
              <a:gd name="T28" fmla="*/ 1158 w 7497"/>
              <a:gd name="T29" fmla="*/ 4811 h 7677"/>
              <a:gd name="T30" fmla="*/ 1815 w 7497"/>
              <a:gd name="T31" fmla="*/ 4866 h 7677"/>
              <a:gd name="T32" fmla="*/ 1158 w 7497"/>
              <a:gd name="T33" fmla="*/ 3463 h 7677"/>
              <a:gd name="T34" fmla="*/ 1815 w 7497"/>
              <a:gd name="T35" fmla="*/ 3364 h 7677"/>
              <a:gd name="T36" fmla="*/ 1178 w 7497"/>
              <a:gd name="T37" fmla="*/ 2151 h 7677"/>
              <a:gd name="T38" fmla="*/ 1815 w 7497"/>
              <a:gd name="T39" fmla="*/ 860 h 7677"/>
              <a:gd name="T40" fmla="*/ 2356 w 7497"/>
              <a:gd name="T41" fmla="*/ 7501 h 7677"/>
              <a:gd name="T42" fmla="*/ 3333 w 7497"/>
              <a:gd name="T43" fmla="*/ 5322 h 7677"/>
              <a:gd name="T44" fmla="*/ 2383 w 7497"/>
              <a:gd name="T45" fmla="*/ 4928 h 7677"/>
              <a:gd name="T46" fmla="*/ 3291 w 7497"/>
              <a:gd name="T47" fmla="*/ 3841 h 7677"/>
              <a:gd name="T48" fmla="*/ 3289 w 7497"/>
              <a:gd name="T49" fmla="*/ 3450 h 7677"/>
              <a:gd name="T50" fmla="*/ 2390 w 7497"/>
              <a:gd name="T51" fmla="*/ 2257 h 7677"/>
              <a:gd name="T52" fmla="*/ 3317 w 7497"/>
              <a:gd name="T53" fmla="*/ 2003 h 7677"/>
              <a:gd name="T54" fmla="*/ 2356 w 7497"/>
              <a:gd name="T55" fmla="*/ 716 h 7677"/>
              <a:gd name="T56" fmla="*/ 4467 w 7497"/>
              <a:gd name="T57" fmla="*/ 6952 h 7677"/>
              <a:gd name="T58" fmla="*/ 3650 w 7497"/>
              <a:gd name="T59" fmla="*/ 5287 h 7677"/>
              <a:gd name="T60" fmla="*/ 4469 w 7497"/>
              <a:gd name="T61" fmla="*/ 4792 h 7677"/>
              <a:gd name="T62" fmla="*/ 3650 w 7497"/>
              <a:gd name="T63" fmla="*/ 3900 h 7677"/>
              <a:gd name="T64" fmla="*/ 4469 w 7497"/>
              <a:gd name="T65" fmla="*/ 3496 h 7677"/>
              <a:gd name="T66" fmla="*/ 3650 w 7497"/>
              <a:gd name="T67" fmla="*/ 2513 h 7677"/>
              <a:gd name="T68" fmla="*/ 4469 w 7497"/>
              <a:gd name="T69" fmla="*/ 3496 h 7677"/>
              <a:gd name="T70" fmla="*/ 3650 w 7497"/>
              <a:gd name="T71" fmla="*/ 2051 h 7677"/>
              <a:gd name="T72" fmla="*/ 4469 w 7497"/>
              <a:gd name="T73" fmla="*/ 2200 h 7677"/>
              <a:gd name="T74" fmla="*/ 5036 w 7497"/>
              <a:gd name="T75" fmla="*/ 5201 h 7677"/>
              <a:gd name="T76" fmla="*/ 5676 w 7497"/>
              <a:gd name="T77" fmla="*/ 3974 h 7677"/>
              <a:gd name="T78" fmla="*/ 5062 w 7497"/>
              <a:gd name="T79" fmla="*/ 3591 h 7677"/>
              <a:gd name="T80" fmla="*/ 5677 w 7497"/>
              <a:gd name="T81" fmla="*/ 2447 h 7677"/>
              <a:gd name="T82" fmla="*/ 7197 w 7497"/>
              <a:gd name="T83" fmla="*/ 2086 h 7677"/>
              <a:gd name="T84" fmla="*/ 6788 w 7497"/>
              <a:gd name="T85" fmla="*/ 2728 h 7677"/>
              <a:gd name="T86" fmla="*/ 6805 w 7497"/>
              <a:gd name="T87" fmla="*/ 2975 h 7677"/>
              <a:gd name="T88" fmla="*/ 7181 w 7497"/>
              <a:gd name="T89" fmla="*/ 3760 h 7677"/>
              <a:gd name="T90" fmla="*/ 6799 w 7497"/>
              <a:gd name="T91" fmla="*/ 3974 h 7677"/>
              <a:gd name="T92" fmla="*/ 6797 w 7497"/>
              <a:gd name="T93" fmla="*/ 4730 h 7677"/>
              <a:gd name="T94" fmla="*/ 6600 w 7497"/>
              <a:gd name="T95" fmla="*/ 6448 h 7677"/>
              <a:gd name="T96" fmla="*/ 6133 w 7497"/>
              <a:gd name="T97" fmla="*/ 5032 h 7677"/>
              <a:gd name="T98" fmla="*/ 6591 w 7497"/>
              <a:gd name="T99" fmla="*/ 4739 h 7677"/>
              <a:gd name="T100" fmla="*/ 6106 w 7497"/>
              <a:gd name="T101" fmla="*/ 3962 h 7677"/>
              <a:gd name="T102" fmla="*/ 6633 w 7497"/>
              <a:gd name="T103" fmla="*/ 3668 h 7677"/>
              <a:gd name="T104" fmla="*/ 6093 w 7497"/>
              <a:gd name="T105" fmla="*/ 2911 h 7677"/>
              <a:gd name="T106" fmla="*/ 6633 w 7497"/>
              <a:gd name="T107" fmla="*/ 3668 h 7677"/>
              <a:gd name="T108" fmla="*/ 6093 w 7497"/>
              <a:gd name="T109" fmla="*/ 2550 h 7677"/>
              <a:gd name="T110" fmla="*/ 6632 w 7497"/>
              <a:gd name="T111" fmla="*/ 2642 h 7677"/>
              <a:gd name="T112" fmla="*/ 6754 w 7497"/>
              <a:gd name="T113" fmla="*/ 6352 h 7677"/>
              <a:gd name="T114" fmla="*/ 7242 w 7497"/>
              <a:gd name="T115" fmla="*/ 6251 h 7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497" h="7677">
                <a:moveTo>
                  <a:pt x="7406" y="1745"/>
                </a:moveTo>
                <a:lnTo>
                  <a:pt x="5933" y="1261"/>
                </a:lnTo>
                <a:cubicBezTo>
                  <a:pt x="5933" y="1261"/>
                  <a:pt x="5914" y="1254"/>
                  <a:pt x="5888" y="1254"/>
                </a:cubicBezTo>
                <a:cubicBezTo>
                  <a:pt x="5862" y="1255"/>
                  <a:pt x="5842" y="1264"/>
                  <a:pt x="5842" y="1264"/>
                </a:cubicBezTo>
                <a:lnTo>
                  <a:pt x="4888" y="1653"/>
                </a:lnTo>
                <a:lnTo>
                  <a:pt x="4888" y="1013"/>
                </a:lnTo>
                <a:cubicBezTo>
                  <a:pt x="4888" y="956"/>
                  <a:pt x="4851" y="906"/>
                  <a:pt x="4797" y="888"/>
                </a:cubicBezTo>
                <a:lnTo>
                  <a:pt x="2126" y="11"/>
                </a:lnTo>
                <a:cubicBezTo>
                  <a:pt x="2126" y="11"/>
                  <a:pt x="2102" y="0"/>
                  <a:pt x="2067" y="5"/>
                </a:cubicBezTo>
                <a:cubicBezTo>
                  <a:pt x="2032" y="10"/>
                  <a:pt x="2007" y="29"/>
                  <a:pt x="2007" y="29"/>
                </a:cubicBezTo>
                <a:lnTo>
                  <a:pt x="55" y="1421"/>
                </a:lnTo>
                <a:cubicBezTo>
                  <a:pt x="20" y="1446"/>
                  <a:pt x="0" y="1486"/>
                  <a:pt x="0" y="1529"/>
                </a:cubicBezTo>
                <a:lnTo>
                  <a:pt x="0" y="6472"/>
                </a:lnTo>
                <a:cubicBezTo>
                  <a:pt x="0" y="6520"/>
                  <a:pt x="26" y="6564"/>
                  <a:pt x="68" y="6588"/>
                </a:cubicBezTo>
                <a:lnTo>
                  <a:pt x="2021" y="7658"/>
                </a:lnTo>
                <a:cubicBezTo>
                  <a:pt x="2021" y="7658"/>
                  <a:pt x="2040" y="7669"/>
                  <a:pt x="2069" y="7673"/>
                </a:cubicBezTo>
                <a:cubicBezTo>
                  <a:pt x="2098" y="7677"/>
                  <a:pt x="2117" y="7670"/>
                  <a:pt x="2117" y="7670"/>
                </a:cubicBezTo>
                <a:lnTo>
                  <a:pt x="4788" y="6996"/>
                </a:lnTo>
                <a:lnTo>
                  <a:pt x="5924" y="6709"/>
                </a:lnTo>
                <a:lnTo>
                  <a:pt x="7397" y="6338"/>
                </a:lnTo>
                <a:cubicBezTo>
                  <a:pt x="7455" y="6323"/>
                  <a:pt x="7497" y="6270"/>
                  <a:pt x="7497" y="6209"/>
                </a:cubicBezTo>
                <a:lnTo>
                  <a:pt x="7497" y="1871"/>
                </a:lnTo>
                <a:cubicBezTo>
                  <a:pt x="7497" y="1813"/>
                  <a:pt x="7460" y="1763"/>
                  <a:pt x="7406" y="1745"/>
                </a:cubicBezTo>
                <a:close/>
                <a:moveTo>
                  <a:pt x="783" y="5989"/>
                </a:moveTo>
                <a:cubicBezTo>
                  <a:pt x="783" y="6003"/>
                  <a:pt x="776" y="6017"/>
                  <a:pt x="764" y="6025"/>
                </a:cubicBezTo>
                <a:cubicBezTo>
                  <a:pt x="756" y="6030"/>
                  <a:pt x="747" y="6033"/>
                  <a:pt x="739" y="6033"/>
                </a:cubicBezTo>
                <a:cubicBezTo>
                  <a:pt x="734" y="6033"/>
                  <a:pt x="728" y="6032"/>
                  <a:pt x="723" y="6030"/>
                </a:cubicBezTo>
                <a:lnTo>
                  <a:pt x="339" y="5889"/>
                </a:lnTo>
                <a:cubicBezTo>
                  <a:pt x="321" y="5882"/>
                  <a:pt x="310" y="5866"/>
                  <a:pt x="310" y="5847"/>
                </a:cubicBezTo>
                <a:lnTo>
                  <a:pt x="310" y="5101"/>
                </a:lnTo>
                <a:cubicBezTo>
                  <a:pt x="310" y="5088"/>
                  <a:pt x="316" y="5076"/>
                  <a:pt x="326" y="5067"/>
                </a:cubicBezTo>
                <a:cubicBezTo>
                  <a:pt x="336" y="5059"/>
                  <a:pt x="349" y="5056"/>
                  <a:pt x="362" y="5058"/>
                </a:cubicBezTo>
                <a:lnTo>
                  <a:pt x="747" y="5130"/>
                </a:lnTo>
                <a:cubicBezTo>
                  <a:pt x="767" y="5134"/>
                  <a:pt x="783" y="5152"/>
                  <a:pt x="783" y="5173"/>
                </a:cubicBezTo>
                <a:lnTo>
                  <a:pt x="783" y="5989"/>
                </a:lnTo>
                <a:close/>
                <a:moveTo>
                  <a:pt x="783" y="4766"/>
                </a:moveTo>
                <a:cubicBezTo>
                  <a:pt x="783" y="4778"/>
                  <a:pt x="777" y="4790"/>
                  <a:pt x="768" y="4798"/>
                </a:cubicBezTo>
                <a:cubicBezTo>
                  <a:pt x="760" y="4806"/>
                  <a:pt x="750" y="4810"/>
                  <a:pt x="738" y="4810"/>
                </a:cubicBezTo>
                <a:cubicBezTo>
                  <a:pt x="737" y="4810"/>
                  <a:pt x="735" y="4810"/>
                  <a:pt x="734" y="4809"/>
                </a:cubicBezTo>
                <a:lnTo>
                  <a:pt x="350" y="4772"/>
                </a:lnTo>
                <a:cubicBezTo>
                  <a:pt x="327" y="4770"/>
                  <a:pt x="310" y="4751"/>
                  <a:pt x="310" y="4728"/>
                </a:cubicBezTo>
                <a:lnTo>
                  <a:pt x="310" y="3982"/>
                </a:lnTo>
                <a:cubicBezTo>
                  <a:pt x="310" y="3959"/>
                  <a:pt x="328" y="3940"/>
                  <a:pt x="350" y="3938"/>
                </a:cubicBezTo>
                <a:lnTo>
                  <a:pt x="735" y="3906"/>
                </a:lnTo>
                <a:cubicBezTo>
                  <a:pt x="747" y="3905"/>
                  <a:pt x="759" y="3910"/>
                  <a:pt x="768" y="3918"/>
                </a:cubicBezTo>
                <a:cubicBezTo>
                  <a:pt x="778" y="3926"/>
                  <a:pt x="783" y="3938"/>
                  <a:pt x="783" y="3950"/>
                </a:cubicBezTo>
                <a:lnTo>
                  <a:pt x="783" y="4766"/>
                </a:lnTo>
                <a:close/>
                <a:moveTo>
                  <a:pt x="783" y="3543"/>
                </a:moveTo>
                <a:cubicBezTo>
                  <a:pt x="783" y="3564"/>
                  <a:pt x="767" y="3582"/>
                  <a:pt x="746" y="3586"/>
                </a:cubicBezTo>
                <a:lnTo>
                  <a:pt x="361" y="3652"/>
                </a:lnTo>
                <a:cubicBezTo>
                  <a:pt x="359" y="3653"/>
                  <a:pt x="356" y="3653"/>
                  <a:pt x="354" y="3653"/>
                </a:cubicBezTo>
                <a:cubicBezTo>
                  <a:pt x="344" y="3653"/>
                  <a:pt x="334" y="3649"/>
                  <a:pt x="326" y="3643"/>
                </a:cubicBezTo>
                <a:cubicBezTo>
                  <a:pt x="315" y="3634"/>
                  <a:pt x="310" y="3622"/>
                  <a:pt x="310" y="3609"/>
                </a:cubicBezTo>
                <a:lnTo>
                  <a:pt x="310" y="2863"/>
                </a:lnTo>
                <a:cubicBezTo>
                  <a:pt x="310" y="2844"/>
                  <a:pt x="322" y="2827"/>
                  <a:pt x="339" y="2821"/>
                </a:cubicBezTo>
                <a:lnTo>
                  <a:pt x="724" y="2686"/>
                </a:lnTo>
                <a:cubicBezTo>
                  <a:pt x="737" y="2681"/>
                  <a:pt x="752" y="2683"/>
                  <a:pt x="764" y="2691"/>
                </a:cubicBezTo>
                <a:cubicBezTo>
                  <a:pt x="776" y="2699"/>
                  <a:pt x="783" y="2713"/>
                  <a:pt x="783" y="2727"/>
                </a:cubicBezTo>
                <a:lnTo>
                  <a:pt x="783" y="3543"/>
                </a:lnTo>
                <a:close/>
                <a:moveTo>
                  <a:pt x="783" y="2319"/>
                </a:moveTo>
                <a:cubicBezTo>
                  <a:pt x="783" y="2337"/>
                  <a:pt x="773" y="2353"/>
                  <a:pt x="756" y="2360"/>
                </a:cubicBezTo>
                <a:lnTo>
                  <a:pt x="372" y="2530"/>
                </a:lnTo>
                <a:cubicBezTo>
                  <a:pt x="366" y="2533"/>
                  <a:pt x="360" y="2534"/>
                  <a:pt x="354" y="2534"/>
                </a:cubicBezTo>
                <a:cubicBezTo>
                  <a:pt x="346" y="2534"/>
                  <a:pt x="337" y="2531"/>
                  <a:pt x="330" y="2527"/>
                </a:cubicBezTo>
                <a:cubicBezTo>
                  <a:pt x="317" y="2518"/>
                  <a:pt x="310" y="2505"/>
                  <a:pt x="310" y="2490"/>
                </a:cubicBezTo>
                <a:lnTo>
                  <a:pt x="310" y="1744"/>
                </a:lnTo>
                <a:cubicBezTo>
                  <a:pt x="310" y="1728"/>
                  <a:pt x="318" y="1714"/>
                  <a:pt x="331" y="1706"/>
                </a:cubicBezTo>
                <a:lnTo>
                  <a:pt x="715" y="1466"/>
                </a:lnTo>
                <a:cubicBezTo>
                  <a:pt x="729" y="1458"/>
                  <a:pt x="746" y="1457"/>
                  <a:pt x="760" y="1465"/>
                </a:cubicBezTo>
                <a:cubicBezTo>
                  <a:pt x="774" y="1473"/>
                  <a:pt x="783" y="1488"/>
                  <a:pt x="783" y="1504"/>
                </a:cubicBezTo>
                <a:lnTo>
                  <a:pt x="783" y="2319"/>
                </a:lnTo>
                <a:close/>
                <a:moveTo>
                  <a:pt x="1815" y="6369"/>
                </a:moveTo>
                <a:cubicBezTo>
                  <a:pt x="1815" y="6383"/>
                  <a:pt x="1808" y="6397"/>
                  <a:pt x="1797" y="6405"/>
                </a:cubicBezTo>
                <a:cubicBezTo>
                  <a:pt x="1789" y="6410"/>
                  <a:pt x="1780" y="6413"/>
                  <a:pt x="1771" y="6413"/>
                </a:cubicBezTo>
                <a:cubicBezTo>
                  <a:pt x="1766" y="6413"/>
                  <a:pt x="1761" y="6412"/>
                  <a:pt x="1756" y="6410"/>
                </a:cubicBezTo>
                <a:lnTo>
                  <a:pt x="1187" y="6201"/>
                </a:lnTo>
                <a:cubicBezTo>
                  <a:pt x="1169" y="6194"/>
                  <a:pt x="1158" y="6178"/>
                  <a:pt x="1158" y="6159"/>
                </a:cubicBezTo>
                <a:lnTo>
                  <a:pt x="1158" y="5260"/>
                </a:lnTo>
                <a:cubicBezTo>
                  <a:pt x="1158" y="5247"/>
                  <a:pt x="1164" y="5235"/>
                  <a:pt x="1174" y="5226"/>
                </a:cubicBezTo>
                <a:cubicBezTo>
                  <a:pt x="1184" y="5218"/>
                  <a:pt x="1198" y="5215"/>
                  <a:pt x="1210" y="5217"/>
                </a:cubicBezTo>
                <a:lnTo>
                  <a:pt x="1779" y="5324"/>
                </a:lnTo>
                <a:cubicBezTo>
                  <a:pt x="1800" y="5328"/>
                  <a:pt x="1816" y="5346"/>
                  <a:pt x="1816" y="5367"/>
                </a:cubicBezTo>
                <a:lnTo>
                  <a:pt x="1816" y="6369"/>
                </a:lnTo>
                <a:lnTo>
                  <a:pt x="1815" y="6369"/>
                </a:lnTo>
                <a:close/>
                <a:moveTo>
                  <a:pt x="1815" y="4866"/>
                </a:moveTo>
                <a:cubicBezTo>
                  <a:pt x="1815" y="4879"/>
                  <a:pt x="1810" y="4891"/>
                  <a:pt x="1801" y="4899"/>
                </a:cubicBezTo>
                <a:cubicBezTo>
                  <a:pt x="1793" y="4907"/>
                  <a:pt x="1782" y="4910"/>
                  <a:pt x="1771" y="4910"/>
                </a:cubicBezTo>
                <a:cubicBezTo>
                  <a:pt x="1770" y="4910"/>
                  <a:pt x="1768" y="4910"/>
                  <a:pt x="1767" y="4910"/>
                </a:cubicBezTo>
                <a:lnTo>
                  <a:pt x="1198" y="4855"/>
                </a:lnTo>
                <a:cubicBezTo>
                  <a:pt x="1175" y="4852"/>
                  <a:pt x="1158" y="4833"/>
                  <a:pt x="1158" y="4811"/>
                </a:cubicBezTo>
                <a:lnTo>
                  <a:pt x="1158" y="3912"/>
                </a:lnTo>
                <a:cubicBezTo>
                  <a:pt x="1158" y="3889"/>
                  <a:pt x="1176" y="3870"/>
                  <a:pt x="1198" y="3868"/>
                </a:cubicBezTo>
                <a:lnTo>
                  <a:pt x="1768" y="3821"/>
                </a:lnTo>
                <a:cubicBezTo>
                  <a:pt x="1780" y="3820"/>
                  <a:pt x="1792" y="3824"/>
                  <a:pt x="1801" y="3832"/>
                </a:cubicBezTo>
                <a:cubicBezTo>
                  <a:pt x="1810" y="3841"/>
                  <a:pt x="1815" y="3852"/>
                  <a:pt x="1815" y="3865"/>
                </a:cubicBezTo>
                <a:lnTo>
                  <a:pt x="1815" y="4866"/>
                </a:lnTo>
                <a:close/>
                <a:moveTo>
                  <a:pt x="1815" y="3364"/>
                </a:moveTo>
                <a:cubicBezTo>
                  <a:pt x="1815" y="3386"/>
                  <a:pt x="1800" y="3404"/>
                  <a:pt x="1779" y="3408"/>
                </a:cubicBezTo>
                <a:lnTo>
                  <a:pt x="1210" y="3506"/>
                </a:lnTo>
                <a:cubicBezTo>
                  <a:pt x="1207" y="3506"/>
                  <a:pt x="1205" y="3507"/>
                  <a:pt x="1202" y="3507"/>
                </a:cubicBezTo>
                <a:cubicBezTo>
                  <a:pt x="1192" y="3507"/>
                  <a:pt x="1182" y="3503"/>
                  <a:pt x="1174" y="3496"/>
                </a:cubicBezTo>
                <a:cubicBezTo>
                  <a:pt x="1164" y="3488"/>
                  <a:pt x="1158" y="3475"/>
                  <a:pt x="1158" y="3463"/>
                </a:cubicBezTo>
                <a:lnTo>
                  <a:pt x="1158" y="2564"/>
                </a:lnTo>
                <a:cubicBezTo>
                  <a:pt x="1158" y="2545"/>
                  <a:pt x="1170" y="2528"/>
                  <a:pt x="1187" y="2522"/>
                </a:cubicBezTo>
                <a:lnTo>
                  <a:pt x="1756" y="2321"/>
                </a:lnTo>
                <a:cubicBezTo>
                  <a:pt x="1770" y="2316"/>
                  <a:pt x="1785" y="2318"/>
                  <a:pt x="1797" y="2327"/>
                </a:cubicBezTo>
                <a:cubicBezTo>
                  <a:pt x="1808" y="2335"/>
                  <a:pt x="1815" y="2348"/>
                  <a:pt x="1815" y="2363"/>
                </a:cubicBezTo>
                <a:lnTo>
                  <a:pt x="1815" y="3364"/>
                </a:lnTo>
                <a:lnTo>
                  <a:pt x="1815" y="3364"/>
                </a:lnTo>
                <a:close/>
                <a:moveTo>
                  <a:pt x="1815" y="1862"/>
                </a:moveTo>
                <a:cubicBezTo>
                  <a:pt x="1815" y="1879"/>
                  <a:pt x="1805" y="1895"/>
                  <a:pt x="1789" y="1902"/>
                </a:cubicBezTo>
                <a:lnTo>
                  <a:pt x="1220" y="2154"/>
                </a:lnTo>
                <a:cubicBezTo>
                  <a:pt x="1214" y="2157"/>
                  <a:pt x="1208" y="2158"/>
                  <a:pt x="1202" y="2158"/>
                </a:cubicBezTo>
                <a:cubicBezTo>
                  <a:pt x="1194" y="2158"/>
                  <a:pt x="1185" y="2156"/>
                  <a:pt x="1178" y="2151"/>
                </a:cubicBezTo>
                <a:cubicBezTo>
                  <a:pt x="1166" y="2143"/>
                  <a:pt x="1158" y="2129"/>
                  <a:pt x="1158" y="2114"/>
                </a:cubicBezTo>
                <a:lnTo>
                  <a:pt x="1158" y="1215"/>
                </a:lnTo>
                <a:cubicBezTo>
                  <a:pt x="1158" y="1200"/>
                  <a:pt x="1166" y="1186"/>
                  <a:pt x="1179" y="1178"/>
                </a:cubicBezTo>
                <a:lnTo>
                  <a:pt x="1748" y="823"/>
                </a:lnTo>
                <a:cubicBezTo>
                  <a:pt x="1762" y="814"/>
                  <a:pt x="1779" y="814"/>
                  <a:pt x="1793" y="822"/>
                </a:cubicBezTo>
                <a:cubicBezTo>
                  <a:pt x="1807" y="830"/>
                  <a:pt x="1815" y="845"/>
                  <a:pt x="1815" y="860"/>
                </a:cubicBezTo>
                <a:lnTo>
                  <a:pt x="1815" y="1862"/>
                </a:lnTo>
                <a:close/>
                <a:moveTo>
                  <a:pt x="3333" y="7238"/>
                </a:moveTo>
                <a:cubicBezTo>
                  <a:pt x="3333" y="7258"/>
                  <a:pt x="3319" y="7276"/>
                  <a:pt x="3300" y="7281"/>
                </a:cubicBezTo>
                <a:lnTo>
                  <a:pt x="2394" y="7509"/>
                </a:lnTo>
                <a:cubicBezTo>
                  <a:pt x="2390" y="7510"/>
                  <a:pt x="2387" y="7511"/>
                  <a:pt x="2383" y="7511"/>
                </a:cubicBezTo>
                <a:cubicBezTo>
                  <a:pt x="2373" y="7511"/>
                  <a:pt x="2364" y="7507"/>
                  <a:pt x="2356" y="7501"/>
                </a:cubicBezTo>
                <a:cubicBezTo>
                  <a:pt x="2345" y="7493"/>
                  <a:pt x="2339" y="7480"/>
                  <a:pt x="2339" y="7467"/>
                </a:cubicBezTo>
                <a:lnTo>
                  <a:pt x="2339" y="5400"/>
                </a:lnTo>
                <a:cubicBezTo>
                  <a:pt x="2339" y="5377"/>
                  <a:pt x="2357" y="5358"/>
                  <a:pt x="2379" y="5356"/>
                </a:cubicBezTo>
                <a:lnTo>
                  <a:pt x="3285" y="5278"/>
                </a:lnTo>
                <a:cubicBezTo>
                  <a:pt x="3298" y="5277"/>
                  <a:pt x="3310" y="5281"/>
                  <a:pt x="3319" y="5289"/>
                </a:cubicBezTo>
                <a:cubicBezTo>
                  <a:pt x="3328" y="5298"/>
                  <a:pt x="3333" y="5310"/>
                  <a:pt x="3333" y="5322"/>
                </a:cubicBezTo>
                <a:lnTo>
                  <a:pt x="3333" y="7238"/>
                </a:lnTo>
                <a:lnTo>
                  <a:pt x="3333" y="7238"/>
                </a:lnTo>
                <a:close/>
                <a:moveTo>
                  <a:pt x="3333" y="4843"/>
                </a:moveTo>
                <a:cubicBezTo>
                  <a:pt x="3333" y="4867"/>
                  <a:pt x="3315" y="4886"/>
                  <a:pt x="3291" y="4887"/>
                </a:cubicBezTo>
                <a:lnTo>
                  <a:pt x="2385" y="4928"/>
                </a:lnTo>
                <a:cubicBezTo>
                  <a:pt x="2384" y="4928"/>
                  <a:pt x="2384" y="4928"/>
                  <a:pt x="2383" y="4928"/>
                </a:cubicBezTo>
                <a:cubicBezTo>
                  <a:pt x="2372" y="4928"/>
                  <a:pt x="2361" y="4923"/>
                  <a:pt x="2352" y="4916"/>
                </a:cubicBezTo>
                <a:cubicBezTo>
                  <a:pt x="2344" y="4907"/>
                  <a:pt x="2339" y="4896"/>
                  <a:pt x="2339" y="4884"/>
                </a:cubicBezTo>
                <a:lnTo>
                  <a:pt x="2339" y="3851"/>
                </a:lnTo>
                <a:cubicBezTo>
                  <a:pt x="2339" y="3839"/>
                  <a:pt x="2344" y="3827"/>
                  <a:pt x="2352" y="3819"/>
                </a:cubicBezTo>
                <a:cubicBezTo>
                  <a:pt x="2361" y="3811"/>
                  <a:pt x="2372" y="3806"/>
                  <a:pt x="2384" y="3807"/>
                </a:cubicBezTo>
                <a:lnTo>
                  <a:pt x="3291" y="3841"/>
                </a:lnTo>
                <a:cubicBezTo>
                  <a:pt x="3314" y="3842"/>
                  <a:pt x="3333" y="3861"/>
                  <a:pt x="3333" y="3885"/>
                </a:cubicBezTo>
                <a:lnTo>
                  <a:pt x="3333" y="4843"/>
                </a:lnTo>
                <a:lnTo>
                  <a:pt x="3333" y="4843"/>
                </a:lnTo>
                <a:close/>
                <a:moveTo>
                  <a:pt x="3333" y="3406"/>
                </a:moveTo>
                <a:cubicBezTo>
                  <a:pt x="3333" y="3418"/>
                  <a:pt x="3328" y="3430"/>
                  <a:pt x="3319" y="3438"/>
                </a:cubicBezTo>
                <a:cubicBezTo>
                  <a:pt x="3311" y="3446"/>
                  <a:pt x="3300" y="3450"/>
                  <a:pt x="3289" y="3450"/>
                </a:cubicBezTo>
                <a:cubicBezTo>
                  <a:pt x="3288" y="3450"/>
                  <a:pt x="3286" y="3450"/>
                  <a:pt x="3285" y="3450"/>
                </a:cubicBezTo>
                <a:lnTo>
                  <a:pt x="2380" y="3378"/>
                </a:lnTo>
                <a:cubicBezTo>
                  <a:pt x="2357" y="3376"/>
                  <a:pt x="2339" y="3357"/>
                  <a:pt x="2339" y="3334"/>
                </a:cubicBezTo>
                <a:lnTo>
                  <a:pt x="2339" y="2300"/>
                </a:lnTo>
                <a:cubicBezTo>
                  <a:pt x="2339" y="2288"/>
                  <a:pt x="2345" y="2275"/>
                  <a:pt x="2354" y="2267"/>
                </a:cubicBezTo>
                <a:cubicBezTo>
                  <a:pt x="2364" y="2258"/>
                  <a:pt x="2377" y="2255"/>
                  <a:pt x="2390" y="2257"/>
                </a:cubicBezTo>
                <a:lnTo>
                  <a:pt x="3296" y="2404"/>
                </a:lnTo>
                <a:cubicBezTo>
                  <a:pt x="3317" y="2407"/>
                  <a:pt x="3333" y="2426"/>
                  <a:pt x="3333" y="2448"/>
                </a:cubicBezTo>
                <a:lnTo>
                  <a:pt x="3333" y="3406"/>
                </a:lnTo>
                <a:lnTo>
                  <a:pt x="3333" y="3406"/>
                </a:lnTo>
                <a:close/>
                <a:moveTo>
                  <a:pt x="3333" y="1969"/>
                </a:moveTo>
                <a:cubicBezTo>
                  <a:pt x="3333" y="1982"/>
                  <a:pt x="3327" y="1995"/>
                  <a:pt x="3317" y="2003"/>
                </a:cubicBezTo>
                <a:cubicBezTo>
                  <a:pt x="3309" y="2009"/>
                  <a:pt x="3299" y="2013"/>
                  <a:pt x="3289" y="2013"/>
                </a:cubicBezTo>
                <a:cubicBezTo>
                  <a:pt x="3286" y="2013"/>
                  <a:pt x="3283" y="2013"/>
                  <a:pt x="3280" y="2012"/>
                </a:cubicBezTo>
                <a:lnTo>
                  <a:pt x="2374" y="1827"/>
                </a:lnTo>
                <a:cubicBezTo>
                  <a:pt x="2354" y="1823"/>
                  <a:pt x="2339" y="1805"/>
                  <a:pt x="2339" y="1784"/>
                </a:cubicBezTo>
                <a:lnTo>
                  <a:pt x="2339" y="751"/>
                </a:lnTo>
                <a:cubicBezTo>
                  <a:pt x="2339" y="737"/>
                  <a:pt x="2345" y="724"/>
                  <a:pt x="2356" y="716"/>
                </a:cubicBezTo>
                <a:cubicBezTo>
                  <a:pt x="2367" y="707"/>
                  <a:pt x="2382" y="704"/>
                  <a:pt x="2395" y="708"/>
                </a:cubicBezTo>
                <a:lnTo>
                  <a:pt x="3301" y="968"/>
                </a:lnTo>
                <a:cubicBezTo>
                  <a:pt x="3320" y="974"/>
                  <a:pt x="3333" y="991"/>
                  <a:pt x="3333" y="1011"/>
                </a:cubicBezTo>
                <a:lnTo>
                  <a:pt x="3333" y="1969"/>
                </a:lnTo>
                <a:lnTo>
                  <a:pt x="3333" y="1969"/>
                </a:lnTo>
                <a:close/>
                <a:moveTo>
                  <a:pt x="4467" y="6952"/>
                </a:moveTo>
                <a:cubicBezTo>
                  <a:pt x="4467" y="6972"/>
                  <a:pt x="4454" y="6989"/>
                  <a:pt x="4434" y="6994"/>
                </a:cubicBezTo>
                <a:lnTo>
                  <a:pt x="3705" y="7179"/>
                </a:lnTo>
                <a:cubicBezTo>
                  <a:pt x="3702" y="7179"/>
                  <a:pt x="3698" y="7180"/>
                  <a:pt x="3694" y="7180"/>
                </a:cubicBezTo>
                <a:cubicBezTo>
                  <a:pt x="3685" y="7180"/>
                  <a:pt x="3675" y="7177"/>
                  <a:pt x="3667" y="7171"/>
                </a:cubicBezTo>
                <a:cubicBezTo>
                  <a:pt x="3657" y="7162"/>
                  <a:pt x="3650" y="7149"/>
                  <a:pt x="3650" y="7136"/>
                </a:cubicBezTo>
                <a:lnTo>
                  <a:pt x="3650" y="5287"/>
                </a:lnTo>
                <a:cubicBezTo>
                  <a:pt x="3650" y="5264"/>
                  <a:pt x="3668" y="5245"/>
                  <a:pt x="3691" y="5243"/>
                </a:cubicBezTo>
                <a:lnTo>
                  <a:pt x="4421" y="5180"/>
                </a:lnTo>
                <a:cubicBezTo>
                  <a:pt x="4434" y="5178"/>
                  <a:pt x="4446" y="5183"/>
                  <a:pt x="4455" y="5191"/>
                </a:cubicBezTo>
                <a:cubicBezTo>
                  <a:pt x="4464" y="5200"/>
                  <a:pt x="4469" y="5211"/>
                  <a:pt x="4469" y="5224"/>
                </a:cubicBezTo>
                <a:lnTo>
                  <a:pt x="4467" y="6952"/>
                </a:lnTo>
                <a:close/>
                <a:moveTo>
                  <a:pt x="4469" y="4792"/>
                </a:moveTo>
                <a:cubicBezTo>
                  <a:pt x="4469" y="4815"/>
                  <a:pt x="4451" y="4835"/>
                  <a:pt x="4427" y="4836"/>
                </a:cubicBezTo>
                <a:lnTo>
                  <a:pt x="3696" y="4869"/>
                </a:lnTo>
                <a:lnTo>
                  <a:pt x="3694" y="4869"/>
                </a:lnTo>
                <a:cubicBezTo>
                  <a:pt x="3683" y="4869"/>
                  <a:pt x="3672" y="4864"/>
                  <a:pt x="3664" y="4856"/>
                </a:cubicBezTo>
                <a:cubicBezTo>
                  <a:pt x="3655" y="4848"/>
                  <a:pt x="3650" y="4837"/>
                  <a:pt x="3650" y="4825"/>
                </a:cubicBezTo>
                <a:lnTo>
                  <a:pt x="3650" y="3900"/>
                </a:lnTo>
                <a:cubicBezTo>
                  <a:pt x="3650" y="3888"/>
                  <a:pt x="3655" y="3877"/>
                  <a:pt x="3664" y="3869"/>
                </a:cubicBezTo>
                <a:cubicBezTo>
                  <a:pt x="3672" y="3860"/>
                  <a:pt x="3684" y="3856"/>
                  <a:pt x="3696" y="3856"/>
                </a:cubicBezTo>
                <a:lnTo>
                  <a:pt x="4427" y="3884"/>
                </a:lnTo>
                <a:cubicBezTo>
                  <a:pt x="4450" y="3885"/>
                  <a:pt x="4469" y="3905"/>
                  <a:pt x="4469" y="3928"/>
                </a:cubicBezTo>
                <a:lnTo>
                  <a:pt x="4469" y="4792"/>
                </a:lnTo>
                <a:close/>
                <a:moveTo>
                  <a:pt x="4469" y="3496"/>
                </a:moveTo>
                <a:cubicBezTo>
                  <a:pt x="4469" y="3509"/>
                  <a:pt x="4464" y="3520"/>
                  <a:pt x="4455" y="3529"/>
                </a:cubicBezTo>
                <a:cubicBezTo>
                  <a:pt x="4447" y="3536"/>
                  <a:pt x="4436" y="3540"/>
                  <a:pt x="4425" y="3540"/>
                </a:cubicBezTo>
                <a:cubicBezTo>
                  <a:pt x="4424" y="3540"/>
                  <a:pt x="4423" y="3540"/>
                  <a:pt x="4422" y="3540"/>
                </a:cubicBezTo>
                <a:lnTo>
                  <a:pt x="3691" y="3482"/>
                </a:lnTo>
                <a:cubicBezTo>
                  <a:pt x="3668" y="3480"/>
                  <a:pt x="3650" y="3461"/>
                  <a:pt x="3650" y="3438"/>
                </a:cubicBezTo>
                <a:lnTo>
                  <a:pt x="3650" y="2513"/>
                </a:lnTo>
                <a:cubicBezTo>
                  <a:pt x="3650" y="2500"/>
                  <a:pt x="3656" y="2488"/>
                  <a:pt x="3666" y="2480"/>
                </a:cubicBezTo>
                <a:cubicBezTo>
                  <a:pt x="3675" y="2471"/>
                  <a:pt x="3688" y="2468"/>
                  <a:pt x="3701" y="2470"/>
                </a:cubicBezTo>
                <a:lnTo>
                  <a:pt x="4432" y="2589"/>
                </a:lnTo>
                <a:cubicBezTo>
                  <a:pt x="4453" y="2592"/>
                  <a:pt x="4469" y="2611"/>
                  <a:pt x="4469" y="2632"/>
                </a:cubicBezTo>
                <a:lnTo>
                  <a:pt x="4469" y="3496"/>
                </a:lnTo>
                <a:lnTo>
                  <a:pt x="4469" y="3496"/>
                </a:lnTo>
                <a:close/>
                <a:moveTo>
                  <a:pt x="4469" y="2200"/>
                </a:moveTo>
                <a:cubicBezTo>
                  <a:pt x="4469" y="2214"/>
                  <a:pt x="4463" y="2226"/>
                  <a:pt x="4453" y="2235"/>
                </a:cubicBezTo>
                <a:cubicBezTo>
                  <a:pt x="4445" y="2241"/>
                  <a:pt x="4435" y="2245"/>
                  <a:pt x="4425" y="2245"/>
                </a:cubicBezTo>
                <a:cubicBezTo>
                  <a:pt x="4422" y="2245"/>
                  <a:pt x="4419" y="2244"/>
                  <a:pt x="4416" y="2244"/>
                </a:cubicBezTo>
                <a:lnTo>
                  <a:pt x="3685" y="2095"/>
                </a:lnTo>
                <a:cubicBezTo>
                  <a:pt x="3665" y="2091"/>
                  <a:pt x="3650" y="2072"/>
                  <a:pt x="3650" y="2051"/>
                </a:cubicBezTo>
                <a:lnTo>
                  <a:pt x="3650" y="1127"/>
                </a:lnTo>
                <a:cubicBezTo>
                  <a:pt x="3650" y="1113"/>
                  <a:pt x="3657" y="1100"/>
                  <a:pt x="3668" y="1092"/>
                </a:cubicBezTo>
                <a:cubicBezTo>
                  <a:pt x="3679" y="1083"/>
                  <a:pt x="3693" y="1081"/>
                  <a:pt x="3706" y="1085"/>
                </a:cubicBezTo>
                <a:lnTo>
                  <a:pt x="4437" y="1294"/>
                </a:lnTo>
                <a:cubicBezTo>
                  <a:pt x="4456" y="1300"/>
                  <a:pt x="4469" y="1317"/>
                  <a:pt x="4469" y="1337"/>
                </a:cubicBezTo>
                <a:lnTo>
                  <a:pt x="4469" y="2200"/>
                </a:lnTo>
                <a:lnTo>
                  <a:pt x="4469" y="2200"/>
                </a:lnTo>
                <a:close/>
                <a:moveTo>
                  <a:pt x="5676" y="5119"/>
                </a:moveTo>
                <a:cubicBezTo>
                  <a:pt x="5676" y="5142"/>
                  <a:pt x="5659" y="5161"/>
                  <a:pt x="5636" y="5163"/>
                </a:cubicBezTo>
                <a:lnTo>
                  <a:pt x="5069" y="5212"/>
                </a:lnTo>
                <a:cubicBezTo>
                  <a:pt x="5068" y="5213"/>
                  <a:pt x="5067" y="5213"/>
                  <a:pt x="5066" y="5213"/>
                </a:cubicBezTo>
                <a:cubicBezTo>
                  <a:pt x="5055" y="5213"/>
                  <a:pt x="5044" y="5208"/>
                  <a:pt x="5036" y="5201"/>
                </a:cubicBezTo>
                <a:cubicBezTo>
                  <a:pt x="5027" y="5193"/>
                  <a:pt x="5022" y="5181"/>
                  <a:pt x="5022" y="5169"/>
                </a:cubicBezTo>
                <a:lnTo>
                  <a:pt x="5022" y="3953"/>
                </a:lnTo>
                <a:cubicBezTo>
                  <a:pt x="5022" y="3941"/>
                  <a:pt x="5026" y="3929"/>
                  <a:pt x="5035" y="3921"/>
                </a:cubicBezTo>
                <a:cubicBezTo>
                  <a:pt x="5044" y="3913"/>
                  <a:pt x="5055" y="3908"/>
                  <a:pt x="5067" y="3909"/>
                </a:cubicBezTo>
                <a:lnTo>
                  <a:pt x="5634" y="3930"/>
                </a:lnTo>
                <a:cubicBezTo>
                  <a:pt x="5658" y="3931"/>
                  <a:pt x="5676" y="3951"/>
                  <a:pt x="5676" y="3974"/>
                </a:cubicBezTo>
                <a:lnTo>
                  <a:pt x="5676" y="5119"/>
                </a:lnTo>
                <a:close/>
                <a:moveTo>
                  <a:pt x="5676" y="3592"/>
                </a:moveTo>
                <a:cubicBezTo>
                  <a:pt x="5676" y="3604"/>
                  <a:pt x="5671" y="3616"/>
                  <a:pt x="5662" y="3624"/>
                </a:cubicBezTo>
                <a:cubicBezTo>
                  <a:pt x="5654" y="3632"/>
                  <a:pt x="5643" y="3636"/>
                  <a:pt x="5632" y="3636"/>
                </a:cubicBezTo>
                <a:lnTo>
                  <a:pt x="5629" y="3636"/>
                </a:lnTo>
                <a:lnTo>
                  <a:pt x="5062" y="3591"/>
                </a:lnTo>
                <a:cubicBezTo>
                  <a:pt x="5039" y="3589"/>
                  <a:pt x="5022" y="3570"/>
                  <a:pt x="5022" y="3547"/>
                </a:cubicBezTo>
                <a:lnTo>
                  <a:pt x="5022" y="2331"/>
                </a:lnTo>
                <a:cubicBezTo>
                  <a:pt x="5022" y="2318"/>
                  <a:pt x="5028" y="2305"/>
                  <a:pt x="5038" y="2297"/>
                </a:cubicBezTo>
                <a:cubicBezTo>
                  <a:pt x="5048" y="2289"/>
                  <a:pt x="5062" y="2285"/>
                  <a:pt x="5075" y="2288"/>
                </a:cubicBezTo>
                <a:lnTo>
                  <a:pt x="5641" y="2404"/>
                </a:lnTo>
                <a:cubicBezTo>
                  <a:pt x="5662" y="2408"/>
                  <a:pt x="5677" y="2426"/>
                  <a:pt x="5677" y="2447"/>
                </a:cubicBezTo>
                <a:lnTo>
                  <a:pt x="5677" y="3592"/>
                </a:lnTo>
                <a:lnTo>
                  <a:pt x="5676" y="3592"/>
                </a:lnTo>
                <a:close/>
                <a:moveTo>
                  <a:pt x="6754" y="2018"/>
                </a:moveTo>
                <a:cubicBezTo>
                  <a:pt x="6754" y="2004"/>
                  <a:pt x="6760" y="1991"/>
                  <a:pt x="6771" y="1982"/>
                </a:cubicBezTo>
                <a:cubicBezTo>
                  <a:pt x="6782" y="1974"/>
                  <a:pt x="6796" y="1971"/>
                  <a:pt x="6809" y="1975"/>
                </a:cubicBezTo>
                <a:lnTo>
                  <a:pt x="7197" y="2086"/>
                </a:lnTo>
                <a:cubicBezTo>
                  <a:pt x="7216" y="2092"/>
                  <a:pt x="7229" y="2109"/>
                  <a:pt x="7229" y="2129"/>
                </a:cubicBezTo>
                <a:lnTo>
                  <a:pt x="7229" y="2764"/>
                </a:lnTo>
                <a:cubicBezTo>
                  <a:pt x="7229" y="2777"/>
                  <a:pt x="7223" y="2789"/>
                  <a:pt x="7213" y="2798"/>
                </a:cubicBezTo>
                <a:cubicBezTo>
                  <a:pt x="7205" y="2804"/>
                  <a:pt x="7195" y="2808"/>
                  <a:pt x="7185" y="2808"/>
                </a:cubicBezTo>
                <a:cubicBezTo>
                  <a:pt x="7182" y="2808"/>
                  <a:pt x="7179" y="2807"/>
                  <a:pt x="7176" y="2807"/>
                </a:cubicBezTo>
                <a:lnTo>
                  <a:pt x="6788" y="2728"/>
                </a:lnTo>
                <a:cubicBezTo>
                  <a:pt x="6768" y="2724"/>
                  <a:pt x="6753" y="2705"/>
                  <a:pt x="6753" y="2684"/>
                </a:cubicBezTo>
                <a:lnTo>
                  <a:pt x="6753" y="2018"/>
                </a:lnTo>
                <a:lnTo>
                  <a:pt x="6754" y="2018"/>
                </a:lnTo>
                <a:close/>
                <a:moveTo>
                  <a:pt x="6754" y="3018"/>
                </a:moveTo>
                <a:cubicBezTo>
                  <a:pt x="6754" y="3005"/>
                  <a:pt x="6759" y="2993"/>
                  <a:pt x="6769" y="2984"/>
                </a:cubicBezTo>
                <a:cubicBezTo>
                  <a:pt x="6779" y="2976"/>
                  <a:pt x="6792" y="2972"/>
                  <a:pt x="6805" y="2975"/>
                </a:cubicBezTo>
                <a:lnTo>
                  <a:pt x="7192" y="3038"/>
                </a:lnTo>
                <a:cubicBezTo>
                  <a:pt x="7213" y="3041"/>
                  <a:pt x="7229" y="3059"/>
                  <a:pt x="7229" y="3081"/>
                </a:cubicBezTo>
                <a:lnTo>
                  <a:pt x="7229" y="3716"/>
                </a:lnTo>
                <a:cubicBezTo>
                  <a:pt x="7229" y="3728"/>
                  <a:pt x="7224" y="3740"/>
                  <a:pt x="7215" y="3748"/>
                </a:cubicBezTo>
                <a:cubicBezTo>
                  <a:pt x="7206" y="3756"/>
                  <a:pt x="7196" y="3760"/>
                  <a:pt x="7185" y="3760"/>
                </a:cubicBezTo>
                <a:cubicBezTo>
                  <a:pt x="7184" y="3760"/>
                  <a:pt x="7182" y="3760"/>
                  <a:pt x="7181" y="3760"/>
                </a:cubicBezTo>
                <a:lnTo>
                  <a:pt x="6794" y="3729"/>
                </a:lnTo>
                <a:cubicBezTo>
                  <a:pt x="6771" y="3727"/>
                  <a:pt x="6754" y="3708"/>
                  <a:pt x="6754" y="3685"/>
                </a:cubicBezTo>
                <a:lnTo>
                  <a:pt x="6754" y="3018"/>
                </a:lnTo>
                <a:close/>
                <a:moveTo>
                  <a:pt x="6754" y="4018"/>
                </a:moveTo>
                <a:cubicBezTo>
                  <a:pt x="6754" y="4006"/>
                  <a:pt x="6758" y="3995"/>
                  <a:pt x="6767" y="3987"/>
                </a:cubicBezTo>
                <a:cubicBezTo>
                  <a:pt x="6776" y="3978"/>
                  <a:pt x="6787" y="3974"/>
                  <a:pt x="6799" y="3974"/>
                </a:cubicBezTo>
                <a:lnTo>
                  <a:pt x="7187" y="3989"/>
                </a:lnTo>
                <a:cubicBezTo>
                  <a:pt x="7210" y="3990"/>
                  <a:pt x="7229" y="4009"/>
                  <a:pt x="7229" y="4033"/>
                </a:cubicBezTo>
                <a:lnTo>
                  <a:pt x="7229" y="4668"/>
                </a:lnTo>
                <a:cubicBezTo>
                  <a:pt x="7229" y="4692"/>
                  <a:pt x="7210" y="4711"/>
                  <a:pt x="7187" y="4712"/>
                </a:cubicBezTo>
                <a:lnTo>
                  <a:pt x="6799" y="4729"/>
                </a:lnTo>
                <a:cubicBezTo>
                  <a:pt x="6799" y="4730"/>
                  <a:pt x="6798" y="4730"/>
                  <a:pt x="6797" y="4730"/>
                </a:cubicBezTo>
                <a:cubicBezTo>
                  <a:pt x="6786" y="4730"/>
                  <a:pt x="6775" y="4725"/>
                  <a:pt x="6767" y="4717"/>
                </a:cubicBezTo>
                <a:cubicBezTo>
                  <a:pt x="6758" y="4709"/>
                  <a:pt x="6753" y="4698"/>
                  <a:pt x="6753" y="4686"/>
                </a:cubicBezTo>
                <a:lnTo>
                  <a:pt x="6753" y="4018"/>
                </a:lnTo>
                <a:lnTo>
                  <a:pt x="6754" y="4018"/>
                </a:lnTo>
                <a:close/>
                <a:moveTo>
                  <a:pt x="6633" y="6405"/>
                </a:moveTo>
                <a:cubicBezTo>
                  <a:pt x="6633" y="6425"/>
                  <a:pt x="6619" y="6443"/>
                  <a:pt x="6600" y="6448"/>
                </a:cubicBezTo>
                <a:lnTo>
                  <a:pt x="6148" y="6562"/>
                </a:lnTo>
                <a:cubicBezTo>
                  <a:pt x="6144" y="6563"/>
                  <a:pt x="6140" y="6564"/>
                  <a:pt x="6137" y="6564"/>
                </a:cubicBezTo>
                <a:cubicBezTo>
                  <a:pt x="6127" y="6564"/>
                  <a:pt x="6117" y="6560"/>
                  <a:pt x="6110" y="6554"/>
                </a:cubicBezTo>
                <a:cubicBezTo>
                  <a:pt x="6099" y="6546"/>
                  <a:pt x="6093" y="6533"/>
                  <a:pt x="6093" y="6519"/>
                </a:cubicBezTo>
                <a:lnTo>
                  <a:pt x="6093" y="5076"/>
                </a:lnTo>
                <a:cubicBezTo>
                  <a:pt x="6093" y="5053"/>
                  <a:pt x="6110" y="5034"/>
                  <a:pt x="6133" y="5032"/>
                </a:cubicBezTo>
                <a:lnTo>
                  <a:pt x="6585" y="4993"/>
                </a:lnTo>
                <a:cubicBezTo>
                  <a:pt x="6597" y="4991"/>
                  <a:pt x="6609" y="4996"/>
                  <a:pt x="6618" y="5004"/>
                </a:cubicBezTo>
                <a:cubicBezTo>
                  <a:pt x="6628" y="5012"/>
                  <a:pt x="6633" y="5024"/>
                  <a:pt x="6633" y="5037"/>
                </a:cubicBezTo>
                <a:lnTo>
                  <a:pt x="6633" y="6405"/>
                </a:lnTo>
                <a:close/>
                <a:moveTo>
                  <a:pt x="6633" y="4695"/>
                </a:moveTo>
                <a:cubicBezTo>
                  <a:pt x="6633" y="4718"/>
                  <a:pt x="6614" y="4738"/>
                  <a:pt x="6591" y="4739"/>
                </a:cubicBezTo>
                <a:lnTo>
                  <a:pt x="6139" y="4759"/>
                </a:lnTo>
                <a:lnTo>
                  <a:pt x="6137" y="4759"/>
                </a:lnTo>
                <a:cubicBezTo>
                  <a:pt x="6125" y="4759"/>
                  <a:pt x="6114" y="4755"/>
                  <a:pt x="6106" y="4747"/>
                </a:cubicBezTo>
                <a:cubicBezTo>
                  <a:pt x="6097" y="4738"/>
                  <a:pt x="6093" y="4727"/>
                  <a:pt x="6093" y="4715"/>
                </a:cubicBezTo>
                <a:lnTo>
                  <a:pt x="6093" y="3993"/>
                </a:lnTo>
                <a:cubicBezTo>
                  <a:pt x="6093" y="3981"/>
                  <a:pt x="6097" y="3970"/>
                  <a:pt x="6106" y="3962"/>
                </a:cubicBezTo>
                <a:cubicBezTo>
                  <a:pt x="6115" y="3953"/>
                  <a:pt x="6126" y="3949"/>
                  <a:pt x="6138" y="3949"/>
                </a:cubicBezTo>
                <a:lnTo>
                  <a:pt x="6590" y="3966"/>
                </a:lnTo>
                <a:cubicBezTo>
                  <a:pt x="6614" y="3967"/>
                  <a:pt x="6633" y="3987"/>
                  <a:pt x="6633" y="4011"/>
                </a:cubicBezTo>
                <a:lnTo>
                  <a:pt x="6633" y="4695"/>
                </a:lnTo>
                <a:lnTo>
                  <a:pt x="6633" y="4695"/>
                </a:lnTo>
                <a:close/>
                <a:moveTo>
                  <a:pt x="6633" y="3668"/>
                </a:moveTo>
                <a:cubicBezTo>
                  <a:pt x="6633" y="3680"/>
                  <a:pt x="6628" y="3692"/>
                  <a:pt x="6619" y="3701"/>
                </a:cubicBezTo>
                <a:cubicBezTo>
                  <a:pt x="6610" y="3708"/>
                  <a:pt x="6600" y="3712"/>
                  <a:pt x="6589" y="3712"/>
                </a:cubicBezTo>
                <a:cubicBezTo>
                  <a:pt x="6587" y="3712"/>
                  <a:pt x="6586" y="3712"/>
                  <a:pt x="6585" y="3712"/>
                </a:cubicBezTo>
                <a:lnTo>
                  <a:pt x="6133" y="3676"/>
                </a:lnTo>
                <a:cubicBezTo>
                  <a:pt x="6110" y="3674"/>
                  <a:pt x="6093" y="3655"/>
                  <a:pt x="6093" y="3632"/>
                </a:cubicBezTo>
                <a:lnTo>
                  <a:pt x="6093" y="2911"/>
                </a:lnTo>
                <a:cubicBezTo>
                  <a:pt x="6093" y="2898"/>
                  <a:pt x="6098" y="2885"/>
                  <a:pt x="6108" y="2877"/>
                </a:cubicBezTo>
                <a:cubicBezTo>
                  <a:pt x="6118" y="2869"/>
                  <a:pt x="6131" y="2865"/>
                  <a:pt x="6144" y="2867"/>
                </a:cubicBezTo>
                <a:lnTo>
                  <a:pt x="6596" y="2941"/>
                </a:lnTo>
                <a:cubicBezTo>
                  <a:pt x="6617" y="2944"/>
                  <a:pt x="6633" y="2963"/>
                  <a:pt x="6633" y="2984"/>
                </a:cubicBezTo>
                <a:lnTo>
                  <a:pt x="6633" y="3668"/>
                </a:lnTo>
                <a:lnTo>
                  <a:pt x="6633" y="3668"/>
                </a:lnTo>
                <a:close/>
                <a:moveTo>
                  <a:pt x="6633" y="2642"/>
                </a:moveTo>
                <a:cubicBezTo>
                  <a:pt x="6633" y="2655"/>
                  <a:pt x="6627" y="2668"/>
                  <a:pt x="6616" y="2676"/>
                </a:cubicBezTo>
                <a:cubicBezTo>
                  <a:pt x="6608" y="2683"/>
                  <a:pt x="6599" y="2686"/>
                  <a:pt x="6589" y="2686"/>
                </a:cubicBezTo>
                <a:cubicBezTo>
                  <a:pt x="6586" y="2686"/>
                  <a:pt x="6583" y="2686"/>
                  <a:pt x="6580" y="2685"/>
                </a:cubicBezTo>
                <a:lnTo>
                  <a:pt x="6128" y="2593"/>
                </a:lnTo>
                <a:cubicBezTo>
                  <a:pt x="6107" y="2589"/>
                  <a:pt x="6093" y="2571"/>
                  <a:pt x="6093" y="2550"/>
                </a:cubicBezTo>
                <a:lnTo>
                  <a:pt x="6093" y="1828"/>
                </a:lnTo>
                <a:cubicBezTo>
                  <a:pt x="6093" y="1814"/>
                  <a:pt x="6099" y="1801"/>
                  <a:pt x="6110" y="1793"/>
                </a:cubicBezTo>
                <a:cubicBezTo>
                  <a:pt x="6121" y="1784"/>
                  <a:pt x="6135" y="1782"/>
                  <a:pt x="6149" y="1786"/>
                </a:cubicBezTo>
                <a:lnTo>
                  <a:pt x="6601" y="1915"/>
                </a:lnTo>
                <a:cubicBezTo>
                  <a:pt x="6619" y="1921"/>
                  <a:pt x="6632" y="1938"/>
                  <a:pt x="6632" y="1958"/>
                </a:cubicBezTo>
                <a:lnTo>
                  <a:pt x="6632" y="2642"/>
                </a:lnTo>
                <a:lnTo>
                  <a:pt x="6633" y="2642"/>
                </a:lnTo>
                <a:close/>
                <a:moveTo>
                  <a:pt x="7209" y="6294"/>
                </a:moveTo>
                <a:lnTo>
                  <a:pt x="6808" y="6395"/>
                </a:lnTo>
                <a:cubicBezTo>
                  <a:pt x="6805" y="6396"/>
                  <a:pt x="6801" y="6397"/>
                  <a:pt x="6798" y="6397"/>
                </a:cubicBezTo>
                <a:cubicBezTo>
                  <a:pt x="6788" y="6397"/>
                  <a:pt x="6778" y="6393"/>
                  <a:pt x="6770" y="6387"/>
                </a:cubicBezTo>
                <a:cubicBezTo>
                  <a:pt x="6760" y="6379"/>
                  <a:pt x="6754" y="6366"/>
                  <a:pt x="6754" y="6352"/>
                </a:cubicBezTo>
                <a:lnTo>
                  <a:pt x="6754" y="5019"/>
                </a:lnTo>
                <a:cubicBezTo>
                  <a:pt x="6754" y="4996"/>
                  <a:pt x="6771" y="4977"/>
                  <a:pt x="6794" y="4975"/>
                </a:cubicBezTo>
                <a:lnTo>
                  <a:pt x="7181" y="4941"/>
                </a:lnTo>
                <a:cubicBezTo>
                  <a:pt x="7193" y="4940"/>
                  <a:pt x="7205" y="4944"/>
                  <a:pt x="7214" y="4952"/>
                </a:cubicBezTo>
                <a:cubicBezTo>
                  <a:pt x="7224" y="4961"/>
                  <a:pt x="7229" y="4972"/>
                  <a:pt x="7229" y="4984"/>
                </a:cubicBezTo>
                <a:lnTo>
                  <a:pt x="7242" y="6251"/>
                </a:lnTo>
                <a:cubicBezTo>
                  <a:pt x="7242" y="6271"/>
                  <a:pt x="7229" y="6289"/>
                  <a:pt x="7209" y="6294"/>
                </a:cubicBezTo>
                <a:close/>
              </a:path>
            </a:pathLst>
          </a:custGeom>
          <a:solidFill>
            <a:srgbClr val="014A81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íŝļîḑê">
            <a:extLst>
              <a:ext uri="{FF2B5EF4-FFF2-40B4-BE49-F238E27FC236}">
                <a16:creationId xmlns:a16="http://schemas.microsoft.com/office/drawing/2014/main" xmlns="" id="{79EA8F31-1CE7-4CD4-B273-02AAD88487A0}"/>
              </a:ext>
            </a:extLst>
          </p:cNvPr>
          <p:cNvSpPr txBox="1"/>
          <p:nvPr/>
        </p:nvSpPr>
        <p:spPr bwMode="auto">
          <a:xfrm>
            <a:off x="3315257" y="2099208"/>
            <a:ext cx="1620000" cy="60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46800" rIns="0" bIns="46800" anchor="ctr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dist" defTabSz="914377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15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特色</a:t>
            </a:r>
            <a:r>
              <a:rPr kumimoji="0" lang="zh-CN" altLang="en-US" sz="1400" b="1" i="0" u="none" strike="noStrike" kern="1200" cap="none" spc="150" normalizeH="0" baseline="0" noProof="0" dirty="0">
                <a:ln>
                  <a:noFill/>
                </a:ln>
                <a:solidFill>
                  <a:srgbClr val="014A8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房地产商</a:t>
            </a:r>
            <a:endParaRPr kumimoji="0" lang="en-US" altLang="zh-CN" sz="1400" b="1" i="0" u="none" strike="noStrike" kern="1200" cap="none" spc="150" normalizeH="0" baseline="0" noProof="0" dirty="0">
              <a:ln>
                <a:noFill/>
              </a:ln>
              <a:solidFill>
                <a:srgbClr val="014A8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ïš1îḑê">
            <a:extLst>
              <a:ext uri="{FF2B5EF4-FFF2-40B4-BE49-F238E27FC236}">
                <a16:creationId xmlns:a16="http://schemas.microsoft.com/office/drawing/2014/main" xmlns="" id="{F265E9BB-09AD-494A-B03E-EC86D4690F3B}"/>
              </a:ext>
            </a:extLst>
          </p:cNvPr>
          <p:cNvSpPr/>
          <p:nvPr/>
        </p:nvSpPr>
        <p:spPr>
          <a:xfrm>
            <a:off x="5236126" y="1412746"/>
            <a:ext cx="220163" cy="218753"/>
          </a:xfrm>
          <a:custGeom>
            <a:avLst/>
            <a:gdLst>
              <a:gd name="connsiteX0" fmla="*/ 278165 w 597103"/>
              <a:gd name="connsiteY0" fmla="*/ 429549 h 593280"/>
              <a:gd name="connsiteX1" fmla="*/ 262276 w 597103"/>
              <a:gd name="connsiteY1" fmla="*/ 445410 h 593280"/>
              <a:gd name="connsiteX2" fmla="*/ 262276 w 597103"/>
              <a:gd name="connsiteY2" fmla="*/ 537605 h 593280"/>
              <a:gd name="connsiteX3" fmla="*/ 278165 w 597103"/>
              <a:gd name="connsiteY3" fmla="*/ 552475 h 593280"/>
              <a:gd name="connsiteX4" fmla="*/ 311929 w 597103"/>
              <a:gd name="connsiteY4" fmla="*/ 552475 h 593280"/>
              <a:gd name="connsiteX5" fmla="*/ 327819 w 597103"/>
              <a:gd name="connsiteY5" fmla="*/ 537605 h 593280"/>
              <a:gd name="connsiteX6" fmla="*/ 327819 w 597103"/>
              <a:gd name="connsiteY6" fmla="*/ 444419 h 593280"/>
              <a:gd name="connsiteX7" fmla="*/ 311929 w 597103"/>
              <a:gd name="connsiteY7" fmla="*/ 429549 h 593280"/>
              <a:gd name="connsiteX8" fmla="*/ 295047 w 597103"/>
              <a:gd name="connsiteY8" fmla="*/ 380973 h 593280"/>
              <a:gd name="connsiteX9" fmla="*/ 512530 w 597103"/>
              <a:gd name="connsiteY9" fmla="*/ 593120 h 593280"/>
              <a:gd name="connsiteX10" fmla="*/ 77564 w 597103"/>
              <a:gd name="connsiteY10" fmla="*/ 593120 h 593280"/>
              <a:gd name="connsiteX11" fmla="*/ 295047 w 597103"/>
              <a:gd name="connsiteY11" fmla="*/ 380973 h 593280"/>
              <a:gd name="connsiteX12" fmla="*/ 480872 w 597103"/>
              <a:gd name="connsiteY12" fmla="*/ 258870 h 593280"/>
              <a:gd name="connsiteX13" fmla="*/ 465971 w 597103"/>
              <a:gd name="connsiteY13" fmla="*/ 273747 h 593280"/>
              <a:gd name="connsiteX14" fmla="*/ 465971 w 597103"/>
              <a:gd name="connsiteY14" fmla="*/ 310445 h 593280"/>
              <a:gd name="connsiteX15" fmla="*/ 480872 w 597103"/>
              <a:gd name="connsiteY15" fmla="*/ 325323 h 593280"/>
              <a:gd name="connsiteX16" fmla="*/ 517629 w 597103"/>
              <a:gd name="connsiteY16" fmla="*/ 325323 h 593280"/>
              <a:gd name="connsiteX17" fmla="*/ 532531 w 597103"/>
              <a:gd name="connsiteY17" fmla="*/ 310445 h 593280"/>
              <a:gd name="connsiteX18" fmla="*/ 532531 w 597103"/>
              <a:gd name="connsiteY18" fmla="*/ 273747 h 593280"/>
              <a:gd name="connsiteX19" fmla="*/ 517629 w 597103"/>
              <a:gd name="connsiteY19" fmla="*/ 258870 h 593280"/>
              <a:gd name="connsiteX20" fmla="*/ 288138 w 597103"/>
              <a:gd name="connsiteY20" fmla="*/ 155766 h 593280"/>
              <a:gd name="connsiteX21" fmla="*/ 330858 w 597103"/>
              <a:gd name="connsiteY21" fmla="*/ 197419 h 593280"/>
              <a:gd name="connsiteX22" fmla="*/ 322911 w 597103"/>
              <a:gd name="connsiteY22" fmla="*/ 221221 h 593280"/>
              <a:gd name="connsiteX23" fmla="*/ 358676 w 597103"/>
              <a:gd name="connsiteY23" fmla="*/ 263866 h 593280"/>
              <a:gd name="connsiteX24" fmla="*/ 358676 w 597103"/>
              <a:gd name="connsiteY24" fmla="*/ 343205 h 593280"/>
              <a:gd name="connsiteX25" fmla="*/ 296086 w 597103"/>
              <a:gd name="connsiteY25" fmla="*/ 335271 h 593280"/>
              <a:gd name="connsiteX26" fmla="*/ 216607 w 597103"/>
              <a:gd name="connsiteY26" fmla="*/ 348164 h 593280"/>
              <a:gd name="connsiteX27" fmla="*/ 216607 w 597103"/>
              <a:gd name="connsiteY27" fmla="*/ 263866 h 593280"/>
              <a:gd name="connsiteX28" fmla="*/ 253366 w 597103"/>
              <a:gd name="connsiteY28" fmla="*/ 221221 h 593280"/>
              <a:gd name="connsiteX29" fmla="*/ 246412 w 597103"/>
              <a:gd name="connsiteY29" fmla="*/ 197419 h 593280"/>
              <a:gd name="connsiteX30" fmla="*/ 288138 w 597103"/>
              <a:gd name="connsiteY30" fmla="*/ 155766 h 593280"/>
              <a:gd name="connsiteX31" fmla="*/ 480872 w 597103"/>
              <a:gd name="connsiteY31" fmla="*/ 146791 h 593280"/>
              <a:gd name="connsiteX32" fmla="*/ 465971 w 597103"/>
              <a:gd name="connsiteY32" fmla="*/ 162661 h 593280"/>
              <a:gd name="connsiteX33" fmla="*/ 465971 w 597103"/>
              <a:gd name="connsiteY33" fmla="*/ 198367 h 593280"/>
              <a:gd name="connsiteX34" fmla="*/ 480872 w 597103"/>
              <a:gd name="connsiteY34" fmla="*/ 214237 h 593280"/>
              <a:gd name="connsiteX35" fmla="*/ 517629 w 597103"/>
              <a:gd name="connsiteY35" fmla="*/ 214237 h 593280"/>
              <a:gd name="connsiteX36" fmla="*/ 532531 w 597103"/>
              <a:gd name="connsiteY36" fmla="*/ 198367 h 593280"/>
              <a:gd name="connsiteX37" fmla="*/ 532531 w 597103"/>
              <a:gd name="connsiteY37" fmla="*/ 162661 h 593280"/>
              <a:gd name="connsiteX38" fmla="*/ 517629 w 597103"/>
              <a:gd name="connsiteY38" fmla="*/ 146791 h 593280"/>
              <a:gd name="connsiteX39" fmla="*/ 452063 w 597103"/>
              <a:gd name="connsiteY39" fmla="*/ 65460 h 593280"/>
              <a:gd name="connsiteX40" fmla="*/ 547432 w 597103"/>
              <a:gd name="connsiteY40" fmla="*/ 65460 h 593280"/>
              <a:gd name="connsiteX41" fmla="*/ 597103 w 597103"/>
              <a:gd name="connsiteY41" fmla="*/ 115052 h 593280"/>
              <a:gd name="connsiteX42" fmla="*/ 597103 w 597103"/>
              <a:gd name="connsiteY42" fmla="*/ 579235 h 593280"/>
              <a:gd name="connsiteX43" fmla="*/ 582202 w 597103"/>
              <a:gd name="connsiteY43" fmla="*/ 593121 h 593280"/>
              <a:gd name="connsiteX44" fmla="*/ 553392 w 597103"/>
              <a:gd name="connsiteY44" fmla="*/ 593121 h 593280"/>
              <a:gd name="connsiteX45" fmla="*/ 553392 w 597103"/>
              <a:gd name="connsiteY45" fmla="*/ 585186 h 593280"/>
              <a:gd name="connsiteX46" fmla="*/ 511669 w 597103"/>
              <a:gd name="connsiteY46" fmla="*/ 451287 h 593280"/>
              <a:gd name="connsiteX47" fmla="*/ 400405 w 597103"/>
              <a:gd name="connsiteY47" fmla="*/ 357062 h 593280"/>
              <a:gd name="connsiteX48" fmla="*/ 400405 w 597103"/>
              <a:gd name="connsiteY48" fmla="*/ 117036 h 593280"/>
              <a:gd name="connsiteX49" fmla="*/ 452063 w 597103"/>
              <a:gd name="connsiteY49" fmla="*/ 65460 h 593280"/>
              <a:gd name="connsiteX50" fmla="*/ 81490 w 597103"/>
              <a:gd name="connsiteY50" fmla="*/ 0 h 593280"/>
              <a:gd name="connsiteX51" fmla="*/ 150060 w 597103"/>
              <a:gd name="connsiteY51" fmla="*/ 0 h 593280"/>
              <a:gd name="connsiteX52" fmla="*/ 151054 w 597103"/>
              <a:gd name="connsiteY52" fmla="*/ 0 h 593280"/>
              <a:gd name="connsiteX53" fmla="*/ 168942 w 597103"/>
              <a:gd name="connsiteY53" fmla="*/ 17858 h 593280"/>
              <a:gd name="connsiteX54" fmla="*/ 190805 w 597103"/>
              <a:gd name="connsiteY54" fmla="*/ 358151 h 593280"/>
              <a:gd name="connsiteX55" fmla="*/ 113291 w 597103"/>
              <a:gd name="connsiteY55" fmla="*/ 413709 h 593280"/>
              <a:gd name="connsiteX56" fmla="*/ 40745 w 597103"/>
              <a:gd name="connsiteY56" fmla="*/ 585343 h 593280"/>
              <a:gd name="connsiteX57" fmla="*/ 40745 w 597103"/>
              <a:gd name="connsiteY57" fmla="*/ 593280 h 593280"/>
              <a:gd name="connsiteX58" fmla="*/ 38757 w 597103"/>
              <a:gd name="connsiteY58" fmla="*/ 593280 h 593280"/>
              <a:gd name="connsiteX59" fmla="*/ 25838 w 597103"/>
              <a:gd name="connsiteY59" fmla="*/ 593280 h 593280"/>
              <a:gd name="connsiteX60" fmla="*/ 13913 w 597103"/>
              <a:gd name="connsiteY60" fmla="*/ 593280 h 593280"/>
              <a:gd name="connsiteX61" fmla="*/ 0 w 597103"/>
              <a:gd name="connsiteY61" fmla="*/ 579391 h 593280"/>
              <a:gd name="connsiteX62" fmla="*/ 0 w 597103"/>
              <a:gd name="connsiteY62" fmla="*/ 427598 h 593280"/>
              <a:gd name="connsiteX63" fmla="*/ 13913 w 597103"/>
              <a:gd name="connsiteY63" fmla="*/ 412717 h 593280"/>
              <a:gd name="connsiteX64" fmla="*/ 37763 w 597103"/>
              <a:gd name="connsiteY64" fmla="*/ 412717 h 593280"/>
              <a:gd name="connsiteX65" fmla="*/ 63602 w 597103"/>
              <a:gd name="connsiteY65" fmla="*/ 17858 h 593280"/>
              <a:gd name="connsiteX66" fmla="*/ 81490 w 597103"/>
              <a:gd name="connsiteY66" fmla="*/ 0 h 593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97103" h="593280">
                <a:moveTo>
                  <a:pt x="278165" y="429549"/>
                </a:moveTo>
                <a:cubicBezTo>
                  <a:pt x="269227" y="429549"/>
                  <a:pt x="262276" y="436488"/>
                  <a:pt x="262276" y="445410"/>
                </a:cubicBezTo>
                <a:lnTo>
                  <a:pt x="262276" y="537605"/>
                </a:lnTo>
                <a:cubicBezTo>
                  <a:pt x="262276" y="545536"/>
                  <a:pt x="269227" y="552475"/>
                  <a:pt x="278165" y="552475"/>
                </a:cubicBezTo>
                <a:lnTo>
                  <a:pt x="311929" y="552475"/>
                </a:lnTo>
                <a:cubicBezTo>
                  <a:pt x="319874" y="552475"/>
                  <a:pt x="327819" y="545536"/>
                  <a:pt x="327819" y="537605"/>
                </a:cubicBezTo>
                <a:lnTo>
                  <a:pt x="327819" y="444419"/>
                </a:lnTo>
                <a:cubicBezTo>
                  <a:pt x="327819" y="436488"/>
                  <a:pt x="320867" y="429549"/>
                  <a:pt x="311929" y="429549"/>
                </a:cubicBezTo>
                <a:close/>
                <a:moveTo>
                  <a:pt x="295047" y="380973"/>
                </a:moveTo>
                <a:cubicBezTo>
                  <a:pt x="413223" y="380973"/>
                  <a:pt x="509551" y="475150"/>
                  <a:pt x="512530" y="593120"/>
                </a:cubicBezTo>
                <a:lnTo>
                  <a:pt x="77564" y="593120"/>
                </a:lnTo>
                <a:cubicBezTo>
                  <a:pt x="79550" y="475150"/>
                  <a:pt x="175878" y="380973"/>
                  <a:pt x="295047" y="380973"/>
                </a:cubicBezTo>
                <a:close/>
                <a:moveTo>
                  <a:pt x="480872" y="258870"/>
                </a:moveTo>
                <a:cubicBezTo>
                  <a:pt x="472925" y="258870"/>
                  <a:pt x="465971" y="265812"/>
                  <a:pt x="465971" y="273747"/>
                </a:cubicBezTo>
                <a:lnTo>
                  <a:pt x="465971" y="310445"/>
                </a:lnTo>
                <a:cubicBezTo>
                  <a:pt x="465971" y="318380"/>
                  <a:pt x="472925" y="325323"/>
                  <a:pt x="480872" y="325323"/>
                </a:cubicBezTo>
                <a:lnTo>
                  <a:pt x="517629" y="325323"/>
                </a:lnTo>
                <a:cubicBezTo>
                  <a:pt x="525577" y="325323"/>
                  <a:pt x="532531" y="318380"/>
                  <a:pt x="532531" y="310445"/>
                </a:cubicBezTo>
                <a:lnTo>
                  <a:pt x="532531" y="273747"/>
                </a:lnTo>
                <a:cubicBezTo>
                  <a:pt x="532531" y="265812"/>
                  <a:pt x="525577" y="258870"/>
                  <a:pt x="517629" y="258870"/>
                </a:cubicBezTo>
                <a:close/>
                <a:moveTo>
                  <a:pt x="288138" y="155766"/>
                </a:moveTo>
                <a:cubicBezTo>
                  <a:pt x="311982" y="155766"/>
                  <a:pt x="330858" y="174609"/>
                  <a:pt x="330858" y="197419"/>
                </a:cubicBezTo>
                <a:cubicBezTo>
                  <a:pt x="330858" y="206345"/>
                  <a:pt x="327878" y="214279"/>
                  <a:pt x="322911" y="221221"/>
                </a:cubicBezTo>
                <a:cubicBezTo>
                  <a:pt x="343774" y="224196"/>
                  <a:pt x="358676" y="243039"/>
                  <a:pt x="358676" y="263866"/>
                </a:cubicBezTo>
                <a:lnTo>
                  <a:pt x="358676" y="343205"/>
                </a:lnTo>
                <a:cubicBezTo>
                  <a:pt x="339800" y="337255"/>
                  <a:pt x="317943" y="335271"/>
                  <a:pt x="296086" y="335271"/>
                </a:cubicBezTo>
                <a:cubicBezTo>
                  <a:pt x="269262" y="335271"/>
                  <a:pt x="242438" y="339238"/>
                  <a:pt x="216607" y="348164"/>
                </a:cubicBezTo>
                <a:lnTo>
                  <a:pt x="216607" y="263866"/>
                </a:lnTo>
                <a:cubicBezTo>
                  <a:pt x="216607" y="243039"/>
                  <a:pt x="232503" y="224196"/>
                  <a:pt x="253366" y="221221"/>
                </a:cubicBezTo>
                <a:cubicBezTo>
                  <a:pt x="249392" y="214279"/>
                  <a:pt x="246412" y="206345"/>
                  <a:pt x="246412" y="197419"/>
                </a:cubicBezTo>
                <a:cubicBezTo>
                  <a:pt x="246412" y="174609"/>
                  <a:pt x="265288" y="155766"/>
                  <a:pt x="288138" y="155766"/>
                </a:cubicBezTo>
                <a:close/>
                <a:moveTo>
                  <a:pt x="480872" y="146791"/>
                </a:moveTo>
                <a:cubicBezTo>
                  <a:pt x="472925" y="146791"/>
                  <a:pt x="465971" y="153734"/>
                  <a:pt x="465971" y="162661"/>
                </a:cubicBezTo>
                <a:lnTo>
                  <a:pt x="465971" y="198367"/>
                </a:lnTo>
                <a:cubicBezTo>
                  <a:pt x="465971" y="207294"/>
                  <a:pt x="472925" y="214237"/>
                  <a:pt x="480872" y="214237"/>
                </a:cubicBezTo>
                <a:lnTo>
                  <a:pt x="517629" y="214237"/>
                </a:lnTo>
                <a:cubicBezTo>
                  <a:pt x="525577" y="214237"/>
                  <a:pt x="532531" y="207294"/>
                  <a:pt x="532531" y="198367"/>
                </a:cubicBezTo>
                <a:lnTo>
                  <a:pt x="532531" y="162661"/>
                </a:lnTo>
                <a:cubicBezTo>
                  <a:pt x="532531" y="153734"/>
                  <a:pt x="525577" y="146791"/>
                  <a:pt x="517629" y="146791"/>
                </a:cubicBezTo>
                <a:close/>
                <a:moveTo>
                  <a:pt x="452063" y="65460"/>
                </a:moveTo>
                <a:lnTo>
                  <a:pt x="547432" y="65460"/>
                </a:lnTo>
                <a:cubicBezTo>
                  <a:pt x="574254" y="65460"/>
                  <a:pt x="597103" y="87281"/>
                  <a:pt x="597103" y="115052"/>
                </a:cubicBezTo>
                <a:lnTo>
                  <a:pt x="597103" y="579235"/>
                </a:lnTo>
                <a:cubicBezTo>
                  <a:pt x="597103" y="587170"/>
                  <a:pt x="590149" y="593121"/>
                  <a:pt x="582202" y="593121"/>
                </a:cubicBezTo>
                <a:lnTo>
                  <a:pt x="553392" y="593121"/>
                </a:lnTo>
                <a:lnTo>
                  <a:pt x="553392" y="585186"/>
                </a:lnTo>
                <a:cubicBezTo>
                  <a:pt x="552399" y="536586"/>
                  <a:pt x="536504" y="489969"/>
                  <a:pt x="511669" y="451287"/>
                </a:cubicBezTo>
                <a:cubicBezTo>
                  <a:pt x="483853" y="410622"/>
                  <a:pt x="446103" y="376899"/>
                  <a:pt x="400405" y="357062"/>
                </a:cubicBezTo>
                <a:lnTo>
                  <a:pt x="400405" y="117036"/>
                </a:lnTo>
                <a:cubicBezTo>
                  <a:pt x="400405" y="88272"/>
                  <a:pt x="423254" y="65460"/>
                  <a:pt x="452063" y="65460"/>
                </a:cubicBezTo>
                <a:close/>
                <a:moveTo>
                  <a:pt x="81490" y="0"/>
                </a:moveTo>
                <a:lnTo>
                  <a:pt x="150060" y="0"/>
                </a:lnTo>
                <a:lnTo>
                  <a:pt x="151054" y="0"/>
                </a:lnTo>
                <a:cubicBezTo>
                  <a:pt x="159998" y="0"/>
                  <a:pt x="167948" y="7937"/>
                  <a:pt x="168942" y="17858"/>
                </a:cubicBezTo>
                <a:lnTo>
                  <a:pt x="190805" y="358151"/>
                </a:lnTo>
                <a:cubicBezTo>
                  <a:pt x="161986" y="372040"/>
                  <a:pt x="135154" y="389898"/>
                  <a:pt x="113291" y="413709"/>
                </a:cubicBezTo>
                <a:cubicBezTo>
                  <a:pt x="69564" y="458353"/>
                  <a:pt x="41738" y="518872"/>
                  <a:pt x="40745" y="585343"/>
                </a:cubicBezTo>
                <a:lnTo>
                  <a:pt x="40745" y="593280"/>
                </a:lnTo>
                <a:lnTo>
                  <a:pt x="38757" y="593280"/>
                </a:lnTo>
                <a:lnTo>
                  <a:pt x="25838" y="593280"/>
                </a:lnTo>
                <a:lnTo>
                  <a:pt x="13913" y="593280"/>
                </a:lnTo>
                <a:cubicBezTo>
                  <a:pt x="5963" y="593280"/>
                  <a:pt x="0" y="587327"/>
                  <a:pt x="0" y="579391"/>
                </a:cubicBezTo>
                <a:lnTo>
                  <a:pt x="0" y="427598"/>
                </a:lnTo>
                <a:cubicBezTo>
                  <a:pt x="0" y="419661"/>
                  <a:pt x="5963" y="412717"/>
                  <a:pt x="13913" y="412717"/>
                </a:cubicBezTo>
                <a:lnTo>
                  <a:pt x="37763" y="412717"/>
                </a:lnTo>
                <a:lnTo>
                  <a:pt x="63602" y="17858"/>
                </a:lnTo>
                <a:cubicBezTo>
                  <a:pt x="64595" y="7937"/>
                  <a:pt x="71552" y="0"/>
                  <a:pt x="81490" y="0"/>
                </a:cubicBezTo>
                <a:close/>
              </a:path>
            </a:pathLst>
          </a:custGeom>
          <a:solidFill>
            <a:srgbClr val="014A81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îSļíḍè">
            <a:extLst>
              <a:ext uri="{FF2B5EF4-FFF2-40B4-BE49-F238E27FC236}">
                <a16:creationId xmlns:a16="http://schemas.microsoft.com/office/drawing/2014/main" xmlns="" id="{41EAF1ED-1A2B-4CB8-8E4B-E1B3A7705865}"/>
              </a:ext>
            </a:extLst>
          </p:cNvPr>
          <p:cNvSpPr txBox="1"/>
          <p:nvPr/>
        </p:nvSpPr>
        <p:spPr bwMode="auto">
          <a:xfrm>
            <a:off x="5631139" y="1221680"/>
            <a:ext cx="1620000" cy="60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46800" rIns="0" bIns="46800" anchor="ctr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dist" defTabSz="914377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15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城市综合体开发</a:t>
            </a:r>
            <a:endParaRPr kumimoji="0" lang="en-US" altLang="zh-CN" sz="1400" b="1" i="0" u="none" strike="noStrike" kern="1200" cap="none" spc="15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dist" defTabSz="914377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150" normalizeH="0" baseline="0" noProof="0" dirty="0">
                <a:ln>
                  <a:noFill/>
                </a:ln>
                <a:solidFill>
                  <a:srgbClr val="014A8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运营商</a:t>
            </a:r>
            <a:endParaRPr kumimoji="0" lang="en-US" altLang="zh-CN" sz="1400" b="1" i="0" u="none" strike="noStrike" kern="1200" cap="none" spc="150" normalizeH="0" baseline="0" noProof="0" dirty="0">
              <a:ln>
                <a:noFill/>
              </a:ln>
              <a:solidFill>
                <a:srgbClr val="014A8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íṥļîḍê">
            <a:extLst>
              <a:ext uri="{FF2B5EF4-FFF2-40B4-BE49-F238E27FC236}">
                <a16:creationId xmlns:a16="http://schemas.microsoft.com/office/drawing/2014/main" xmlns="" id="{9B43C576-6EBA-4D48-9F8D-67C89866CEDC}"/>
              </a:ext>
            </a:extLst>
          </p:cNvPr>
          <p:cNvSpPr/>
          <p:nvPr/>
        </p:nvSpPr>
        <p:spPr>
          <a:xfrm>
            <a:off x="5220714" y="2324910"/>
            <a:ext cx="259706" cy="176876"/>
          </a:xfrm>
          <a:custGeom>
            <a:avLst/>
            <a:gdLst>
              <a:gd name="T0" fmla="*/ 1379 w 6499"/>
              <a:gd name="T1" fmla="*/ 2236 h 4433"/>
              <a:gd name="T2" fmla="*/ 6179 w 6499"/>
              <a:gd name="T3" fmla="*/ 3357 h 4433"/>
              <a:gd name="T4" fmla="*/ 4552 w 6499"/>
              <a:gd name="T5" fmla="*/ 3686 h 4433"/>
              <a:gd name="T6" fmla="*/ 6305 w 6499"/>
              <a:gd name="T7" fmla="*/ 3686 h 4433"/>
              <a:gd name="T8" fmla="*/ 5964 w 6499"/>
              <a:gd name="T9" fmla="*/ 3977 h 4433"/>
              <a:gd name="T10" fmla="*/ 4337 w 6499"/>
              <a:gd name="T11" fmla="*/ 4306 h 4433"/>
              <a:gd name="T12" fmla="*/ 6091 w 6499"/>
              <a:gd name="T13" fmla="*/ 4306 h 4433"/>
              <a:gd name="T14" fmla="*/ 6372 w 6499"/>
              <a:gd name="T15" fmla="*/ 2118 h 4433"/>
              <a:gd name="T16" fmla="*/ 4745 w 6499"/>
              <a:gd name="T17" fmla="*/ 2448 h 4433"/>
              <a:gd name="T18" fmla="*/ 6499 w 6499"/>
              <a:gd name="T19" fmla="*/ 2448 h 4433"/>
              <a:gd name="T20" fmla="*/ 4337 w 6499"/>
              <a:gd name="T21" fmla="*/ 2864 h 4433"/>
              <a:gd name="T22" fmla="*/ 5964 w 6499"/>
              <a:gd name="T23" fmla="*/ 3193 h 4433"/>
              <a:gd name="T24" fmla="*/ 5964 w 6499"/>
              <a:gd name="T25" fmla="*/ 2737 h 4433"/>
              <a:gd name="T26" fmla="*/ 6256 w 6499"/>
              <a:gd name="T27" fmla="*/ 1954 h 4433"/>
              <a:gd name="T28" fmla="*/ 6256 w 6499"/>
              <a:gd name="T29" fmla="*/ 1498 h 4433"/>
              <a:gd name="T30" fmla="*/ 4631 w 6499"/>
              <a:gd name="T31" fmla="*/ 1828 h 4433"/>
              <a:gd name="T32" fmla="*/ 4407 w 6499"/>
              <a:gd name="T33" fmla="*/ 3710 h 4433"/>
              <a:gd name="T34" fmla="*/ 3695 w 6499"/>
              <a:gd name="T35" fmla="*/ 3357 h 4433"/>
              <a:gd name="T36" fmla="*/ 784 w 6499"/>
              <a:gd name="T37" fmla="*/ 2774 h 4433"/>
              <a:gd name="T38" fmla="*/ 853 w 6499"/>
              <a:gd name="T39" fmla="*/ 998 h 4433"/>
              <a:gd name="T40" fmla="*/ 5044 w 6499"/>
              <a:gd name="T41" fmla="*/ 456 h 4433"/>
              <a:gd name="T42" fmla="*/ 5701 w 6499"/>
              <a:gd name="T43" fmla="*/ 1110 h 4433"/>
              <a:gd name="T44" fmla="*/ 6053 w 6499"/>
              <a:gd name="T45" fmla="*/ 1341 h 4433"/>
              <a:gd name="T46" fmla="*/ 5624 w 6499"/>
              <a:gd name="T47" fmla="*/ 0 h 4433"/>
              <a:gd name="T48" fmla="*/ 0 w 6499"/>
              <a:gd name="T49" fmla="*/ 3277 h 4433"/>
              <a:gd name="T50" fmla="*/ 4304 w 6499"/>
              <a:gd name="T51" fmla="*/ 3810 h 4433"/>
              <a:gd name="T52" fmla="*/ 3077 w 6499"/>
              <a:gd name="T53" fmla="*/ 737 h 4433"/>
              <a:gd name="T54" fmla="*/ 1905 w 6499"/>
              <a:gd name="T55" fmla="*/ 1909 h 4433"/>
              <a:gd name="T56" fmla="*/ 2545 w 6499"/>
              <a:gd name="T57" fmla="*/ 1485 h 4433"/>
              <a:gd name="T58" fmla="*/ 2504 w 6499"/>
              <a:gd name="T59" fmla="*/ 2156 h 4433"/>
              <a:gd name="T60" fmla="*/ 2241 w 6499"/>
              <a:gd name="T61" fmla="*/ 1660 h 4433"/>
              <a:gd name="T62" fmla="*/ 2504 w 6499"/>
              <a:gd name="T63" fmla="*/ 2156 h 4433"/>
              <a:gd name="T64" fmla="*/ 2313 w 6499"/>
              <a:gd name="T65" fmla="*/ 2332 h 4433"/>
              <a:gd name="T66" fmla="*/ 2731 w 6499"/>
              <a:gd name="T67" fmla="*/ 2332 h 4433"/>
              <a:gd name="T68" fmla="*/ 2991 w 6499"/>
              <a:gd name="T69" fmla="*/ 1661 h 4433"/>
              <a:gd name="T70" fmla="*/ 2684 w 6499"/>
              <a:gd name="T71" fmla="*/ 2157 h 4433"/>
              <a:gd name="T72" fmla="*/ 2991 w 6499"/>
              <a:gd name="T73" fmla="*/ 1661 h 4433"/>
              <a:gd name="T74" fmla="*/ 2991 w 6499"/>
              <a:gd name="T75" fmla="*/ 1485 h 4433"/>
              <a:gd name="T76" fmla="*/ 3611 w 6499"/>
              <a:gd name="T77" fmla="*/ 2332 h 4433"/>
              <a:gd name="T78" fmla="*/ 3652 w 6499"/>
              <a:gd name="T79" fmla="*/ 1661 h 4433"/>
              <a:gd name="T80" fmla="*/ 3915 w 6499"/>
              <a:gd name="T81" fmla="*/ 2157 h 4433"/>
              <a:gd name="T82" fmla="*/ 3652 w 6499"/>
              <a:gd name="T83" fmla="*/ 1661 h 4433"/>
              <a:gd name="T84" fmla="*/ 3843 w 6499"/>
              <a:gd name="T85" fmla="*/ 1485 h 4433"/>
              <a:gd name="T86" fmla="*/ 3425 w 6499"/>
              <a:gd name="T87" fmla="*/ 1485 h 4433"/>
              <a:gd name="T88" fmla="*/ 3165 w 6499"/>
              <a:gd name="T89" fmla="*/ 1485 h 4433"/>
              <a:gd name="T90" fmla="*/ 3496 w 6499"/>
              <a:gd name="T91" fmla="*/ 1908 h 4433"/>
              <a:gd name="T92" fmla="*/ 3164 w 6499"/>
              <a:gd name="T93" fmla="*/ 2156 h 4433"/>
              <a:gd name="T94" fmla="*/ 3425 w 6499"/>
              <a:gd name="T95" fmla="*/ 2332 h 4433"/>
              <a:gd name="T96" fmla="*/ 3165 w 6499"/>
              <a:gd name="T97" fmla="*/ 2745 h 4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499" h="4433">
                <a:moveTo>
                  <a:pt x="1379" y="1588"/>
                </a:moveTo>
                <a:cubicBezTo>
                  <a:pt x="1557" y="1588"/>
                  <a:pt x="1703" y="1733"/>
                  <a:pt x="1703" y="1912"/>
                </a:cubicBezTo>
                <a:cubicBezTo>
                  <a:pt x="1703" y="2090"/>
                  <a:pt x="1557" y="2236"/>
                  <a:pt x="1379" y="2236"/>
                </a:cubicBezTo>
                <a:cubicBezTo>
                  <a:pt x="1200" y="2236"/>
                  <a:pt x="1055" y="2090"/>
                  <a:pt x="1055" y="1912"/>
                </a:cubicBezTo>
                <a:cubicBezTo>
                  <a:pt x="1055" y="1733"/>
                  <a:pt x="1200" y="1588"/>
                  <a:pt x="1379" y="1588"/>
                </a:cubicBezTo>
                <a:close/>
                <a:moveTo>
                  <a:pt x="6179" y="3357"/>
                </a:moveTo>
                <a:lnTo>
                  <a:pt x="4679" y="3357"/>
                </a:lnTo>
                <a:cubicBezTo>
                  <a:pt x="4609" y="3357"/>
                  <a:pt x="4552" y="3413"/>
                  <a:pt x="4552" y="3484"/>
                </a:cubicBezTo>
                <a:lnTo>
                  <a:pt x="4552" y="3686"/>
                </a:lnTo>
                <a:cubicBezTo>
                  <a:pt x="4552" y="3756"/>
                  <a:pt x="4608" y="3813"/>
                  <a:pt x="4679" y="3813"/>
                </a:cubicBezTo>
                <a:lnTo>
                  <a:pt x="6179" y="3813"/>
                </a:lnTo>
                <a:cubicBezTo>
                  <a:pt x="6248" y="3813"/>
                  <a:pt x="6305" y="3757"/>
                  <a:pt x="6305" y="3686"/>
                </a:cubicBezTo>
                <a:lnTo>
                  <a:pt x="6305" y="3484"/>
                </a:lnTo>
                <a:cubicBezTo>
                  <a:pt x="6305" y="3414"/>
                  <a:pt x="6248" y="3357"/>
                  <a:pt x="6179" y="3357"/>
                </a:cubicBezTo>
                <a:close/>
                <a:moveTo>
                  <a:pt x="5964" y="3977"/>
                </a:moveTo>
                <a:lnTo>
                  <a:pt x="4464" y="3977"/>
                </a:lnTo>
                <a:cubicBezTo>
                  <a:pt x="4395" y="3977"/>
                  <a:pt x="4337" y="4033"/>
                  <a:pt x="4337" y="4104"/>
                </a:cubicBezTo>
                <a:lnTo>
                  <a:pt x="4337" y="4306"/>
                </a:lnTo>
                <a:cubicBezTo>
                  <a:pt x="4337" y="4376"/>
                  <a:pt x="4393" y="4433"/>
                  <a:pt x="4464" y="4433"/>
                </a:cubicBezTo>
                <a:lnTo>
                  <a:pt x="5964" y="4433"/>
                </a:lnTo>
                <a:cubicBezTo>
                  <a:pt x="6033" y="4433"/>
                  <a:pt x="6091" y="4377"/>
                  <a:pt x="6091" y="4306"/>
                </a:cubicBezTo>
                <a:lnTo>
                  <a:pt x="6091" y="4104"/>
                </a:lnTo>
                <a:cubicBezTo>
                  <a:pt x="6089" y="4033"/>
                  <a:pt x="6033" y="3977"/>
                  <a:pt x="5964" y="3977"/>
                </a:cubicBezTo>
                <a:close/>
                <a:moveTo>
                  <a:pt x="6372" y="2118"/>
                </a:moveTo>
                <a:lnTo>
                  <a:pt x="4872" y="2118"/>
                </a:lnTo>
                <a:cubicBezTo>
                  <a:pt x="4803" y="2118"/>
                  <a:pt x="4745" y="2174"/>
                  <a:pt x="4745" y="2245"/>
                </a:cubicBezTo>
                <a:lnTo>
                  <a:pt x="4745" y="2448"/>
                </a:lnTo>
                <a:cubicBezTo>
                  <a:pt x="4745" y="2517"/>
                  <a:pt x="4801" y="2574"/>
                  <a:pt x="4872" y="2574"/>
                </a:cubicBezTo>
                <a:lnTo>
                  <a:pt x="6372" y="2574"/>
                </a:lnTo>
                <a:cubicBezTo>
                  <a:pt x="6441" y="2574"/>
                  <a:pt x="6499" y="2518"/>
                  <a:pt x="6499" y="2448"/>
                </a:cubicBezTo>
                <a:lnTo>
                  <a:pt x="6499" y="2245"/>
                </a:lnTo>
                <a:cubicBezTo>
                  <a:pt x="6499" y="2176"/>
                  <a:pt x="6441" y="2118"/>
                  <a:pt x="6372" y="2118"/>
                </a:cubicBezTo>
                <a:close/>
                <a:moveTo>
                  <a:pt x="4337" y="2864"/>
                </a:moveTo>
                <a:lnTo>
                  <a:pt x="4337" y="3066"/>
                </a:lnTo>
                <a:cubicBezTo>
                  <a:pt x="4337" y="3136"/>
                  <a:pt x="4393" y="3193"/>
                  <a:pt x="4464" y="3193"/>
                </a:cubicBezTo>
                <a:lnTo>
                  <a:pt x="5964" y="3193"/>
                </a:lnTo>
                <a:cubicBezTo>
                  <a:pt x="6033" y="3193"/>
                  <a:pt x="6091" y="3137"/>
                  <a:pt x="6091" y="3066"/>
                </a:cubicBezTo>
                <a:lnTo>
                  <a:pt x="6091" y="2864"/>
                </a:lnTo>
                <a:cubicBezTo>
                  <a:pt x="6091" y="2794"/>
                  <a:pt x="6035" y="2737"/>
                  <a:pt x="5964" y="2737"/>
                </a:cubicBezTo>
                <a:lnTo>
                  <a:pt x="4464" y="2737"/>
                </a:lnTo>
                <a:cubicBezTo>
                  <a:pt x="4395" y="2738"/>
                  <a:pt x="4337" y="2794"/>
                  <a:pt x="4337" y="2864"/>
                </a:cubicBezTo>
                <a:close/>
                <a:moveTo>
                  <a:pt x="6256" y="1954"/>
                </a:moveTo>
                <a:cubicBezTo>
                  <a:pt x="6325" y="1954"/>
                  <a:pt x="6383" y="1898"/>
                  <a:pt x="6383" y="1828"/>
                </a:cubicBezTo>
                <a:lnTo>
                  <a:pt x="6383" y="1625"/>
                </a:lnTo>
                <a:cubicBezTo>
                  <a:pt x="6383" y="1556"/>
                  <a:pt x="6327" y="1498"/>
                  <a:pt x="6256" y="1498"/>
                </a:cubicBezTo>
                <a:lnTo>
                  <a:pt x="4757" y="1498"/>
                </a:lnTo>
                <a:cubicBezTo>
                  <a:pt x="4688" y="1498"/>
                  <a:pt x="4631" y="1554"/>
                  <a:pt x="4631" y="1625"/>
                </a:cubicBezTo>
                <a:lnTo>
                  <a:pt x="4631" y="1828"/>
                </a:lnTo>
                <a:cubicBezTo>
                  <a:pt x="4631" y="1897"/>
                  <a:pt x="4687" y="1954"/>
                  <a:pt x="4757" y="1954"/>
                </a:cubicBezTo>
                <a:lnTo>
                  <a:pt x="6256" y="1954"/>
                </a:lnTo>
                <a:close/>
                <a:moveTo>
                  <a:pt x="4407" y="3710"/>
                </a:moveTo>
                <a:lnTo>
                  <a:pt x="4407" y="3460"/>
                </a:lnTo>
                <a:cubicBezTo>
                  <a:pt x="4407" y="3404"/>
                  <a:pt x="4361" y="3357"/>
                  <a:pt x="4304" y="3357"/>
                </a:cubicBezTo>
                <a:lnTo>
                  <a:pt x="3695" y="3357"/>
                </a:lnTo>
                <a:lnTo>
                  <a:pt x="1081" y="3357"/>
                </a:lnTo>
                <a:cubicBezTo>
                  <a:pt x="1096" y="3277"/>
                  <a:pt x="1095" y="3190"/>
                  <a:pt x="1067" y="3101"/>
                </a:cubicBezTo>
                <a:cubicBezTo>
                  <a:pt x="1023" y="2958"/>
                  <a:pt x="917" y="2841"/>
                  <a:pt x="784" y="2774"/>
                </a:cubicBezTo>
                <a:cubicBezTo>
                  <a:pt x="668" y="2716"/>
                  <a:pt x="557" y="2708"/>
                  <a:pt x="456" y="2726"/>
                </a:cubicBezTo>
                <a:lnTo>
                  <a:pt x="456" y="1088"/>
                </a:lnTo>
                <a:cubicBezTo>
                  <a:pt x="577" y="1109"/>
                  <a:pt x="712" y="1094"/>
                  <a:pt x="853" y="998"/>
                </a:cubicBezTo>
                <a:cubicBezTo>
                  <a:pt x="939" y="941"/>
                  <a:pt x="1008" y="860"/>
                  <a:pt x="1048" y="764"/>
                </a:cubicBezTo>
                <a:cubicBezTo>
                  <a:pt x="1093" y="656"/>
                  <a:pt x="1099" y="552"/>
                  <a:pt x="1081" y="456"/>
                </a:cubicBezTo>
                <a:lnTo>
                  <a:pt x="5044" y="456"/>
                </a:lnTo>
                <a:cubicBezTo>
                  <a:pt x="5024" y="536"/>
                  <a:pt x="5021" y="622"/>
                  <a:pt x="5043" y="712"/>
                </a:cubicBezTo>
                <a:cubicBezTo>
                  <a:pt x="5089" y="912"/>
                  <a:pt x="5251" y="1070"/>
                  <a:pt x="5452" y="1114"/>
                </a:cubicBezTo>
                <a:cubicBezTo>
                  <a:pt x="5540" y="1133"/>
                  <a:pt x="5624" y="1130"/>
                  <a:pt x="5701" y="1110"/>
                </a:cubicBezTo>
                <a:lnTo>
                  <a:pt x="5701" y="1237"/>
                </a:lnTo>
                <a:cubicBezTo>
                  <a:pt x="5701" y="1294"/>
                  <a:pt x="5748" y="1341"/>
                  <a:pt x="5805" y="1341"/>
                </a:cubicBezTo>
                <a:lnTo>
                  <a:pt x="6053" y="1341"/>
                </a:lnTo>
                <a:cubicBezTo>
                  <a:pt x="6111" y="1341"/>
                  <a:pt x="6157" y="1294"/>
                  <a:pt x="6157" y="1237"/>
                </a:cubicBezTo>
                <a:lnTo>
                  <a:pt x="6157" y="533"/>
                </a:lnTo>
                <a:cubicBezTo>
                  <a:pt x="6157" y="238"/>
                  <a:pt x="5919" y="0"/>
                  <a:pt x="5624" y="0"/>
                </a:cubicBezTo>
                <a:lnTo>
                  <a:pt x="533" y="0"/>
                </a:lnTo>
                <a:cubicBezTo>
                  <a:pt x="239" y="0"/>
                  <a:pt x="0" y="238"/>
                  <a:pt x="0" y="533"/>
                </a:cubicBezTo>
                <a:lnTo>
                  <a:pt x="0" y="3277"/>
                </a:lnTo>
                <a:cubicBezTo>
                  <a:pt x="0" y="3572"/>
                  <a:pt x="239" y="3810"/>
                  <a:pt x="533" y="3810"/>
                </a:cubicBezTo>
                <a:lnTo>
                  <a:pt x="3695" y="3810"/>
                </a:lnTo>
                <a:lnTo>
                  <a:pt x="4304" y="3810"/>
                </a:lnTo>
                <a:lnTo>
                  <a:pt x="4304" y="3810"/>
                </a:lnTo>
                <a:cubicBezTo>
                  <a:pt x="4361" y="3813"/>
                  <a:pt x="4407" y="3768"/>
                  <a:pt x="4407" y="3710"/>
                </a:cubicBezTo>
                <a:close/>
                <a:moveTo>
                  <a:pt x="3077" y="737"/>
                </a:moveTo>
                <a:cubicBezTo>
                  <a:pt x="3723" y="737"/>
                  <a:pt x="4249" y="1262"/>
                  <a:pt x="4249" y="1909"/>
                </a:cubicBezTo>
                <a:cubicBezTo>
                  <a:pt x="4249" y="2556"/>
                  <a:pt x="3724" y="3081"/>
                  <a:pt x="3077" y="3081"/>
                </a:cubicBezTo>
                <a:cubicBezTo>
                  <a:pt x="2432" y="3081"/>
                  <a:pt x="1905" y="2556"/>
                  <a:pt x="1905" y="1909"/>
                </a:cubicBezTo>
                <a:cubicBezTo>
                  <a:pt x="1905" y="1262"/>
                  <a:pt x="2432" y="737"/>
                  <a:pt x="3077" y="737"/>
                </a:cubicBezTo>
                <a:close/>
                <a:moveTo>
                  <a:pt x="2315" y="1485"/>
                </a:moveTo>
                <a:lnTo>
                  <a:pt x="2545" y="1485"/>
                </a:lnTo>
                <a:cubicBezTo>
                  <a:pt x="2592" y="1332"/>
                  <a:pt x="2661" y="1206"/>
                  <a:pt x="2733" y="1106"/>
                </a:cubicBezTo>
                <a:cubicBezTo>
                  <a:pt x="2555" y="1184"/>
                  <a:pt x="2408" y="1318"/>
                  <a:pt x="2315" y="1485"/>
                </a:cubicBezTo>
                <a:close/>
                <a:moveTo>
                  <a:pt x="2504" y="2156"/>
                </a:moveTo>
                <a:cubicBezTo>
                  <a:pt x="2491" y="2078"/>
                  <a:pt x="2484" y="1997"/>
                  <a:pt x="2484" y="1908"/>
                </a:cubicBezTo>
                <a:cubicBezTo>
                  <a:pt x="2484" y="1820"/>
                  <a:pt x="2492" y="1737"/>
                  <a:pt x="2504" y="1660"/>
                </a:cubicBezTo>
                <a:lnTo>
                  <a:pt x="2241" y="1660"/>
                </a:lnTo>
                <a:cubicBezTo>
                  <a:pt x="2219" y="1738"/>
                  <a:pt x="2205" y="1821"/>
                  <a:pt x="2205" y="1908"/>
                </a:cubicBezTo>
                <a:cubicBezTo>
                  <a:pt x="2205" y="1993"/>
                  <a:pt x="2219" y="2077"/>
                  <a:pt x="2241" y="2156"/>
                </a:cubicBezTo>
                <a:lnTo>
                  <a:pt x="2504" y="2156"/>
                </a:lnTo>
                <a:close/>
                <a:moveTo>
                  <a:pt x="2732" y="2710"/>
                </a:moveTo>
                <a:cubicBezTo>
                  <a:pt x="2660" y="2612"/>
                  <a:pt x="2592" y="2485"/>
                  <a:pt x="2544" y="2332"/>
                </a:cubicBezTo>
                <a:lnTo>
                  <a:pt x="2313" y="2332"/>
                </a:lnTo>
                <a:cubicBezTo>
                  <a:pt x="2408" y="2500"/>
                  <a:pt x="2555" y="2633"/>
                  <a:pt x="2732" y="2710"/>
                </a:cubicBezTo>
                <a:close/>
                <a:moveTo>
                  <a:pt x="2991" y="2332"/>
                </a:moveTo>
                <a:lnTo>
                  <a:pt x="2731" y="2332"/>
                </a:lnTo>
                <a:cubicBezTo>
                  <a:pt x="2800" y="2522"/>
                  <a:pt x="2905" y="2658"/>
                  <a:pt x="2991" y="2744"/>
                </a:cubicBezTo>
                <a:lnTo>
                  <a:pt x="2991" y="2332"/>
                </a:lnTo>
                <a:close/>
                <a:moveTo>
                  <a:pt x="2991" y="1661"/>
                </a:moveTo>
                <a:lnTo>
                  <a:pt x="2683" y="1661"/>
                </a:lnTo>
                <a:cubicBezTo>
                  <a:pt x="2668" y="1737"/>
                  <a:pt x="2660" y="1820"/>
                  <a:pt x="2660" y="1909"/>
                </a:cubicBezTo>
                <a:cubicBezTo>
                  <a:pt x="2660" y="1998"/>
                  <a:pt x="2669" y="2081"/>
                  <a:pt x="2684" y="2157"/>
                </a:cubicBezTo>
                <a:lnTo>
                  <a:pt x="2992" y="2157"/>
                </a:lnTo>
                <a:lnTo>
                  <a:pt x="2992" y="1661"/>
                </a:lnTo>
                <a:lnTo>
                  <a:pt x="2991" y="1661"/>
                </a:lnTo>
                <a:close/>
                <a:moveTo>
                  <a:pt x="2991" y="1072"/>
                </a:moveTo>
                <a:cubicBezTo>
                  <a:pt x="2905" y="1157"/>
                  <a:pt x="2799" y="1293"/>
                  <a:pt x="2731" y="1485"/>
                </a:cubicBezTo>
                <a:lnTo>
                  <a:pt x="2991" y="1485"/>
                </a:lnTo>
                <a:lnTo>
                  <a:pt x="2991" y="1072"/>
                </a:lnTo>
                <a:close/>
                <a:moveTo>
                  <a:pt x="3841" y="2332"/>
                </a:moveTo>
                <a:lnTo>
                  <a:pt x="3611" y="2332"/>
                </a:lnTo>
                <a:cubicBezTo>
                  <a:pt x="3564" y="2485"/>
                  <a:pt x="3495" y="2610"/>
                  <a:pt x="3423" y="2710"/>
                </a:cubicBezTo>
                <a:cubicBezTo>
                  <a:pt x="3601" y="2633"/>
                  <a:pt x="3748" y="2500"/>
                  <a:pt x="3841" y="2332"/>
                </a:cubicBezTo>
                <a:close/>
                <a:moveTo>
                  <a:pt x="3652" y="1661"/>
                </a:moveTo>
                <a:cubicBezTo>
                  <a:pt x="3665" y="1738"/>
                  <a:pt x="3672" y="1820"/>
                  <a:pt x="3672" y="1909"/>
                </a:cubicBezTo>
                <a:cubicBezTo>
                  <a:pt x="3672" y="1997"/>
                  <a:pt x="3664" y="2080"/>
                  <a:pt x="3652" y="2157"/>
                </a:cubicBezTo>
                <a:lnTo>
                  <a:pt x="3915" y="2157"/>
                </a:lnTo>
                <a:cubicBezTo>
                  <a:pt x="3937" y="2078"/>
                  <a:pt x="3951" y="1996"/>
                  <a:pt x="3951" y="1909"/>
                </a:cubicBezTo>
                <a:cubicBezTo>
                  <a:pt x="3951" y="1822"/>
                  <a:pt x="3937" y="1740"/>
                  <a:pt x="3915" y="1661"/>
                </a:cubicBezTo>
                <a:lnTo>
                  <a:pt x="3652" y="1661"/>
                </a:lnTo>
                <a:close/>
                <a:moveTo>
                  <a:pt x="3424" y="1106"/>
                </a:moveTo>
                <a:cubicBezTo>
                  <a:pt x="3496" y="1205"/>
                  <a:pt x="3564" y="1332"/>
                  <a:pt x="3612" y="1485"/>
                </a:cubicBezTo>
                <a:lnTo>
                  <a:pt x="3843" y="1485"/>
                </a:lnTo>
                <a:cubicBezTo>
                  <a:pt x="3748" y="1318"/>
                  <a:pt x="3601" y="1184"/>
                  <a:pt x="3424" y="1106"/>
                </a:cubicBezTo>
                <a:close/>
                <a:moveTo>
                  <a:pt x="3165" y="1485"/>
                </a:moveTo>
                <a:lnTo>
                  <a:pt x="3425" y="1485"/>
                </a:lnTo>
                <a:cubicBezTo>
                  <a:pt x="3356" y="1294"/>
                  <a:pt x="3251" y="1158"/>
                  <a:pt x="3165" y="1073"/>
                </a:cubicBezTo>
                <a:lnTo>
                  <a:pt x="3165" y="1485"/>
                </a:lnTo>
                <a:lnTo>
                  <a:pt x="3165" y="1485"/>
                </a:lnTo>
                <a:close/>
                <a:moveTo>
                  <a:pt x="3165" y="2156"/>
                </a:moveTo>
                <a:lnTo>
                  <a:pt x="3473" y="2156"/>
                </a:lnTo>
                <a:cubicBezTo>
                  <a:pt x="3488" y="2080"/>
                  <a:pt x="3496" y="1997"/>
                  <a:pt x="3496" y="1908"/>
                </a:cubicBezTo>
                <a:cubicBezTo>
                  <a:pt x="3496" y="1818"/>
                  <a:pt x="3487" y="1736"/>
                  <a:pt x="3472" y="1660"/>
                </a:cubicBezTo>
                <a:lnTo>
                  <a:pt x="3164" y="1660"/>
                </a:lnTo>
                <a:lnTo>
                  <a:pt x="3164" y="2156"/>
                </a:lnTo>
                <a:lnTo>
                  <a:pt x="3165" y="2156"/>
                </a:lnTo>
                <a:close/>
                <a:moveTo>
                  <a:pt x="3165" y="2745"/>
                </a:moveTo>
                <a:cubicBezTo>
                  <a:pt x="3251" y="2660"/>
                  <a:pt x="3357" y="2524"/>
                  <a:pt x="3425" y="2332"/>
                </a:cubicBezTo>
                <a:lnTo>
                  <a:pt x="3165" y="2332"/>
                </a:lnTo>
                <a:lnTo>
                  <a:pt x="3165" y="2745"/>
                </a:lnTo>
                <a:lnTo>
                  <a:pt x="3165" y="2745"/>
                </a:lnTo>
                <a:close/>
              </a:path>
            </a:pathLst>
          </a:custGeom>
          <a:solidFill>
            <a:srgbClr val="014A81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îŝļîďê">
            <a:extLst>
              <a:ext uri="{FF2B5EF4-FFF2-40B4-BE49-F238E27FC236}">
                <a16:creationId xmlns:a16="http://schemas.microsoft.com/office/drawing/2014/main" xmlns="" id="{FE636D5A-D2BC-4588-9F18-67FA226A4577}"/>
              </a:ext>
            </a:extLst>
          </p:cNvPr>
          <p:cNvSpPr txBox="1"/>
          <p:nvPr/>
        </p:nvSpPr>
        <p:spPr bwMode="auto">
          <a:xfrm>
            <a:off x="5631139" y="2099208"/>
            <a:ext cx="1620000" cy="60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46800" rIns="0" bIns="46800" anchor="ctr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dist" defTabSz="914377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15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基础设施综合</a:t>
            </a:r>
            <a:endParaRPr kumimoji="0" lang="en-US" altLang="zh-CN" sz="1400" b="1" i="0" u="none" strike="noStrike" kern="1200" cap="none" spc="15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dist" defTabSz="914377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150" normalizeH="0" baseline="0" noProof="0" dirty="0">
                <a:ln>
                  <a:noFill/>
                </a:ln>
                <a:solidFill>
                  <a:srgbClr val="014A8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投资商</a:t>
            </a:r>
            <a:endParaRPr kumimoji="0" lang="en-US" altLang="zh-CN" sz="1400" b="1" i="0" u="none" strike="noStrike" kern="1200" cap="none" spc="150" normalizeH="0" baseline="0" noProof="0" dirty="0">
              <a:ln>
                <a:noFill/>
              </a:ln>
              <a:solidFill>
                <a:srgbClr val="014A8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xmlns="" id="{5F59C0E7-E350-4AB2-8FD5-4C895FB21A72}"/>
              </a:ext>
            </a:extLst>
          </p:cNvPr>
          <p:cNvSpPr/>
          <p:nvPr/>
        </p:nvSpPr>
        <p:spPr>
          <a:xfrm>
            <a:off x="537763" y="4885927"/>
            <a:ext cx="2677015" cy="58304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14A8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QY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14A8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集团有限公司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14A8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xmlns="" id="{19BE51D3-A2AB-489F-A818-B3B2B846F6BD}"/>
              </a:ext>
            </a:extLst>
          </p:cNvPr>
          <p:cNvSpPr/>
          <p:nvPr/>
        </p:nvSpPr>
        <p:spPr>
          <a:xfrm>
            <a:off x="537763" y="5562490"/>
            <a:ext cx="6713376" cy="2937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15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始于</a:t>
            </a:r>
            <a:r>
              <a:rPr kumimoji="0" lang="en-US" altLang="zh-CN" sz="1400" b="1" i="0" u="none" strike="noStrike" kern="1200" cap="none" spc="15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1990</a:t>
            </a:r>
            <a:r>
              <a:rPr kumimoji="0" lang="zh-CN" altLang="en-US" sz="1400" b="1" i="0" u="none" strike="noStrike" kern="1200" cap="none" spc="15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，综合型多元化大型企业集团，具有全球资源整合能力的中央企业</a:t>
            </a:r>
            <a:endParaRPr kumimoji="0" lang="en-US" altLang="zh-CN" sz="1400" b="1" i="0" u="none" strike="noStrike" kern="1200" cap="none" spc="15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xmlns="" id="{31A79EAE-254B-431E-B0A9-1DEA636F39C4}"/>
              </a:ext>
            </a:extLst>
          </p:cNvPr>
          <p:cNvSpPr/>
          <p:nvPr/>
        </p:nvSpPr>
        <p:spPr>
          <a:xfrm>
            <a:off x="334963" y="5080000"/>
            <a:ext cx="72000" cy="760155"/>
          </a:xfrm>
          <a:prstGeom prst="rect">
            <a:avLst/>
          </a:prstGeom>
          <a:solidFill>
            <a:srgbClr val="014A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231DA46-29A1-4315-B248-61C2F741DDE3}"/>
              </a:ext>
            </a:extLst>
          </p:cNvPr>
          <p:cNvSpPr/>
          <p:nvPr/>
        </p:nvSpPr>
        <p:spPr>
          <a:xfrm>
            <a:off x="10305331" y="1221680"/>
            <a:ext cx="1551707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连续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年世界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强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63F3D99-33D5-46C0-A716-B8C0089AED65}"/>
              </a:ext>
            </a:extLst>
          </p:cNvPr>
          <p:cNvSpPr/>
          <p:nvPr/>
        </p:nvSpPr>
        <p:spPr>
          <a:xfrm>
            <a:off x="10750966" y="1606053"/>
            <a:ext cx="1106072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财富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3B388652-1E09-406C-95B0-0E567048C858}"/>
              </a:ext>
            </a:extLst>
          </p:cNvPr>
          <p:cNvSpPr/>
          <p:nvPr/>
        </p:nvSpPr>
        <p:spPr>
          <a:xfrm>
            <a:off x="8205397" y="2311235"/>
            <a:ext cx="3651641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连续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年“全球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家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级最佳公司”中国企业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134E9EF-0357-4BA9-988C-49BA062EFBEE}"/>
              </a:ext>
            </a:extLst>
          </p:cNvPr>
          <p:cNvSpPr/>
          <p:nvPr/>
        </p:nvSpPr>
        <p:spPr>
          <a:xfrm>
            <a:off x="10571429" y="2695608"/>
            <a:ext cx="1285609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福布斯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CDC8A0B-62F8-4857-8822-3E1F6265E142}"/>
              </a:ext>
            </a:extLst>
          </p:cNvPr>
          <p:cNvSpPr/>
          <p:nvPr/>
        </p:nvSpPr>
        <p:spPr>
          <a:xfrm>
            <a:off x="8625384" y="3401609"/>
            <a:ext cx="3231654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“培育世界一流企业十家重点企业”之一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142E4945-0E1E-482D-B6B3-59AD15D5587B}"/>
              </a:ext>
            </a:extLst>
          </p:cNvPr>
          <p:cNvSpPr/>
          <p:nvPr/>
        </p:nvSpPr>
        <p:spPr>
          <a:xfrm>
            <a:off x="10930501" y="3785982"/>
            <a:ext cx="926537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国资委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57613E98-069C-4413-A199-F7B050B31B9F}"/>
              </a:ext>
            </a:extLst>
          </p:cNvPr>
          <p:cNvSpPr/>
          <p:nvPr/>
        </p:nvSpPr>
        <p:spPr>
          <a:xfrm>
            <a:off x="7931771" y="4767014"/>
            <a:ext cx="1795363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“中国十佳先进企业”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6AF5EBC9-14D7-4D16-A5CA-E2B25FBD021A}"/>
              </a:ext>
            </a:extLst>
          </p:cNvPr>
          <p:cNvSpPr/>
          <p:nvPr/>
        </p:nvSpPr>
        <p:spPr>
          <a:xfrm>
            <a:off x="7752234" y="5640844"/>
            <a:ext cx="1974900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“北京市十大文明单位”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447C882E-27BB-4247-8999-924BBFA339A3}"/>
              </a:ext>
            </a:extLst>
          </p:cNvPr>
          <p:cNvSpPr/>
          <p:nvPr/>
        </p:nvSpPr>
        <p:spPr>
          <a:xfrm>
            <a:off x="9886900" y="4767014"/>
            <a:ext cx="1974900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“北京市诚实守信企业”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0573BCB4-3CD3-4237-AC30-422ECD6F9FB3}"/>
              </a:ext>
            </a:extLst>
          </p:cNvPr>
          <p:cNvSpPr/>
          <p:nvPr/>
        </p:nvSpPr>
        <p:spPr>
          <a:xfrm>
            <a:off x="9886900" y="5640844"/>
            <a:ext cx="1974900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“北京市公益企业之星”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3" name="图片 102" descr="图片包含 物体&#10;&#10;描述已自动生成">
            <a:extLst>
              <a:ext uri="{FF2B5EF4-FFF2-40B4-BE49-F238E27FC236}">
                <a16:creationId xmlns:a16="http://schemas.microsoft.com/office/drawing/2014/main" xmlns="" id="{75326F48-36F7-40BD-8F66-333F07EE19B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544" y="275084"/>
            <a:ext cx="948830" cy="322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09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图片包含 天空, 建筑物, 户外, 摩天大楼&#10;&#10;描述已自动生成">
            <a:extLst>
              <a:ext uri="{FF2B5EF4-FFF2-40B4-BE49-F238E27FC236}">
                <a16:creationId xmlns:a16="http://schemas.microsoft.com/office/drawing/2014/main" xmlns="" id="{F00611A8-63DA-4EF1-A767-2274FB445F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7480830-1198-4D35-B6CD-8ED4C578E534}"/>
              </a:ext>
            </a:extLst>
          </p:cNvPr>
          <p:cNvSpPr/>
          <p:nvPr/>
        </p:nvSpPr>
        <p:spPr>
          <a:xfrm>
            <a:off x="-1" y="-1"/>
            <a:ext cx="12191997" cy="1205859"/>
          </a:xfrm>
          <a:prstGeom prst="rect">
            <a:avLst/>
          </a:prstGeom>
          <a:gradFill flip="none" rotWithShape="1">
            <a:gsLst>
              <a:gs pos="0">
                <a:srgbClr val="016AB5">
                  <a:lumMod val="90000"/>
                  <a:lumOff val="10000"/>
                </a:srgbClr>
              </a:gs>
              <a:gs pos="100000">
                <a:srgbClr val="016AB5">
                  <a:lumMod val="8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 descr="图片包含 物体&#10;&#10;描述已自动生成">
            <a:extLst>
              <a:ext uri="{FF2B5EF4-FFF2-40B4-BE49-F238E27FC236}">
                <a16:creationId xmlns:a16="http://schemas.microsoft.com/office/drawing/2014/main" xmlns="" id="{F044510B-24ED-4BC6-B11B-0F52E36D6D0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22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5217" y="120443"/>
            <a:ext cx="2496456" cy="847853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5FC0245-8AFA-4110-AD3F-5AFE2061D033}"/>
              </a:ext>
            </a:extLst>
          </p:cNvPr>
          <p:cNvSpPr/>
          <p:nvPr/>
        </p:nvSpPr>
        <p:spPr>
          <a:xfrm>
            <a:off x="817837" y="4328733"/>
            <a:ext cx="5163863" cy="222554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连续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7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年被美国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财富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杂志评为世界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500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强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唯一连续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年入榜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福布斯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“全球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400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家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A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级最佳公司”中国企业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国资委“培育世界一流企业十家重点企业”之一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中国十佳先进企业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北京市十大文明单位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北京市诚实守信企业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北京市公益企业之星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A94EDE9D-C567-4CB2-B451-6EF492D05D5F}"/>
              </a:ext>
            </a:extLst>
          </p:cNvPr>
          <p:cNvSpPr/>
          <p:nvPr/>
        </p:nvSpPr>
        <p:spPr>
          <a:xfrm>
            <a:off x="817837" y="1867667"/>
            <a:ext cx="2903264" cy="15792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全球知名工程承包商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城市综合体开发运营商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特色房地产商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基础设施综合投资商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海洋重型装备与港口机械制造商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0574F188-9D1E-4A3C-8772-0275343BF0C3}"/>
              </a:ext>
            </a:extLst>
          </p:cNvPr>
          <p:cNvSpPr/>
          <p:nvPr/>
        </p:nvSpPr>
        <p:spPr>
          <a:xfrm>
            <a:off x="433403" y="1369183"/>
            <a:ext cx="4557695" cy="4366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r>
              <a:rPr lang="zh-CN" altLang="en-US" b="1" spc="300" dirty="0">
                <a:solidFill>
                  <a:srgbClr val="016AB5"/>
                </a:solidFill>
              </a:rPr>
              <a:t>企业实力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5D6B56B9-7770-4DBD-AA65-B25DC90313C6}"/>
              </a:ext>
            </a:extLst>
          </p:cNvPr>
          <p:cNvSpPr/>
          <p:nvPr/>
        </p:nvSpPr>
        <p:spPr>
          <a:xfrm>
            <a:off x="433403" y="3830249"/>
            <a:ext cx="4557695" cy="4366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r>
              <a:rPr lang="zh-CN" altLang="en-US" b="1" spc="300" dirty="0">
                <a:solidFill>
                  <a:srgbClr val="016AB5"/>
                </a:solidFill>
              </a:rPr>
              <a:t>所获荣誉</a:t>
            </a:r>
            <a:endParaRPr lang="en-US" altLang="zh-CN" b="1" spc="300" dirty="0">
              <a:solidFill>
                <a:srgbClr val="016AB5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04F6A57-59D9-4637-82E1-706ABE86A188}"/>
              </a:ext>
            </a:extLst>
          </p:cNvPr>
          <p:cNvSpPr/>
          <p:nvPr/>
        </p:nvSpPr>
        <p:spPr>
          <a:xfrm>
            <a:off x="433404" y="225462"/>
            <a:ext cx="11263295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just">
              <a:defRPr/>
            </a:pPr>
            <a:r>
              <a:rPr lang="en-US" altLang="zh-CN" sz="2800" b="1" spc="300" dirty="0">
                <a:gradFill>
                  <a:gsLst>
                    <a:gs pos="50000">
                      <a:schemeClr val="bg1"/>
                    </a:gs>
                    <a:gs pos="100000">
                      <a:srgbClr val="016AB5">
                        <a:lumMod val="80000"/>
                        <a:lumOff val="20000"/>
                      </a:srgbClr>
                    </a:gs>
                  </a:gsLst>
                  <a:lin ang="5400000" scaled="0"/>
                </a:gradFill>
                <a:effectLst>
                  <a:outerShdw blurRad="114300" dist="38100" dir="5400000" algn="t" rotWithShape="0">
                    <a:schemeClr val="accent1">
                      <a:lumMod val="50000"/>
                      <a:alpha val="3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QY</a:t>
            </a:r>
            <a:r>
              <a:rPr lang="zh-CN" altLang="zh-CN" sz="2800" b="1" spc="300" dirty="0">
                <a:gradFill>
                  <a:gsLst>
                    <a:gs pos="50000">
                      <a:schemeClr val="bg1"/>
                    </a:gs>
                    <a:gs pos="100000">
                      <a:srgbClr val="016AB5">
                        <a:lumMod val="80000"/>
                        <a:lumOff val="20000"/>
                      </a:srgbClr>
                    </a:gs>
                  </a:gsLst>
                  <a:lin ang="5400000" scaled="0"/>
                </a:gradFill>
                <a:effectLst>
                  <a:outerShdw blurRad="114300" dist="38100" dir="5400000" algn="t" rotWithShape="0">
                    <a:schemeClr val="accent1">
                      <a:lumMod val="50000"/>
                      <a:alpha val="3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集团有限公司</a:t>
            </a:r>
            <a:endParaRPr kumimoji="0" lang="en-US" altLang="zh-CN" sz="2800" b="1" i="0" u="none" strike="noStrike" kern="1200" cap="none" spc="300" normalizeH="0" baseline="0" noProof="0" dirty="0">
              <a:ln>
                <a:noFill/>
              </a:ln>
              <a:gradFill>
                <a:gsLst>
                  <a:gs pos="50000">
                    <a:schemeClr val="bg1"/>
                  </a:gs>
                  <a:gs pos="100000">
                    <a:srgbClr val="016AB5">
                      <a:lumMod val="80000"/>
                      <a:lumOff val="20000"/>
                    </a:srgbClr>
                  </a:gs>
                </a:gsLst>
                <a:lin ang="5400000" scaled="0"/>
              </a:gradFill>
              <a:effectLst>
                <a:outerShdw blurRad="114300" dist="38100" dir="5400000" algn="t" rotWithShape="0">
                  <a:schemeClr val="accent1">
                    <a:lumMod val="50000"/>
                    <a:alpha val="3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5C03379-8E55-4273-A00C-5769B31C8AB6}"/>
              </a:ext>
            </a:extLst>
          </p:cNvPr>
          <p:cNvSpPr/>
          <p:nvPr/>
        </p:nvSpPr>
        <p:spPr>
          <a:xfrm>
            <a:off x="433405" y="689712"/>
            <a:ext cx="6856395" cy="3274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始</a:t>
            </a:r>
            <a:r>
              <a:rPr lang="zh-CN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于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1990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综合型多元化大型企业集团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，具有全球资源整合能力的中央企业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íşľîḍê">
            <a:extLst>
              <a:ext uri="{FF2B5EF4-FFF2-40B4-BE49-F238E27FC236}">
                <a16:creationId xmlns:a16="http://schemas.microsoft.com/office/drawing/2014/main" xmlns="" id="{9404676B-8602-4CF6-A273-769E5609033B}"/>
              </a:ext>
            </a:extLst>
          </p:cNvPr>
          <p:cNvSpPr/>
          <p:nvPr/>
        </p:nvSpPr>
        <p:spPr>
          <a:xfrm>
            <a:off x="486872" y="1945969"/>
            <a:ext cx="145572" cy="145334"/>
          </a:xfrm>
          <a:custGeom>
            <a:avLst/>
            <a:gdLst>
              <a:gd name="connsiteX0" fmla="*/ 270835 w 606016"/>
              <a:gd name="connsiteY0" fmla="*/ 554572 h 605028"/>
              <a:gd name="connsiteX1" fmla="*/ 264788 w 606016"/>
              <a:gd name="connsiteY1" fmla="*/ 584846 h 605028"/>
              <a:gd name="connsiteX2" fmla="*/ 341138 w 606016"/>
              <a:gd name="connsiteY2" fmla="*/ 584756 h 605028"/>
              <a:gd name="connsiteX3" fmla="*/ 337709 w 606016"/>
              <a:gd name="connsiteY3" fmla="*/ 567366 h 605028"/>
              <a:gd name="connsiteX4" fmla="*/ 335091 w 606016"/>
              <a:gd name="connsiteY4" fmla="*/ 554572 h 605028"/>
              <a:gd name="connsiteX5" fmla="*/ 408734 w 606016"/>
              <a:gd name="connsiteY5" fmla="*/ 413383 h 605028"/>
              <a:gd name="connsiteX6" fmla="*/ 408644 w 606016"/>
              <a:gd name="connsiteY6" fmla="*/ 413474 h 605028"/>
              <a:gd name="connsiteX7" fmla="*/ 318215 w 606016"/>
              <a:gd name="connsiteY7" fmla="*/ 462849 h 605028"/>
              <a:gd name="connsiteX8" fmla="*/ 318125 w 606016"/>
              <a:gd name="connsiteY8" fmla="*/ 462849 h 605028"/>
              <a:gd name="connsiteX9" fmla="*/ 345560 w 606016"/>
              <a:gd name="connsiteY9" fmla="*/ 524478 h 605028"/>
              <a:gd name="connsiteX10" fmla="*/ 413246 w 606016"/>
              <a:gd name="connsiteY10" fmla="*/ 431494 h 605028"/>
              <a:gd name="connsiteX11" fmla="*/ 197283 w 606016"/>
              <a:gd name="connsiteY11" fmla="*/ 413383 h 605028"/>
              <a:gd name="connsiteX12" fmla="*/ 192770 w 606016"/>
              <a:gd name="connsiteY12" fmla="*/ 431494 h 605028"/>
              <a:gd name="connsiteX13" fmla="*/ 260456 w 606016"/>
              <a:gd name="connsiteY13" fmla="*/ 524478 h 605028"/>
              <a:gd name="connsiteX14" fmla="*/ 287892 w 606016"/>
              <a:gd name="connsiteY14" fmla="*/ 462849 h 605028"/>
              <a:gd name="connsiteX15" fmla="*/ 287801 w 606016"/>
              <a:gd name="connsiteY15" fmla="*/ 462849 h 605028"/>
              <a:gd name="connsiteX16" fmla="*/ 197373 w 606016"/>
              <a:gd name="connsiteY16" fmla="*/ 413474 h 605028"/>
              <a:gd name="connsiteX17" fmla="*/ 197283 w 606016"/>
              <a:gd name="connsiteY17" fmla="*/ 413383 h 605028"/>
              <a:gd name="connsiteX18" fmla="*/ 161635 w 606016"/>
              <a:gd name="connsiteY18" fmla="*/ 231920 h 605028"/>
              <a:gd name="connsiteX19" fmla="*/ 161635 w 606016"/>
              <a:gd name="connsiteY19" fmla="*/ 272285 h 605028"/>
              <a:gd name="connsiteX20" fmla="*/ 201524 w 606016"/>
              <a:gd name="connsiteY20" fmla="*/ 387615 h 605028"/>
              <a:gd name="connsiteX21" fmla="*/ 202607 w 606016"/>
              <a:gd name="connsiteY21" fmla="*/ 388516 h 605028"/>
              <a:gd name="connsiteX22" fmla="*/ 213347 w 606016"/>
              <a:gd name="connsiteY22" fmla="*/ 401130 h 605028"/>
              <a:gd name="connsiteX23" fmla="*/ 213437 w 606016"/>
              <a:gd name="connsiteY23" fmla="*/ 401130 h 605028"/>
              <a:gd name="connsiteX24" fmla="*/ 221018 w 606016"/>
              <a:gd name="connsiteY24" fmla="*/ 408428 h 605028"/>
              <a:gd name="connsiteX25" fmla="*/ 302963 w 606016"/>
              <a:gd name="connsiteY25" fmla="*/ 443657 h 605028"/>
              <a:gd name="connsiteX26" fmla="*/ 384999 w 606016"/>
              <a:gd name="connsiteY26" fmla="*/ 408428 h 605028"/>
              <a:gd name="connsiteX27" fmla="*/ 392579 w 606016"/>
              <a:gd name="connsiteY27" fmla="*/ 401130 h 605028"/>
              <a:gd name="connsiteX28" fmla="*/ 403409 w 606016"/>
              <a:gd name="connsiteY28" fmla="*/ 388516 h 605028"/>
              <a:gd name="connsiteX29" fmla="*/ 404492 w 606016"/>
              <a:gd name="connsiteY29" fmla="*/ 387615 h 605028"/>
              <a:gd name="connsiteX30" fmla="*/ 444382 w 606016"/>
              <a:gd name="connsiteY30" fmla="*/ 272285 h 605028"/>
              <a:gd name="connsiteX31" fmla="*/ 444382 w 606016"/>
              <a:gd name="connsiteY31" fmla="*/ 231920 h 605028"/>
              <a:gd name="connsiteX32" fmla="*/ 399059 w 606016"/>
              <a:gd name="connsiteY32" fmla="*/ 52148 h 605028"/>
              <a:gd name="connsiteX33" fmla="*/ 455500 w 606016"/>
              <a:gd name="connsiteY33" fmla="*/ 105067 h 605028"/>
              <a:gd name="connsiteX34" fmla="*/ 386416 w 606016"/>
              <a:gd name="connsiteY34" fmla="*/ 118409 h 605028"/>
              <a:gd name="connsiteX35" fmla="*/ 206961 w 606016"/>
              <a:gd name="connsiteY35" fmla="*/ 52148 h 605028"/>
              <a:gd name="connsiteX36" fmla="*/ 219600 w 606016"/>
              <a:gd name="connsiteY36" fmla="*/ 118409 h 605028"/>
              <a:gd name="connsiteX37" fmla="*/ 150446 w 606016"/>
              <a:gd name="connsiteY37" fmla="*/ 105067 h 605028"/>
              <a:gd name="connsiteX38" fmla="*/ 206961 w 606016"/>
              <a:gd name="connsiteY38" fmla="*/ 52148 h 605028"/>
              <a:gd name="connsiteX39" fmla="*/ 282928 w 606016"/>
              <a:gd name="connsiteY39" fmla="*/ 0 h 605028"/>
              <a:gd name="connsiteX40" fmla="*/ 322998 w 606016"/>
              <a:gd name="connsiteY40" fmla="*/ 0 h 605028"/>
              <a:gd name="connsiteX41" fmla="*/ 353502 w 606016"/>
              <a:gd name="connsiteY41" fmla="*/ 30454 h 605028"/>
              <a:gd name="connsiteX42" fmla="*/ 353502 w 606016"/>
              <a:gd name="connsiteY42" fmla="*/ 32526 h 605028"/>
              <a:gd name="connsiteX43" fmla="*/ 380306 w 606016"/>
              <a:gd name="connsiteY43" fmla="*/ 42347 h 605028"/>
              <a:gd name="connsiteX44" fmla="*/ 363790 w 606016"/>
              <a:gd name="connsiteY44" fmla="*/ 129205 h 605028"/>
              <a:gd name="connsiteX45" fmla="*/ 366588 w 606016"/>
              <a:gd name="connsiteY45" fmla="*/ 138215 h 605028"/>
              <a:gd name="connsiteX46" fmla="*/ 373718 w 606016"/>
              <a:gd name="connsiteY46" fmla="*/ 141188 h 605028"/>
              <a:gd name="connsiteX47" fmla="*/ 375613 w 606016"/>
              <a:gd name="connsiteY47" fmla="*/ 141008 h 605028"/>
              <a:gd name="connsiteX48" fmla="*/ 466312 w 606016"/>
              <a:gd name="connsiteY48" fmla="*/ 123619 h 605028"/>
              <a:gd name="connsiteX49" fmla="*/ 484813 w 606016"/>
              <a:gd name="connsiteY49" fmla="*/ 201646 h 605028"/>
              <a:gd name="connsiteX50" fmla="*/ 484813 w 606016"/>
              <a:gd name="connsiteY50" fmla="*/ 211738 h 605028"/>
              <a:gd name="connsiteX51" fmla="*/ 494921 w 606016"/>
              <a:gd name="connsiteY51" fmla="*/ 211738 h 605028"/>
              <a:gd name="connsiteX52" fmla="*/ 505029 w 606016"/>
              <a:gd name="connsiteY52" fmla="*/ 221829 h 605028"/>
              <a:gd name="connsiteX53" fmla="*/ 494921 w 606016"/>
              <a:gd name="connsiteY53" fmla="*/ 231920 h 605028"/>
              <a:gd name="connsiteX54" fmla="*/ 474705 w 606016"/>
              <a:gd name="connsiteY54" fmla="*/ 231920 h 605028"/>
              <a:gd name="connsiteX55" fmla="*/ 464597 w 606016"/>
              <a:gd name="connsiteY55" fmla="*/ 231920 h 605028"/>
              <a:gd name="connsiteX56" fmla="*/ 464597 w 606016"/>
              <a:gd name="connsiteY56" fmla="*/ 272285 h 605028"/>
              <a:gd name="connsiteX57" fmla="*/ 424618 w 606016"/>
              <a:gd name="connsiteY57" fmla="*/ 393741 h 605028"/>
              <a:gd name="connsiteX58" fmla="*/ 434003 w 606016"/>
              <a:gd name="connsiteY58" fmla="*/ 431133 h 605028"/>
              <a:gd name="connsiteX59" fmla="*/ 432379 w 606016"/>
              <a:gd name="connsiteY59" fmla="*/ 439513 h 605028"/>
              <a:gd name="connsiteX60" fmla="*/ 427866 w 606016"/>
              <a:gd name="connsiteY60" fmla="*/ 445640 h 605028"/>
              <a:gd name="connsiteX61" fmla="*/ 575964 w 606016"/>
              <a:gd name="connsiteY61" fmla="*/ 502133 h 605028"/>
              <a:gd name="connsiteX62" fmla="*/ 606016 w 606016"/>
              <a:gd name="connsiteY62" fmla="*/ 551779 h 605028"/>
              <a:gd name="connsiteX63" fmla="*/ 606016 w 606016"/>
              <a:gd name="connsiteY63" fmla="*/ 594937 h 605028"/>
              <a:gd name="connsiteX64" fmla="*/ 595908 w 606016"/>
              <a:gd name="connsiteY64" fmla="*/ 605028 h 605028"/>
              <a:gd name="connsiteX65" fmla="*/ 349712 w 606016"/>
              <a:gd name="connsiteY65" fmla="*/ 605028 h 605028"/>
              <a:gd name="connsiteX66" fmla="*/ 349260 w 606016"/>
              <a:gd name="connsiteY66" fmla="*/ 604938 h 605028"/>
              <a:gd name="connsiteX67" fmla="*/ 256305 w 606016"/>
              <a:gd name="connsiteY67" fmla="*/ 605028 h 605028"/>
              <a:gd name="connsiteX68" fmla="*/ 252514 w 606016"/>
              <a:gd name="connsiteY68" fmla="*/ 605028 h 605028"/>
              <a:gd name="connsiteX69" fmla="*/ 10108 w 606016"/>
              <a:gd name="connsiteY69" fmla="*/ 605028 h 605028"/>
              <a:gd name="connsiteX70" fmla="*/ 0 w 606016"/>
              <a:gd name="connsiteY70" fmla="*/ 594937 h 605028"/>
              <a:gd name="connsiteX71" fmla="*/ 0 w 606016"/>
              <a:gd name="connsiteY71" fmla="*/ 551779 h 605028"/>
              <a:gd name="connsiteX72" fmla="*/ 30052 w 606016"/>
              <a:gd name="connsiteY72" fmla="*/ 502133 h 605028"/>
              <a:gd name="connsiteX73" fmla="*/ 178150 w 606016"/>
              <a:gd name="connsiteY73" fmla="*/ 445640 h 605028"/>
              <a:gd name="connsiteX74" fmla="*/ 173638 w 606016"/>
              <a:gd name="connsiteY74" fmla="*/ 439513 h 605028"/>
              <a:gd name="connsiteX75" fmla="*/ 172013 w 606016"/>
              <a:gd name="connsiteY75" fmla="*/ 431133 h 605028"/>
              <a:gd name="connsiteX76" fmla="*/ 181399 w 606016"/>
              <a:gd name="connsiteY76" fmla="*/ 393741 h 605028"/>
              <a:gd name="connsiteX77" fmla="*/ 141419 w 606016"/>
              <a:gd name="connsiteY77" fmla="*/ 272285 h 605028"/>
              <a:gd name="connsiteX78" fmla="*/ 141419 w 606016"/>
              <a:gd name="connsiteY78" fmla="*/ 231920 h 605028"/>
              <a:gd name="connsiteX79" fmla="*/ 131311 w 606016"/>
              <a:gd name="connsiteY79" fmla="*/ 231920 h 605028"/>
              <a:gd name="connsiteX80" fmla="*/ 111095 w 606016"/>
              <a:gd name="connsiteY80" fmla="*/ 231920 h 605028"/>
              <a:gd name="connsiteX81" fmla="*/ 100987 w 606016"/>
              <a:gd name="connsiteY81" fmla="*/ 221829 h 605028"/>
              <a:gd name="connsiteX82" fmla="*/ 111095 w 606016"/>
              <a:gd name="connsiteY82" fmla="*/ 211738 h 605028"/>
              <a:gd name="connsiteX83" fmla="*/ 121203 w 606016"/>
              <a:gd name="connsiteY83" fmla="*/ 211738 h 605028"/>
              <a:gd name="connsiteX84" fmla="*/ 121203 w 606016"/>
              <a:gd name="connsiteY84" fmla="*/ 201646 h 605028"/>
              <a:gd name="connsiteX85" fmla="*/ 139704 w 606016"/>
              <a:gd name="connsiteY85" fmla="*/ 123619 h 605028"/>
              <a:gd name="connsiteX86" fmla="*/ 230404 w 606016"/>
              <a:gd name="connsiteY86" fmla="*/ 141008 h 605028"/>
              <a:gd name="connsiteX87" fmla="*/ 232299 w 606016"/>
              <a:gd name="connsiteY87" fmla="*/ 141188 h 605028"/>
              <a:gd name="connsiteX88" fmla="*/ 239428 w 606016"/>
              <a:gd name="connsiteY88" fmla="*/ 138215 h 605028"/>
              <a:gd name="connsiteX89" fmla="*/ 242226 w 606016"/>
              <a:gd name="connsiteY89" fmla="*/ 129205 h 605028"/>
              <a:gd name="connsiteX90" fmla="*/ 225620 w 606016"/>
              <a:gd name="connsiteY90" fmla="*/ 42347 h 605028"/>
              <a:gd name="connsiteX91" fmla="*/ 252514 w 606016"/>
              <a:gd name="connsiteY91" fmla="*/ 32526 h 605028"/>
              <a:gd name="connsiteX92" fmla="*/ 252514 w 606016"/>
              <a:gd name="connsiteY92" fmla="*/ 30454 h 605028"/>
              <a:gd name="connsiteX93" fmla="*/ 282928 w 606016"/>
              <a:gd name="connsiteY93" fmla="*/ 0 h 605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606016" h="605028">
                <a:moveTo>
                  <a:pt x="270835" y="554572"/>
                </a:moveTo>
                <a:lnTo>
                  <a:pt x="264788" y="584846"/>
                </a:lnTo>
                <a:lnTo>
                  <a:pt x="341138" y="584756"/>
                </a:lnTo>
                <a:lnTo>
                  <a:pt x="337709" y="567366"/>
                </a:lnTo>
                <a:lnTo>
                  <a:pt x="335091" y="554572"/>
                </a:lnTo>
                <a:close/>
                <a:moveTo>
                  <a:pt x="408734" y="413383"/>
                </a:moveTo>
                <a:cubicBezTo>
                  <a:pt x="408734" y="413383"/>
                  <a:pt x="408644" y="413383"/>
                  <a:pt x="408644" y="413474"/>
                </a:cubicBezTo>
                <a:cubicBezTo>
                  <a:pt x="384277" y="439963"/>
                  <a:pt x="353141" y="458614"/>
                  <a:pt x="318215" y="462849"/>
                </a:cubicBezTo>
                <a:cubicBezTo>
                  <a:pt x="318125" y="462849"/>
                  <a:pt x="318125" y="462849"/>
                  <a:pt x="318125" y="462849"/>
                </a:cubicBezTo>
                <a:lnTo>
                  <a:pt x="345560" y="524478"/>
                </a:lnTo>
                <a:lnTo>
                  <a:pt x="413246" y="431494"/>
                </a:lnTo>
                <a:close/>
                <a:moveTo>
                  <a:pt x="197283" y="413383"/>
                </a:moveTo>
                <a:lnTo>
                  <a:pt x="192770" y="431494"/>
                </a:lnTo>
                <a:lnTo>
                  <a:pt x="260456" y="524478"/>
                </a:lnTo>
                <a:lnTo>
                  <a:pt x="287892" y="462849"/>
                </a:lnTo>
                <a:cubicBezTo>
                  <a:pt x="287892" y="462849"/>
                  <a:pt x="287892" y="462849"/>
                  <a:pt x="287801" y="462849"/>
                </a:cubicBezTo>
                <a:cubicBezTo>
                  <a:pt x="252785" y="458614"/>
                  <a:pt x="221740" y="439963"/>
                  <a:pt x="197373" y="413474"/>
                </a:cubicBezTo>
                <a:cubicBezTo>
                  <a:pt x="197373" y="413383"/>
                  <a:pt x="197283" y="413383"/>
                  <a:pt x="197283" y="413383"/>
                </a:cubicBezTo>
                <a:close/>
                <a:moveTo>
                  <a:pt x="161635" y="231920"/>
                </a:moveTo>
                <a:lnTo>
                  <a:pt x="161635" y="272285"/>
                </a:lnTo>
                <a:cubicBezTo>
                  <a:pt x="161635" y="317696"/>
                  <a:pt x="177699" y="357611"/>
                  <a:pt x="201524" y="387615"/>
                </a:cubicBezTo>
                <a:cubicBezTo>
                  <a:pt x="201885" y="387885"/>
                  <a:pt x="202336" y="388155"/>
                  <a:pt x="202607" y="388516"/>
                </a:cubicBezTo>
                <a:cubicBezTo>
                  <a:pt x="206037" y="392931"/>
                  <a:pt x="209647" y="397165"/>
                  <a:pt x="213347" y="401130"/>
                </a:cubicBezTo>
                <a:lnTo>
                  <a:pt x="213437" y="401130"/>
                </a:lnTo>
                <a:cubicBezTo>
                  <a:pt x="215874" y="403743"/>
                  <a:pt x="218491" y="406085"/>
                  <a:pt x="221018" y="408428"/>
                </a:cubicBezTo>
                <a:cubicBezTo>
                  <a:pt x="245656" y="430683"/>
                  <a:pt x="274986" y="443657"/>
                  <a:pt x="302963" y="443657"/>
                </a:cubicBezTo>
                <a:cubicBezTo>
                  <a:pt x="331030" y="443657"/>
                  <a:pt x="360361" y="430683"/>
                  <a:pt x="384999" y="408428"/>
                </a:cubicBezTo>
                <a:cubicBezTo>
                  <a:pt x="387526" y="406085"/>
                  <a:pt x="390143" y="403743"/>
                  <a:pt x="392579" y="401130"/>
                </a:cubicBezTo>
                <a:cubicBezTo>
                  <a:pt x="396280" y="397165"/>
                  <a:pt x="399890" y="392931"/>
                  <a:pt x="403409" y="388516"/>
                </a:cubicBezTo>
                <a:cubicBezTo>
                  <a:pt x="403680" y="388155"/>
                  <a:pt x="404131" y="387885"/>
                  <a:pt x="404492" y="387615"/>
                </a:cubicBezTo>
                <a:cubicBezTo>
                  <a:pt x="428318" y="357611"/>
                  <a:pt x="444382" y="317696"/>
                  <a:pt x="444382" y="272285"/>
                </a:cubicBezTo>
                <a:lnTo>
                  <a:pt x="444382" y="231920"/>
                </a:lnTo>
                <a:close/>
                <a:moveTo>
                  <a:pt x="399059" y="52148"/>
                </a:moveTo>
                <a:cubicBezTo>
                  <a:pt x="421997" y="65761"/>
                  <a:pt x="441142" y="83791"/>
                  <a:pt x="455500" y="105067"/>
                </a:cubicBezTo>
                <a:lnTo>
                  <a:pt x="386416" y="118409"/>
                </a:lnTo>
                <a:close/>
                <a:moveTo>
                  <a:pt x="206961" y="52148"/>
                </a:moveTo>
                <a:lnTo>
                  <a:pt x="219600" y="118409"/>
                </a:lnTo>
                <a:lnTo>
                  <a:pt x="150446" y="105067"/>
                </a:lnTo>
                <a:cubicBezTo>
                  <a:pt x="164801" y="83791"/>
                  <a:pt x="184030" y="65761"/>
                  <a:pt x="206961" y="52148"/>
                </a:cubicBezTo>
                <a:close/>
                <a:moveTo>
                  <a:pt x="282928" y="0"/>
                </a:moveTo>
                <a:lnTo>
                  <a:pt x="322998" y="0"/>
                </a:lnTo>
                <a:cubicBezTo>
                  <a:pt x="339875" y="0"/>
                  <a:pt x="353502" y="13605"/>
                  <a:pt x="353502" y="30454"/>
                </a:cubicBezTo>
                <a:lnTo>
                  <a:pt x="353502" y="32526"/>
                </a:lnTo>
                <a:cubicBezTo>
                  <a:pt x="362888" y="35229"/>
                  <a:pt x="371822" y="38563"/>
                  <a:pt x="380306" y="42347"/>
                </a:cubicBezTo>
                <a:lnTo>
                  <a:pt x="363790" y="129205"/>
                </a:lnTo>
                <a:cubicBezTo>
                  <a:pt x="363159" y="132449"/>
                  <a:pt x="364242" y="135873"/>
                  <a:pt x="366588" y="138215"/>
                </a:cubicBezTo>
                <a:cubicBezTo>
                  <a:pt x="368483" y="140107"/>
                  <a:pt x="371010" y="141188"/>
                  <a:pt x="373718" y="141188"/>
                </a:cubicBezTo>
                <a:cubicBezTo>
                  <a:pt x="374349" y="141188"/>
                  <a:pt x="374981" y="141098"/>
                  <a:pt x="375613" y="141008"/>
                </a:cubicBezTo>
                <a:lnTo>
                  <a:pt x="466312" y="123619"/>
                </a:lnTo>
                <a:cubicBezTo>
                  <a:pt x="478135" y="147135"/>
                  <a:pt x="484813" y="173535"/>
                  <a:pt x="484813" y="201646"/>
                </a:cubicBezTo>
                <a:lnTo>
                  <a:pt x="484813" y="211738"/>
                </a:lnTo>
                <a:lnTo>
                  <a:pt x="494921" y="211738"/>
                </a:lnTo>
                <a:cubicBezTo>
                  <a:pt x="500516" y="211738"/>
                  <a:pt x="505029" y="216243"/>
                  <a:pt x="505029" y="221829"/>
                </a:cubicBezTo>
                <a:cubicBezTo>
                  <a:pt x="505029" y="227415"/>
                  <a:pt x="500516" y="231920"/>
                  <a:pt x="494921" y="231920"/>
                </a:cubicBezTo>
                <a:lnTo>
                  <a:pt x="474705" y="231920"/>
                </a:lnTo>
                <a:lnTo>
                  <a:pt x="464597" y="231920"/>
                </a:lnTo>
                <a:lnTo>
                  <a:pt x="464597" y="272285"/>
                </a:lnTo>
                <a:cubicBezTo>
                  <a:pt x="464597" y="314182"/>
                  <a:pt x="449707" y="358332"/>
                  <a:pt x="424618" y="393741"/>
                </a:cubicBezTo>
                <a:lnTo>
                  <a:pt x="434003" y="431133"/>
                </a:lnTo>
                <a:cubicBezTo>
                  <a:pt x="434725" y="434017"/>
                  <a:pt x="434094" y="437080"/>
                  <a:pt x="432379" y="439513"/>
                </a:cubicBezTo>
                <a:lnTo>
                  <a:pt x="427866" y="445640"/>
                </a:lnTo>
                <a:cubicBezTo>
                  <a:pt x="469020" y="452667"/>
                  <a:pt x="515407" y="470327"/>
                  <a:pt x="575964" y="502133"/>
                </a:cubicBezTo>
                <a:cubicBezTo>
                  <a:pt x="594464" y="511864"/>
                  <a:pt x="606016" y="530875"/>
                  <a:pt x="606016" y="551779"/>
                </a:cubicBezTo>
                <a:lnTo>
                  <a:pt x="606016" y="594937"/>
                </a:lnTo>
                <a:cubicBezTo>
                  <a:pt x="606016" y="600523"/>
                  <a:pt x="601504" y="605028"/>
                  <a:pt x="595908" y="605028"/>
                </a:cubicBezTo>
                <a:lnTo>
                  <a:pt x="349712" y="605028"/>
                </a:lnTo>
                <a:cubicBezTo>
                  <a:pt x="349531" y="605028"/>
                  <a:pt x="349441" y="604938"/>
                  <a:pt x="349260" y="604938"/>
                </a:cubicBezTo>
                <a:lnTo>
                  <a:pt x="256305" y="605028"/>
                </a:lnTo>
                <a:lnTo>
                  <a:pt x="252514" y="605028"/>
                </a:lnTo>
                <a:lnTo>
                  <a:pt x="10108" y="605028"/>
                </a:lnTo>
                <a:cubicBezTo>
                  <a:pt x="4512" y="605028"/>
                  <a:pt x="0" y="600523"/>
                  <a:pt x="0" y="594937"/>
                </a:cubicBezTo>
                <a:lnTo>
                  <a:pt x="0" y="551779"/>
                </a:lnTo>
                <a:cubicBezTo>
                  <a:pt x="0" y="530875"/>
                  <a:pt x="11461" y="511864"/>
                  <a:pt x="30052" y="502133"/>
                </a:cubicBezTo>
                <a:cubicBezTo>
                  <a:pt x="90609" y="470327"/>
                  <a:pt x="136996" y="452667"/>
                  <a:pt x="178150" y="445640"/>
                </a:cubicBezTo>
                <a:lnTo>
                  <a:pt x="173638" y="439513"/>
                </a:lnTo>
                <a:cubicBezTo>
                  <a:pt x="171923" y="437080"/>
                  <a:pt x="171291" y="434017"/>
                  <a:pt x="172013" y="431133"/>
                </a:cubicBezTo>
                <a:lnTo>
                  <a:pt x="181399" y="393741"/>
                </a:lnTo>
                <a:cubicBezTo>
                  <a:pt x="156220" y="358332"/>
                  <a:pt x="141419" y="314182"/>
                  <a:pt x="141419" y="272285"/>
                </a:cubicBezTo>
                <a:lnTo>
                  <a:pt x="141419" y="231920"/>
                </a:lnTo>
                <a:lnTo>
                  <a:pt x="131311" y="231920"/>
                </a:lnTo>
                <a:lnTo>
                  <a:pt x="111095" y="231920"/>
                </a:lnTo>
                <a:cubicBezTo>
                  <a:pt x="105500" y="231920"/>
                  <a:pt x="100987" y="227415"/>
                  <a:pt x="100987" y="221829"/>
                </a:cubicBezTo>
                <a:cubicBezTo>
                  <a:pt x="100987" y="216243"/>
                  <a:pt x="105500" y="211738"/>
                  <a:pt x="111095" y="211738"/>
                </a:cubicBezTo>
                <a:lnTo>
                  <a:pt x="121203" y="211738"/>
                </a:lnTo>
                <a:lnTo>
                  <a:pt x="121203" y="201646"/>
                </a:lnTo>
                <a:cubicBezTo>
                  <a:pt x="121203" y="173535"/>
                  <a:pt x="127791" y="147135"/>
                  <a:pt x="139704" y="123619"/>
                </a:cubicBezTo>
                <a:lnTo>
                  <a:pt x="230404" y="141008"/>
                </a:lnTo>
                <a:cubicBezTo>
                  <a:pt x="231035" y="141098"/>
                  <a:pt x="231667" y="141188"/>
                  <a:pt x="232299" y="141188"/>
                </a:cubicBezTo>
                <a:cubicBezTo>
                  <a:pt x="234916" y="141188"/>
                  <a:pt x="237533" y="140107"/>
                  <a:pt x="239428" y="138215"/>
                </a:cubicBezTo>
                <a:cubicBezTo>
                  <a:pt x="241775" y="135873"/>
                  <a:pt x="242858" y="132449"/>
                  <a:pt x="242226" y="129205"/>
                </a:cubicBezTo>
                <a:lnTo>
                  <a:pt x="225620" y="42347"/>
                </a:lnTo>
                <a:cubicBezTo>
                  <a:pt x="234194" y="38563"/>
                  <a:pt x="243129" y="35229"/>
                  <a:pt x="252514" y="32526"/>
                </a:cubicBezTo>
                <a:lnTo>
                  <a:pt x="252514" y="30454"/>
                </a:lnTo>
                <a:cubicBezTo>
                  <a:pt x="252514" y="13605"/>
                  <a:pt x="266142" y="0"/>
                  <a:pt x="282928" y="0"/>
                </a:cubicBezTo>
                <a:close/>
              </a:path>
            </a:pathLst>
          </a:custGeom>
          <a:solidFill>
            <a:srgbClr val="016AB5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4" name="ïṡļîḍê">
            <a:extLst>
              <a:ext uri="{FF2B5EF4-FFF2-40B4-BE49-F238E27FC236}">
                <a16:creationId xmlns:a16="http://schemas.microsoft.com/office/drawing/2014/main" xmlns="" id="{9994CF48-C14F-41E2-977B-338B9AC915E0}"/>
              </a:ext>
            </a:extLst>
          </p:cNvPr>
          <p:cNvSpPr/>
          <p:nvPr/>
        </p:nvSpPr>
        <p:spPr>
          <a:xfrm>
            <a:off x="479421" y="3242567"/>
            <a:ext cx="160474" cy="154746"/>
          </a:xfrm>
          <a:custGeom>
            <a:avLst/>
            <a:gdLst>
              <a:gd name="connsiteX0" fmla="*/ 265264 w 606977"/>
              <a:gd name="connsiteY0" fmla="*/ 546613 h 585316"/>
              <a:gd name="connsiteX1" fmla="*/ 588103 w 606977"/>
              <a:gd name="connsiteY1" fmla="*/ 546613 h 585316"/>
              <a:gd name="connsiteX2" fmla="*/ 606977 w 606977"/>
              <a:gd name="connsiteY2" fmla="*/ 566461 h 585316"/>
              <a:gd name="connsiteX3" fmla="*/ 588103 w 606977"/>
              <a:gd name="connsiteY3" fmla="*/ 585316 h 585316"/>
              <a:gd name="connsiteX4" fmla="*/ 265264 w 606977"/>
              <a:gd name="connsiteY4" fmla="*/ 585316 h 585316"/>
              <a:gd name="connsiteX5" fmla="*/ 246390 w 606977"/>
              <a:gd name="connsiteY5" fmla="*/ 566461 h 585316"/>
              <a:gd name="connsiteX6" fmla="*/ 265264 w 606977"/>
              <a:gd name="connsiteY6" fmla="*/ 546613 h 585316"/>
              <a:gd name="connsiteX7" fmla="*/ 18881 w 606977"/>
              <a:gd name="connsiteY7" fmla="*/ 546613 h 585316"/>
              <a:gd name="connsiteX8" fmla="*/ 188807 w 606977"/>
              <a:gd name="connsiteY8" fmla="*/ 546613 h 585316"/>
              <a:gd name="connsiteX9" fmla="*/ 207688 w 606977"/>
              <a:gd name="connsiteY9" fmla="*/ 566461 h 585316"/>
              <a:gd name="connsiteX10" fmla="*/ 188807 w 606977"/>
              <a:gd name="connsiteY10" fmla="*/ 585316 h 585316"/>
              <a:gd name="connsiteX11" fmla="*/ 18881 w 606977"/>
              <a:gd name="connsiteY11" fmla="*/ 585316 h 585316"/>
              <a:gd name="connsiteX12" fmla="*/ 0 w 606977"/>
              <a:gd name="connsiteY12" fmla="*/ 566461 h 585316"/>
              <a:gd name="connsiteX13" fmla="*/ 18881 w 606977"/>
              <a:gd name="connsiteY13" fmla="*/ 546613 h 585316"/>
              <a:gd name="connsiteX14" fmla="*/ 18874 w 606977"/>
              <a:gd name="connsiteY14" fmla="*/ 493099 h 585316"/>
              <a:gd name="connsiteX15" fmla="*/ 483781 w 606977"/>
              <a:gd name="connsiteY15" fmla="*/ 493099 h 585316"/>
              <a:gd name="connsiteX16" fmla="*/ 502655 w 606977"/>
              <a:gd name="connsiteY16" fmla="*/ 510920 h 585316"/>
              <a:gd name="connsiteX17" fmla="*/ 483781 w 606977"/>
              <a:gd name="connsiteY17" fmla="*/ 529731 h 585316"/>
              <a:gd name="connsiteX18" fmla="*/ 18874 w 606977"/>
              <a:gd name="connsiteY18" fmla="*/ 529731 h 585316"/>
              <a:gd name="connsiteX19" fmla="*/ 0 w 606977"/>
              <a:gd name="connsiteY19" fmla="*/ 510920 h 585316"/>
              <a:gd name="connsiteX20" fmla="*/ 18874 w 606977"/>
              <a:gd name="connsiteY20" fmla="*/ 493099 h 585316"/>
              <a:gd name="connsiteX21" fmla="*/ 108356 w 606977"/>
              <a:gd name="connsiteY21" fmla="*/ 251998 h 585316"/>
              <a:gd name="connsiteX22" fmla="*/ 90476 w 606977"/>
              <a:gd name="connsiteY22" fmla="*/ 301603 h 585316"/>
              <a:gd name="connsiteX23" fmla="*/ 205706 w 606977"/>
              <a:gd name="connsiteY23" fmla="*/ 301603 h 585316"/>
              <a:gd name="connsiteX24" fmla="*/ 188819 w 606977"/>
              <a:gd name="connsiteY24" fmla="*/ 251998 h 585316"/>
              <a:gd name="connsiteX25" fmla="*/ 148091 w 606977"/>
              <a:gd name="connsiteY25" fmla="*/ 134928 h 585316"/>
              <a:gd name="connsiteX26" fmla="*/ 121270 w 606977"/>
              <a:gd name="connsiteY26" fmla="*/ 214297 h 585316"/>
              <a:gd name="connsiteX27" fmla="*/ 174912 w 606977"/>
              <a:gd name="connsiteY27" fmla="*/ 214297 h 585316"/>
              <a:gd name="connsiteX28" fmla="*/ 127230 w 606977"/>
              <a:gd name="connsiteY28" fmla="*/ 0 h 585316"/>
              <a:gd name="connsiteX29" fmla="*/ 169945 w 606977"/>
              <a:gd name="connsiteY29" fmla="*/ 0 h 585316"/>
              <a:gd name="connsiteX30" fmla="*/ 186832 w 606977"/>
              <a:gd name="connsiteY30" fmla="*/ 16866 h 585316"/>
              <a:gd name="connsiteX31" fmla="*/ 186832 w 606977"/>
              <a:gd name="connsiteY31" fmla="*/ 58535 h 585316"/>
              <a:gd name="connsiteX32" fmla="*/ 169945 w 606977"/>
              <a:gd name="connsiteY32" fmla="*/ 75401 h 585316"/>
              <a:gd name="connsiteX33" fmla="*/ 167958 w 606977"/>
              <a:gd name="connsiteY33" fmla="*/ 75401 h 585316"/>
              <a:gd name="connsiteX34" fmla="*/ 245441 w 606977"/>
              <a:gd name="connsiteY34" fmla="*/ 301603 h 585316"/>
              <a:gd name="connsiteX35" fmla="*/ 279216 w 606977"/>
              <a:gd name="connsiteY35" fmla="*/ 301603 h 585316"/>
              <a:gd name="connsiteX36" fmla="*/ 279216 w 606977"/>
              <a:gd name="connsiteY36" fmla="*/ 185526 h 585316"/>
              <a:gd name="connsiteX37" fmla="*/ 309017 w 606977"/>
              <a:gd name="connsiteY37" fmla="*/ 157747 h 585316"/>
              <a:gd name="connsiteX38" fmla="*/ 427227 w 606977"/>
              <a:gd name="connsiteY38" fmla="*/ 157747 h 585316"/>
              <a:gd name="connsiteX39" fmla="*/ 455042 w 606977"/>
              <a:gd name="connsiteY39" fmla="*/ 185526 h 585316"/>
              <a:gd name="connsiteX40" fmla="*/ 455042 w 606977"/>
              <a:gd name="connsiteY40" fmla="*/ 188502 h 585316"/>
              <a:gd name="connsiteX41" fmla="*/ 565306 w 606977"/>
              <a:gd name="connsiteY41" fmla="*/ 149810 h 585316"/>
              <a:gd name="connsiteX42" fmla="*/ 590140 w 606977"/>
              <a:gd name="connsiteY42" fmla="*/ 160723 h 585316"/>
              <a:gd name="connsiteX43" fmla="*/ 578220 w 606977"/>
              <a:gd name="connsiteY43" fmla="*/ 185526 h 585316"/>
              <a:gd name="connsiteX44" fmla="*/ 455042 w 606977"/>
              <a:gd name="connsiteY44" fmla="*/ 228187 h 585316"/>
              <a:gd name="connsiteX45" fmla="*/ 455042 w 606977"/>
              <a:gd name="connsiteY45" fmla="*/ 301603 h 585316"/>
              <a:gd name="connsiteX46" fmla="*/ 492790 w 606977"/>
              <a:gd name="connsiteY46" fmla="*/ 301603 h 585316"/>
              <a:gd name="connsiteX47" fmla="*/ 521597 w 606977"/>
              <a:gd name="connsiteY47" fmla="*/ 330375 h 585316"/>
              <a:gd name="connsiteX48" fmla="*/ 521597 w 606977"/>
              <a:gd name="connsiteY48" fmla="*/ 373036 h 585316"/>
              <a:gd name="connsiteX49" fmla="*/ 492790 w 606977"/>
              <a:gd name="connsiteY49" fmla="*/ 401807 h 585316"/>
              <a:gd name="connsiteX50" fmla="*/ 447095 w 606977"/>
              <a:gd name="connsiteY50" fmla="*/ 401807 h 585316"/>
              <a:gd name="connsiteX51" fmla="*/ 447095 w 606977"/>
              <a:gd name="connsiteY51" fmla="*/ 459350 h 585316"/>
              <a:gd name="connsiteX52" fmla="*/ 429214 w 606977"/>
              <a:gd name="connsiteY52" fmla="*/ 476216 h 585316"/>
              <a:gd name="connsiteX53" fmla="*/ 400406 w 606977"/>
              <a:gd name="connsiteY53" fmla="*/ 476216 h 585316"/>
              <a:gd name="connsiteX54" fmla="*/ 383519 w 606977"/>
              <a:gd name="connsiteY54" fmla="*/ 459350 h 585316"/>
              <a:gd name="connsiteX55" fmla="*/ 383519 w 606977"/>
              <a:gd name="connsiteY55" fmla="*/ 401807 h 585316"/>
              <a:gd name="connsiteX56" fmla="*/ 158025 w 606977"/>
              <a:gd name="connsiteY56" fmla="*/ 401807 h 585316"/>
              <a:gd name="connsiteX57" fmla="*/ 158025 w 606977"/>
              <a:gd name="connsiteY57" fmla="*/ 459350 h 585316"/>
              <a:gd name="connsiteX58" fmla="*/ 140144 w 606977"/>
              <a:gd name="connsiteY58" fmla="*/ 476216 h 585316"/>
              <a:gd name="connsiteX59" fmla="*/ 111336 w 606977"/>
              <a:gd name="connsiteY59" fmla="*/ 476216 h 585316"/>
              <a:gd name="connsiteX60" fmla="*/ 94449 w 606977"/>
              <a:gd name="connsiteY60" fmla="*/ 459350 h 585316"/>
              <a:gd name="connsiteX61" fmla="*/ 94449 w 606977"/>
              <a:gd name="connsiteY61" fmla="*/ 401807 h 585316"/>
              <a:gd name="connsiteX62" fmla="*/ 47761 w 606977"/>
              <a:gd name="connsiteY62" fmla="*/ 401807 h 585316"/>
              <a:gd name="connsiteX63" fmla="*/ 18953 w 606977"/>
              <a:gd name="connsiteY63" fmla="*/ 373036 h 585316"/>
              <a:gd name="connsiteX64" fmla="*/ 18953 w 606977"/>
              <a:gd name="connsiteY64" fmla="*/ 330375 h 585316"/>
              <a:gd name="connsiteX65" fmla="*/ 47761 w 606977"/>
              <a:gd name="connsiteY65" fmla="*/ 301603 h 585316"/>
              <a:gd name="connsiteX66" fmla="*/ 50741 w 606977"/>
              <a:gd name="connsiteY66" fmla="*/ 301603 h 585316"/>
              <a:gd name="connsiteX67" fmla="*/ 128224 w 606977"/>
              <a:gd name="connsiteY67" fmla="*/ 75401 h 585316"/>
              <a:gd name="connsiteX68" fmla="*/ 127230 w 606977"/>
              <a:gd name="connsiteY68" fmla="*/ 75401 h 585316"/>
              <a:gd name="connsiteX69" fmla="*/ 110343 w 606977"/>
              <a:gd name="connsiteY69" fmla="*/ 58535 h 585316"/>
              <a:gd name="connsiteX70" fmla="*/ 110343 w 606977"/>
              <a:gd name="connsiteY70" fmla="*/ 16866 h 585316"/>
              <a:gd name="connsiteX71" fmla="*/ 127230 w 606977"/>
              <a:gd name="connsiteY71" fmla="*/ 0 h 585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606977" h="585316">
                <a:moveTo>
                  <a:pt x="265264" y="546613"/>
                </a:moveTo>
                <a:lnTo>
                  <a:pt x="588103" y="546613"/>
                </a:lnTo>
                <a:cubicBezTo>
                  <a:pt x="598037" y="546613"/>
                  <a:pt x="606977" y="555544"/>
                  <a:pt x="606977" y="566461"/>
                </a:cubicBezTo>
                <a:cubicBezTo>
                  <a:pt x="606977" y="576385"/>
                  <a:pt x="598037" y="585316"/>
                  <a:pt x="588103" y="585316"/>
                </a:cubicBezTo>
                <a:lnTo>
                  <a:pt x="265264" y="585316"/>
                </a:lnTo>
                <a:cubicBezTo>
                  <a:pt x="254337" y="585316"/>
                  <a:pt x="246390" y="576385"/>
                  <a:pt x="246390" y="566461"/>
                </a:cubicBezTo>
                <a:cubicBezTo>
                  <a:pt x="246390" y="555544"/>
                  <a:pt x="254337" y="546613"/>
                  <a:pt x="265264" y="546613"/>
                </a:cubicBezTo>
                <a:close/>
                <a:moveTo>
                  <a:pt x="18881" y="546613"/>
                </a:moveTo>
                <a:lnTo>
                  <a:pt x="188807" y="546613"/>
                </a:lnTo>
                <a:cubicBezTo>
                  <a:pt x="198744" y="546613"/>
                  <a:pt x="207688" y="555544"/>
                  <a:pt x="207688" y="566461"/>
                </a:cubicBezTo>
                <a:cubicBezTo>
                  <a:pt x="207688" y="576385"/>
                  <a:pt x="198744" y="585316"/>
                  <a:pt x="188807" y="585316"/>
                </a:cubicBezTo>
                <a:lnTo>
                  <a:pt x="18881" y="585316"/>
                </a:lnTo>
                <a:cubicBezTo>
                  <a:pt x="7950" y="585316"/>
                  <a:pt x="0" y="576385"/>
                  <a:pt x="0" y="566461"/>
                </a:cubicBezTo>
                <a:cubicBezTo>
                  <a:pt x="0" y="555544"/>
                  <a:pt x="7950" y="546613"/>
                  <a:pt x="18881" y="546613"/>
                </a:cubicBezTo>
                <a:close/>
                <a:moveTo>
                  <a:pt x="18874" y="493099"/>
                </a:moveTo>
                <a:lnTo>
                  <a:pt x="483781" y="493099"/>
                </a:lnTo>
                <a:cubicBezTo>
                  <a:pt x="494708" y="493099"/>
                  <a:pt x="502655" y="501019"/>
                  <a:pt x="502655" y="510920"/>
                </a:cubicBezTo>
                <a:cubicBezTo>
                  <a:pt x="502655" y="521811"/>
                  <a:pt x="494708" y="529731"/>
                  <a:pt x="483781" y="529731"/>
                </a:cubicBezTo>
                <a:lnTo>
                  <a:pt x="18874" y="529731"/>
                </a:lnTo>
                <a:cubicBezTo>
                  <a:pt x="7947" y="529731"/>
                  <a:pt x="0" y="521811"/>
                  <a:pt x="0" y="510920"/>
                </a:cubicBezTo>
                <a:cubicBezTo>
                  <a:pt x="0" y="501019"/>
                  <a:pt x="7947" y="493099"/>
                  <a:pt x="18874" y="493099"/>
                </a:cubicBezTo>
                <a:close/>
                <a:moveTo>
                  <a:pt x="108356" y="251998"/>
                </a:moveTo>
                <a:lnTo>
                  <a:pt x="90476" y="301603"/>
                </a:lnTo>
                <a:lnTo>
                  <a:pt x="205706" y="301603"/>
                </a:lnTo>
                <a:lnTo>
                  <a:pt x="188819" y="251998"/>
                </a:lnTo>
                <a:close/>
                <a:moveTo>
                  <a:pt x="148091" y="134928"/>
                </a:moveTo>
                <a:lnTo>
                  <a:pt x="121270" y="214297"/>
                </a:lnTo>
                <a:lnTo>
                  <a:pt x="174912" y="214297"/>
                </a:lnTo>
                <a:close/>
                <a:moveTo>
                  <a:pt x="127230" y="0"/>
                </a:moveTo>
                <a:lnTo>
                  <a:pt x="169945" y="0"/>
                </a:lnTo>
                <a:cubicBezTo>
                  <a:pt x="178885" y="0"/>
                  <a:pt x="186832" y="7937"/>
                  <a:pt x="186832" y="16866"/>
                </a:cubicBezTo>
                <a:lnTo>
                  <a:pt x="186832" y="58535"/>
                </a:lnTo>
                <a:cubicBezTo>
                  <a:pt x="186832" y="68456"/>
                  <a:pt x="178885" y="75401"/>
                  <a:pt x="169945" y="75401"/>
                </a:cubicBezTo>
                <a:lnTo>
                  <a:pt x="167958" y="75401"/>
                </a:lnTo>
                <a:lnTo>
                  <a:pt x="245441" y="301603"/>
                </a:lnTo>
                <a:lnTo>
                  <a:pt x="279216" y="301603"/>
                </a:lnTo>
                <a:lnTo>
                  <a:pt x="279216" y="185526"/>
                </a:lnTo>
                <a:cubicBezTo>
                  <a:pt x="279216" y="169652"/>
                  <a:pt x="293123" y="157747"/>
                  <a:pt x="309017" y="157747"/>
                </a:cubicBezTo>
                <a:lnTo>
                  <a:pt x="427227" y="157747"/>
                </a:lnTo>
                <a:cubicBezTo>
                  <a:pt x="443121" y="157747"/>
                  <a:pt x="455042" y="169652"/>
                  <a:pt x="455042" y="185526"/>
                </a:cubicBezTo>
                <a:lnTo>
                  <a:pt x="455042" y="188502"/>
                </a:lnTo>
                <a:lnTo>
                  <a:pt x="565306" y="149810"/>
                </a:lnTo>
                <a:cubicBezTo>
                  <a:pt x="575239" y="145841"/>
                  <a:pt x="586166" y="150802"/>
                  <a:pt x="590140" y="160723"/>
                </a:cubicBezTo>
                <a:cubicBezTo>
                  <a:pt x="593120" y="170644"/>
                  <a:pt x="588153" y="181557"/>
                  <a:pt x="578220" y="185526"/>
                </a:cubicBezTo>
                <a:lnTo>
                  <a:pt x="455042" y="228187"/>
                </a:lnTo>
                <a:lnTo>
                  <a:pt x="455042" y="301603"/>
                </a:lnTo>
                <a:lnTo>
                  <a:pt x="492790" y="301603"/>
                </a:lnTo>
                <a:cubicBezTo>
                  <a:pt x="508684" y="301603"/>
                  <a:pt x="521597" y="314501"/>
                  <a:pt x="521597" y="330375"/>
                </a:cubicBezTo>
                <a:lnTo>
                  <a:pt x="521597" y="373036"/>
                </a:lnTo>
                <a:cubicBezTo>
                  <a:pt x="521597" y="388910"/>
                  <a:pt x="508684" y="401807"/>
                  <a:pt x="492790" y="401807"/>
                </a:cubicBezTo>
                <a:lnTo>
                  <a:pt x="447095" y="401807"/>
                </a:lnTo>
                <a:lnTo>
                  <a:pt x="447095" y="459350"/>
                </a:lnTo>
                <a:cubicBezTo>
                  <a:pt x="447095" y="468279"/>
                  <a:pt x="439148" y="476216"/>
                  <a:pt x="429214" y="476216"/>
                </a:cubicBezTo>
                <a:lnTo>
                  <a:pt x="400406" y="476216"/>
                </a:lnTo>
                <a:cubicBezTo>
                  <a:pt x="391466" y="476216"/>
                  <a:pt x="383519" y="468279"/>
                  <a:pt x="383519" y="459350"/>
                </a:cubicBezTo>
                <a:lnTo>
                  <a:pt x="383519" y="401807"/>
                </a:lnTo>
                <a:lnTo>
                  <a:pt x="158025" y="401807"/>
                </a:lnTo>
                <a:lnTo>
                  <a:pt x="158025" y="459350"/>
                </a:lnTo>
                <a:cubicBezTo>
                  <a:pt x="158025" y="468279"/>
                  <a:pt x="150078" y="476216"/>
                  <a:pt x="140144" y="476216"/>
                </a:cubicBezTo>
                <a:lnTo>
                  <a:pt x="111336" y="476216"/>
                </a:lnTo>
                <a:cubicBezTo>
                  <a:pt x="101403" y="476216"/>
                  <a:pt x="94449" y="468279"/>
                  <a:pt x="94449" y="459350"/>
                </a:cubicBezTo>
                <a:lnTo>
                  <a:pt x="94449" y="401807"/>
                </a:lnTo>
                <a:lnTo>
                  <a:pt x="47761" y="401807"/>
                </a:lnTo>
                <a:cubicBezTo>
                  <a:pt x="31867" y="401807"/>
                  <a:pt x="18953" y="388910"/>
                  <a:pt x="18953" y="373036"/>
                </a:cubicBezTo>
                <a:lnTo>
                  <a:pt x="18953" y="330375"/>
                </a:lnTo>
                <a:cubicBezTo>
                  <a:pt x="18953" y="314501"/>
                  <a:pt x="31867" y="301603"/>
                  <a:pt x="47761" y="301603"/>
                </a:cubicBezTo>
                <a:lnTo>
                  <a:pt x="50741" y="301603"/>
                </a:lnTo>
                <a:lnTo>
                  <a:pt x="128224" y="75401"/>
                </a:lnTo>
                <a:lnTo>
                  <a:pt x="127230" y="75401"/>
                </a:lnTo>
                <a:cubicBezTo>
                  <a:pt x="117296" y="75401"/>
                  <a:pt x="110343" y="68456"/>
                  <a:pt x="110343" y="58535"/>
                </a:cubicBezTo>
                <a:lnTo>
                  <a:pt x="110343" y="16866"/>
                </a:lnTo>
                <a:cubicBezTo>
                  <a:pt x="110343" y="7937"/>
                  <a:pt x="117296" y="0"/>
                  <a:pt x="127230" y="0"/>
                </a:cubicBezTo>
                <a:close/>
              </a:path>
            </a:pathLst>
          </a:custGeom>
          <a:solidFill>
            <a:srgbClr val="016AB5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5" name="í$ļídé">
            <a:extLst>
              <a:ext uri="{FF2B5EF4-FFF2-40B4-BE49-F238E27FC236}">
                <a16:creationId xmlns:a16="http://schemas.microsoft.com/office/drawing/2014/main" xmlns="" id="{8FB11228-A222-4ED7-AC15-460FF34A161D}"/>
              </a:ext>
            </a:extLst>
          </p:cNvPr>
          <p:cNvSpPr/>
          <p:nvPr/>
        </p:nvSpPr>
        <p:spPr>
          <a:xfrm>
            <a:off x="480640" y="2599987"/>
            <a:ext cx="158036" cy="161586"/>
          </a:xfrm>
          <a:custGeom>
            <a:avLst/>
            <a:gdLst>
              <a:gd name="T0" fmla="*/ 4888 w 7497"/>
              <a:gd name="T1" fmla="*/ 1013 h 7677"/>
              <a:gd name="T2" fmla="*/ 0 w 7497"/>
              <a:gd name="T3" fmla="*/ 1529 h 7677"/>
              <a:gd name="T4" fmla="*/ 4788 w 7497"/>
              <a:gd name="T5" fmla="*/ 6996 h 7677"/>
              <a:gd name="T6" fmla="*/ 783 w 7497"/>
              <a:gd name="T7" fmla="*/ 5989 h 7677"/>
              <a:gd name="T8" fmla="*/ 310 w 7497"/>
              <a:gd name="T9" fmla="*/ 5101 h 7677"/>
              <a:gd name="T10" fmla="*/ 783 w 7497"/>
              <a:gd name="T11" fmla="*/ 4766 h 7677"/>
              <a:gd name="T12" fmla="*/ 310 w 7497"/>
              <a:gd name="T13" fmla="*/ 3982 h 7677"/>
              <a:gd name="T14" fmla="*/ 783 w 7497"/>
              <a:gd name="T15" fmla="*/ 3543 h 7677"/>
              <a:gd name="T16" fmla="*/ 310 w 7497"/>
              <a:gd name="T17" fmla="*/ 2863 h 7677"/>
              <a:gd name="T18" fmla="*/ 783 w 7497"/>
              <a:gd name="T19" fmla="*/ 2319 h 7677"/>
              <a:gd name="T20" fmla="*/ 310 w 7497"/>
              <a:gd name="T21" fmla="*/ 1744 h 7677"/>
              <a:gd name="T22" fmla="*/ 1815 w 7497"/>
              <a:gd name="T23" fmla="*/ 6369 h 7677"/>
              <a:gd name="T24" fmla="*/ 1158 w 7497"/>
              <a:gd name="T25" fmla="*/ 5260 h 7677"/>
              <a:gd name="T26" fmla="*/ 1815 w 7497"/>
              <a:gd name="T27" fmla="*/ 6369 h 7677"/>
              <a:gd name="T28" fmla="*/ 1158 w 7497"/>
              <a:gd name="T29" fmla="*/ 4811 h 7677"/>
              <a:gd name="T30" fmla="*/ 1815 w 7497"/>
              <a:gd name="T31" fmla="*/ 4866 h 7677"/>
              <a:gd name="T32" fmla="*/ 1158 w 7497"/>
              <a:gd name="T33" fmla="*/ 3463 h 7677"/>
              <a:gd name="T34" fmla="*/ 1815 w 7497"/>
              <a:gd name="T35" fmla="*/ 3364 h 7677"/>
              <a:gd name="T36" fmla="*/ 1178 w 7497"/>
              <a:gd name="T37" fmla="*/ 2151 h 7677"/>
              <a:gd name="T38" fmla="*/ 1815 w 7497"/>
              <a:gd name="T39" fmla="*/ 860 h 7677"/>
              <a:gd name="T40" fmla="*/ 2356 w 7497"/>
              <a:gd name="T41" fmla="*/ 7501 h 7677"/>
              <a:gd name="T42" fmla="*/ 3333 w 7497"/>
              <a:gd name="T43" fmla="*/ 5322 h 7677"/>
              <a:gd name="T44" fmla="*/ 2383 w 7497"/>
              <a:gd name="T45" fmla="*/ 4928 h 7677"/>
              <a:gd name="T46" fmla="*/ 3291 w 7497"/>
              <a:gd name="T47" fmla="*/ 3841 h 7677"/>
              <a:gd name="T48" fmla="*/ 3289 w 7497"/>
              <a:gd name="T49" fmla="*/ 3450 h 7677"/>
              <a:gd name="T50" fmla="*/ 2390 w 7497"/>
              <a:gd name="T51" fmla="*/ 2257 h 7677"/>
              <a:gd name="T52" fmla="*/ 3317 w 7497"/>
              <a:gd name="T53" fmla="*/ 2003 h 7677"/>
              <a:gd name="T54" fmla="*/ 2356 w 7497"/>
              <a:gd name="T55" fmla="*/ 716 h 7677"/>
              <a:gd name="T56" fmla="*/ 4467 w 7497"/>
              <a:gd name="T57" fmla="*/ 6952 h 7677"/>
              <a:gd name="T58" fmla="*/ 3650 w 7497"/>
              <a:gd name="T59" fmla="*/ 5287 h 7677"/>
              <a:gd name="T60" fmla="*/ 4469 w 7497"/>
              <a:gd name="T61" fmla="*/ 4792 h 7677"/>
              <a:gd name="T62" fmla="*/ 3650 w 7497"/>
              <a:gd name="T63" fmla="*/ 3900 h 7677"/>
              <a:gd name="T64" fmla="*/ 4469 w 7497"/>
              <a:gd name="T65" fmla="*/ 3496 h 7677"/>
              <a:gd name="T66" fmla="*/ 3650 w 7497"/>
              <a:gd name="T67" fmla="*/ 2513 h 7677"/>
              <a:gd name="T68" fmla="*/ 4469 w 7497"/>
              <a:gd name="T69" fmla="*/ 3496 h 7677"/>
              <a:gd name="T70" fmla="*/ 3650 w 7497"/>
              <a:gd name="T71" fmla="*/ 2051 h 7677"/>
              <a:gd name="T72" fmla="*/ 4469 w 7497"/>
              <a:gd name="T73" fmla="*/ 2200 h 7677"/>
              <a:gd name="T74" fmla="*/ 5036 w 7497"/>
              <a:gd name="T75" fmla="*/ 5201 h 7677"/>
              <a:gd name="T76" fmla="*/ 5676 w 7497"/>
              <a:gd name="T77" fmla="*/ 3974 h 7677"/>
              <a:gd name="T78" fmla="*/ 5062 w 7497"/>
              <a:gd name="T79" fmla="*/ 3591 h 7677"/>
              <a:gd name="T80" fmla="*/ 5677 w 7497"/>
              <a:gd name="T81" fmla="*/ 2447 h 7677"/>
              <a:gd name="T82" fmla="*/ 7197 w 7497"/>
              <a:gd name="T83" fmla="*/ 2086 h 7677"/>
              <a:gd name="T84" fmla="*/ 6788 w 7497"/>
              <a:gd name="T85" fmla="*/ 2728 h 7677"/>
              <a:gd name="T86" fmla="*/ 6805 w 7497"/>
              <a:gd name="T87" fmla="*/ 2975 h 7677"/>
              <a:gd name="T88" fmla="*/ 7181 w 7497"/>
              <a:gd name="T89" fmla="*/ 3760 h 7677"/>
              <a:gd name="T90" fmla="*/ 6799 w 7497"/>
              <a:gd name="T91" fmla="*/ 3974 h 7677"/>
              <a:gd name="T92" fmla="*/ 6797 w 7497"/>
              <a:gd name="T93" fmla="*/ 4730 h 7677"/>
              <a:gd name="T94" fmla="*/ 6600 w 7497"/>
              <a:gd name="T95" fmla="*/ 6448 h 7677"/>
              <a:gd name="T96" fmla="*/ 6133 w 7497"/>
              <a:gd name="T97" fmla="*/ 5032 h 7677"/>
              <a:gd name="T98" fmla="*/ 6591 w 7497"/>
              <a:gd name="T99" fmla="*/ 4739 h 7677"/>
              <a:gd name="T100" fmla="*/ 6106 w 7497"/>
              <a:gd name="T101" fmla="*/ 3962 h 7677"/>
              <a:gd name="T102" fmla="*/ 6633 w 7497"/>
              <a:gd name="T103" fmla="*/ 3668 h 7677"/>
              <a:gd name="T104" fmla="*/ 6093 w 7497"/>
              <a:gd name="T105" fmla="*/ 2911 h 7677"/>
              <a:gd name="T106" fmla="*/ 6633 w 7497"/>
              <a:gd name="T107" fmla="*/ 3668 h 7677"/>
              <a:gd name="T108" fmla="*/ 6093 w 7497"/>
              <a:gd name="T109" fmla="*/ 2550 h 7677"/>
              <a:gd name="T110" fmla="*/ 6632 w 7497"/>
              <a:gd name="T111" fmla="*/ 2642 h 7677"/>
              <a:gd name="T112" fmla="*/ 6754 w 7497"/>
              <a:gd name="T113" fmla="*/ 6352 h 7677"/>
              <a:gd name="T114" fmla="*/ 7242 w 7497"/>
              <a:gd name="T115" fmla="*/ 6251 h 7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497" h="7677">
                <a:moveTo>
                  <a:pt x="7406" y="1745"/>
                </a:moveTo>
                <a:lnTo>
                  <a:pt x="5933" y="1261"/>
                </a:lnTo>
                <a:cubicBezTo>
                  <a:pt x="5933" y="1261"/>
                  <a:pt x="5914" y="1254"/>
                  <a:pt x="5888" y="1254"/>
                </a:cubicBezTo>
                <a:cubicBezTo>
                  <a:pt x="5862" y="1255"/>
                  <a:pt x="5842" y="1264"/>
                  <a:pt x="5842" y="1264"/>
                </a:cubicBezTo>
                <a:lnTo>
                  <a:pt x="4888" y="1653"/>
                </a:lnTo>
                <a:lnTo>
                  <a:pt x="4888" y="1013"/>
                </a:lnTo>
                <a:cubicBezTo>
                  <a:pt x="4888" y="956"/>
                  <a:pt x="4851" y="906"/>
                  <a:pt x="4797" y="888"/>
                </a:cubicBezTo>
                <a:lnTo>
                  <a:pt x="2126" y="11"/>
                </a:lnTo>
                <a:cubicBezTo>
                  <a:pt x="2126" y="11"/>
                  <a:pt x="2102" y="0"/>
                  <a:pt x="2067" y="5"/>
                </a:cubicBezTo>
                <a:cubicBezTo>
                  <a:pt x="2032" y="10"/>
                  <a:pt x="2007" y="29"/>
                  <a:pt x="2007" y="29"/>
                </a:cubicBezTo>
                <a:lnTo>
                  <a:pt x="55" y="1421"/>
                </a:lnTo>
                <a:cubicBezTo>
                  <a:pt x="20" y="1446"/>
                  <a:pt x="0" y="1486"/>
                  <a:pt x="0" y="1529"/>
                </a:cubicBezTo>
                <a:lnTo>
                  <a:pt x="0" y="6472"/>
                </a:lnTo>
                <a:cubicBezTo>
                  <a:pt x="0" y="6520"/>
                  <a:pt x="26" y="6564"/>
                  <a:pt x="68" y="6588"/>
                </a:cubicBezTo>
                <a:lnTo>
                  <a:pt x="2021" y="7658"/>
                </a:lnTo>
                <a:cubicBezTo>
                  <a:pt x="2021" y="7658"/>
                  <a:pt x="2040" y="7669"/>
                  <a:pt x="2069" y="7673"/>
                </a:cubicBezTo>
                <a:cubicBezTo>
                  <a:pt x="2098" y="7677"/>
                  <a:pt x="2117" y="7670"/>
                  <a:pt x="2117" y="7670"/>
                </a:cubicBezTo>
                <a:lnTo>
                  <a:pt x="4788" y="6996"/>
                </a:lnTo>
                <a:lnTo>
                  <a:pt x="5924" y="6709"/>
                </a:lnTo>
                <a:lnTo>
                  <a:pt x="7397" y="6338"/>
                </a:lnTo>
                <a:cubicBezTo>
                  <a:pt x="7455" y="6323"/>
                  <a:pt x="7497" y="6270"/>
                  <a:pt x="7497" y="6209"/>
                </a:cubicBezTo>
                <a:lnTo>
                  <a:pt x="7497" y="1871"/>
                </a:lnTo>
                <a:cubicBezTo>
                  <a:pt x="7497" y="1813"/>
                  <a:pt x="7460" y="1763"/>
                  <a:pt x="7406" y="1745"/>
                </a:cubicBezTo>
                <a:close/>
                <a:moveTo>
                  <a:pt x="783" y="5989"/>
                </a:moveTo>
                <a:cubicBezTo>
                  <a:pt x="783" y="6003"/>
                  <a:pt x="776" y="6017"/>
                  <a:pt x="764" y="6025"/>
                </a:cubicBezTo>
                <a:cubicBezTo>
                  <a:pt x="756" y="6030"/>
                  <a:pt x="747" y="6033"/>
                  <a:pt x="739" y="6033"/>
                </a:cubicBezTo>
                <a:cubicBezTo>
                  <a:pt x="734" y="6033"/>
                  <a:pt x="728" y="6032"/>
                  <a:pt x="723" y="6030"/>
                </a:cubicBezTo>
                <a:lnTo>
                  <a:pt x="339" y="5889"/>
                </a:lnTo>
                <a:cubicBezTo>
                  <a:pt x="321" y="5882"/>
                  <a:pt x="310" y="5866"/>
                  <a:pt x="310" y="5847"/>
                </a:cubicBezTo>
                <a:lnTo>
                  <a:pt x="310" y="5101"/>
                </a:lnTo>
                <a:cubicBezTo>
                  <a:pt x="310" y="5088"/>
                  <a:pt x="316" y="5076"/>
                  <a:pt x="326" y="5067"/>
                </a:cubicBezTo>
                <a:cubicBezTo>
                  <a:pt x="336" y="5059"/>
                  <a:pt x="349" y="5056"/>
                  <a:pt x="362" y="5058"/>
                </a:cubicBezTo>
                <a:lnTo>
                  <a:pt x="747" y="5130"/>
                </a:lnTo>
                <a:cubicBezTo>
                  <a:pt x="767" y="5134"/>
                  <a:pt x="783" y="5152"/>
                  <a:pt x="783" y="5173"/>
                </a:cubicBezTo>
                <a:lnTo>
                  <a:pt x="783" y="5989"/>
                </a:lnTo>
                <a:close/>
                <a:moveTo>
                  <a:pt x="783" y="4766"/>
                </a:moveTo>
                <a:cubicBezTo>
                  <a:pt x="783" y="4778"/>
                  <a:pt x="777" y="4790"/>
                  <a:pt x="768" y="4798"/>
                </a:cubicBezTo>
                <a:cubicBezTo>
                  <a:pt x="760" y="4806"/>
                  <a:pt x="750" y="4810"/>
                  <a:pt x="738" y="4810"/>
                </a:cubicBezTo>
                <a:cubicBezTo>
                  <a:pt x="737" y="4810"/>
                  <a:pt x="735" y="4810"/>
                  <a:pt x="734" y="4809"/>
                </a:cubicBezTo>
                <a:lnTo>
                  <a:pt x="350" y="4772"/>
                </a:lnTo>
                <a:cubicBezTo>
                  <a:pt x="327" y="4770"/>
                  <a:pt x="310" y="4751"/>
                  <a:pt x="310" y="4728"/>
                </a:cubicBezTo>
                <a:lnTo>
                  <a:pt x="310" y="3982"/>
                </a:lnTo>
                <a:cubicBezTo>
                  <a:pt x="310" y="3959"/>
                  <a:pt x="328" y="3940"/>
                  <a:pt x="350" y="3938"/>
                </a:cubicBezTo>
                <a:lnTo>
                  <a:pt x="735" y="3906"/>
                </a:lnTo>
                <a:cubicBezTo>
                  <a:pt x="747" y="3905"/>
                  <a:pt x="759" y="3910"/>
                  <a:pt x="768" y="3918"/>
                </a:cubicBezTo>
                <a:cubicBezTo>
                  <a:pt x="778" y="3926"/>
                  <a:pt x="783" y="3938"/>
                  <a:pt x="783" y="3950"/>
                </a:cubicBezTo>
                <a:lnTo>
                  <a:pt x="783" y="4766"/>
                </a:lnTo>
                <a:close/>
                <a:moveTo>
                  <a:pt x="783" y="3543"/>
                </a:moveTo>
                <a:cubicBezTo>
                  <a:pt x="783" y="3564"/>
                  <a:pt x="767" y="3582"/>
                  <a:pt x="746" y="3586"/>
                </a:cubicBezTo>
                <a:lnTo>
                  <a:pt x="361" y="3652"/>
                </a:lnTo>
                <a:cubicBezTo>
                  <a:pt x="359" y="3653"/>
                  <a:pt x="356" y="3653"/>
                  <a:pt x="354" y="3653"/>
                </a:cubicBezTo>
                <a:cubicBezTo>
                  <a:pt x="344" y="3653"/>
                  <a:pt x="334" y="3649"/>
                  <a:pt x="326" y="3643"/>
                </a:cubicBezTo>
                <a:cubicBezTo>
                  <a:pt x="315" y="3634"/>
                  <a:pt x="310" y="3622"/>
                  <a:pt x="310" y="3609"/>
                </a:cubicBezTo>
                <a:lnTo>
                  <a:pt x="310" y="2863"/>
                </a:lnTo>
                <a:cubicBezTo>
                  <a:pt x="310" y="2844"/>
                  <a:pt x="322" y="2827"/>
                  <a:pt x="339" y="2821"/>
                </a:cubicBezTo>
                <a:lnTo>
                  <a:pt x="724" y="2686"/>
                </a:lnTo>
                <a:cubicBezTo>
                  <a:pt x="737" y="2681"/>
                  <a:pt x="752" y="2683"/>
                  <a:pt x="764" y="2691"/>
                </a:cubicBezTo>
                <a:cubicBezTo>
                  <a:pt x="776" y="2699"/>
                  <a:pt x="783" y="2713"/>
                  <a:pt x="783" y="2727"/>
                </a:cubicBezTo>
                <a:lnTo>
                  <a:pt x="783" y="3543"/>
                </a:lnTo>
                <a:close/>
                <a:moveTo>
                  <a:pt x="783" y="2319"/>
                </a:moveTo>
                <a:cubicBezTo>
                  <a:pt x="783" y="2337"/>
                  <a:pt x="773" y="2353"/>
                  <a:pt x="756" y="2360"/>
                </a:cubicBezTo>
                <a:lnTo>
                  <a:pt x="372" y="2530"/>
                </a:lnTo>
                <a:cubicBezTo>
                  <a:pt x="366" y="2533"/>
                  <a:pt x="360" y="2534"/>
                  <a:pt x="354" y="2534"/>
                </a:cubicBezTo>
                <a:cubicBezTo>
                  <a:pt x="346" y="2534"/>
                  <a:pt x="337" y="2531"/>
                  <a:pt x="330" y="2527"/>
                </a:cubicBezTo>
                <a:cubicBezTo>
                  <a:pt x="317" y="2518"/>
                  <a:pt x="310" y="2505"/>
                  <a:pt x="310" y="2490"/>
                </a:cubicBezTo>
                <a:lnTo>
                  <a:pt x="310" y="1744"/>
                </a:lnTo>
                <a:cubicBezTo>
                  <a:pt x="310" y="1728"/>
                  <a:pt x="318" y="1714"/>
                  <a:pt x="331" y="1706"/>
                </a:cubicBezTo>
                <a:lnTo>
                  <a:pt x="715" y="1466"/>
                </a:lnTo>
                <a:cubicBezTo>
                  <a:pt x="729" y="1458"/>
                  <a:pt x="746" y="1457"/>
                  <a:pt x="760" y="1465"/>
                </a:cubicBezTo>
                <a:cubicBezTo>
                  <a:pt x="774" y="1473"/>
                  <a:pt x="783" y="1488"/>
                  <a:pt x="783" y="1504"/>
                </a:cubicBezTo>
                <a:lnTo>
                  <a:pt x="783" y="2319"/>
                </a:lnTo>
                <a:close/>
                <a:moveTo>
                  <a:pt x="1815" y="6369"/>
                </a:moveTo>
                <a:cubicBezTo>
                  <a:pt x="1815" y="6383"/>
                  <a:pt x="1808" y="6397"/>
                  <a:pt x="1797" y="6405"/>
                </a:cubicBezTo>
                <a:cubicBezTo>
                  <a:pt x="1789" y="6410"/>
                  <a:pt x="1780" y="6413"/>
                  <a:pt x="1771" y="6413"/>
                </a:cubicBezTo>
                <a:cubicBezTo>
                  <a:pt x="1766" y="6413"/>
                  <a:pt x="1761" y="6412"/>
                  <a:pt x="1756" y="6410"/>
                </a:cubicBezTo>
                <a:lnTo>
                  <a:pt x="1187" y="6201"/>
                </a:lnTo>
                <a:cubicBezTo>
                  <a:pt x="1169" y="6194"/>
                  <a:pt x="1158" y="6178"/>
                  <a:pt x="1158" y="6159"/>
                </a:cubicBezTo>
                <a:lnTo>
                  <a:pt x="1158" y="5260"/>
                </a:lnTo>
                <a:cubicBezTo>
                  <a:pt x="1158" y="5247"/>
                  <a:pt x="1164" y="5235"/>
                  <a:pt x="1174" y="5226"/>
                </a:cubicBezTo>
                <a:cubicBezTo>
                  <a:pt x="1184" y="5218"/>
                  <a:pt x="1198" y="5215"/>
                  <a:pt x="1210" y="5217"/>
                </a:cubicBezTo>
                <a:lnTo>
                  <a:pt x="1779" y="5324"/>
                </a:lnTo>
                <a:cubicBezTo>
                  <a:pt x="1800" y="5328"/>
                  <a:pt x="1816" y="5346"/>
                  <a:pt x="1816" y="5367"/>
                </a:cubicBezTo>
                <a:lnTo>
                  <a:pt x="1816" y="6369"/>
                </a:lnTo>
                <a:lnTo>
                  <a:pt x="1815" y="6369"/>
                </a:lnTo>
                <a:close/>
                <a:moveTo>
                  <a:pt x="1815" y="4866"/>
                </a:moveTo>
                <a:cubicBezTo>
                  <a:pt x="1815" y="4879"/>
                  <a:pt x="1810" y="4891"/>
                  <a:pt x="1801" y="4899"/>
                </a:cubicBezTo>
                <a:cubicBezTo>
                  <a:pt x="1793" y="4907"/>
                  <a:pt x="1782" y="4910"/>
                  <a:pt x="1771" y="4910"/>
                </a:cubicBezTo>
                <a:cubicBezTo>
                  <a:pt x="1770" y="4910"/>
                  <a:pt x="1768" y="4910"/>
                  <a:pt x="1767" y="4910"/>
                </a:cubicBezTo>
                <a:lnTo>
                  <a:pt x="1198" y="4855"/>
                </a:lnTo>
                <a:cubicBezTo>
                  <a:pt x="1175" y="4852"/>
                  <a:pt x="1158" y="4833"/>
                  <a:pt x="1158" y="4811"/>
                </a:cubicBezTo>
                <a:lnTo>
                  <a:pt x="1158" y="3912"/>
                </a:lnTo>
                <a:cubicBezTo>
                  <a:pt x="1158" y="3889"/>
                  <a:pt x="1176" y="3870"/>
                  <a:pt x="1198" y="3868"/>
                </a:cubicBezTo>
                <a:lnTo>
                  <a:pt x="1768" y="3821"/>
                </a:lnTo>
                <a:cubicBezTo>
                  <a:pt x="1780" y="3820"/>
                  <a:pt x="1792" y="3824"/>
                  <a:pt x="1801" y="3832"/>
                </a:cubicBezTo>
                <a:cubicBezTo>
                  <a:pt x="1810" y="3841"/>
                  <a:pt x="1815" y="3852"/>
                  <a:pt x="1815" y="3865"/>
                </a:cubicBezTo>
                <a:lnTo>
                  <a:pt x="1815" y="4866"/>
                </a:lnTo>
                <a:close/>
                <a:moveTo>
                  <a:pt x="1815" y="3364"/>
                </a:moveTo>
                <a:cubicBezTo>
                  <a:pt x="1815" y="3386"/>
                  <a:pt x="1800" y="3404"/>
                  <a:pt x="1779" y="3408"/>
                </a:cubicBezTo>
                <a:lnTo>
                  <a:pt x="1210" y="3506"/>
                </a:lnTo>
                <a:cubicBezTo>
                  <a:pt x="1207" y="3506"/>
                  <a:pt x="1205" y="3507"/>
                  <a:pt x="1202" y="3507"/>
                </a:cubicBezTo>
                <a:cubicBezTo>
                  <a:pt x="1192" y="3507"/>
                  <a:pt x="1182" y="3503"/>
                  <a:pt x="1174" y="3496"/>
                </a:cubicBezTo>
                <a:cubicBezTo>
                  <a:pt x="1164" y="3488"/>
                  <a:pt x="1158" y="3475"/>
                  <a:pt x="1158" y="3463"/>
                </a:cubicBezTo>
                <a:lnTo>
                  <a:pt x="1158" y="2564"/>
                </a:lnTo>
                <a:cubicBezTo>
                  <a:pt x="1158" y="2545"/>
                  <a:pt x="1170" y="2528"/>
                  <a:pt x="1187" y="2522"/>
                </a:cubicBezTo>
                <a:lnTo>
                  <a:pt x="1756" y="2321"/>
                </a:lnTo>
                <a:cubicBezTo>
                  <a:pt x="1770" y="2316"/>
                  <a:pt x="1785" y="2318"/>
                  <a:pt x="1797" y="2327"/>
                </a:cubicBezTo>
                <a:cubicBezTo>
                  <a:pt x="1808" y="2335"/>
                  <a:pt x="1815" y="2348"/>
                  <a:pt x="1815" y="2363"/>
                </a:cubicBezTo>
                <a:lnTo>
                  <a:pt x="1815" y="3364"/>
                </a:lnTo>
                <a:lnTo>
                  <a:pt x="1815" y="3364"/>
                </a:lnTo>
                <a:close/>
                <a:moveTo>
                  <a:pt x="1815" y="1862"/>
                </a:moveTo>
                <a:cubicBezTo>
                  <a:pt x="1815" y="1879"/>
                  <a:pt x="1805" y="1895"/>
                  <a:pt x="1789" y="1902"/>
                </a:cubicBezTo>
                <a:lnTo>
                  <a:pt x="1220" y="2154"/>
                </a:lnTo>
                <a:cubicBezTo>
                  <a:pt x="1214" y="2157"/>
                  <a:pt x="1208" y="2158"/>
                  <a:pt x="1202" y="2158"/>
                </a:cubicBezTo>
                <a:cubicBezTo>
                  <a:pt x="1194" y="2158"/>
                  <a:pt x="1185" y="2156"/>
                  <a:pt x="1178" y="2151"/>
                </a:cubicBezTo>
                <a:cubicBezTo>
                  <a:pt x="1166" y="2143"/>
                  <a:pt x="1158" y="2129"/>
                  <a:pt x="1158" y="2114"/>
                </a:cubicBezTo>
                <a:lnTo>
                  <a:pt x="1158" y="1215"/>
                </a:lnTo>
                <a:cubicBezTo>
                  <a:pt x="1158" y="1200"/>
                  <a:pt x="1166" y="1186"/>
                  <a:pt x="1179" y="1178"/>
                </a:cubicBezTo>
                <a:lnTo>
                  <a:pt x="1748" y="823"/>
                </a:lnTo>
                <a:cubicBezTo>
                  <a:pt x="1762" y="814"/>
                  <a:pt x="1779" y="814"/>
                  <a:pt x="1793" y="822"/>
                </a:cubicBezTo>
                <a:cubicBezTo>
                  <a:pt x="1807" y="830"/>
                  <a:pt x="1815" y="845"/>
                  <a:pt x="1815" y="860"/>
                </a:cubicBezTo>
                <a:lnTo>
                  <a:pt x="1815" y="1862"/>
                </a:lnTo>
                <a:close/>
                <a:moveTo>
                  <a:pt x="3333" y="7238"/>
                </a:moveTo>
                <a:cubicBezTo>
                  <a:pt x="3333" y="7258"/>
                  <a:pt x="3319" y="7276"/>
                  <a:pt x="3300" y="7281"/>
                </a:cubicBezTo>
                <a:lnTo>
                  <a:pt x="2394" y="7509"/>
                </a:lnTo>
                <a:cubicBezTo>
                  <a:pt x="2390" y="7510"/>
                  <a:pt x="2387" y="7511"/>
                  <a:pt x="2383" y="7511"/>
                </a:cubicBezTo>
                <a:cubicBezTo>
                  <a:pt x="2373" y="7511"/>
                  <a:pt x="2364" y="7507"/>
                  <a:pt x="2356" y="7501"/>
                </a:cubicBezTo>
                <a:cubicBezTo>
                  <a:pt x="2345" y="7493"/>
                  <a:pt x="2339" y="7480"/>
                  <a:pt x="2339" y="7467"/>
                </a:cubicBezTo>
                <a:lnTo>
                  <a:pt x="2339" y="5400"/>
                </a:lnTo>
                <a:cubicBezTo>
                  <a:pt x="2339" y="5377"/>
                  <a:pt x="2357" y="5358"/>
                  <a:pt x="2379" y="5356"/>
                </a:cubicBezTo>
                <a:lnTo>
                  <a:pt x="3285" y="5278"/>
                </a:lnTo>
                <a:cubicBezTo>
                  <a:pt x="3298" y="5277"/>
                  <a:pt x="3310" y="5281"/>
                  <a:pt x="3319" y="5289"/>
                </a:cubicBezTo>
                <a:cubicBezTo>
                  <a:pt x="3328" y="5298"/>
                  <a:pt x="3333" y="5310"/>
                  <a:pt x="3333" y="5322"/>
                </a:cubicBezTo>
                <a:lnTo>
                  <a:pt x="3333" y="7238"/>
                </a:lnTo>
                <a:lnTo>
                  <a:pt x="3333" y="7238"/>
                </a:lnTo>
                <a:close/>
                <a:moveTo>
                  <a:pt x="3333" y="4843"/>
                </a:moveTo>
                <a:cubicBezTo>
                  <a:pt x="3333" y="4867"/>
                  <a:pt x="3315" y="4886"/>
                  <a:pt x="3291" y="4887"/>
                </a:cubicBezTo>
                <a:lnTo>
                  <a:pt x="2385" y="4928"/>
                </a:lnTo>
                <a:cubicBezTo>
                  <a:pt x="2384" y="4928"/>
                  <a:pt x="2384" y="4928"/>
                  <a:pt x="2383" y="4928"/>
                </a:cubicBezTo>
                <a:cubicBezTo>
                  <a:pt x="2372" y="4928"/>
                  <a:pt x="2361" y="4923"/>
                  <a:pt x="2352" y="4916"/>
                </a:cubicBezTo>
                <a:cubicBezTo>
                  <a:pt x="2344" y="4907"/>
                  <a:pt x="2339" y="4896"/>
                  <a:pt x="2339" y="4884"/>
                </a:cubicBezTo>
                <a:lnTo>
                  <a:pt x="2339" y="3851"/>
                </a:lnTo>
                <a:cubicBezTo>
                  <a:pt x="2339" y="3839"/>
                  <a:pt x="2344" y="3827"/>
                  <a:pt x="2352" y="3819"/>
                </a:cubicBezTo>
                <a:cubicBezTo>
                  <a:pt x="2361" y="3811"/>
                  <a:pt x="2372" y="3806"/>
                  <a:pt x="2384" y="3807"/>
                </a:cubicBezTo>
                <a:lnTo>
                  <a:pt x="3291" y="3841"/>
                </a:lnTo>
                <a:cubicBezTo>
                  <a:pt x="3314" y="3842"/>
                  <a:pt x="3333" y="3861"/>
                  <a:pt x="3333" y="3885"/>
                </a:cubicBezTo>
                <a:lnTo>
                  <a:pt x="3333" y="4843"/>
                </a:lnTo>
                <a:lnTo>
                  <a:pt x="3333" y="4843"/>
                </a:lnTo>
                <a:close/>
                <a:moveTo>
                  <a:pt x="3333" y="3406"/>
                </a:moveTo>
                <a:cubicBezTo>
                  <a:pt x="3333" y="3418"/>
                  <a:pt x="3328" y="3430"/>
                  <a:pt x="3319" y="3438"/>
                </a:cubicBezTo>
                <a:cubicBezTo>
                  <a:pt x="3311" y="3446"/>
                  <a:pt x="3300" y="3450"/>
                  <a:pt x="3289" y="3450"/>
                </a:cubicBezTo>
                <a:cubicBezTo>
                  <a:pt x="3288" y="3450"/>
                  <a:pt x="3286" y="3450"/>
                  <a:pt x="3285" y="3450"/>
                </a:cubicBezTo>
                <a:lnTo>
                  <a:pt x="2380" y="3378"/>
                </a:lnTo>
                <a:cubicBezTo>
                  <a:pt x="2357" y="3376"/>
                  <a:pt x="2339" y="3357"/>
                  <a:pt x="2339" y="3334"/>
                </a:cubicBezTo>
                <a:lnTo>
                  <a:pt x="2339" y="2300"/>
                </a:lnTo>
                <a:cubicBezTo>
                  <a:pt x="2339" y="2288"/>
                  <a:pt x="2345" y="2275"/>
                  <a:pt x="2354" y="2267"/>
                </a:cubicBezTo>
                <a:cubicBezTo>
                  <a:pt x="2364" y="2258"/>
                  <a:pt x="2377" y="2255"/>
                  <a:pt x="2390" y="2257"/>
                </a:cubicBezTo>
                <a:lnTo>
                  <a:pt x="3296" y="2404"/>
                </a:lnTo>
                <a:cubicBezTo>
                  <a:pt x="3317" y="2407"/>
                  <a:pt x="3333" y="2426"/>
                  <a:pt x="3333" y="2448"/>
                </a:cubicBezTo>
                <a:lnTo>
                  <a:pt x="3333" y="3406"/>
                </a:lnTo>
                <a:lnTo>
                  <a:pt x="3333" y="3406"/>
                </a:lnTo>
                <a:close/>
                <a:moveTo>
                  <a:pt x="3333" y="1969"/>
                </a:moveTo>
                <a:cubicBezTo>
                  <a:pt x="3333" y="1982"/>
                  <a:pt x="3327" y="1995"/>
                  <a:pt x="3317" y="2003"/>
                </a:cubicBezTo>
                <a:cubicBezTo>
                  <a:pt x="3309" y="2009"/>
                  <a:pt x="3299" y="2013"/>
                  <a:pt x="3289" y="2013"/>
                </a:cubicBezTo>
                <a:cubicBezTo>
                  <a:pt x="3286" y="2013"/>
                  <a:pt x="3283" y="2013"/>
                  <a:pt x="3280" y="2012"/>
                </a:cubicBezTo>
                <a:lnTo>
                  <a:pt x="2374" y="1827"/>
                </a:lnTo>
                <a:cubicBezTo>
                  <a:pt x="2354" y="1823"/>
                  <a:pt x="2339" y="1805"/>
                  <a:pt x="2339" y="1784"/>
                </a:cubicBezTo>
                <a:lnTo>
                  <a:pt x="2339" y="751"/>
                </a:lnTo>
                <a:cubicBezTo>
                  <a:pt x="2339" y="737"/>
                  <a:pt x="2345" y="724"/>
                  <a:pt x="2356" y="716"/>
                </a:cubicBezTo>
                <a:cubicBezTo>
                  <a:pt x="2367" y="707"/>
                  <a:pt x="2382" y="704"/>
                  <a:pt x="2395" y="708"/>
                </a:cubicBezTo>
                <a:lnTo>
                  <a:pt x="3301" y="968"/>
                </a:lnTo>
                <a:cubicBezTo>
                  <a:pt x="3320" y="974"/>
                  <a:pt x="3333" y="991"/>
                  <a:pt x="3333" y="1011"/>
                </a:cubicBezTo>
                <a:lnTo>
                  <a:pt x="3333" y="1969"/>
                </a:lnTo>
                <a:lnTo>
                  <a:pt x="3333" y="1969"/>
                </a:lnTo>
                <a:close/>
                <a:moveTo>
                  <a:pt x="4467" y="6952"/>
                </a:moveTo>
                <a:cubicBezTo>
                  <a:pt x="4467" y="6972"/>
                  <a:pt x="4454" y="6989"/>
                  <a:pt x="4434" y="6994"/>
                </a:cubicBezTo>
                <a:lnTo>
                  <a:pt x="3705" y="7179"/>
                </a:lnTo>
                <a:cubicBezTo>
                  <a:pt x="3702" y="7179"/>
                  <a:pt x="3698" y="7180"/>
                  <a:pt x="3694" y="7180"/>
                </a:cubicBezTo>
                <a:cubicBezTo>
                  <a:pt x="3685" y="7180"/>
                  <a:pt x="3675" y="7177"/>
                  <a:pt x="3667" y="7171"/>
                </a:cubicBezTo>
                <a:cubicBezTo>
                  <a:pt x="3657" y="7162"/>
                  <a:pt x="3650" y="7149"/>
                  <a:pt x="3650" y="7136"/>
                </a:cubicBezTo>
                <a:lnTo>
                  <a:pt x="3650" y="5287"/>
                </a:lnTo>
                <a:cubicBezTo>
                  <a:pt x="3650" y="5264"/>
                  <a:pt x="3668" y="5245"/>
                  <a:pt x="3691" y="5243"/>
                </a:cubicBezTo>
                <a:lnTo>
                  <a:pt x="4421" y="5180"/>
                </a:lnTo>
                <a:cubicBezTo>
                  <a:pt x="4434" y="5178"/>
                  <a:pt x="4446" y="5183"/>
                  <a:pt x="4455" y="5191"/>
                </a:cubicBezTo>
                <a:cubicBezTo>
                  <a:pt x="4464" y="5200"/>
                  <a:pt x="4469" y="5211"/>
                  <a:pt x="4469" y="5224"/>
                </a:cubicBezTo>
                <a:lnTo>
                  <a:pt x="4467" y="6952"/>
                </a:lnTo>
                <a:close/>
                <a:moveTo>
                  <a:pt x="4469" y="4792"/>
                </a:moveTo>
                <a:cubicBezTo>
                  <a:pt x="4469" y="4815"/>
                  <a:pt x="4451" y="4835"/>
                  <a:pt x="4427" y="4836"/>
                </a:cubicBezTo>
                <a:lnTo>
                  <a:pt x="3696" y="4869"/>
                </a:lnTo>
                <a:lnTo>
                  <a:pt x="3694" y="4869"/>
                </a:lnTo>
                <a:cubicBezTo>
                  <a:pt x="3683" y="4869"/>
                  <a:pt x="3672" y="4864"/>
                  <a:pt x="3664" y="4856"/>
                </a:cubicBezTo>
                <a:cubicBezTo>
                  <a:pt x="3655" y="4848"/>
                  <a:pt x="3650" y="4837"/>
                  <a:pt x="3650" y="4825"/>
                </a:cubicBezTo>
                <a:lnTo>
                  <a:pt x="3650" y="3900"/>
                </a:lnTo>
                <a:cubicBezTo>
                  <a:pt x="3650" y="3888"/>
                  <a:pt x="3655" y="3877"/>
                  <a:pt x="3664" y="3869"/>
                </a:cubicBezTo>
                <a:cubicBezTo>
                  <a:pt x="3672" y="3860"/>
                  <a:pt x="3684" y="3856"/>
                  <a:pt x="3696" y="3856"/>
                </a:cubicBezTo>
                <a:lnTo>
                  <a:pt x="4427" y="3884"/>
                </a:lnTo>
                <a:cubicBezTo>
                  <a:pt x="4450" y="3885"/>
                  <a:pt x="4469" y="3905"/>
                  <a:pt x="4469" y="3928"/>
                </a:cubicBezTo>
                <a:lnTo>
                  <a:pt x="4469" y="4792"/>
                </a:lnTo>
                <a:close/>
                <a:moveTo>
                  <a:pt x="4469" y="3496"/>
                </a:moveTo>
                <a:cubicBezTo>
                  <a:pt x="4469" y="3509"/>
                  <a:pt x="4464" y="3520"/>
                  <a:pt x="4455" y="3529"/>
                </a:cubicBezTo>
                <a:cubicBezTo>
                  <a:pt x="4447" y="3536"/>
                  <a:pt x="4436" y="3540"/>
                  <a:pt x="4425" y="3540"/>
                </a:cubicBezTo>
                <a:cubicBezTo>
                  <a:pt x="4424" y="3540"/>
                  <a:pt x="4423" y="3540"/>
                  <a:pt x="4422" y="3540"/>
                </a:cubicBezTo>
                <a:lnTo>
                  <a:pt x="3691" y="3482"/>
                </a:lnTo>
                <a:cubicBezTo>
                  <a:pt x="3668" y="3480"/>
                  <a:pt x="3650" y="3461"/>
                  <a:pt x="3650" y="3438"/>
                </a:cubicBezTo>
                <a:lnTo>
                  <a:pt x="3650" y="2513"/>
                </a:lnTo>
                <a:cubicBezTo>
                  <a:pt x="3650" y="2500"/>
                  <a:pt x="3656" y="2488"/>
                  <a:pt x="3666" y="2480"/>
                </a:cubicBezTo>
                <a:cubicBezTo>
                  <a:pt x="3675" y="2471"/>
                  <a:pt x="3688" y="2468"/>
                  <a:pt x="3701" y="2470"/>
                </a:cubicBezTo>
                <a:lnTo>
                  <a:pt x="4432" y="2589"/>
                </a:lnTo>
                <a:cubicBezTo>
                  <a:pt x="4453" y="2592"/>
                  <a:pt x="4469" y="2611"/>
                  <a:pt x="4469" y="2632"/>
                </a:cubicBezTo>
                <a:lnTo>
                  <a:pt x="4469" y="3496"/>
                </a:lnTo>
                <a:lnTo>
                  <a:pt x="4469" y="3496"/>
                </a:lnTo>
                <a:close/>
                <a:moveTo>
                  <a:pt x="4469" y="2200"/>
                </a:moveTo>
                <a:cubicBezTo>
                  <a:pt x="4469" y="2214"/>
                  <a:pt x="4463" y="2226"/>
                  <a:pt x="4453" y="2235"/>
                </a:cubicBezTo>
                <a:cubicBezTo>
                  <a:pt x="4445" y="2241"/>
                  <a:pt x="4435" y="2245"/>
                  <a:pt x="4425" y="2245"/>
                </a:cubicBezTo>
                <a:cubicBezTo>
                  <a:pt x="4422" y="2245"/>
                  <a:pt x="4419" y="2244"/>
                  <a:pt x="4416" y="2244"/>
                </a:cubicBezTo>
                <a:lnTo>
                  <a:pt x="3685" y="2095"/>
                </a:lnTo>
                <a:cubicBezTo>
                  <a:pt x="3665" y="2091"/>
                  <a:pt x="3650" y="2072"/>
                  <a:pt x="3650" y="2051"/>
                </a:cubicBezTo>
                <a:lnTo>
                  <a:pt x="3650" y="1127"/>
                </a:lnTo>
                <a:cubicBezTo>
                  <a:pt x="3650" y="1113"/>
                  <a:pt x="3657" y="1100"/>
                  <a:pt x="3668" y="1092"/>
                </a:cubicBezTo>
                <a:cubicBezTo>
                  <a:pt x="3679" y="1083"/>
                  <a:pt x="3693" y="1081"/>
                  <a:pt x="3706" y="1085"/>
                </a:cubicBezTo>
                <a:lnTo>
                  <a:pt x="4437" y="1294"/>
                </a:lnTo>
                <a:cubicBezTo>
                  <a:pt x="4456" y="1300"/>
                  <a:pt x="4469" y="1317"/>
                  <a:pt x="4469" y="1337"/>
                </a:cubicBezTo>
                <a:lnTo>
                  <a:pt x="4469" y="2200"/>
                </a:lnTo>
                <a:lnTo>
                  <a:pt x="4469" y="2200"/>
                </a:lnTo>
                <a:close/>
                <a:moveTo>
                  <a:pt x="5676" y="5119"/>
                </a:moveTo>
                <a:cubicBezTo>
                  <a:pt x="5676" y="5142"/>
                  <a:pt x="5659" y="5161"/>
                  <a:pt x="5636" y="5163"/>
                </a:cubicBezTo>
                <a:lnTo>
                  <a:pt x="5069" y="5212"/>
                </a:lnTo>
                <a:cubicBezTo>
                  <a:pt x="5068" y="5213"/>
                  <a:pt x="5067" y="5213"/>
                  <a:pt x="5066" y="5213"/>
                </a:cubicBezTo>
                <a:cubicBezTo>
                  <a:pt x="5055" y="5213"/>
                  <a:pt x="5044" y="5208"/>
                  <a:pt x="5036" y="5201"/>
                </a:cubicBezTo>
                <a:cubicBezTo>
                  <a:pt x="5027" y="5193"/>
                  <a:pt x="5022" y="5181"/>
                  <a:pt x="5022" y="5169"/>
                </a:cubicBezTo>
                <a:lnTo>
                  <a:pt x="5022" y="3953"/>
                </a:lnTo>
                <a:cubicBezTo>
                  <a:pt x="5022" y="3941"/>
                  <a:pt x="5026" y="3929"/>
                  <a:pt x="5035" y="3921"/>
                </a:cubicBezTo>
                <a:cubicBezTo>
                  <a:pt x="5044" y="3913"/>
                  <a:pt x="5055" y="3908"/>
                  <a:pt x="5067" y="3909"/>
                </a:cubicBezTo>
                <a:lnTo>
                  <a:pt x="5634" y="3930"/>
                </a:lnTo>
                <a:cubicBezTo>
                  <a:pt x="5658" y="3931"/>
                  <a:pt x="5676" y="3951"/>
                  <a:pt x="5676" y="3974"/>
                </a:cubicBezTo>
                <a:lnTo>
                  <a:pt x="5676" y="5119"/>
                </a:lnTo>
                <a:close/>
                <a:moveTo>
                  <a:pt x="5676" y="3592"/>
                </a:moveTo>
                <a:cubicBezTo>
                  <a:pt x="5676" y="3604"/>
                  <a:pt x="5671" y="3616"/>
                  <a:pt x="5662" y="3624"/>
                </a:cubicBezTo>
                <a:cubicBezTo>
                  <a:pt x="5654" y="3632"/>
                  <a:pt x="5643" y="3636"/>
                  <a:pt x="5632" y="3636"/>
                </a:cubicBezTo>
                <a:lnTo>
                  <a:pt x="5629" y="3636"/>
                </a:lnTo>
                <a:lnTo>
                  <a:pt x="5062" y="3591"/>
                </a:lnTo>
                <a:cubicBezTo>
                  <a:pt x="5039" y="3589"/>
                  <a:pt x="5022" y="3570"/>
                  <a:pt x="5022" y="3547"/>
                </a:cubicBezTo>
                <a:lnTo>
                  <a:pt x="5022" y="2331"/>
                </a:lnTo>
                <a:cubicBezTo>
                  <a:pt x="5022" y="2318"/>
                  <a:pt x="5028" y="2305"/>
                  <a:pt x="5038" y="2297"/>
                </a:cubicBezTo>
                <a:cubicBezTo>
                  <a:pt x="5048" y="2289"/>
                  <a:pt x="5062" y="2285"/>
                  <a:pt x="5075" y="2288"/>
                </a:cubicBezTo>
                <a:lnTo>
                  <a:pt x="5641" y="2404"/>
                </a:lnTo>
                <a:cubicBezTo>
                  <a:pt x="5662" y="2408"/>
                  <a:pt x="5677" y="2426"/>
                  <a:pt x="5677" y="2447"/>
                </a:cubicBezTo>
                <a:lnTo>
                  <a:pt x="5677" y="3592"/>
                </a:lnTo>
                <a:lnTo>
                  <a:pt x="5676" y="3592"/>
                </a:lnTo>
                <a:close/>
                <a:moveTo>
                  <a:pt x="6754" y="2018"/>
                </a:moveTo>
                <a:cubicBezTo>
                  <a:pt x="6754" y="2004"/>
                  <a:pt x="6760" y="1991"/>
                  <a:pt x="6771" y="1982"/>
                </a:cubicBezTo>
                <a:cubicBezTo>
                  <a:pt x="6782" y="1974"/>
                  <a:pt x="6796" y="1971"/>
                  <a:pt x="6809" y="1975"/>
                </a:cubicBezTo>
                <a:lnTo>
                  <a:pt x="7197" y="2086"/>
                </a:lnTo>
                <a:cubicBezTo>
                  <a:pt x="7216" y="2092"/>
                  <a:pt x="7229" y="2109"/>
                  <a:pt x="7229" y="2129"/>
                </a:cubicBezTo>
                <a:lnTo>
                  <a:pt x="7229" y="2764"/>
                </a:lnTo>
                <a:cubicBezTo>
                  <a:pt x="7229" y="2777"/>
                  <a:pt x="7223" y="2789"/>
                  <a:pt x="7213" y="2798"/>
                </a:cubicBezTo>
                <a:cubicBezTo>
                  <a:pt x="7205" y="2804"/>
                  <a:pt x="7195" y="2808"/>
                  <a:pt x="7185" y="2808"/>
                </a:cubicBezTo>
                <a:cubicBezTo>
                  <a:pt x="7182" y="2808"/>
                  <a:pt x="7179" y="2807"/>
                  <a:pt x="7176" y="2807"/>
                </a:cubicBezTo>
                <a:lnTo>
                  <a:pt x="6788" y="2728"/>
                </a:lnTo>
                <a:cubicBezTo>
                  <a:pt x="6768" y="2724"/>
                  <a:pt x="6753" y="2705"/>
                  <a:pt x="6753" y="2684"/>
                </a:cubicBezTo>
                <a:lnTo>
                  <a:pt x="6753" y="2018"/>
                </a:lnTo>
                <a:lnTo>
                  <a:pt x="6754" y="2018"/>
                </a:lnTo>
                <a:close/>
                <a:moveTo>
                  <a:pt x="6754" y="3018"/>
                </a:moveTo>
                <a:cubicBezTo>
                  <a:pt x="6754" y="3005"/>
                  <a:pt x="6759" y="2993"/>
                  <a:pt x="6769" y="2984"/>
                </a:cubicBezTo>
                <a:cubicBezTo>
                  <a:pt x="6779" y="2976"/>
                  <a:pt x="6792" y="2972"/>
                  <a:pt x="6805" y="2975"/>
                </a:cubicBezTo>
                <a:lnTo>
                  <a:pt x="7192" y="3038"/>
                </a:lnTo>
                <a:cubicBezTo>
                  <a:pt x="7213" y="3041"/>
                  <a:pt x="7229" y="3059"/>
                  <a:pt x="7229" y="3081"/>
                </a:cubicBezTo>
                <a:lnTo>
                  <a:pt x="7229" y="3716"/>
                </a:lnTo>
                <a:cubicBezTo>
                  <a:pt x="7229" y="3728"/>
                  <a:pt x="7224" y="3740"/>
                  <a:pt x="7215" y="3748"/>
                </a:cubicBezTo>
                <a:cubicBezTo>
                  <a:pt x="7206" y="3756"/>
                  <a:pt x="7196" y="3760"/>
                  <a:pt x="7185" y="3760"/>
                </a:cubicBezTo>
                <a:cubicBezTo>
                  <a:pt x="7184" y="3760"/>
                  <a:pt x="7182" y="3760"/>
                  <a:pt x="7181" y="3760"/>
                </a:cubicBezTo>
                <a:lnTo>
                  <a:pt x="6794" y="3729"/>
                </a:lnTo>
                <a:cubicBezTo>
                  <a:pt x="6771" y="3727"/>
                  <a:pt x="6754" y="3708"/>
                  <a:pt x="6754" y="3685"/>
                </a:cubicBezTo>
                <a:lnTo>
                  <a:pt x="6754" y="3018"/>
                </a:lnTo>
                <a:close/>
                <a:moveTo>
                  <a:pt x="6754" y="4018"/>
                </a:moveTo>
                <a:cubicBezTo>
                  <a:pt x="6754" y="4006"/>
                  <a:pt x="6758" y="3995"/>
                  <a:pt x="6767" y="3987"/>
                </a:cubicBezTo>
                <a:cubicBezTo>
                  <a:pt x="6776" y="3978"/>
                  <a:pt x="6787" y="3974"/>
                  <a:pt x="6799" y="3974"/>
                </a:cubicBezTo>
                <a:lnTo>
                  <a:pt x="7187" y="3989"/>
                </a:lnTo>
                <a:cubicBezTo>
                  <a:pt x="7210" y="3990"/>
                  <a:pt x="7229" y="4009"/>
                  <a:pt x="7229" y="4033"/>
                </a:cubicBezTo>
                <a:lnTo>
                  <a:pt x="7229" y="4668"/>
                </a:lnTo>
                <a:cubicBezTo>
                  <a:pt x="7229" y="4692"/>
                  <a:pt x="7210" y="4711"/>
                  <a:pt x="7187" y="4712"/>
                </a:cubicBezTo>
                <a:lnTo>
                  <a:pt x="6799" y="4729"/>
                </a:lnTo>
                <a:cubicBezTo>
                  <a:pt x="6799" y="4730"/>
                  <a:pt x="6798" y="4730"/>
                  <a:pt x="6797" y="4730"/>
                </a:cubicBezTo>
                <a:cubicBezTo>
                  <a:pt x="6786" y="4730"/>
                  <a:pt x="6775" y="4725"/>
                  <a:pt x="6767" y="4717"/>
                </a:cubicBezTo>
                <a:cubicBezTo>
                  <a:pt x="6758" y="4709"/>
                  <a:pt x="6753" y="4698"/>
                  <a:pt x="6753" y="4686"/>
                </a:cubicBezTo>
                <a:lnTo>
                  <a:pt x="6753" y="4018"/>
                </a:lnTo>
                <a:lnTo>
                  <a:pt x="6754" y="4018"/>
                </a:lnTo>
                <a:close/>
                <a:moveTo>
                  <a:pt x="6633" y="6405"/>
                </a:moveTo>
                <a:cubicBezTo>
                  <a:pt x="6633" y="6425"/>
                  <a:pt x="6619" y="6443"/>
                  <a:pt x="6600" y="6448"/>
                </a:cubicBezTo>
                <a:lnTo>
                  <a:pt x="6148" y="6562"/>
                </a:lnTo>
                <a:cubicBezTo>
                  <a:pt x="6144" y="6563"/>
                  <a:pt x="6140" y="6564"/>
                  <a:pt x="6137" y="6564"/>
                </a:cubicBezTo>
                <a:cubicBezTo>
                  <a:pt x="6127" y="6564"/>
                  <a:pt x="6117" y="6560"/>
                  <a:pt x="6110" y="6554"/>
                </a:cubicBezTo>
                <a:cubicBezTo>
                  <a:pt x="6099" y="6546"/>
                  <a:pt x="6093" y="6533"/>
                  <a:pt x="6093" y="6519"/>
                </a:cubicBezTo>
                <a:lnTo>
                  <a:pt x="6093" y="5076"/>
                </a:lnTo>
                <a:cubicBezTo>
                  <a:pt x="6093" y="5053"/>
                  <a:pt x="6110" y="5034"/>
                  <a:pt x="6133" y="5032"/>
                </a:cubicBezTo>
                <a:lnTo>
                  <a:pt x="6585" y="4993"/>
                </a:lnTo>
                <a:cubicBezTo>
                  <a:pt x="6597" y="4991"/>
                  <a:pt x="6609" y="4996"/>
                  <a:pt x="6618" y="5004"/>
                </a:cubicBezTo>
                <a:cubicBezTo>
                  <a:pt x="6628" y="5012"/>
                  <a:pt x="6633" y="5024"/>
                  <a:pt x="6633" y="5037"/>
                </a:cubicBezTo>
                <a:lnTo>
                  <a:pt x="6633" y="6405"/>
                </a:lnTo>
                <a:close/>
                <a:moveTo>
                  <a:pt x="6633" y="4695"/>
                </a:moveTo>
                <a:cubicBezTo>
                  <a:pt x="6633" y="4718"/>
                  <a:pt x="6614" y="4738"/>
                  <a:pt x="6591" y="4739"/>
                </a:cubicBezTo>
                <a:lnTo>
                  <a:pt x="6139" y="4759"/>
                </a:lnTo>
                <a:lnTo>
                  <a:pt x="6137" y="4759"/>
                </a:lnTo>
                <a:cubicBezTo>
                  <a:pt x="6125" y="4759"/>
                  <a:pt x="6114" y="4755"/>
                  <a:pt x="6106" y="4747"/>
                </a:cubicBezTo>
                <a:cubicBezTo>
                  <a:pt x="6097" y="4738"/>
                  <a:pt x="6093" y="4727"/>
                  <a:pt x="6093" y="4715"/>
                </a:cubicBezTo>
                <a:lnTo>
                  <a:pt x="6093" y="3993"/>
                </a:lnTo>
                <a:cubicBezTo>
                  <a:pt x="6093" y="3981"/>
                  <a:pt x="6097" y="3970"/>
                  <a:pt x="6106" y="3962"/>
                </a:cubicBezTo>
                <a:cubicBezTo>
                  <a:pt x="6115" y="3953"/>
                  <a:pt x="6126" y="3949"/>
                  <a:pt x="6138" y="3949"/>
                </a:cubicBezTo>
                <a:lnTo>
                  <a:pt x="6590" y="3966"/>
                </a:lnTo>
                <a:cubicBezTo>
                  <a:pt x="6614" y="3967"/>
                  <a:pt x="6633" y="3987"/>
                  <a:pt x="6633" y="4011"/>
                </a:cubicBezTo>
                <a:lnTo>
                  <a:pt x="6633" y="4695"/>
                </a:lnTo>
                <a:lnTo>
                  <a:pt x="6633" y="4695"/>
                </a:lnTo>
                <a:close/>
                <a:moveTo>
                  <a:pt x="6633" y="3668"/>
                </a:moveTo>
                <a:cubicBezTo>
                  <a:pt x="6633" y="3680"/>
                  <a:pt x="6628" y="3692"/>
                  <a:pt x="6619" y="3701"/>
                </a:cubicBezTo>
                <a:cubicBezTo>
                  <a:pt x="6610" y="3708"/>
                  <a:pt x="6600" y="3712"/>
                  <a:pt x="6589" y="3712"/>
                </a:cubicBezTo>
                <a:cubicBezTo>
                  <a:pt x="6587" y="3712"/>
                  <a:pt x="6586" y="3712"/>
                  <a:pt x="6585" y="3712"/>
                </a:cubicBezTo>
                <a:lnTo>
                  <a:pt x="6133" y="3676"/>
                </a:lnTo>
                <a:cubicBezTo>
                  <a:pt x="6110" y="3674"/>
                  <a:pt x="6093" y="3655"/>
                  <a:pt x="6093" y="3632"/>
                </a:cubicBezTo>
                <a:lnTo>
                  <a:pt x="6093" y="2911"/>
                </a:lnTo>
                <a:cubicBezTo>
                  <a:pt x="6093" y="2898"/>
                  <a:pt x="6098" y="2885"/>
                  <a:pt x="6108" y="2877"/>
                </a:cubicBezTo>
                <a:cubicBezTo>
                  <a:pt x="6118" y="2869"/>
                  <a:pt x="6131" y="2865"/>
                  <a:pt x="6144" y="2867"/>
                </a:cubicBezTo>
                <a:lnTo>
                  <a:pt x="6596" y="2941"/>
                </a:lnTo>
                <a:cubicBezTo>
                  <a:pt x="6617" y="2944"/>
                  <a:pt x="6633" y="2963"/>
                  <a:pt x="6633" y="2984"/>
                </a:cubicBezTo>
                <a:lnTo>
                  <a:pt x="6633" y="3668"/>
                </a:lnTo>
                <a:lnTo>
                  <a:pt x="6633" y="3668"/>
                </a:lnTo>
                <a:close/>
                <a:moveTo>
                  <a:pt x="6633" y="2642"/>
                </a:moveTo>
                <a:cubicBezTo>
                  <a:pt x="6633" y="2655"/>
                  <a:pt x="6627" y="2668"/>
                  <a:pt x="6616" y="2676"/>
                </a:cubicBezTo>
                <a:cubicBezTo>
                  <a:pt x="6608" y="2683"/>
                  <a:pt x="6599" y="2686"/>
                  <a:pt x="6589" y="2686"/>
                </a:cubicBezTo>
                <a:cubicBezTo>
                  <a:pt x="6586" y="2686"/>
                  <a:pt x="6583" y="2686"/>
                  <a:pt x="6580" y="2685"/>
                </a:cubicBezTo>
                <a:lnTo>
                  <a:pt x="6128" y="2593"/>
                </a:lnTo>
                <a:cubicBezTo>
                  <a:pt x="6107" y="2589"/>
                  <a:pt x="6093" y="2571"/>
                  <a:pt x="6093" y="2550"/>
                </a:cubicBezTo>
                <a:lnTo>
                  <a:pt x="6093" y="1828"/>
                </a:lnTo>
                <a:cubicBezTo>
                  <a:pt x="6093" y="1814"/>
                  <a:pt x="6099" y="1801"/>
                  <a:pt x="6110" y="1793"/>
                </a:cubicBezTo>
                <a:cubicBezTo>
                  <a:pt x="6121" y="1784"/>
                  <a:pt x="6135" y="1782"/>
                  <a:pt x="6149" y="1786"/>
                </a:cubicBezTo>
                <a:lnTo>
                  <a:pt x="6601" y="1915"/>
                </a:lnTo>
                <a:cubicBezTo>
                  <a:pt x="6619" y="1921"/>
                  <a:pt x="6632" y="1938"/>
                  <a:pt x="6632" y="1958"/>
                </a:cubicBezTo>
                <a:lnTo>
                  <a:pt x="6632" y="2642"/>
                </a:lnTo>
                <a:lnTo>
                  <a:pt x="6633" y="2642"/>
                </a:lnTo>
                <a:close/>
                <a:moveTo>
                  <a:pt x="7209" y="6294"/>
                </a:moveTo>
                <a:lnTo>
                  <a:pt x="6808" y="6395"/>
                </a:lnTo>
                <a:cubicBezTo>
                  <a:pt x="6805" y="6396"/>
                  <a:pt x="6801" y="6397"/>
                  <a:pt x="6798" y="6397"/>
                </a:cubicBezTo>
                <a:cubicBezTo>
                  <a:pt x="6788" y="6397"/>
                  <a:pt x="6778" y="6393"/>
                  <a:pt x="6770" y="6387"/>
                </a:cubicBezTo>
                <a:cubicBezTo>
                  <a:pt x="6760" y="6379"/>
                  <a:pt x="6754" y="6366"/>
                  <a:pt x="6754" y="6352"/>
                </a:cubicBezTo>
                <a:lnTo>
                  <a:pt x="6754" y="5019"/>
                </a:lnTo>
                <a:cubicBezTo>
                  <a:pt x="6754" y="4996"/>
                  <a:pt x="6771" y="4977"/>
                  <a:pt x="6794" y="4975"/>
                </a:cubicBezTo>
                <a:lnTo>
                  <a:pt x="7181" y="4941"/>
                </a:lnTo>
                <a:cubicBezTo>
                  <a:pt x="7193" y="4940"/>
                  <a:pt x="7205" y="4944"/>
                  <a:pt x="7214" y="4952"/>
                </a:cubicBezTo>
                <a:cubicBezTo>
                  <a:pt x="7224" y="4961"/>
                  <a:pt x="7229" y="4972"/>
                  <a:pt x="7229" y="4984"/>
                </a:cubicBezTo>
                <a:lnTo>
                  <a:pt x="7242" y="6251"/>
                </a:lnTo>
                <a:cubicBezTo>
                  <a:pt x="7242" y="6271"/>
                  <a:pt x="7229" y="6289"/>
                  <a:pt x="7209" y="6294"/>
                </a:cubicBezTo>
                <a:close/>
              </a:path>
            </a:pathLst>
          </a:custGeom>
          <a:solidFill>
            <a:srgbClr val="016AB5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6" name="ïš1îḑê">
            <a:extLst>
              <a:ext uri="{FF2B5EF4-FFF2-40B4-BE49-F238E27FC236}">
                <a16:creationId xmlns:a16="http://schemas.microsoft.com/office/drawing/2014/main" xmlns="" id="{C0EBBF6F-8282-49D8-A1CF-F4B08BEF4F37}"/>
              </a:ext>
            </a:extLst>
          </p:cNvPr>
          <p:cNvSpPr/>
          <p:nvPr/>
        </p:nvSpPr>
        <p:spPr>
          <a:xfrm>
            <a:off x="486872" y="2273325"/>
            <a:ext cx="145572" cy="144640"/>
          </a:xfrm>
          <a:custGeom>
            <a:avLst/>
            <a:gdLst>
              <a:gd name="connsiteX0" fmla="*/ 278165 w 597103"/>
              <a:gd name="connsiteY0" fmla="*/ 429549 h 593280"/>
              <a:gd name="connsiteX1" fmla="*/ 262276 w 597103"/>
              <a:gd name="connsiteY1" fmla="*/ 445410 h 593280"/>
              <a:gd name="connsiteX2" fmla="*/ 262276 w 597103"/>
              <a:gd name="connsiteY2" fmla="*/ 537605 h 593280"/>
              <a:gd name="connsiteX3" fmla="*/ 278165 w 597103"/>
              <a:gd name="connsiteY3" fmla="*/ 552475 h 593280"/>
              <a:gd name="connsiteX4" fmla="*/ 311929 w 597103"/>
              <a:gd name="connsiteY4" fmla="*/ 552475 h 593280"/>
              <a:gd name="connsiteX5" fmla="*/ 327819 w 597103"/>
              <a:gd name="connsiteY5" fmla="*/ 537605 h 593280"/>
              <a:gd name="connsiteX6" fmla="*/ 327819 w 597103"/>
              <a:gd name="connsiteY6" fmla="*/ 444419 h 593280"/>
              <a:gd name="connsiteX7" fmla="*/ 311929 w 597103"/>
              <a:gd name="connsiteY7" fmla="*/ 429549 h 593280"/>
              <a:gd name="connsiteX8" fmla="*/ 295047 w 597103"/>
              <a:gd name="connsiteY8" fmla="*/ 380973 h 593280"/>
              <a:gd name="connsiteX9" fmla="*/ 512530 w 597103"/>
              <a:gd name="connsiteY9" fmla="*/ 593120 h 593280"/>
              <a:gd name="connsiteX10" fmla="*/ 77564 w 597103"/>
              <a:gd name="connsiteY10" fmla="*/ 593120 h 593280"/>
              <a:gd name="connsiteX11" fmla="*/ 295047 w 597103"/>
              <a:gd name="connsiteY11" fmla="*/ 380973 h 593280"/>
              <a:gd name="connsiteX12" fmla="*/ 480872 w 597103"/>
              <a:gd name="connsiteY12" fmla="*/ 258870 h 593280"/>
              <a:gd name="connsiteX13" fmla="*/ 465971 w 597103"/>
              <a:gd name="connsiteY13" fmla="*/ 273747 h 593280"/>
              <a:gd name="connsiteX14" fmla="*/ 465971 w 597103"/>
              <a:gd name="connsiteY14" fmla="*/ 310445 h 593280"/>
              <a:gd name="connsiteX15" fmla="*/ 480872 w 597103"/>
              <a:gd name="connsiteY15" fmla="*/ 325323 h 593280"/>
              <a:gd name="connsiteX16" fmla="*/ 517629 w 597103"/>
              <a:gd name="connsiteY16" fmla="*/ 325323 h 593280"/>
              <a:gd name="connsiteX17" fmla="*/ 532531 w 597103"/>
              <a:gd name="connsiteY17" fmla="*/ 310445 h 593280"/>
              <a:gd name="connsiteX18" fmla="*/ 532531 w 597103"/>
              <a:gd name="connsiteY18" fmla="*/ 273747 h 593280"/>
              <a:gd name="connsiteX19" fmla="*/ 517629 w 597103"/>
              <a:gd name="connsiteY19" fmla="*/ 258870 h 593280"/>
              <a:gd name="connsiteX20" fmla="*/ 288138 w 597103"/>
              <a:gd name="connsiteY20" fmla="*/ 155766 h 593280"/>
              <a:gd name="connsiteX21" fmla="*/ 330858 w 597103"/>
              <a:gd name="connsiteY21" fmla="*/ 197419 h 593280"/>
              <a:gd name="connsiteX22" fmla="*/ 322911 w 597103"/>
              <a:gd name="connsiteY22" fmla="*/ 221221 h 593280"/>
              <a:gd name="connsiteX23" fmla="*/ 358676 w 597103"/>
              <a:gd name="connsiteY23" fmla="*/ 263866 h 593280"/>
              <a:gd name="connsiteX24" fmla="*/ 358676 w 597103"/>
              <a:gd name="connsiteY24" fmla="*/ 343205 h 593280"/>
              <a:gd name="connsiteX25" fmla="*/ 296086 w 597103"/>
              <a:gd name="connsiteY25" fmla="*/ 335271 h 593280"/>
              <a:gd name="connsiteX26" fmla="*/ 216607 w 597103"/>
              <a:gd name="connsiteY26" fmla="*/ 348164 h 593280"/>
              <a:gd name="connsiteX27" fmla="*/ 216607 w 597103"/>
              <a:gd name="connsiteY27" fmla="*/ 263866 h 593280"/>
              <a:gd name="connsiteX28" fmla="*/ 253366 w 597103"/>
              <a:gd name="connsiteY28" fmla="*/ 221221 h 593280"/>
              <a:gd name="connsiteX29" fmla="*/ 246412 w 597103"/>
              <a:gd name="connsiteY29" fmla="*/ 197419 h 593280"/>
              <a:gd name="connsiteX30" fmla="*/ 288138 w 597103"/>
              <a:gd name="connsiteY30" fmla="*/ 155766 h 593280"/>
              <a:gd name="connsiteX31" fmla="*/ 480872 w 597103"/>
              <a:gd name="connsiteY31" fmla="*/ 146791 h 593280"/>
              <a:gd name="connsiteX32" fmla="*/ 465971 w 597103"/>
              <a:gd name="connsiteY32" fmla="*/ 162661 h 593280"/>
              <a:gd name="connsiteX33" fmla="*/ 465971 w 597103"/>
              <a:gd name="connsiteY33" fmla="*/ 198367 h 593280"/>
              <a:gd name="connsiteX34" fmla="*/ 480872 w 597103"/>
              <a:gd name="connsiteY34" fmla="*/ 214237 h 593280"/>
              <a:gd name="connsiteX35" fmla="*/ 517629 w 597103"/>
              <a:gd name="connsiteY35" fmla="*/ 214237 h 593280"/>
              <a:gd name="connsiteX36" fmla="*/ 532531 w 597103"/>
              <a:gd name="connsiteY36" fmla="*/ 198367 h 593280"/>
              <a:gd name="connsiteX37" fmla="*/ 532531 w 597103"/>
              <a:gd name="connsiteY37" fmla="*/ 162661 h 593280"/>
              <a:gd name="connsiteX38" fmla="*/ 517629 w 597103"/>
              <a:gd name="connsiteY38" fmla="*/ 146791 h 593280"/>
              <a:gd name="connsiteX39" fmla="*/ 452063 w 597103"/>
              <a:gd name="connsiteY39" fmla="*/ 65460 h 593280"/>
              <a:gd name="connsiteX40" fmla="*/ 547432 w 597103"/>
              <a:gd name="connsiteY40" fmla="*/ 65460 h 593280"/>
              <a:gd name="connsiteX41" fmla="*/ 597103 w 597103"/>
              <a:gd name="connsiteY41" fmla="*/ 115052 h 593280"/>
              <a:gd name="connsiteX42" fmla="*/ 597103 w 597103"/>
              <a:gd name="connsiteY42" fmla="*/ 579235 h 593280"/>
              <a:gd name="connsiteX43" fmla="*/ 582202 w 597103"/>
              <a:gd name="connsiteY43" fmla="*/ 593121 h 593280"/>
              <a:gd name="connsiteX44" fmla="*/ 553392 w 597103"/>
              <a:gd name="connsiteY44" fmla="*/ 593121 h 593280"/>
              <a:gd name="connsiteX45" fmla="*/ 553392 w 597103"/>
              <a:gd name="connsiteY45" fmla="*/ 585186 h 593280"/>
              <a:gd name="connsiteX46" fmla="*/ 511669 w 597103"/>
              <a:gd name="connsiteY46" fmla="*/ 451287 h 593280"/>
              <a:gd name="connsiteX47" fmla="*/ 400405 w 597103"/>
              <a:gd name="connsiteY47" fmla="*/ 357062 h 593280"/>
              <a:gd name="connsiteX48" fmla="*/ 400405 w 597103"/>
              <a:gd name="connsiteY48" fmla="*/ 117036 h 593280"/>
              <a:gd name="connsiteX49" fmla="*/ 452063 w 597103"/>
              <a:gd name="connsiteY49" fmla="*/ 65460 h 593280"/>
              <a:gd name="connsiteX50" fmla="*/ 81490 w 597103"/>
              <a:gd name="connsiteY50" fmla="*/ 0 h 593280"/>
              <a:gd name="connsiteX51" fmla="*/ 150060 w 597103"/>
              <a:gd name="connsiteY51" fmla="*/ 0 h 593280"/>
              <a:gd name="connsiteX52" fmla="*/ 151054 w 597103"/>
              <a:gd name="connsiteY52" fmla="*/ 0 h 593280"/>
              <a:gd name="connsiteX53" fmla="*/ 168942 w 597103"/>
              <a:gd name="connsiteY53" fmla="*/ 17858 h 593280"/>
              <a:gd name="connsiteX54" fmla="*/ 190805 w 597103"/>
              <a:gd name="connsiteY54" fmla="*/ 358151 h 593280"/>
              <a:gd name="connsiteX55" fmla="*/ 113291 w 597103"/>
              <a:gd name="connsiteY55" fmla="*/ 413709 h 593280"/>
              <a:gd name="connsiteX56" fmla="*/ 40745 w 597103"/>
              <a:gd name="connsiteY56" fmla="*/ 585343 h 593280"/>
              <a:gd name="connsiteX57" fmla="*/ 40745 w 597103"/>
              <a:gd name="connsiteY57" fmla="*/ 593280 h 593280"/>
              <a:gd name="connsiteX58" fmla="*/ 38757 w 597103"/>
              <a:gd name="connsiteY58" fmla="*/ 593280 h 593280"/>
              <a:gd name="connsiteX59" fmla="*/ 25838 w 597103"/>
              <a:gd name="connsiteY59" fmla="*/ 593280 h 593280"/>
              <a:gd name="connsiteX60" fmla="*/ 13913 w 597103"/>
              <a:gd name="connsiteY60" fmla="*/ 593280 h 593280"/>
              <a:gd name="connsiteX61" fmla="*/ 0 w 597103"/>
              <a:gd name="connsiteY61" fmla="*/ 579391 h 593280"/>
              <a:gd name="connsiteX62" fmla="*/ 0 w 597103"/>
              <a:gd name="connsiteY62" fmla="*/ 427598 h 593280"/>
              <a:gd name="connsiteX63" fmla="*/ 13913 w 597103"/>
              <a:gd name="connsiteY63" fmla="*/ 412717 h 593280"/>
              <a:gd name="connsiteX64" fmla="*/ 37763 w 597103"/>
              <a:gd name="connsiteY64" fmla="*/ 412717 h 593280"/>
              <a:gd name="connsiteX65" fmla="*/ 63602 w 597103"/>
              <a:gd name="connsiteY65" fmla="*/ 17858 h 593280"/>
              <a:gd name="connsiteX66" fmla="*/ 81490 w 597103"/>
              <a:gd name="connsiteY66" fmla="*/ 0 h 593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97103" h="593280">
                <a:moveTo>
                  <a:pt x="278165" y="429549"/>
                </a:moveTo>
                <a:cubicBezTo>
                  <a:pt x="269227" y="429549"/>
                  <a:pt x="262276" y="436488"/>
                  <a:pt x="262276" y="445410"/>
                </a:cubicBezTo>
                <a:lnTo>
                  <a:pt x="262276" y="537605"/>
                </a:lnTo>
                <a:cubicBezTo>
                  <a:pt x="262276" y="545536"/>
                  <a:pt x="269227" y="552475"/>
                  <a:pt x="278165" y="552475"/>
                </a:cubicBezTo>
                <a:lnTo>
                  <a:pt x="311929" y="552475"/>
                </a:lnTo>
                <a:cubicBezTo>
                  <a:pt x="319874" y="552475"/>
                  <a:pt x="327819" y="545536"/>
                  <a:pt x="327819" y="537605"/>
                </a:cubicBezTo>
                <a:lnTo>
                  <a:pt x="327819" y="444419"/>
                </a:lnTo>
                <a:cubicBezTo>
                  <a:pt x="327819" y="436488"/>
                  <a:pt x="320867" y="429549"/>
                  <a:pt x="311929" y="429549"/>
                </a:cubicBezTo>
                <a:close/>
                <a:moveTo>
                  <a:pt x="295047" y="380973"/>
                </a:moveTo>
                <a:cubicBezTo>
                  <a:pt x="413223" y="380973"/>
                  <a:pt x="509551" y="475150"/>
                  <a:pt x="512530" y="593120"/>
                </a:cubicBezTo>
                <a:lnTo>
                  <a:pt x="77564" y="593120"/>
                </a:lnTo>
                <a:cubicBezTo>
                  <a:pt x="79550" y="475150"/>
                  <a:pt x="175878" y="380973"/>
                  <a:pt x="295047" y="380973"/>
                </a:cubicBezTo>
                <a:close/>
                <a:moveTo>
                  <a:pt x="480872" y="258870"/>
                </a:moveTo>
                <a:cubicBezTo>
                  <a:pt x="472925" y="258870"/>
                  <a:pt x="465971" y="265812"/>
                  <a:pt x="465971" y="273747"/>
                </a:cubicBezTo>
                <a:lnTo>
                  <a:pt x="465971" y="310445"/>
                </a:lnTo>
                <a:cubicBezTo>
                  <a:pt x="465971" y="318380"/>
                  <a:pt x="472925" y="325323"/>
                  <a:pt x="480872" y="325323"/>
                </a:cubicBezTo>
                <a:lnTo>
                  <a:pt x="517629" y="325323"/>
                </a:lnTo>
                <a:cubicBezTo>
                  <a:pt x="525577" y="325323"/>
                  <a:pt x="532531" y="318380"/>
                  <a:pt x="532531" y="310445"/>
                </a:cubicBezTo>
                <a:lnTo>
                  <a:pt x="532531" y="273747"/>
                </a:lnTo>
                <a:cubicBezTo>
                  <a:pt x="532531" y="265812"/>
                  <a:pt x="525577" y="258870"/>
                  <a:pt x="517629" y="258870"/>
                </a:cubicBezTo>
                <a:close/>
                <a:moveTo>
                  <a:pt x="288138" y="155766"/>
                </a:moveTo>
                <a:cubicBezTo>
                  <a:pt x="311982" y="155766"/>
                  <a:pt x="330858" y="174609"/>
                  <a:pt x="330858" y="197419"/>
                </a:cubicBezTo>
                <a:cubicBezTo>
                  <a:pt x="330858" y="206345"/>
                  <a:pt x="327878" y="214279"/>
                  <a:pt x="322911" y="221221"/>
                </a:cubicBezTo>
                <a:cubicBezTo>
                  <a:pt x="343774" y="224196"/>
                  <a:pt x="358676" y="243039"/>
                  <a:pt x="358676" y="263866"/>
                </a:cubicBezTo>
                <a:lnTo>
                  <a:pt x="358676" y="343205"/>
                </a:lnTo>
                <a:cubicBezTo>
                  <a:pt x="339800" y="337255"/>
                  <a:pt x="317943" y="335271"/>
                  <a:pt x="296086" y="335271"/>
                </a:cubicBezTo>
                <a:cubicBezTo>
                  <a:pt x="269262" y="335271"/>
                  <a:pt x="242438" y="339238"/>
                  <a:pt x="216607" y="348164"/>
                </a:cubicBezTo>
                <a:lnTo>
                  <a:pt x="216607" y="263866"/>
                </a:lnTo>
                <a:cubicBezTo>
                  <a:pt x="216607" y="243039"/>
                  <a:pt x="232503" y="224196"/>
                  <a:pt x="253366" y="221221"/>
                </a:cubicBezTo>
                <a:cubicBezTo>
                  <a:pt x="249392" y="214279"/>
                  <a:pt x="246412" y="206345"/>
                  <a:pt x="246412" y="197419"/>
                </a:cubicBezTo>
                <a:cubicBezTo>
                  <a:pt x="246412" y="174609"/>
                  <a:pt x="265288" y="155766"/>
                  <a:pt x="288138" y="155766"/>
                </a:cubicBezTo>
                <a:close/>
                <a:moveTo>
                  <a:pt x="480872" y="146791"/>
                </a:moveTo>
                <a:cubicBezTo>
                  <a:pt x="472925" y="146791"/>
                  <a:pt x="465971" y="153734"/>
                  <a:pt x="465971" y="162661"/>
                </a:cubicBezTo>
                <a:lnTo>
                  <a:pt x="465971" y="198367"/>
                </a:lnTo>
                <a:cubicBezTo>
                  <a:pt x="465971" y="207294"/>
                  <a:pt x="472925" y="214237"/>
                  <a:pt x="480872" y="214237"/>
                </a:cubicBezTo>
                <a:lnTo>
                  <a:pt x="517629" y="214237"/>
                </a:lnTo>
                <a:cubicBezTo>
                  <a:pt x="525577" y="214237"/>
                  <a:pt x="532531" y="207294"/>
                  <a:pt x="532531" y="198367"/>
                </a:cubicBezTo>
                <a:lnTo>
                  <a:pt x="532531" y="162661"/>
                </a:lnTo>
                <a:cubicBezTo>
                  <a:pt x="532531" y="153734"/>
                  <a:pt x="525577" y="146791"/>
                  <a:pt x="517629" y="146791"/>
                </a:cubicBezTo>
                <a:close/>
                <a:moveTo>
                  <a:pt x="452063" y="65460"/>
                </a:moveTo>
                <a:lnTo>
                  <a:pt x="547432" y="65460"/>
                </a:lnTo>
                <a:cubicBezTo>
                  <a:pt x="574254" y="65460"/>
                  <a:pt x="597103" y="87281"/>
                  <a:pt x="597103" y="115052"/>
                </a:cubicBezTo>
                <a:lnTo>
                  <a:pt x="597103" y="579235"/>
                </a:lnTo>
                <a:cubicBezTo>
                  <a:pt x="597103" y="587170"/>
                  <a:pt x="590149" y="593121"/>
                  <a:pt x="582202" y="593121"/>
                </a:cubicBezTo>
                <a:lnTo>
                  <a:pt x="553392" y="593121"/>
                </a:lnTo>
                <a:lnTo>
                  <a:pt x="553392" y="585186"/>
                </a:lnTo>
                <a:cubicBezTo>
                  <a:pt x="552399" y="536586"/>
                  <a:pt x="536504" y="489969"/>
                  <a:pt x="511669" y="451287"/>
                </a:cubicBezTo>
                <a:cubicBezTo>
                  <a:pt x="483853" y="410622"/>
                  <a:pt x="446103" y="376899"/>
                  <a:pt x="400405" y="357062"/>
                </a:cubicBezTo>
                <a:lnTo>
                  <a:pt x="400405" y="117036"/>
                </a:lnTo>
                <a:cubicBezTo>
                  <a:pt x="400405" y="88272"/>
                  <a:pt x="423254" y="65460"/>
                  <a:pt x="452063" y="65460"/>
                </a:cubicBezTo>
                <a:close/>
                <a:moveTo>
                  <a:pt x="81490" y="0"/>
                </a:moveTo>
                <a:lnTo>
                  <a:pt x="150060" y="0"/>
                </a:lnTo>
                <a:lnTo>
                  <a:pt x="151054" y="0"/>
                </a:lnTo>
                <a:cubicBezTo>
                  <a:pt x="159998" y="0"/>
                  <a:pt x="167948" y="7937"/>
                  <a:pt x="168942" y="17858"/>
                </a:cubicBezTo>
                <a:lnTo>
                  <a:pt x="190805" y="358151"/>
                </a:lnTo>
                <a:cubicBezTo>
                  <a:pt x="161986" y="372040"/>
                  <a:pt x="135154" y="389898"/>
                  <a:pt x="113291" y="413709"/>
                </a:cubicBezTo>
                <a:cubicBezTo>
                  <a:pt x="69564" y="458353"/>
                  <a:pt x="41738" y="518872"/>
                  <a:pt x="40745" y="585343"/>
                </a:cubicBezTo>
                <a:lnTo>
                  <a:pt x="40745" y="593280"/>
                </a:lnTo>
                <a:lnTo>
                  <a:pt x="38757" y="593280"/>
                </a:lnTo>
                <a:lnTo>
                  <a:pt x="25838" y="593280"/>
                </a:lnTo>
                <a:lnTo>
                  <a:pt x="13913" y="593280"/>
                </a:lnTo>
                <a:cubicBezTo>
                  <a:pt x="5963" y="593280"/>
                  <a:pt x="0" y="587327"/>
                  <a:pt x="0" y="579391"/>
                </a:cubicBezTo>
                <a:lnTo>
                  <a:pt x="0" y="427598"/>
                </a:lnTo>
                <a:cubicBezTo>
                  <a:pt x="0" y="419661"/>
                  <a:pt x="5963" y="412717"/>
                  <a:pt x="13913" y="412717"/>
                </a:cubicBezTo>
                <a:lnTo>
                  <a:pt x="37763" y="412717"/>
                </a:lnTo>
                <a:lnTo>
                  <a:pt x="63602" y="17858"/>
                </a:lnTo>
                <a:cubicBezTo>
                  <a:pt x="64595" y="7937"/>
                  <a:pt x="71552" y="0"/>
                  <a:pt x="81490" y="0"/>
                </a:cubicBezTo>
                <a:close/>
              </a:path>
            </a:pathLst>
          </a:custGeom>
          <a:solidFill>
            <a:srgbClr val="016AB5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7" name="íṥļîḍê">
            <a:extLst>
              <a:ext uri="{FF2B5EF4-FFF2-40B4-BE49-F238E27FC236}">
                <a16:creationId xmlns:a16="http://schemas.microsoft.com/office/drawing/2014/main" xmlns="" id="{CB7EB99F-2845-4171-BFA6-002686FBBC93}"/>
              </a:ext>
            </a:extLst>
          </p:cNvPr>
          <p:cNvSpPr/>
          <p:nvPr/>
        </p:nvSpPr>
        <p:spPr>
          <a:xfrm>
            <a:off x="473800" y="2943595"/>
            <a:ext cx="171716" cy="116950"/>
          </a:xfrm>
          <a:custGeom>
            <a:avLst/>
            <a:gdLst>
              <a:gd name="T0" fmla="*/ 1379 w 6499"/>
              <a:gd name="T1" fmla="*/ 2236 h 4433"/>
              <a:gd name="T2" fmla="*/ 6179 w 6499"/>
              <a:gd name="T3" fmla="*/ 3357 h 4433"/>
              <a:gd name="T4" fmla="*/ 4552 w 6499"/>
              <a:gd name="T5" fmla="*/ 3686 h 4433"/>
              <a:gd name="T6" fmla="*/ 6305 w 6499"/>
              <a:gd name="T7" fmla="*/ 3686 h 4433"/>
              <a:gd name="T8" fmla="*/ 5964 w 6499"/>
              <a:gd name="T9" fmla="*/ 3977 h 4433"/>
              <a:gd name="T10" fmla="*/ 4337 w 6499"/>
              <a:gd name="T11" fmla="*/ 4306 h 4433"/>
              <a:gd name="T12" fmla="*/ 6091 w 6499"/>
              <a:gd name="T13" fmla="*/ 4306 h 4433"/>
              <a:gd name="T14" fmla="*/ 6372 w 6499"/>
              <a:gd name="T15" fmla="*/ 2118 h 4433"/>
              <a:gd name="T16" fmla="*/ 4745 w 6499"/>
              <a:gd name="T17" fmla="*/ 2448 h 4433"/>
              <a:gd name="T18" fmla="*/ 6499 w 6499"/>
              <a:gd name="T19" fmla="*/ 2448 h 4433"/>
              <a:gd name="T20" fmla="*/ 4337 w 6499"/>
              <a:gd name="T21" fmla="*/ 2864 h 4433"/>
              <a:gd name="T22" fmla="*/ 5964 w 6499"/>
              <a:gd name="T23" fmla="*/ 3193 h 4433"/>
              <a:gd name="T24" fmla="*/ 5964 w 6499"/>
              <a:gd name="T25" fmla="*/ 2737 h 4433"/>
              <a:gd name="T26" fmla="*/ 6256 w 6499"/>
              <a:gd name="T27" fmla="*/ 1954 h 4433"/>
              <a:gd name="T28" fmla="*/ 6256 w 6499"/>
              <a:gd name="T29" fmla="*/ 1498 h 4433"/>
              <a:gd name="T30" fmla="*/ 4631 w 6499"/>
              <a:gd name="T31" fmla="*/ 1828 h 4433"/>
              <a:gd name="T32" fmla="*/ 4407 w 6499"/>
              <a:gd name="T33" fmla="*/ 3710 h 4433"/>
              <a:gd name="T34" fmla="*/ 3695 w 6499"/>
              <a:gd name="T35" fmla="*/ 3357 h 4433"/>
              <a:gd name="T36" fmla="*/ 784 w 6499"/>
              <a:gd name="T37" fmla="*/ 2774 h 4433"/>
              <a:gd name="T38" fmla="*/ 853 w 6499"/>
              <a:gd name="T39" fmla="*/ 998 h 4433"/>
              <a:gd name="T40" fmla="*/ 5044 w 6499"/>
              <a:gd name="T41" fmla="*/ 456 h 4433"/>
              <a:gd name="T42" fmla="*/ 5701 w 6499"/>
              <a:gd name="T43" fmla="*/ 1110 h 4433"/>
              <a:gd name="T44" fmla="*/ 6053 w 6499"/>
              <a:gd name="T45" fmla="*/ 1341 h 4433"/>
              <a:gd name="T46" fmla="*/ 5624 w 6499"/>
              <a:gd name="T47" fmla="*/ 0 h 4433"/>
              <a:gd name="T48" fmla="*/ 0 w 6499"/>
              <a:gd name="T49" fmla="*/ 3277 h 4433"/>
              <a:gd name="T50" fmla="*/ 4304 w 6499"/>
              <a:gd name="T51" fmla="*/ 3810 h 4433"/>
              <a:gd name="T52" fmla="*/ 3077 w 6499"/>
              <a:gd name="T53" fmla="*/ 737 h 4433"/>
              <a:gd name="T54" fmla="*/ 1905 w 6499"/>
              <a:gd name="T55" fmla="*/ 1909 h 4433"/>
              <a:gd name="T56" fmla="*/ 2545 w 6499"/>
              <a:gd name="T57" fmla="*/ 1485 h 4433"/>
              <a:gd name="T58" fmla="*/ 2504 w 6499"/>
              <a:gd name="T59" fmla="*/ 2156 h 4433"/>
              <a:gd name="T60" fmla="*/ 2241 w 6499"/>
              <a:gd name="T61" fmla="*/ 1660 h 4433"/>
              <a:gd name="T62" fmla="*/ 2504 w 6499"/>
              <a:gd name="T63" fmla="*/ 2156 h 4433"/>
              <a:gd name="T64" fmla="*/ 2313 w 6499"/>
              <a:gd name="T65" fmla="*/ 2332 h 4433"/>
              <a:gd name="T66" fmla="*/ 2731 w 6499"/>
              <a:gd name="T67" fmla="*/ 2332 h 4433"/>
              <a:gd name="T68" fmla="*/ 2991 w 6499"/>
              <a:gd name="T69" fmla="*/ 1661 h 4433"/>
              <a:gd name="T70" fmla="*/ 2684 w 6499"/>
              <a:gd name="T71" fmla="*/ 2157 h 4433"/>
              <a:gd name="T72" fmla="*/ 2991 w 6499"/>
              <a:gd name="T73" fmla="*/ 1661 h 4433"/>
              <a:gd name="T74" fmla="*/ 2991 w 6499"/>
              <a:gd name="T75" fmla="*/ 1485 h 4433"/>
              <a:gd name="T76" fmla="*/ 3611 w 6499"/>
              <a:gd name="T77" fmla="*/ 2332 h 4433"/>
              <a:gd name="T78" fmla="*/ 3652 w 6499"/>
              <a:gd name="T79" fmla="*/ 1661 h 4433"/>
              <a:gd name="T80" fmla="*/ 3915 w 6499"/>
              <a:gd name="T81" fmla="*/ 2157 h 4433"/>
              <a:gd name="T82" fmla="*/ 3652 w 6499"/>
              <a:gd name="T83" fmla="*/ 1661 h 4433"/>
              <a:gd name="T84" fmla="*/ 3843 w 6499"/>
              <a:gd name="T85" fmla="*/ 1485 h 4433"/>
              <a:gd name="T86" fmla="*/ 3425 w 6499"/>
              <a:gd name="T87" fmla="*/ 1485 h 4433"/>
              <a:gd name="T88" fmla="*/ 3165 w 6499"/>
              <a:gd name="T89" fmla="*/ 1485 h 4433"/>
              <a:gd name="T90" fmla="*/ 3496 w 6499"/>
              <a:gd name="T91" fmla="*/ 1908 h 4433"/>
              <a:gd name="T92" fmla="*/ 3164 w 6499"/>
              <a:gd name="T93" fmla="*/ 2156 h 4433"/>
              <a:gd name="T94" fmla="*/ 3425 w 6499"/>
              <a:gd name="T95" fmla="*/ 2332 h 4433"/>
              <a:gd name="T96" fmla="*/ 3165 w 6499"/>
              <a:gd name="T97" fmla="*/ 2745 h 4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499" h="4433">
                <a:moveTo>
                  <a:pt x="1379" y="1588"/>
                </a:moveTo>
                <a:cubicBezTo>
                  <a:pt x="1557" y="1588"/>
                  <a:pt x="1703" y="1733"/>
                  <a:pt x="1703" y="1912"/>
                </a:cubicBezTo>
                <a:cubicBezTo>
                  <a:pt x="1703" y="2090"/>
                  <a:pt x="1557" y="2236"/>
                  <a:pt x="1379" y="2236"/>
                </a:cubicBezTo>
                <a:cubicBezTo>
                  <a:pt x="1200" y="2236"/>
                  <a:pt x="1055" y="2090"/>
                  <a:pt x="1055" y="1912"/>
                </a:cubicBezTo>
                <a:cubicBezTo>
                  <a:pt x="1055" y="1733"/>
                  <a:pt x="1200" y="1588"/>
                  <a:pt x="1379" y="1588"/>
                </a:cubicBezTo>
                <a:close/>
                <a:moveTo>
                  <a:pt x="6179" y="3357"/>
                </a:moveTo>
                <a:lnTo>
                  <a:pt x="4679" y="3357"/>
                </a:lnTo>
                <a:cubicBezTo>
                  <a:pt x="4609" y="3357"/>
                  <a:pt x="4552" y="3413"/>
                  <a:pt x="4552" y="3484"/>
                </a:cubicBezTo>
                <a:lnTo>
                  <a:pt x="4552" y="3686"/>
                </a:lnTo>
                <a:cubicBezTo>
                  <a:pt x="4552" y="3756"/>
                  <a:pt x="4608" y="3813"/>
                  <a:pt x="4679" y="3813"/>
                </a:cubicBezTo>
                <a:lnTo>
                  <a:pt x="6179" y="3813"/>
                </a:lnTo>
                <a:cubicBezTo>
                  <a:pt x="6248" y="3813"/>
                  <a:pt x="6305" y="3757"/>
                  <a:pt x="6305" y="3686"/>
                </a:cubicBezTo>
                <a:lnTo>
                  <a:pt x="6305" y="3484"/>
                </a:lnTo>
                <a:cubicBezTo>
                  <a:pt x="6305" y="3414"/>
                  <a:pt x="6248" y="3357"/>
                  <a:pt x="6179" y="3357"/>
                </a:cubicBezTo>
                <a:close/>
                <a:moveTo>
                  <a:pt x="5964" y="3977"/>
                </a:moveTo>
                <a:lnTo>
                  <a:pt x="4464" y="3977"/>
                </a:lnTo>
                <a:cubicBezTo>
                  <a:pt x="4395" y="3977"/>
                  <a:pt x="4337" y="4033"/>
                  <a:pt x="4337" y="4104"/>
                </a:cubicBezTo>
                <a:lnTo>
                  <a:pt x="4337" y="4306"/>
                </a:lnTo>
                <a:cubicBezTo>
                  <a:pt x="4337" y="4376"/>
                  <a:pt x="4393" y="4433"/>
                  <a:pt x="4464" y="4433"/>
                </a:cubicBezTo>
                <a:lnTo>
                  <a:pt x="5964" y="4433"/>
                </a:lnTo>
                <a:cubicBezTo>
                  <a:pt x="6033" y="4433"/>
                  <a:pt x="6091" y="4377"/>
                  <a:pt x="6091" y="4306"/>
                </a:cubicBezTo>
                <a:lnTo>
                  <a:pt x="6091" y="4104"/>
                </a:lnTo>
                <a:cubicBezTo>
                  <a:pt x="6089" y="4033"/>
                  <a:pt x="6033" y="3977"/>
                  <a:pt x="5964" y="3977"/>
                </a:cubicBezTo>
                <a:close/>
                <a:moveTo>
                  <a:pt x="6372" y="2118"/>
                </a:moveTo>
                <a:lnTo>
                  <a:pt x="4872" y="2118"/>
                </a:lnTo>
                <a:cubicBezTo>
                  <a:pt x="4803" y="2118"/>
                  <a:pt x="4745" y="2174"/>
                  <a:pt x="4745" y="2245"/>
                </a:cubicBezTo>
                <a:lnTo>
                  <a:pt x="4745" y="2448"/>
                </a:lnTo>
                <a:cubicBezTo>
                  <a:pt x="4745" y="2517"/>
                  <a:pt x="4801" y="2574"/>
                  <a:pt x="4872" y="2574"/>
                </a:cubicBezTo>
                <a:lnTo>
                  <a:pt x="6372" y="2574"/>
                </a:lnTo>
                <a:cubicBezTo>
                  <a:pt x="6441" y="2574"/>
                  <a:pt x="6499" y="2518"/>
                  <a:pt x="6499" y="2448"/>
                </a:cubicBezTo>
                <a:lnTo>
                  <a:pt x="6499" y="2245"/>
                </a:lnTo>
                <a:cubicBezTo>
                  <a:pt x="6499" y="2176"/>
                  <a:pt x="6441" y="2118"/>
                  <a:pt x="6372" y="2118"/>
                </a:cubicBezTo>
                <a:close/>
                <a:moveTo>
                  <a:pt x="4337" y="2864"/>
                </a:moveTo>
                <a:lnTo>
                  <a:pt x="4337" y="3066"/>
                </a:lnTo>
                <a:cubicBezTo>
                  <a:pt x="4337" y="3136"/>
                  <a:pt x="4393" y="3193"/>
                  <a:pt x="4464" y="3193"/>
                </a:cubicBezTo>
                <a:lnTo>
                  <a:pt x="5964" y="3193"/>
                </a:lnTo>
                <a:cubicBezTo>
                  <a:pt x="6033" y="3193"/>
                  <a:pt x="6091" y="3137"/>
                  <a:pt x="6091" y="3066"/>
                </a:cubicBezTo>
                <a:lnTo>
                  <a:pt x="6091" y="2864"/>
                </a:lnTo>
                <a:cubicBezTo>
                  <a:pt x="6091" y="2794"/>
                  <a:pt x="6035" y="2737"/>
                  <a:pt x="5964" y="2737"/>
                </a:cubicBezTo>
                <a:lnTo>
                  <a:pt x="4464" y="2737"/>
                </a:lnTo>
                <a:cubicBezTo>
                  <a:pt x="4395" y="2738"/>
                  <a:pt x="4337" y="2794"/>
                  <a:pt x="4337" y="2864"/>
                </a:cubicBezTo>
                <a:close/>
                <a:moveTo>
                  <a:pt x="6256" y="1954"/>
                </a:moveTo>
                <a:cubicBezTo>
                  <a:pt x="6325" y="1954"/>
                  <a:pt x="6383" y="1898"/>
                  <a:pt x="6383" y="1828"/>
                </a:cubicBezTo>
                <a:lnTo>
                  <a:pt x="6383" y="1625"/>
                </a:lnTo>
                <a:cubicBezTo>
                  <a:pt x="6383" y="1556"/>
                  <a:pt x="6327" y="1498"/>
                  <a:pt x="6256" y="1498"/>
                </a:cubicBezTo>
                <a:lnTo>
                  <a:pt x="4757" y="1498"/>
                </a:lnTo>
                <a:cubicBezTo>
                  <a:pt x="4688" y="1498"/>
                  <a:pt x="4631" y="1554"/>
                  <a:pt x="4631" y="1625"/>
                </a:cubicBezTo>
                <a:lnTo>
                  <a:pt x="4631" y="1828"/>
                </a:lnTo>
                <a:cubicBezTo>
                  <a:pt x="4631" y="1897"/>
                  <a:pt x="4687" y="1954"/>
                  <a:pt x="4757" y="1954"/>
                </a:cubicBezTo>
                <a:lnTo>
                  <a:pt x="6256" y="1954"/>
                </a:lnTo>
                <a:close/>
                <a:moveTo>
                  <a:pt x="4407" y="3710"/>
                </a:moveTo>
                <a:lnTo>
                  <a:pt x="4407" y="3460"/>
                </a:lnTo>
                <a:cubicBezTo>
                  <a:pt x="4407" y="3404"/>
                  <a:pt x="4361" y="3357"/>
                  <a:pt x="4304" y="3357"/>
                </a:cubicBezTo>
                <a:lnTo>
                  <a:pt x="3695" y="3357"/>
                </a:lnTo>
                <a:lnTo>
                  <a:pt x="1081" y="3357"/>
                </a:lnTo>
                <a:cubicBezTo>
                  <a:pt x="1096" y="3277"/>
                  <a:pt x="1095" y="3190"/>
                  <a:pt x="1067" y="3101"/>
                </a:cubicBezTo>
                <a:cubicBezTo>
                  <a:pt x="1023" y="2958"/>
                  <a:pt x="917" y="2841"/>
                  <a:pt x="784" y="2774"/>
                </a:cubicBezTo>
                <a:cubicBezTo>
                  <a:pt x="668" y="2716"/>
                  <a:pt x="557" y="2708"/>
                  <a:pt x="456" y="2726"/>
                </a:cubicBezTo>
                <a:lnTo>
                  <a:pt x="456" y="1088"/>
                </a:lnTo>
                <a:cubicBezTo>
                  <a:pt x="577" y="1109"/>
                  <a:pt x="712" y="1094"/>
                  <a:pt x="853" y="998"/>
                </a:cubicBezTo>
                <a:cubicBezTo>
                  <a:pt x="939" y="941"/>
                  <a:pt x="1008" y="860"/>
                  <a:pt x="1048" y="764"/>
                </a:cubicBezTo>
                <a:cubicBezTo>
                  <a:pt x="1093" y="656"/>
                  <a:pt x="1099" y="552"/>
                  <a:pt x="1081" y="456"/>
                </a:cubicBezTo>
                <a:lnTo>
                  <a:pt x="5044" y="456"/>
                </a:lnTo>
                <a:cubicBezTo>
                  <a:pt x="5024" y="536"/>
                  <a:pt x="5021" y="622"/>
                  <a:pt x="5043" y="712"/>
                </a:cubicBezTo>
                <a:cubicBezTo>
                  <a:pt x="5089" y="912"/>
                  <a:pt x="5251" y="1070"/>
                  <a:pt x="5452" y="1114"/>
                </a:cubicBezTo>
                <a:cubicBezTo>
                  <a:pt x="5540" y="1133"/>
                  <a:pt x="5624" y="1130"/>
                  <a:pt x="5701" y="1110"/>
                </a:cubicBezTo>
                <a:lnTo>
                  <a:pt x="5701" y="1237"/>
                </a:lnTo>
                <a:cubicBezTo>
                  <a:pt x="5701" y="1294"/>
                  <a:pt x="5748" y="1341"/>
                  <a:pt x="5805" y="1341"/>
                </a:cubicBezTo>
                <a:lnTo>
                  <a:pt x="6053" y="1341"/>
                </a:lnTo>
                <a:cubicBezTo>
                  <a:pt x="6111" y="1341"/>
                  <a:pt x="6157" y="1294"/>
                  <a:pt x="6157" y="1237"/>
                </a:cubicBezTo>
                <a:lnTo>
                  <a:pt x="6157" y="533"/>
                </a:lnTo>
                <a:cubicBezTo>
                  <a:pt x="6157" y="238"/>
                  <a:pt x="5919" y="0"/>
                  <a:pt x="5624" y="0"/>
                </a:cubicBezTo>
                <a:lnTo>
                  <a:pt x="533" y="0"/>
                </a:lnTo>
                <a:cubicBezTo>
                  <a:pt x="239" y="0"/>
                  <a:pt x="0" y="238"/>
                  <a:pt x="0" y="533"/>
                </a:cubicBezTo>
                <a:lnTo>
                  <a:pt x="0" y="3277"/>
                </a:lnTo>
                <a:cubicBezTo>
                  <a:pt x="0" y="3572"/>
                  <a:pt x="239" y="3810"/>
                  <a:pt x="533" y="3810"/>
                </a:cubicBezTo>
                <a:lnTo>
                  <a:pt x="3695" y="3810"/>
                </a:lnTo>
                <a:lnTo>
                  <a:pt x="4304" y="3810"/>
                </a:lnTo>
                <a:lnTo>
                  <a:pt x="4304" y="3810"/>
                </a:lnTo>
                <a:cubicBezTo>
                  <a:pt x="4361" y="3813"/>
                  <a:pt x="4407" y="3768"/>
                  <a:pt x="4407" y="3710"/>
                </a:cubicBezTo>
                <a:close/>
                <a:moveTo>
                  <a:pt x="3077" y="737"/>
                </a:moveTo>
                <a:cubicBezTo>
                  <a:pt x="3723" y="737"/>
                  <a:pt x="4249" y="1262"/>
                  <a:pt x="4249" y="1909"/>
                </a:cubicBezTo>
                <a:cubicBezTo>
                  <a:pt x="4249" y="2556"/>
                  <a:pt x="3724" y="3081"/>
                  <a:pt x="3077" y="3081"/>
                </a:cubicBezTo>
                <a:cubicBezTo>
                  <a:pt x="2432" y="3081"/>
                  <a:pt x="1905" y="2556"/>
                  <a:pt x="1905" y="1909"/>
                </a:cubicBezTo>
                <a:cubicBezTo>
                  <a:pt x="1905" y="1262"/>
                  <a:pt x="2432" y="737"/>
                  <a:pt x="3077" y="737"/>
                </a:cubicBezTo>
                <a:close/>
                <a:moveTo>
                  <a:pt x="2315" y="1485"/>
                </a:moveTo>
                <a:lnTo>
                  <a:pt x="2545" y="1485"/>
                </a:lnTo>
                <a:cubicBezTo>
                  <a:pt x="2592" y="1332"/>
                  <a:pt x="2661" y="1206"/>
                  <a:pt x="2733" y="1106"/>
                </a:cubicBezTo>
                <a:cubicBezTo>
                  <a:pt x="2555" y="1184"/>
                  <a:pt x="2408" y="1318"/>
                  <a:pt x="2315" y="1485"/>
                </a:cubicBezTo>
                <a:close/>
                <a:moveTo>
                  <a:pt x="2504" y="2156"/>
                </a:moveTo>
                <a:cubicBezTo>
                  <a:pt x="2491" y="2078"/>
                  <a:pt x="2484" y="1997"/>
                  <a:pt x="2484" y="1908"/>
                </a:cubicBezTo>
                <a:cubicBezTo>
                  <a:pt x="2484" y="1820"/>
                  <a:pt x="2492" y="1737"/>
                  <a:pt x="2504" y="1660"/>
                </a:cubicBezTo>
                <a:lnTo>
                  <a:pt x="2241" y="1660"/>
                </a:lnTo>
                <a:cubicBezTo>
                  <a:pt x="2219" y="1738"/>
                  <a:pt x="2205" y="1821"/>
                  <a:pt x="2205" y="1908"/>
                </a:cubicBezTo>
                <a:cubicBezTo>
                  <a:pt x="2205" y="1993"/>
                  <a:pt x="2219" y="2077"/>
                  <a:pt x="2241" y="2156"/>
                </a:cubicBezTo>
                <a:lnTo>
                  <a:pt x="2504" y="2156"/>
                </a:lnTo>
                <a:close/>
                <a:moveTo>
                  <a:pt x="2732" y="2710"/>
                </a:moveTo>
                <a:cubicBezTo>
                  <a:pt x="2660" y="2612"/>
                  <a:pt x="2592" y="2485"/>
                  <a:pt x="2544" y="2332"/>
                </a:cubicBezTo>
                <a:lnTo>
                  <a:pt x="2313" y="2332"/>
                </a:lnTo>
                <a:cubicBezTo>
                  <a:pt x="2408" y="2500"/>
                  <a:pt x="2555" y="2633"/>
                  <a:pt x="2732" y="2710"/>
                </a:cubicBezTo>
                <a:close/>
                <a:moveTo>
                  <a:pt x="2991" y="2332"/>
                </a:moveTo>
                <a:lnTo>
                  <a:pt x="2731" y="2332"/>
                </a:lnTo>
                <a:cubicBezTo>
                  <a:pt x="2800" y="2522"/>
                  <a:pt x="2905" y="2658"/>
                  <a:pt x="2991" y="2744"/>
                </a:cubicBezTo>
                <a:lnTo>
                  <a:pt x="2991" y="2332"/>
                </a:lnTo>
                <a:close/>
                <a:moveTo>
                  <a:pt x="2991" y="1661"/>
                </a:moveTo>
                <a:lnTo>
                  <a:pt x="2683" y="1661"/>
                </a:lnTo>
                <a:cubicBezTo>
                  <a:pt x="2668" y="1737"/>
                  <a:pt x="2660" y="1820"/>
                  <a:pt x="2660" y="1909"/>
                </a:cubicBezTo>
                <a:cubicBezTo>
                  <a:pt x="2660" y="1998"/>
                  <a:pt x="2669" y="2081"/>
                  <a:pt x="2684" y="2157"/>
                </a:cubicBezTo>
                <a:lnTo>
                  <a:pt x="2992" y="2157"/>
                </a:lnTo>
                <a:lnTo>
                  <a:pt x="2992" y="1661"/>
                </a:lnTo>
                <a:lnTo>
                  <a:pt x="2991" y="1661"/>
                </a:lnTo>
                <a:close/>
                <a:moveTo>
                  <a:pt x="2991" y="1072"/>
                </a:moveTo>
                <a:cubicBezTo>
                  <a:pt x="2905" y="1157"/>
                  <a:pt x="2799" y="1293"/>
                  <a:pt x="2731" y="1485"/>
                </a:cubicBezTo>
                <a:lnTo>
                  <a:pt x="2991" y="1485"/>
                </a:lnTo>
                <a:lnTo>
                  <a:pt x="2991" y="1072"/>
                </a:lnTo>
                <a:close/>
                <a:moveTo>
                  <a:pt x="3841" y="2332"/>
                </a:moveTo>
                <a:lnTo>
                  <a:pt x="3611" y="2332"/>
                </a:lnTo>
                <a:cubicBezTo>
                  <a:pt x="3564" y="2485"/>
                  <a:pt x="3495" y="2610"/>
                  <a:pt x="3423" y="2710"/>
                </a:cubicBezTo>
                <a:cubicBezTo>
                  <a:pt x="3601" y="2633"/>
                  <a:pt x="3748" y="2500"/>
                  <a:pt x="3841" y="2332"/>
                </a:cubicBezTo>
                <a:close/>
                <a:moveTo>
                  <a:pt x="3652" y="1661"/>
                </a:moveTo>
                <a:cubicBezTo>
                  <a:pt x="3665" y="1738"/>
                  <a:pt x="3672" y="1820"/>
                  <a:pt x="3672" y="1909"/>
                </a:cubicBezTo>
                <a:cubicBezTo>
                  <a:pt x="3672" y="1997"/>
                  <a:pt x="3664" y="2080"/>
                  <a:pt x="3652" y="2157"/>
                </a:cubicBezTo>
                <a:lnTo>
                  <a:pt x="3915" y="2157"/>
                </a:lnTo>
                <a:cubicBezTo>
                  <a:pt x="3937" y="2078"/>
                  <a:pt x="3951" y="1996"/>
                  <a:pt x="3951" y="1909"/>
                </a:cubicBezTo>
                <a:cubicBezTo>
                  <a:pt x="3951" y="1822"/>
                  <a:pt x="3937" y="1740"/>
                  <a:pt x="3915" y="1661"/>
                </a:cubicBezTo>
                <a:lnTo>
                  <a:pt x="3652" y="1661"/>
                </a:lnTo>
                <a:close/>
                <a:moveTo>
                  <a:pt x="3424" y="1106"/>
                </a:moveTo>
                <a:cubicBezTo>
                  <a:pt x="3496" y="1205"/>
                  <a:pt x="3564" y="1332"/>
                  <a:pt x="3612" y="1485"/>
                </a:cubicBezTo>
                <a:lnTo>
                  <a:pt x="3843" y="1485"/>
                </a:lnTo>
                <a:cubicBezTo>
                  <a:pt x="3748" y="1318"/>
                  <a:pt x="3601" y="1184"/>
                  <a:pt x="3424" y="1106"/>
                </a:cubicBezTo>
                <a:close/>
                <a:moveTo>
                  <a:pt x="3165" y="1485"/>
                </a:moveTo>
                <a:lnTo>
                  <a:pt x="3425" y="1485"/>
                </a:lnTo>
                <a:cubicBezTo>
                  <a:pt x="3356" y="1294"/>
                  <a:pt x="3251" y="1158"/>
                  <a:pt x="3165" y="1073"/>
                </a:cubicBezTo>
                <a:lnTo>
                  <a:pt x="3165" y="1485"/>
                </a:lnTo>
                <a:lnTo>
                  <a:pt x="3165" y="1485"/>
                </a:lnTo>
                <a:close/>
                <a:moveTo>
                  <a:pt x="3165" y="2156"/>
                </a:moveTo>
                <a:lnTo>
                  <a:pt x="3473" y="2156"/>
                </a:lnTo>
                <a:cubicBezTo>
                  <a:pt x="3488" y="2080"/>
                  <a:pt x="3496" y="1997"/>
                  <a:pt x="3496" y="1908"/>
                </a:cubicBezTo>
                <a:cubicBezTo>
                  <a:pt x="3496" y="1818"/>
                  <a:pt x="3487" y="1736"/>
                  <a:pt x="3472" y="1660"/>
                </a:cubicBezTo>
                <a:lnTo>
                  <a:pt x="3164" y="1660"/>
                </a:lnTo>
                <a:lnTo>
                  <a:pt x="3164" y="2156"/>
                </a:lnTo>
                <a:lnTo>
                  <a:pt x="3165" y="2156"/>
                </a:lnTo>
                <a:close/>
                <a:moveTo>
                  <a:pt x="3165" y="2745"/>
                </a:moveTo>
                <a:cubicBezTo>
                  <a:pt x="3251" y="2660"/>
                  <a:pt x="3357" y="2524"/>
                  <a:pt x="3425" y="2332"/>
                </a:cubicBezTo>
                <a:lnTo>
                  <a:pt x="3165" y="2332"/>
                </a:lnTo>
                <a:lnTo>
                  <a:pt x="3165" y="2745"/>
                </a:lnTo>
                <a:lnTo>
                  <a:pt x="3165" y="2745"/>
                </a:lnTo>
                <a:close/>
              </a:path>
            </a:pathLst>
          </a:custGeom>
          <a:solidFill>
            <a:srgbClr val="016AB5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30" name="íşľîḍê">
            <a:extLst>
              <a:ext uri="{FF2B5EF4-FFF2-40B4-BE49-F238E27FC236}">
                <a16:creationId xmlns:a16="http://schemas.microsoft.com/office/drawing/2014/main" xmlns="" id="{36538F57-7E98-4492-8977-B3E2F8CC6BD0}"/>
              </a:ext>
            </a:extLst>
          </p:cNvPr>
          <p:cNvSpPr/>
          <p:nvPr/>
        </p:nvSpPr>
        <p:spPr>
          <a:xfrm>
            <a:off x="486872" y="4422388"/>
            <a:ext cx="145572" cy="140690"/>
          </a:xfrm>
          <a:custGeom>
            <a:avLst/>
            <a:gdLst>
              <a:gd name="T0" fmla="*/ 12442 w 12675"/>
              <a:gd name="T1" fmla="*/ 1346 h 12270"/>
              <a:gd name="T2" fmla="*/ 10562 w 12675"/>
              <a:gd name="T3" fmla="*/ 462 h 12270"/>
              <a:gd name="T4" fmla="*/ 10690 w 12675"/>
              <a:gd name="T5" fmla="*/ 67 h 12270"/>
              <a:gd name="T6" fmla="*/ 10524 w 12675"/>
              <a:gd name="T7" fmla="*/ 0 h 12270"/>
              <a:gd name="T8" fmla="*/ 2066 w 12675"/>
              <a:gd name="T9" fmla="*/ 20 h 12270"/>
              <a:gd name="T10" fmla="*/ 1984 w 12675"/>
              <a:gd name="T11" fmla="*/ 324 h 12270"/>
              <a:gd name="T12" fmla="*/ 1915 w 12675"/>
              <a:gd name="T13" fmla="*/ 1346 h 12270"/>
              <a:gd name="T14" fmla="*/ 72 w 12675"/>
              <a:gd name="T15" fmla="*/ 1419 h 12270"/>
              <a:gd name="T16" fmla="*/ 1252 w 12675"/>
              <a:gd name="T17" fmla="*/ 4694 h 12270"/>
              <a:gd name="T18" fmla="*/ 4475 w 12675"/>
              <a:gd name="T19" fmla="*/ 7263 h 12270"/>
              <a:gd name="T20" fmla="*/ 5035 w 12675"/>
              <a:gd name="T21" fmla="*/ 8222 h 12270"/>
              <a:gd name="T22" fmla="*/ 5411 w 12675"/>
              <a:gd name="T23" fmla="*/ 10926 h 12270"/>
              <a:gd name="T24" fmla="*/ 4708 w 12675"/>
              <a:gd name="T25" fmla="*/ 10998 h 12270"/>
              <a:gd name="T26" fmla="*/ 3796 w 12675"/>
              <a:gd name="T27" fmla="*/ 11646 h 12270"/>
              <a:gd name="T28" fmla="*/ 3946 w 12675"/>
              <a:gd name="T29" fmla="*/ 12270 h 12270"/>
              <a:gd name="T30" fmla="*/ 8882 w 12675"/>
              <a:gd name="T31" fmla="*/ 12120 h 12270"/>
              <a:gd name="T32" fmla="*/ 8754 w 12675"/>
              <a:gd name="T33" fmla="*/ 11428 h 12270"/>
              <a:gd name="T34" fmla="*/ 7687 w 12675"/>
              <a:gd name="T35" fmla="*/ 10926 h 12270"/>
              <a:gd name="T36" fmla="*/ 7710 w 12675"/>
              <a:gd name="T37" fmla="*/ 8434 h 12270"/>
              <a:gd name="T38" fmla="*/ 7535 w 12675"/>
              <a:gd name="T39" fmla="*/ 8095 h 12270"/>
              <a:gd name="T40" fmla="*/ 7994 w 12675"/>
              <a:gd name="T41" fmla="*/ 7356 h 12270"/>
              <a:gd name="T42" fmla="*/ 8450 w 12675"/>
              <a:gd name="T43" fmla="*/ 6615 h 12270"/>
              <a:gd name="T44" fmla="*/ 12674 w 12675"/>
              <a:gd name="T45" fmla="*/ 1578 h 12270"/>
              <a:gd name="T46" fmla="*/ 2707 w 12675"/>
              <a:gd name="T47" fmla="*/ 5324 h 12270"/>
              <a:gd name="T48" fmla="*/ 1762 w 12675"/>
              <a:gd name="T49" fmla="*/ 4519 h 12270"/>
              <a:gd name="T50" fmla="*/ 1510 w 12675"/>
              <a:gd name="T51" fmla="*/ 4230 h 12270"/>
              <a:gd name="T52" fmla="*/ 1450 w 12675"/>
              <a:gd name="T53" fmla="*/ 4154 h 12270"/>
              <a:gd name="T54" fmla="*/ 807 w 12675"/>
              <a:gd name="T55" fmla="*/ 3075 h 12270"/>
              <a:gd name="T56" fmla="*/ 767 w 12675"/>
              <a:gd name="T57" fmla="*/ 2982 h 12270"/>
              <a:gd name="T58" fmla="*/ 567 w 12675"/>
              <a:gd name="T59" fmla="*/ 2403 h 12270"/>
              <a:gd name="T60" fmla="*/ 434 w 12675"/>
              <a:gd name="T61" fmla="*/ 1792 h 12270"/>
              <a:gd name="T62" fmla="*/ 3334 w 12675"/>
              <a:gd name="T63" fmla="*/ 5682 h 12270"/>
              <a:gd name="T64" fmla="*/ 8411 w 12675"/>
              <a:gd name="T65" fmla="*/ 2599 h 12270"/>
              <a:gd name="T66" fmla="*/ 7658 w 12675"/>
              <a:gd name="T67" fmla="*/ 4920 h 12270"/>
              <a:gd name="T68" fmla="*/ 6342 w 12675"/>
              <a:gd name="T69" fmla="*/ 4103 h 12270"/>
              <a:gd name="T70" fmla="*/ 5024 w 12675"/>
              <a:gd name="T71" fmla="*/ 4922 h 12270"/>
              <a:gd name="T72" fmla="*/ 4271 w 12675"/>
              <a:gd name="T73" fmla="*/ 2600 h 12270"/>
              <a:gd name="T74" fmla="*/ 5818 w 12675"/>
              <a:gd name="T75" fmla="*/ 2487 h 12270"/>
              <a:gd name="T76" fmla="*/ 6403 w 12675"/>
              <a:gd name="T77" fmla="*/ 1052 h 12270"/>
              <a:gd name="T78" fmla="*/ 8379 w 12675"/>
              <a:gd name="T79" fmla="*/ 2487 h 12270"/>
              <a:gd name="T80" fmla="*/ 12106 w 12675"/>
              <a:gd name="T81" fmla="*/ 1904 h 12270"/>
              <a:gd name="T82" fmla="*/ 11830 w 12675"/>
              <a:gd name="T83" fmla="*/ 2884 h 12270"/>
              <a:gd name="T84" fmla="*/ 11775 w 12675"/>
              <a:gd name="T85" fmla="*/ 3019 h 12270"/>
              <a:gd name="T86" fmla="*/ 11638 w 12675"/>
              <a:gd name="T87" fmla="*/ 3312 h 12270"/>
              <a:gd name="T88" fmla="*/ 11086 w 12675"/>
              <a:gd name="T89" fmla="*/ 4183 h 12270"/>
              <a:gd name="T90" fmla="*/ 10971 w 12675"/>
              <a:gd name="T91" fmla="*/ 4323 h 12270"/>
              <a:gd name="T92" fmla="*/ 10434 w 12675"/>
              <a:gd name="T93" fmla="*/ 4874 h 12270"/>
              <a:gd name="T94" fmla="*/ 9226 w 12675"/>
              <a:gd name="T95" fmla="*/ 5683 h 12270"/>
              <a:gd name="T96" fmla="*/ 12123 w 12675"/>
              <a:gd name="T97" fmla="*/ 1792 h 12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675" h="12270">
                <a:moveTo>
                  <a:pt x="12618" y="1434"/>
                </a:moveTo>
                <a:cubicBezTo>
                  <a:pt x="12583" y="1382"/>
                  <a:pt x="12524" y="1346"/>
                  <a:pt x="12442" y="1346"/>
                </a:cubicBezTo>
                <a:lnTo>
                  <a:pt x="10759" y="1346"/>
                </a:lnTo>
                <a:cubicBezTo>
                  <a:pt x="10694" y="904"/>
                  <a:pt x="10600" y="583"/>
                  <a:pt x="10562" y="462"/>
                </a:cubicBezTo>
                <a:cubicBezTo>
                  <a:pt x="10604" y="415"/>
                  <a:pt x="10647" y="370"/>
                  <a:pt x="10690" y="324"/>
                </a:cubicBezTo>
                <a:cubicBezTo>
                  <a:pt x="10758" y="252"/>
                  <a:pt x="10762" y="139"/>
                  <a:pt x="10690" y="67"/>
                </a:cubicBezTo>
                <a:cubicBezTo>
                  <a:pt x="10667" y="44"/>
                  <a:pt x="10639" y="30"/>
                  <a:pt x="10608" y="20"/>
                </a:cubicBezTo>
                <a:cubicBezTo>
                  <a:pt x="10584" y="8"/>
                  <a:pt x="10556" y="0"/>
                  <a:pt x="10524" y="0"/>
                </a:cubicBezTo>
                <a:lnTo>
                  <a:pt x="2150" y="0"/>
                </a:lnTo>
                <a:cubicBezTo>
                  <a:pt x="2116" y="0"/>
                  <a:pt x="2088" y="7"/>
                  <a:pt x="2066" y="20"/>
                </a:cubicBezTo>
                <a:cubicBezTo>
                  <a:pt x="2035" y="28"/>
                  <a:pt x="2007" y="44"/>
                  <a:pt x="1984" y="67"/>
                </a:cubicBezTo>
                <a:cubicBezTo>
                  <a:pt x="1912" y="139"/>
                  <a:pt x="1916" y="252"/>
                  <a:pt x="1984" y="324"/>
                </a:cubicBezTo>
                <a:cubicBezTo>
                  <a:pt x="2027" y="370"/>
                  <a:pt x="2070" y="416"/>
                  <a:pt x="2112" y="462"/>
                </a:cubicBezTo>
                <a:cubicBezTo>
                  <a:pt x="2074" y="583"/>
                  <a:pt x="1982" y="903"/>
                  <a:pt x="1915" y="1346"/>
                </a:cubicBezTo>
                <a:lnTo>
                  <a:pt x="238" y="1346"/>
                </a:lnTo>
                <a:cubicBezTo>
                  <a:pt x="163" y="1346"/>
                  <a:pt x="108" y="1375"/>
                  <a:pt x="72" y="1419"/>
                </a:cubicBezTo>
                <a:cubicBezTo>
                  <a:pt x="28" y="1460"/>
                  <a:pt x="0" y="1516"/>
                  <a:pt x="4" y="1578"/>
                </a:cubicBezTo>
                <a:cubicBezTo>
                  <a:pt x="90" y="2720"/>
                  <a:pt x="530" y="3806"/>
                  <a:pt x="1252" y="4694"/>
                </a:cubicBezTo>
                <a:cubicBezTo>
                  <a:pt x="2012" y="5627"/>
                  <a:pt x="3068" y="6306"/>
                  <a:pt x="4228" y="6615"/>
                </a:cubicBezTo>
                <a:cubicBezTo>
                  <a:pt x="4174" y="6815"/>
                  <a:pt x="4150" y="7131"/>
                  <a:pt x="4475" y="7263"/>
                </a:cubicBezTo>
                <a:cubicBezTo>
                  <a:pt x="4696" y="7354"/>
                  <a:pt x="4940" y="7460"/>
                  <a:pt x="5102" y="7643"/>
                </a:cubicBezTo>
                <a:cubicBezTo>
                  <a:pt x="5274" y="7838"/>
                  <a:pt x="5211" y="8054"/>
                  <a:pt x="5035" y="8222"/>
                </a:cubicBezTo>
                <a:cubicBezTo>
                  <a:pt x="4968" y="8286"/>
                  <a:pt x="4947" y="8343"/>
                  <a:pt x="4968" y="8434"/>
                </a:cubicBezTo>
                <a:lnTo>
                  <a:pt x="5411" y="10926"/>
                </a:lnTo>
                <a:lnTo>
                  <a:pt x="4988" y="10926"/>
                </a:lnTo>
                <a:cubicBezTo>
                  <a:pt x="4907" y="10926"/>
                  <a:pt x="4780" y="10958"/>
                  <a:pt x="4708" y="10998"/>
                </a:cubicBezTo>
                <a:lnTo>
                  <a:pt x="3927" y="11426"/>
                </a:lnTo>
                <a:cubicBezTo>
                  <a:pt x="3855" y="11466"/>
                  <a:pt x="3796" y="11564"/>
                  <a:pt x="3796" y="11646"/>
                </a:cubicBezTo>
                <a:lnTo>
                  <a:pt x="3796" y="12120"/>
                </a:lnTo>
                <a:cubicBezTo>
                  <a:pt x="3796" y="12203"/>
                  <a:pt x="3863" y="12270"/>
                  <a:pt x="3946" y="12270"/>
                </a:cubicBezTo>
                <a:lnTo>
                  <a:pt x="8732" y="12270"/>
                </a:lnTo>
                <a:cubicBezTo>
                  <a:pt x="8815" y="12270"/>
                  <a:pt x="8882" y="12203"/>
                  <a:pt x="8882" y="12120"/>
                </a:cubicBezTo>
                <a:lnTo>
                  <a:pt x="8880" y="11640"/>
                </a:lnTo>
                <a:cubicBezTo>
                  <a:pt x="8880" y="11552"/>
                  <a:pt x="8831" y="11471"/>
                  <a:pt x="8754" y="11428"/>
                </a:cubicBezTo>
                <a:cubicBezTo>
                  <a:pt x="8555" y="11319"/>
                  <a:pt x="8168" y="11108"/>
                  <a:pt x="7967" y="10998"/>
                </a:cubicBezTo>
                <a:cubicBezTo>
                  <a:pt x="7895" y="10958"/>
                  <a:pt x="7770" y="10926"/>
                  <a:pt x="7687" y="10926"/>
                </a:cubicBezTo>
                <a:lnTo>
                  <a:pt x="7267" y="10926"/>
                </a:lnTo>
                <a:cubicBezTo>
                  <a:pt x="7267" y="10926"/>
                  <a:pt x="7708" y="8444"/>
                  <a:pt x="7710" y="8434"/>
                </a:cubicBezTo>
                <a:cubicBezTo>
                  <a:pt x="7722" y="8367"/>
                  <a:pt x="7726" y="8307"/>
                  <a:pt x="7679" y="8254"/>
                </a:cubicBezTo>
                <a:cubicBezTo>
                  <a:pt x="7631" y="8199"/>
                  <a:pt x="7575" y="8156"/>
                  <a:pt x="7535" y="8095"/>
                </a:cubicBezTo>
                <a:cubicBezTo>
                  <a:pt x="7478" y="8006"/>
                  <a:pt x="7450" y="7902"/>
                  <a:pt x="7483" y="7799"/>
                </a:cubicBezTo>
                <a:cubicBezTo>
                  <a:pt x="7552" y="7582"/>
                  <a:pt x="7804" y="7448"/>
                  <a:pt x="7994" y="7356"/>
                </a:cubicBezTo>
                <a:cubicBezTo>
                  <a:pt x="8062" y="7323"/>
                  <a:pt x="8132" y="7292"/>
                  <a:pt x="8203" y="7263"/>
                </a:cubicBezTo>
                <a:cubicBezTo>
                  <a:pt x="8527" y="7131"/>
                  <a:pt x="8503" y="6815"/>
                  <a:pt x="8450" y="6615"/>
                </a:cubicBezTo>
                <a:cubicBezTo>
                  <a:pt x="9610" y="6304"/>
                  <a:pt x="10666" y="5627"/>
                  <a:pt x="11426" y="4694"/>
                </a:cubicBezTo>
                <a:cubicBezTo>
                  <a:pt x="12148" y="3806"/>
                  <a:pt x="12588" y="2720"/>
                  <a:pt x="12674" y="1578"/>
                </a:cubicBezTo>
                <a:cubicBezTo>
                  <a:pt x="12675" y="1524"/>
                  <a:pt x="12652" y="1474"/>
                  <a:pt x="12618" y="1434"/>
                </a:cubicBezTo>
                <a:close/>
                <a:moveTo>
                  <a:pt x="2707" y="5324"/>
                </a:moveTo>
                <a:cubicBezTo>
                  <a:pt x="2474" y="5170"/>
                  <a:pt x="2331" y="5059"/>
                  <a:pt x="2124" y="4874"/>
                </a:cubicBezTo>
                <a:cubicBezTo>
                  <a:pt x="1999" y="4760"/>
                  <a:pt x="1878" y="4643"/>
                  <a:pt x="1762" y="4519"/>
                </a:cubicBezTo>
                <a:cubicBezTo>
                  <a:pt x="1702" y="4455"/>
                  <a:pt x="1643" y="4390"/>
                  <a:pt x="1587" y="4323"/>
                </a:cubicBezTo>
                <a:cubicBezTo>
                  <a:pt x="1560" y="4292"/>
                  <a:pt x="1535" y="4262"/>
                  <a:pt x="1510" y="4230"/>
                </a:cubicBezTo>
                <a:cubicBezTo>
                  <a:pt x="1496" y="4214"/>
                  <a:pt x="1484" y="4198"/>
                  <a:pt x="1472" y="4183"/>
                </a:cubicBezTo>
                <a:cubicBezTo>
                  <a:pt x="1471" y="4180"/>
                  <a:pt x="1455" y="4160"/>
                  <a:pt x="1450" y="4154"/>
                </a:cubicBezTo>
                <a:cubicBezTo>
                  <a:pt x="1248" y="3890"/>
                  <a:pt x="1070" y="3608"/>
                  <a:pt x="920" y="3312"/>
                </a:cubicBezTo>
                <a:cubicBezTo>
                  <a:pt x="880" y="3234"/>
                  <a:pt x="843" y="3155"/>
                  <a:pt x="807" y="3075"/>
                </a:cubicBezTo>
                <a:lnTo>
                  <a:pt x="783" y="3019"/>
                </a:lnTo>
                <a:cubicBezTo>
                  <a:pt x="782" y="3016"/>
                  <a:pt x="770" y="2986"/>
                  <a:pt x="767" y="2982"/>
                </a:cubicBezTo>
                <a:cubicBezTo>
                  <a:pt x="754" y="2950"/>
                  <a:pt x="740" y="2918"/>
                  <a:pt x="728" y="2884"/>
                </a:cubicBezTo>
                <a:cubicBezTo>
                  <a:pt x="667" y="2726"/>
                  <a:pt x="612" y="2566"/>
                  <a:pt x="567" y="2403"/>
                </a:cubicBezTo>
                <a:cubicBezTo>
                  <a:pt x="522" y="2239"/>
                  <a:pt x="482" y="2072"/>
                  <a:pt x="452" y="1904"/>
                </a:cubicBezTo>
                <a:cubicBezTo>
                  <a:pt x="446" y="1867"/>
                  <a:pt x="440" y="1830"/>
                  <a:pt x="434" y="1792"/>
                </a:cubicBezTo>
                <a:lnTo>
                  <a:pt x="1796" y="1792"/>
                </a:lnTo>
                <a:cubicBezTo>
                  <a:pt x="1732" y="2943"/>
                  <a:pt x="1959" y="4515"/>
                  <a:pt x="3334" y="5682"/>
                </a:cubicBezTo>
                <a:cubicBezTo>
                  <a:pt x="3116" y="5576"/>
                  <a:pt x="2907" y="5458"/>
                  <a:pt x="2707" y="5324"/>
                </a:cubicBezTo>
                <a:close/>
                <a:moveTo>
                  <a:pt x="8411" y="2599"/>
                </a:moveTo>
                <a:lnTo>
                  <a:pt x="7191" y="3486"/>
                </a:lnTo>
                <a:lnTo>
                  <a:pt x="7658" y="4920"/>
                </a:lnTo>
                <a:cubicBezTo>
                  <a:pt x="7691" y="5022"/>
                  <a:pt x="7647" y="5052"/>
                  <a:pt x="7562" y="4990"/>
                </a:cubicBezTo>
                <a:lnTo>
                  <a:pt x="6342" y="4103"/>
                </a:lnTo>
                <a:lnTo>
                  <a:pt x="5120" y="4991"/>
                </a:lnTo>
                <a:cubicBezTo>
                  <a:pt x="5035" y="5054"/>
                  <a:pt x="4991" y="5022"/>
                  <a:pt x="5024" y="4922"/>
                </a:cubicBezTo>
                <a:lnTo>
                  <a:pt x="5491" y="3487"/>
                </a:lnTo>
                <a:lnTo>
                  <a:pt x="4271" y="2600"/>
                </a:lnTo>
                <a:cubicBezTo>
                  <a:pt x="4186" y="2538"/>
                  <a:pt x="4202" y="2487"/>
                  <a:pt x="4308" y="2487"/>
                </a:cubicBezTo>
                <a:lnTo>
                  <a:pt x="5818" y="2487"/>
                </a:lnTo>
                <a:lnTo>
                  <a:pt x="6284" y="1052"/>
                </a:lnTo>
                <a:cubicBezTo>
                  <a:pt x="6318" y="951"/>
                  <a:pt x="6370" y="951"/>
                  <a:pt x="6403" y="1052"/>
                </a:cubicBezTo>
                <a:lnTo>
                  <a:pt x="6870" y="2487"/>
                </a:lnTo>
                <a:lnTo>
                  <a:pt x="8379" y="2487"/>
                </a:lnTo>
                <a:cubicBezTo>
                  <a:pt x="8480" y="2486"/>
                  <a:pt x="8498" y="2536"/>
                  <a:pt x="8411" y="2599"/>
                </a:cubicBezTo>
                <a:close/>
                <a:moveTo>
                  <a:pt x="12106" y="1904"/>
                </a:moveTo>
                <a:cubicBezTo>
                  <a:pt x="12076" y="2072"/>
                  <a:pt x="12038" y="2239"/>
                  <a:pt x="11991" y="2403"/>
                </a:cubicBezTo>
                <a:cubicBezTo>
                  <a:pt x="11946" y="2566"/>
                  <a:pt x="11891" y="2727"/>
                  <a:pt x="11830" y="2884"/>
                </a:cubicBezTo>
                <a:cubicBezTo>
                  <a:pt x="11818" y="2916"/>
                  <a:pt x="11804" y="2950"/>
                  <a:pt x="11791" y="2982"/>
                </a:cubicBezTo>
                <a:cubicBezTo>
                  <a:pt x="11790" y="2986"/>
                  <a:pt x="11776" y="3016"/>
                  <a:pt x="11775" y="3019"/>
                </a:cubicBezTo>
                <a:cubicBezTo>
                  <a:pt x="11767" y="3038"/>
                  <a:pt x="11759" y="3056"/>
                  <a:pt x="11751" y="3075"/>
                </a:cubicBezTo>
                <a:cubicBezTo>
                  <a:pt x="11715" y="3155"/>
                  <a:pt x="11678" y="3234"/>
                  <a:pt x="11638" y="3312"/>
                </a:cubicBezTo>
                <a:cubicBezTo>
                  <a:pt x="11488" y="3608"/>
                  <a:pt x="11310" y="3890"/>
                  <a:pt x="11108" y="4154"/>
                </a:cubicBezTo>
                <a:cubicBezTo>
                  <a:pt x="11103" y="4160"/>
                  <a:pt x="11087" y="4182"/>
                  <a:pt x="11086" y="4183"/>
                </a:cubicBezTo>
                <a:cubicBezTo>
                  <a:pt x="11074" y="4199"/>
                  <a:pt x="11060" y="4215"/>
                  <a:pt x="11048" y="4230"/>
                </a:cubicBezTo>
                <a:cubicBezTo>
                  <a:pt x="11023" y="4262"/>
                  <a:pt x="10998" y="4292"/>
                  <a:pt x="10971" y="4323"/>
                </a:cubicBezTo>
                <a:cubicBezTo>
                  <a:pt x="10915" y="4390"/>
                  <a:pt x="10856" y="4455"/>
                  <a:pt x="10796" y="4519"/>
                </a:cubicBezTo>
                <a:cubicBezTo>
                  <a:pt x="10682" y="4643"/>
                  <a:pt x="10560" y="4760"/>
                  <a:pt x="10434" y="4874"/>
                </a:cubicBezTo>
                <a:cubicBezTo>
                  <a:pt x="10227" y="5059"/>
                  <a:pt x="10083" y="5168"/>
                  <a:pt x="9851" y="5324"/>
                </a:cubicBezTo>
                <a:cubicBezTo>
                  <a:pt x="9651" y="5458"/>
                  <a:pt x="9442" y="5576"/>
                  <a:pt x="9226" y="5683"/>
                </a:cubicBezTo>
                <a:cubicBezTo>
                  <a:pt x="10599" y="4515"/>
                  <a:pt x="10826" y="2943"/>
                  <a:pt x="10760" y="1792"/>
                </a:cubicBezTo>
                <a:lnTo>
                  <a:pt x="12123" y="1792"/>
                </a:lnTo>
                <a:cubicBezTo>
                  <a:pt x="12118" y="1830"/>
                  <a:pt x="12111" y="1867"/>
                  <a:pt x="12106" y="1904"/>
                </a:cubicBezTo>
                <a:close/>
              </a:path>
            </a:pathLst>
          </a:custGeom>
          <a:solidFill>
            <a:srgbClr val="016AB5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31" name="ïṡļîḍê">
            <a:extLst>
              <a:ext uri="{FF2B5EF4-FFF2-40B4-BE49-F238E27FC236}">
                <a16:creationId xmlns:a16="http://schemas.microsoft.com/office/drawing/2014/main" xmlns="" id="{1477B664-8F2A-462F-B8F8-A633A52729E5}"/>
              </a:ext>
            </a:extLst>
          </p:cNvPr>
          <p:cNvSpPr/>
          <p:nvPr/>
        </p:nvSpPr>
        <p:spPr>
          <a:xfrm>
            <a:off x="506480" y="5713800"/>
            <a:ext cx="106357" cy="160474"/>
          </a:xfrm>
          <a:custGeom>
            <a:avLst/>
            <a:gdLst>
              <a:gd name="connsiteX0" fmla="*/ 199912 w 399824"/>
              <a:gd name="connsiteY0" fmla="*/ 548461 h 603264"/>
              <a:gd name="connsiteX1" fmla="*/ 184260 w 399824"/>
              <a:gd name="connsiteY1" fmla="*/ 576984 h 603264"/>
              <a:gd name="connsiteX2" fmla="*/ 197441 w 399824"/>
              <a:gd name="connsiteY2" fmla="*/ 565465 h 603264"/>
              <a:gd name="connsiteX3" fmla="*/ 199912 w 399824"/>
              <a:gd name="connsiteY3" fmla="*/ 559157 h 603264"/>
              <a:gd name="connsiteX4" fmla="*/ 202383 w 399824"/>
              <a:gd name="connsiteY4" fmla="*/ 565465 h 603264"/>
              <a:gd name="connsiteX5" fmla="*/ 215564 w 399824"/>
              <a:gd name="connsiteY5" fmla="*/ 576984 h 603264"/>
              <a:gd name="connsiteX6" fmla="*/ 199912 w 399824"/>
              <a:gd name="connsiteY6" fmla="*/ 548461 h 603264"/>
              <a:gd name="connsiteX7" fmla="*/ 165107 w 399824"/>
              <a:gd name="connsiteY7" fmla="*/ 533684 h 603264"/>
              <a:gd name="connsiteX8" fmla="*/ 136481 w 399824"/>
              <a:gd name="connsiteY8" fmla="*/ 553946 h 603264"/>
              <a:gd name="connsiteX9" fmla="*/ 171080 w 399824"/>
              <a:gd name="connsiteY9" fmla="*/ 558060 h 603264"/>
              <a:gd name="connsiteX10" fmla="*/ 199912 w 399824"/>
              <a:gd name="connsiteY10" fmla="*/ 538313 h 603264"/>
              <a:gd name="connsiteX11" fmla="*/ 228744 w 399824"/>
              <a:gd name="connsiteY11" fmla="*/ 558060 h 603264"/>
              <a:gd name="connsiteX12" fmla="*/ 263343 w 399824"/>
              <a:gd name="connsiteY12" fmla="*/ 553946 h 603264"/>
              <a:gd name="connsiteX13" fmla="*/ 199912 w 399824"/>
              <a:gd name="connsiteY13" fmla="*/ 538313 h 603264"/>
              <a:gd name="connsiteX14" fmla="*/ 165107 w 399824"/>
              <a:gd name="connsiteY14" fmla="*/ 533684 h 603264"/>
              <a:gd name="connsiteX15" fmla="*/ 270997 w 399824"/>
              <a:gd name="connsiteY15" fmla="*/ 514623 h 603264"/>
              <a:gd name="connsiteX16" fmla="*/ 239453 w 399824"/>
              <a:gd name="connsiteY16" fmla="*/ 530359 h 603264"/>
              <a:gd name="connsiteX17" fmla="*/ 273228 w 399824"/>
              <a:gd name="connsiteY17" fmla="*/ 539684 h 603264"/>
              <a:gd name="connsiteX18" fmla="*/ 304806 w 399824"/>
              <a:gd name="connsiteY18" fmla="*/ 524600 h 603264"/>
              <a:gd name="connsiteX19" fmla="*/ 270997 w 399824"/>
              <a:gd name="connsiteY19" fmla="*/ 514623 h 603264"/>
              <a:gd name="connsiteX20" fmla="*/ 128861 w 399824"/>
              <a:gd name="connsiteY20" fmla="*/ 514623 h 603264"/>
              <a:gd name="connsiteX21" fmla="*/ 95293 w 399824"/>
              <a:gd name="connsiteY21" fmla="*/ 524600 h 603264"/>
              <a:gd name="connsiteX22" fmla="*/ 126596 w 399824"/>
              <a:gd name="connsiteY22" fmla="*/ 539684 h 603264"/>
              <a:gd name="connsiteX23" fmla="*/ 160371 w 399824"/>
              <a:gd name="connsiteY23" fmla="*/ 530359 h 603264"/>
              <a:gd name="connsiteX24" fmla="*/ 128861 w 399824"/>
              <a:gd name="connsiteY24" fmla="*/ 514623 h 603264"/>
              <a:gd name="connsiteX25" fmla="*/ 316378 w 399824"/>
              <a:gd name="connsiteY25" fmla="*/ 480555 h 603264"/>
              <a:gd name="connsiteX26" fmla="*/ 274326 w 399824"/>
              <a:gd name="connsiteY26" fmla="*/ 509789 h 603264"/>
              <a:gd name="connsiteX27" fmla="*/ 309200 w 399824"/>
              <a:gd name="connsiteY27" fmla="*/ 507595 h 603264"/>
              <a:gd name="connsiteX28" fmla="*/ 334187 w 399824"/>
              <a:gd name="connsiteY28" fmla="*/ 483186 h 603264"/>
              <a:gd name="connsiteX29" fmla="*/ 316378 w 399824"/>
              <a:gd name="connsiteY29" fmla="*/ 480555 h 603264"/>
              <a:gd name="connsiteX30" fmla="*/ 83446 w 399824"/>
              <a:gd name="connsiteY30" fmla="*/ 480555 h 603264"/>
              <a:gd name="connsiteX31" fmla="*/ 65637 w 399824"/>
              <a:gd name="connsiteY31" fmla="*/ 483186 h 603264"/>
              <a:gd name="connsiteX32" fmla="*/ 90624 w 399824"/>
              <a:gd name="connsiteY32" fmla="*/ 507595 h 603264"/>
              <a:gd name="connsiteX33" fmla="*/ 125498 w 399824"/>
              <a:gd name="connsiteY33" fmla="*/ 509789 h 603264"/>
              <a:gd name="connsiteX34" fmla="*/ 83446 w 399824"/>
              <a:gd name="connsiteY34" fmla="*/ 480555 h 603264"/>
              <a:gd name="connsiteX35" fmla="*/ 348466 w 399824"/>
              <a:gd name="connsiteY35" fmla="*/ 434641 h 603264"/>
              <a:gd name="connsiteX36" fmla="*/ 300687 w 399824"/>
              <a:gd name="connsiteY36" fmla="*/ 479072 h 603264"/>
              <a:gd name="connsiteX37" fmla="*/ 333089 w 399824"/>
              <a:gd name="connsiteY37" fmla="*/ 465907 h 603264"/>
              <a:gd name="connsiteX38" fmla="*/ 348466 w 399824"/>
              <a:gd name="connsiteY38" fmla="*/ 434641 h 603264"/>
              <a:gd name="connsiteX39" fmla="*/ 51358 w 399824"/>
              <a:gd name="connsiteY39" fmla="*/ 434641 h 603264"/>
              <a:gd name="connsiteX40" fmla="*/ 67010 w 399824"/>
              <a:gd name="connsiteY40" fmla="*/ 465907 h 603264"/>
              <a:gd name="connsiteX41" fmla="*/ 99137 w 399824"/>
              <a:gd name="connsiteY41" fmla="*/ 479072 h 603264"/>
              <a:gd name="connsiteX42" fmla="*/ 51358 w 399824"/>
              <a:gd name="connsiteY42" fmla="*/ 434641 h 603264"/>
              <a:gd name="connsiteX43" fmla="*/ 346269 w 399824"/>
              <a:gd name="connsiteY43" fmla="*/ 383903 h 603264"/>
              <a:gd name="connsiteX44" fmla="*/ 315790 w 399824"/>
              <a:gd name="connsiteY44" fmla="*/ 441498 h 603264"/>
              <a:gd name="connsiteX45" fmla="*/ 341876 w 399824"/>
              <a:gd name="connsiteY45" fmla="*/ 418460 h 603264"/>
              <a:gd name="connsiteX46" fmla="*/ 346269 w 399824"/>
              <a:gd name="connsiteY46" fmla="*/ 383903 h 603264"/>
              <a:gd name="connsiteX47" fmla="*/ 53555 w 399824"/>
              <a:gd name="connsiteY47" fmla="*/ 383903 h 603264"/>
              <a:gd name="connsiteX48" fmla="*/ 58223 w 399824"/>
              <a:gd name="connsiteY48" fmla="*/ 418460 h 603264"/>
              <a:gd name="connsiteX49" fmla="*/ 84309 w 399824"/>
              <a:gd name="connsiteY49" fmla="*/ 441498 h 603264"/>
              <a:gd name="connsiteX50" fmla="*/ 53555 w 399824"/>
              <a:gd name="connsiteY50" fmla="*/ 383903 h 603264"/>
              <a:gd name="connsiteX51" fmla="*/ 213390 w 399824"/>
              <a:gd name="connsiteY51" fmla="*/ 353180 h 603264"/>
              <a:gd name="connsiteX52" fmla="*/ 213672 w 399824"/>
              <a:gd name="connsiteY52" fmla="*/ 353745 h 603264"/>
              <a:gd name="connsiteX53" fmla="*/ 213390 w 399824"/>
              <a:gd name="connsiteY53" fmla="*/ 354027 h 603264"/>
              <a:gd name="connsiteX54" fmla="*/ 212260 w 399824"/>
              <a:gd name="connsiteY54" fmla="*/ 351557 h 603264"/>
              <a:gd name="connsiteX55" fmla="*/ 213107 w 399824"/>
              <a:gd name="connsiteY55" fmla="*/ 354271 h 603264"/>
              <a:gd name="connsiteX56" fmla="*/ 211978 w 399824"/>
              <a:gd name="connsiteY56" fmla="*/ 355085 h 603264"/>
              <a:gd name="connsiteX57" fmla="*/ 211696 w 399824"/>
              <a:gd name="connsiteY57" fmla="*/ 352100 h 603264"/>
              <a:gd name="connsiteX58" fmla="*/ 327597 w 399824"/>
              <a:gd name="connsiteY58" fmla="*/ 336729 h 603264"/>
              <a:gd name="connsiteX59" fmla="*/ 317437 w 399824"/>
              <a:gd name="connsiteY59" fmla="*/ 401181 h 603264"/>
              <a:gd name="connsiteX60" fmla="*/ 334737 w 399824"/>
              <a:gd name="connsiteY60" fmla="*/ 371012 h 603264"/>
              <a:gd name="connsiteX61" fmla="*/ 327597 w 399824"/>
              <a:gd name="connsiteY61" fmla="*/ 336729 h 603264"/>
              <a:gd name="connsiteX62" fmla="*/ 72227 w 399824"/>
              <a:gd name="connsiteY62" fmla="*/ 336729 h 603264"/>
              <a:gd name="connsiteX63" fmla="*/ 65087 w 399824"/>
              <a:gd name="connsiteY63" fmla="*/ 371012 h 603264"/>
              <a:gd name="connsiteX64" fmla="*/ 82387 w 399824"/>
              <a:gd name="connsiteY64" fmla="*/ 401181 h 603264"/>
              <a:gd name="connsiteX65" fmla="*/ 72227 w 399824"/>
              <a:gd name="connsiteY65" fmla="*/ 336729 h 603264"/>
              <a:gd name="connsiteX66" fmla="*/ 214740 w 399824"/>
              <a:gd name="connsiteY66" fmla="*/ 311497 h 603264"/>
              <a:gd name="connsiteX67" fmla="*/ 211445 w 399824"/>
              <a:gd name="connsiteY67" fmla="*/ 312868 h 603264"/>
              <a:gd name="connsiteX68" fmla="*/ 208424 w 399824"/>
              <a:gd name="connsiteY68" fmla="*/ 315062 h 603264"/>
              <a:gd name="connsiteX69" fmla="*/ 204031 w 399824"/>
              <a:gd name="connsiteY69" fmla="*/ 318079 h 603264"/>
              <a:gd name="connsiteX70" fmla="*/ 194146 w 399824"/>
              <a:gd name="connsiteY70" fmla="*/ 330147 h 603264"/>
              <a:gd name="connsiteX71" fmla="*/ 192223 w 399824"/>
              <a:gd name="connsiteY71" fmla="*/ 331792 h 603264"/>
              <a:gd name="connsiteX72" fmla="*/ 189752 w 399824"/>
              <a:gd name="connsiteY72" fmla="*/ 333986 h 603264"/>
              <a:gd name="connsiteX73" fmla="*/ 187830 w 399824"/>
              <a:gd name="connsiteY73" fmla="*/ 336729 h 603264"/>
              <a:gd name="connsiteX74" fmla="*/ 187006 w 399824"/>
              <a:gd name="connsiteY74" fmla="*/ 340843 h 603264"/>
              <a:gd name="connsiteX75" fmla="*/ 187281 w 399824"/>
              <a:gd name="connsiteY75" fmla="*/ 344408 h 603264"/>
              <a:gd name="connsiteX76" fmla="*/ 187555 w 399824"/>
              <a:gd name="connsiteY76" fmla="*/ 347974 h 603264"/>
              <a:gd name="connsiteX77" fmla="*/ 188654 w 399824"/>
              <a:gd name="connsiteY77" fmla="*/ 354556 h 603264"/>
              <a:gd name="connsiteX78" fmla="*/ 190027 w 399824"/>
              <a:gd name="connsiteY78" fmla="*/ 358122 h 603264"/>
              <a:gd name="connsiteX79" fmla="*/ 189477 w 399824"/>
              <a:gd name="connsiteY79" fmla="*/ 361962 h 603264"/>
              <a:gd name="connsiteX80" fmla="*/ 185908 w 399824"/>
              <a:gd name="connsiteY80" fmla="*/ 366075 h 603264"/>
              <a:gd name="connsiteX81" fmla="*/ 176846 w 399824"/>
              <a:gd name="connsiteY81" fmla="*/ 374852 h 603264"/>
              <a:gd name="connsiteX82" fmla="*/ 173551 w 399824"/>
              <a:gd name="connsiteY82" fmla="*/ 384451 h 603264"/>
              <a:gd name="connsiteX83" fmla="*/ 174100 w 399824"/>
              <a:gd name="connsiteY83" fmla="*/ 387194 h 603264"/>
              <a:gd name="connsiteX84" fmla="*/ 163940 w 399824"/>
              <a:gd name="connsiteY84" fmla="*/ 389936 h 603264"/>
              <a:gd name="connsiteX85" fmla="*/ 145817 w 399824"/>
              <a:gd name="connsiteY85" fmla="*/ 393776 h 603264"/>
              <a:gd name="connsiteX86" fmla="*/ 140326 w 399824"/>
              <a:gd name="connsiteY86" fmla="*/ 391856 h 603264"/>
              <a:gd name="connsiteX87" fmla="*/ 138953 w 399824"/>
              <a:gd name="connsiteY87" fmla="*/ 388565 h 603264"/>
              <a:gd name="connsiteX88" fmla="*/ 137854 w 399824"/>
              <a:gd name="connsiteY88" fmla="*/ 386371 h 603264"/>
              <a:gd name="connsiteX89" fmla="*/ 137030 w 399824"/>
              <a:gd name="connsiteY89" fmla="*/ 385822 h 603264"/>
              <a:gd name="connsiteX90" fmla="*/ 136207 w 399824"/>
              <a:gd name="connsiteY90" fmla="*/ 385000 h 603264"/>
              <a:gd name="connsiteX91" fmla="*/ 135108 w 399824"/>
              <a:gd name="connsiteY91" fmla="*/ 383354 h 603264"/>
              <a:gd name="connsiteX92" fmla="*/ 134834 w 399824"/>
              <a:gd name="connsiteY92" fmla="*/ 387742 h 603264"/>
              <a:gd name="connsiteX93" fmla="*/ 136207 w 399824"/>
              <a:gd name="connsiteY93" fmla="*/ 392130 h 603264"/>
              <a:gd name="connsiteX94" fmla="*/ 138129 w 399824"/>
              <a:gd name="connsiteY94" fmla="*/ 395147 h 603264"/>
              <a:gd name="connsiteX95" fmla="*/ 140875 w 399824"/>
              <a:gd name="connsiteY95" fmla="*/ 397890 h 603264"/>
              <a:gd name="connsiteX96" fmla="*/ 141699 w 399824"/>
              <a:gd name="connsiteY96" fmla="*/ 400907 h 603264"/>
              <a:gd name="connsiteX97" fmla="*/ 141973 w 399824"/>
              <a:gd name="connsiteY97" fmla="*/ 403924 h 603264"/>
              <a:gd name="connsiteX98" fmla="*/ 143895 w 399824"/>
              <a:gd name="connsiteY98" fmla="*/ 406941 h 603264"/>
              <a:gd name="connsiteX99" fmla="*/ 144170 w 399824"/>
              <a:gd name="connsiteY99" fmla="*/ 403375 h 603264"/>
              <a:gd name="connsiteX100" fmla="*/ 145543 w 399824"/>
              <a:gd name="connsiteY100" fmla="*/ 400633 h 603264"/>
              <a:gd name="connsiteX101" fmla="*/ 149936 w 399824"/>
              <a:gd name="connsiteY101" fmla="*/ 399536 h 603264"/>
              <a:gd name="connsiteX102" fmla="*/ 164764 w 399824"/>
              <a:gd name="connsiteY102" fmla="*/ 398164 h 603264"/>
              <a:gd name="connsiteX103" fmla="*/ 173551 w 399824"/>
              <a:gd name="connsiteY103" fmla="*/ 397890 h 603264"/>
              <a:gd name="connsiteX104" fmla="*/ 175199 w 399824"/>
              <a:gd name="connsiteY104" fmla="*/ 406392 h 603264"/>
              <a:gd name="connsiteX105" fmla="*/ 179867 w 399824"/>
              <a:gd name="connsiteY105" fmla="*/ 420928 h 603264"/>
              <a:gd name="connsiteX106" fmla="*/ 182613 w 399824"/>
              <a:gd name="connsiteY106" fmla="*/ 427785 h 603264"/>
              <a:gd name="connsiteX107" fmla="*/ 174650 w 399824"/>
              <a:gd name="connsiteY107" fmla="*/ 432447 h 603264"/>
              <a:gd name="connsiteX108" fmla="*/ 159822 w 399824"/>
              <a:gd name="connsiteY108" fmla="*/ 441772 h 603264"/>
              <a:gd name="connsiteX109" fmla="*/ 150211 w 399824"/>
              <a:gd name="connsiteY109" fmla="*/ 451371 h 603264"/>
              <a:gd name="connsiteX110" fmla="*/ 148014 w 399824"/>
              <a:gd name="connsiteY110" fmla="*/ 458776 h 603264"/>
              <a:gd name="connsiteX111" fmla="*/ 151584 w 399824"/>
              <a:gd name="connsiteY111" fmla="*/ 463987 h 603264"/>
              <a:gd name="connsiteX112" fmla="*/ 166412 w 399824"/>
              <a:gd name="connsiteY112" fmla="*/ 466182 h 603264"/>
              <a:gd name="connsiteX113" fmla="*/ 181240 w 399824"/>
              <a:gd name="connsiteY113" fmla="*/ 466456 h 603264"/>
              <a:gd name="connsiteX114" fmla="*/ 182338 w 399824"/>
              <a:gd name="connsiteY114" fmla="*/ 467279 h 603264"/>
              <a:gd name="connsiteX115" fmla="*/ 183711 w 399824"/>
              <a:gd name="connsiteY115" fmla="*/ 467553 h 603264"/>
              <a:gd name="connsiteX116" fmla="*/ 184809 w 399824"/>
              <a:gd name="connsiteY116" fmla="*/ 467553 h 603264"/>
              <a:gd name="connsiteX117" fmla="*/ 186182 w 399824"/>
              <a:gd name="connsiteY117" fmla="*/ 468101 h 603264"/>
              <a:gd name="connsiteX118" fmla="*/ 187555 w 399824"/>
              <a:gd name="connsiteY118" fmla="*/ 468924 h 603264"/>
              <a:gd name="connsiteX119" fmla="*/ 189752 w 399824"/>
              <a:gd name="connsiteY119" fmla="*/ 468924 h 603264"/>
              <a:gd name="connsiteX120" fmla="*/ 191674 w 399824"/>
              <a:gd name="connsiteY120" fmla="*/ 469747 h 603264"/>
              <a:gd name="connsiteX121" fmla="*/ 194420 w 399824"/>
              <a:gd name="connsiteY121" fmla="*/ 470021 h 603264"/>
              <a:gd name="connsiteX122" fmla="*/ 195793 w 399824"/>
              <a:gd name="connsiteY122" fmla="*/ 470570 h 603264"/>
              <a:gd name="connsiteX123" fmla="*/ 197166 w 399824"/>
              <a:gd name="connsiteY123" fmla="*/ 470570 h 603264"/>
              <a:gd name="connsiteX124" fmla="*/ 199912 w 399824"/>
              <a:gd name="connsiteY124" fmla="*/ 470844 h 603264"/>
              <a:gd name="connsiteX125" fmla="*/ 202109 w 399824"/>
              <a:gd name="connsiteY125" fmla="*/ 471941 h 603264"/>
              <a:gd name="connsiteX126" fmla="*/ 204580 w 399824"/>
              <a:gd name="connsiteY126" fmla="*/ 473312 h 603264"/>
              <a:gd name="connsiteX127" fmla="*/ 206228 w 399824"/>
              <a:gd name="connsiteY127" fmla="*/ 473038 h 603264"/>
              <a:gd name="connsiteX128" fmla="*/ 208699 w 399824"/>
              <a:gd name="connsiteY128" fmla="*/ 473587 h 603264"/>
              <a:gd name="connsiteX129" fmla="*/ 213092 w 399824"/>
              <a:gd name="connsiteY129" fmla="*/ 473861 h 603264"/>
              <a:gd name="connsiteX130" fmla="*/ 215564 w 399824"/>
              <a:gd name="connsiteY130" fmla="*/ 475232 h 603264"/>
              <a:gd name="connsiteX131" fmla="*/ 216662 w 399824"/>
              <a:gd name="connsiteY131" fmla="*/ 474409 h 603264"/>
              <a:gd name="connsiteX132" fmla="*/ 217211 w 399824"/>
              <a:gd name="connsiteY132" fmla="*/ 472215 h 603264"/>
              <a:gd name="connsiteX133" fmla="*/ 216113 w 399824"/>
              <a:gd name="connsiteY133" fmla="*/ 471393 h 603264"/>
              <a:gd name="connsiteX134" fmla="*/ 215564 w 399824"/>
              <a:gd name="connsiteY134" fmla="*/ 470570 h 603264"/>
              <a:gd name="connsiteX135" fmla="*/ 212269 w 399824"/>
              <a:gd name="connsiteY135" fmla="*/ 467279 h 603264"/>
              <a:gd name="connsiteX136" fmla="*/ 207326 w 399824"/>
              <a:gd name="connsiteY136" fmla="*/ 462616 h 603264"/>
              <a:gd name="connsiteX137" fmla="*/ 205953 w 399824"/>
              <a:gd name="connsiteY137" fmla="*/ 461793 h 603264"/>
              <a:gd name="connsiteX138" fmla="*/ 205129 w 399824"/>
              <a:gd name="connsiteY138" fmla="*/ 460696 h 603264"/>
              <a:gd name="connsiteX139" fmla="*/ 201010 w 399824"/>
              <a:gd name="connsiteY139" fmla="*/ 456582 h 603264"/>
              <a:gd name="connsiteX140" fmla="*/ 197441 w 399824"/>
              <a:gd name="connsiteY140" fmla="*/ 457405 h 603264"/>
              <a:gd name="connsiteX141" fmla="*/ 196068 w 399824"/>
              <a:gd name="connsiteY141" fmla="*/ 457405 h 603264"/>
              <a:gd name="connsiteX142" fmla="*/ 194695 w 399824"/>
              <a:gd name="connsiteY142" fmla="*/ 456582 h 603264"/>
              <a:gd name="connsiteX143" fmla="*/ 193322 w 399824"/>
              <a:gd name="connsiteY143" fmla="*/ 457131 h 603264"/>
              <a:gd name="connsiteX144" fmla="*/ 192223 w 399824"/>
              <a:gd name="connsiteY144" fmla="*/ 456308 h 603264"/>
              <a:gd name="connsiteX145" fmla="*/ 191125 w 399824"/>
              <a:gd name="connsiteY145" fmla="*/ 455485 h 603264"/>
              <a:gd name="connsiteX146" fmla="*/ 189203 w 399824"/>
              <a:gd name="connsiteY146" fmla="*/ 455485 h 603264"/>
              <a:gd name="connsiteX147" fmla="*/ 187830 w 399824"/>
              <a:gd name="connsiteY147" fmla="*/ 455211 h 603264"/>
              <a:gd name="connsiteX148" fmla="*/ 183162 w 399824"/>
              <a:gd name="connsiteY148" fmla="*/ 454937 h 603264"/>
              <a:gd name="connsiteX149" fmla="*/ 178768 w 399824"/>
              <a:gd name="connsiteY149" fmla="*/ 453565 h 603264"/>
              <a:gd name="connsiteX150" fmla="*/ 175473 w 399824"/>
              <a:gd name="connsiteY150" fmla="*/ 451920 h 603264"/>
              <a:gd name="connsiteX151" fmla="*/ 194146 w 399824"/>
              <a:gd name="connsiteY151" fmla="*/ 444240 h 603264"/>
              <a:gd name="connsiteX152" fmla="*/ 204305 w 399824"/>
              <a:gd name="connsiteY152" fmla="*/ 437932 h 603264"/>
              <a:gd name="connsiteX153" fmla="*/ 236433 w 399824"/>
              <a:gd name="connsiteY153" fmla="*/ 451371 h 603264"/>
              <a:gd name="connsiteX154" fmla="*/ 246867 w 399824"/>
              <a:gd name="connsiteY154" fmla="*/ 443692 h 603264"/>
              <a:gd name="connsiteX155" fmla="*/ 249888 w 399824"/>
              <a:gd name="connsiteY155" fmla="*/ 430527 h 603264"/>
              <a:gd name="connsiteX156" fmla="*/ 251261 w 399824"/>
              <a:gd name="connsiteY156" fmla="*/ 420654 h 603264"/>
              <a:gd name="connsiteX157" fmla="*/ 252908 w 399824"/>
              <a:gd name="connsiteY157" fmla="*/ 417637 h 603264"/>
              <a:gd name="connsiteX158" fmla="*/ 254007 w 399824"/>
              <a:gd name="connsiteY158" fmla="*/ 414620 h 603264"/>
              <a:gd name="connsiteX159" fmla="*/ 255380 w 399824"/>
              <a:gd name="connsiteY159" fmla="*/ 413523 h 603264"/>
              <a:gd name="connsiteX160" fmla="*/ 256753 w 399824"/>
              <a:gd name="connsiteY160" fmla="*/ 411603 h 603264"/>
              <a:gd name="connsiteX161" fmla="*/ 258949 w 399824"/>
              <a:gd name="connsiteY161" fmla="*/ 410780 h 603264"/>
              <a:gd name="connsiteX162" fmla="*/ 261421 w 399824"/>
              <a:gd name="connsiteY162" fmla="*/ 409135 h 603264"/>
              <a:gd name="connsiteX163" fmla="*/ 263068 w 399824"/>
              <a:gd name="connsiteY163" fmla="*/ 407489 h 603264"/>
              <a:gd name="connsiteX164" fmla="*/ 264441 w 399824"/>
              <a:gd name="connsiteY164" fmla="*/ 404198 h 603264"/>
              <a:gd name="connsiteX165" fmla="*/ 263617 w 399824"/>
              <a:gd name="connsiteY165" fmla="*/ 402827 h 603264"/>
              <a:gd name="connsiteX166" fmla="*/ 262244 w 399824"/>
              <a:gd name="connsiteY166" fmla="*/ 402004 h 603264"/>
              <a:gd name="connsiteX167" fmla="*/ 261421 w 399824"/>
              <a:gd name="connsiteY167" fmla="*/ 400633 h 603264"/>
              <a:gd name="connsiteX168" fmla="*/ 259773 w 399824"/>
              <a:gd name="connsiteY168" fmla="*/ 399810 h 603264"/>
              <a:gd name="connsiteX169" fmla="*/ 255929 w 399824"/>
              <a:gd name="connsiteY169" fmla="*/ 400358 h 603264"/>
              <a:gd name="connsiteX170" fmla="*/ 254007 w 399824"/>
              <a:gd name="connsiteY170" fmla="*/ 401730 h 603264"/>
              <a:gd name="connsiteX171" fmla="*/ 250986 w 399824"/>
              <a:gd name="connsiteY171" fmla="*/ 403101 h 603264"/>
              <a:gd name="connsiteX172" fmla="*/ 247142 w 399824"/>
              <a:gd name="connsiteY172" fmla="*/ 404472 h 603264"/>
              <a:gd name="connsiteX173" fmla="*/ 241925 w 399824"/>
              <a:gd name="connsiteY173" fmla="*/ 408312 h 603264"/>
              <a:gd name="connsiteX174" fmla="*/ 241650 w 399824"/>
              <a:gd name="connsiteY174" fmla="*/ 411329 h 603264"/>
              <a:gd name="connsiteX175" fmla="*/ 242199 w 399824"/>
              <a:gd name="connsiteY175" fmla="*/ 412974 h 603264"/>
              <a:gd name="connsiteX176" fmla="*/ 239728 w 399824"/>
              <a:gd name="connsiteY176" fmla="*/ 416814 h 603264"/>
              <a:gd name="connsiteX177" fmla="*/ 239453 w 399824"/>
              <a:gd name="connsiteY177" fmla="*/ 417363 h 603264"/>
              <a:gd name="connsiteX178" fmla="*/ 237531 w 399824"/>
              <a:gd name="connsiteY178" fmla="*/ 421202 h 603264"/>
              <a:gd name="connsiteX179" fmla="*/ 234236 w 399824"/>
              <a:gd name="connsiteY179" fmla="*/ 432996 h 603264"/>
              <a:gd name="connsiteX180" fmla="*/ 229843 w 399824"/>
              <a:gd name="connsiteY180" fmla="*/ 430527 h 603264"/>
              <a:gd name="connsiteX181" fmla="*/ 213092 w 399824"/>
              <a:gd name="connsiteY181" fmla="*/ 421202 h 603264"/>
              <a:gd name="connsiteX182" fmla="*/ 203756 w 399824"/>
              <a:gd name="connsiteY182" fmla="*/ 409683 h 603264"/>
              <a:gd name="connsiteX183" fmla="*/ 198539 w 399824"/>
              <a:gd name="connsiteY183" fmla="*/ 404747 h 603264"/>
              <a:gd name="connsiteX184" fmla="*/ 197715 w 399824"/>
              <a:gd name="connsiteY184" fmla="*/ 400907 h 603264"/>
              <a:gd name="connsiteX185" fmla="*/ 197715 w 399824"/>
              <a:gd name="connsiteY185" fmla="*/ 397067 h 603264"/>
              <a:gd name="connsiteX186" fmla="*/ 197990 w 399824"/>
              <a:gd name="connsiteY186" fmla="*/ 395696 h 603264"/>
              <a:gd name="connsiteX187" fmla="*/ 200461 w 399824"/>
              <a:gd name="connsiteY187" fmla="*/ 391856 h 603264"/>
              <a:gd name="connsiteX188" fmla="*/ 207326 w 399824"/>
              <a:gd name="connsiteY188" fmla="*/ 378417 h 603264"/>
              <a:gd name="connsiteX189" fmla="*/ 206228 w 399824"/>
              <a:gd name="connsiteY189" fmla="*/ 369092 h 603264"/>
              <a:gd name="connsiteX190" fmla="*/ 204855 w 399824"/>
              <a:gd name="connsiteY190" fmla="*/ 361139 h 603264"/>
              <a:gd name="connsiteX191" fmla="*/ 209248 w 399824"/>
              <a:gd name="connsiteY191" fmla="*/ 362784 h 603264"/>
              <a:gd name="connsiteX192" fmla="*/ 206502 w 399824"/>
              <a:gd name="connsiteY192" fmla="*/ 361413 h 603264"/>
              <a:gd name="connsiteX193" fmla="*/ 212543 w 399824"/>
              <a:gd name="connsiteY193" fmla="*/ 360864 h 603264"/>
              <a:gd name="connsiteX194" fmla="*/ 208424 w 399824"/>
              <a:gd name="connsiteY194" fmla="*/ 360316 h 603264"/>
              <a:gd name="connsiteX195" fmla="*/ 210621 w 399824"/>
              <a:gd name="connsiteY195" fmla="*/ 360042 h 603264"/>
              <a:gd name="connsiteX196" fmla="*/ 206777 w 399824"/>
              <a:gd name="connsiteY196" fmla="*/ 358670 h 603264"/>
              <a:gd name="connsiteX197" fmla="*/ 210072 w 399824"/>
              <a:gd name="connsiteY197" fmla="*/ 358670 h 603264"/>
              <a:gd name="connsiteX198" fmla="*/ 211445 w 399824"/>
              <a:gd name="connsiteY198" fmla="*/ 358670 h 603264"/>
              <a:gd name="connsiteX199" fmla="*/ 211445 w 399824"/>
              <a:gd name="connsiteY199" fmla="*/ 358396 h 603264"/>
              <a:gd name="connsiteX200" fmla="*/ 212818 w 399824"/>
              <a:gd name="connsiteY200" fmla="*/ 355928 h 603264"/>
              <a:gd name="connsiteX201" fmla="*/ 211445 w 399824"/>
              <a:gd name="connsiteY201" fmla="*/ 357025 h 603264"/>
              <a:gd name="connsiteX202" fmla="*/ 212543 w 399824"/>
              <a:gd name="connsiteY202" fmla="*/ 355379 h 603264"/>
              <a:gd name="connsiteX203" fmla="*/ 213092 w 399824"/>
              <a:gd name="connsiteY203" fmla="*/ 354831 h 603264"/>
              <a:gd name="connsiteX204" fmla="*/ 211994 w 399824"/>
              <a:gd name="connsiteY204" fmla="*/ 360590 h 603264"/>
              <a:gd name="connsiteX205" fmla="*/ 213367 w 399824"/>
              <a:gd name="connsiteY205" fmla="*/ 354556 h 603264"/>
              <a:gd name="connsiteX206" fmla="*/ 213642 w 399824"/>
              <a:gd name="connsiteY206" fmla="*/ 354282 h 603264"/>
              <a:gd name="connsiteX207" fmla="*/ 213367 w 399824"/>
              <a:gd name="connsiteY207" fmla="*/ 361687 h 603264"/>
              <a:gd name="connsiteX208" fmla="*/ 213916 w 399824"/>
              <a:gd name="connsiteY208" fmla="*/ 354008 h 603264"/>
              <a:gd name="connsiteX209" fmla="*/ 214740 w 399824"/>
              <a:gd name="connsiteY209" fmla="*/ 352911 h 603264"/>
              <a:gd name="connsiteX210" fmla="*/ 213916 w 399824"/>
              <a:gd name="connsiteY210" fmla="*/ 353734 h 603264"/>
              <a:gd name="connsiteX211" fmla="*/ 210621 w 399824"/>
              <a:gd name="connsiteY211" fmla="*/ 347425 h 603264"/>
              <a:gd name="connsiteX212" fmla="*/ 212818 w 399824"/>
              <a:gd name="connsiteY212" fmla="*/ 347425 h 603264"/>
              <a:gd name="connsiteX213" fmla="*/ 212269 w 399824"/>
              <a:gd name="connsiteY213" fmla="*/ 346877 h 603264"/>
              <a:gd name="connsiteX214" fmla="*/ 213367 w 399824"/>
              <a:gd name="connsiteY214" fmla="*/ 347151 h 603264"/>
              <a:gd name="connsiteX215" fmla="*/ 212818 w 399824"/>
              <a:gd name="connsiteY215" fmla="*/ 346603 h 603264"/>
              <a:gd name="connsiteX216" fmla="*/ 214191 w 399824"/>
              <a:gd name="connsiteY216" fmla="*/ 346603 h 603264"/>
              <a:gd name="connsiteX217" fmla="*/ 214740 w 399824"/>
              <a:gd name="connsiteY217" fmla="*/ 346328 h 603264"/>
              <a:gd name="connsiteX218" fmla="*/ 215289 w 399824"/>
              <a:gd name="connsiteY218" fmla="*/ 346054 h 603264"/>
              <a:gd name="connsiteX219" fmla="*/ 215015 w 399824"/>
              <a:gd name="connsiteY219" fmla="*/ 345231 h 603264"/>
              <a:gd name="connsiteX220" fmla="*/ 215564 w 399824"/>
              <a:gd name="connsiteY220" fmla="*/ 344134 h 603264"/>
              <a:gd name="connsiteX221" fmla="*/ 215289 w 399824"/>
              <a:gd name="connsiteY221" fmla="*/ 344408 h 603264"/>
              <a:gd name="connsiteX222" fmla="*/ 215289 w 399824"/>
              <a:gd name="connsiteY222" fmla="*/ 343586 h 603264"/>
              <a:gd name="connsiteX223" fmla="*/ 214740 w 399824"/>
              <a:gd name="connsiteY223" fmla="*/ 343860 h 603264"/>
              <a:gd name="connsiteX224" fmla="*/ 215015 w 399824"/>
              <a:gd name="connsiteY224" fmla="*/ 343311 h 603264"/>
              <a:gd name="connsiteX225" fmla="*/ 215289 w 399824"/>
              <a:gd name="connsiteY225" fmla="*/ 342763 h 603264"/>
              <a:gd name="connsiteX226" fmla="*/ 213092 w 399824"/>
              <a:gd name="connsiteY226" fmla="*/ 343586 h 603264"/>
              <a:gd name="connsiteX227" fmla="*/ 214191 w 399824"/>
              <a:gd name="connsiteY227" fmla="*/ 342763 h 603264"/>
              <a:gd name="connsiteX228" fmla="*/ 214465 w 399824"/>
              <a:gd name="connsiteY228" fmla="*/ 341940 h 603264"/>
              <a:gd name="connsiteX229" fmla="*/ 214465 w 399824"/>
              <a:gd name="connsiteY229" fmla="*/ 341117 h 603264"/>
              <a:gd name="connsiteX230" fmla="*/ 214191 w 399824"/>
              <a:gd name="connsiteY230" fmla="*/ 341940 h 603264"/>
              <a:gd name="connsiteX231" fmla="*/ 214191 w 399824"/>
              <a:gd name="connsiteY231" fmla="*/ 341117 h 603264"/>
              <a:gd name="connsiteX232" fmla="*/ 213092 w 399824"/>
              <a:gd name="connsiteY232" fmla="*/ 342214 h 603264"/>
              <a:gd name="connsiteX233" fmla="*/ 212543 w 399824"/>
              <a:gd name="connsiteY233" fmla="*/ 342489 h 603264"/>
              <a:gd name="connsiteX234" fmla="*/ 212543 w 399824"/>
              <a:gd name="connsiteY234" fmla="*/ 342214 h 603264"/>
              <a:gd name="connsiteX235" fmla="*/ 211170 w 399824"/>
              <a:gd name="connsiteY235" fmla="*/ 338923 h 603264"/>
              <a:gd name="connsiteX236" fmla="*/ 211445 w 399824"/>
              <a:gd name="connsiteY236" fmla="*/ 340294 h 603264"/>
              <a:gd name="connsiteX237" fmla="*/ 210896 w 399824"/>
              <a:gd name="connsiteY237" fmla="*/ 339197 h 603264"/>
              <a:gd name="connsiteX238" fmla="*/ 211170 w 399824"/>
              <a:gd name="connsiteY238" fmla="*/ 340294 h 603264"/>
              <a:gd name="connsiteX239" fmla="*/ 211170 w 399824"/>
              <a:gd name="connsiteY239" fmla="*/ 341117 h 603264"/>
              <a:gd name="connsiteX240" fmla="*/ 210896 w 399824"/>
              <a:gd name="connsiteY240" fmla="*/ 340569 h 603264"/>
              <a:gd name="connsiteX241" fmla="*/ 210621 w 399824"/>
              <a:gd name="connsiteY241" fmla="*/ 340020 h 603264"/>
              <a:gd name="connsiteX242" fmla="*/ 209797 w 399824"/>
              <a:gd name="connsiteY242" fmla="*/ 338375 h 603264"/>
              <a:gd name="connsiteX243" fmla="*/ 210072 w 399824"/>
              <a:gd name="connsiteY243" fmla="*/ 339197 h 603264"/>
              <a:gd name="connsiteX244" fmla="*/ 210072 w 399824"/>
              <a:gd name="connsiteY244" fmla="*/ 340020 h 603264"/>
              <a:gd name="connsiteX245" fmla="*/ 208973 w 399824"/>
              <a:gd name="connsiteY245" fmla="*/ 338100 h 603264"/>
              <a:gd name="connsiteX246" fmla="*/ 209248 w 399824"/>
              <a:gd name="connsiteY246" fmla="*/ 339746 h 603264"/>
              <a:gd name="connsiteX247" fmla="*/ 209523 w 399824"/>
              <a:gd name="connsiteY247" fmla="*/ 341392 h 603264"/>
              <a:gd name="connsiteX248" fmla="*/ 208150 w 399824"/>
              <a:gd name="connsiteY248" fmla="*/ 340843 h 603264"/>
              <a:gd name="connsiteX249" fmla="*/ 207875 w 399824"/>
              <a:gd name="connsiteY249" fmla="*/ 339472 h 603264"/>
              <a:gd name="connsiteX250" fmla="*/ 207600 w 399824"/>
              <a:gd name="connsiteY250" fmla="*/ 336181 h 603264"/>
              <a:gd name="connsiteX251" fmla="*/ 204305 w 399824"/>
              <a:gd name="connsiteY251" fmla="*/ 331792 h 603264"/>
              <a:gd name="connsiteX252" fmla="*/ 207600 w 399824"/>
              <a:gd name="connsiteY252" fmla="*/ 326033 h 603264"/>
              <a:gd name="connsiteX253" fmla="*/ 211719 w 399824"/>
              <a:gd name="connsiteY253" fmla="*/ 319725 h 603264"/>
              <a:gd name="connsiteX254" fmla="*/ 213916 w 399824"/>
              <a:gd name="connsiteY254" fmla="*/ 321370 h 603264"/>
              <a:gd name="connsiteX255" fmla="*/ 216113 w 399824"/>
              <a:gd name="connsiteY255" fmla="*/ 324661 h 603264"/>
              <a:gd name="connsiteX256" fmla="*/ 218859 w 399824"/>
              <a:gd name="connsiteY256" fmla="*/ 328227 h 603264"/>
              <a:gd name="connsiteX257" fmla="*/ 218310 w 399824"/>
              <a:gd name="connsiteY257" fmla="*/ 324113 h 603264"/>
              <a:gd name="connsiteX258" fmla="*/ 216937 w 399824"/>
              <a:gd name="connsiteY258" fmla="*/ 320548 h 603264"/>
              <a:gd name="connsiteX259" fmla="*/ 219683 w 399824"/>
              <a:gd name="connsiteY259" fmla="*/ 323290 h 603264"/>
              <a:gd name="connsiteX260" fmla="*/ 223252 w 399824"/>
              <a:gd name="connsiteY260" fmla="*/ 325759 h 603264"/>
              <a:gd name="connsiteX261" fmla="*/ 224351 w 399824"/>
              <a:gd name="connsiteY261" fmla="*/ 324113 h 603264"/>
              <a:gd name="connsiteX262" fmla="*/ 219957 w 399824"/>
              <a:gd name="connsiteY262" fmla="*/ 319450 h 603264"/>
              <a:gd name="connsiteX263" fmla="*/ 223802 w 399824"/>
              <a:gd name="connsiteY263" fmla="*/ 321645 h 603264"/>
              <a:gd name="connsiteX264" fmla="*/ 226822 w 399824"/>
              <a:gd name="connsiteY264" fmla="*/ 322742 h 603264"/>
              <a:gd name="connsiteX265" fmla="*/ 224351 w 399824"/>
              <a:gd name="connsiteY265" fmla="*/ 319725 h 603264"/>
              <a:gd name="connsiteX266" fmla="*/ 220781 w 399824"/>
              <a:gd name="connsiteY266" fmla="*/ 316708 h 603264"/>
              <a:gd name="connsiteX267" fmla="*/ 220781 w 399824"/>
              <a:gd name="connsiteY267" fmla="*/ 315337 h 603264"/>
              <a:gd name="connsiteX268" fmla="*/ 224076 w 399824"/>
              <a:gd name="connsiteY268" fmla="*/ 315062 h 603264"/>
              <a:gd name="connsiteX269" fmla="*/ 227646 w 399824"/>
              <a:gd name="connsiteY269" fmla="*/ 314788 h 603264"/>
              <a:gd name="connsiteX270" fmla="*/ 226273 w 399824"/>
              <a:gd name="connsiteY270" fmla="*/ 313142 h 603264"/>
              <a:gd name="connsiteX271" fmla="*/ 220781 w 399824"/>
              <a:gd name="connsiteY271" fmla="*/ 313417 h 603264"/>
              <a:gd name="connsiteX272" fmla="*/ 218584 w 399824"/>
              <a:gd name="connsiteY272" fmla="*/ 312594 h 603264"/>
              <a:gd name="connsiteX273" fmla="*/ 199912 w 399824"/>
              <a:gd name="connsiteY273" fmla="*/ 239640 h 603264"/>
              <a:gd name="connsiteX274" fmla="*/ 376749 w 399824"/>
              <a:gd name="connsiteY274" fmla="*/ 416266 h 603264"/>
              <a:gd name="connsiteX275" fmla="*/ 199912 w 399824"/>
              <a:gd name="connsiteY275" fmla="*/ 592891 h 603264"/>
              <a:gd name="connsiteX276" fmla="*/ 23075 w 399824"/>
              <a:gd name="connsiteY276" fmla="*/ 416266 h 603264"/>
              <a:gd name="connsiteX277" fmla="*/ 199912 w 399824"/>
              <a:gd name="connsiteY277" fmla="*/ 239640 h 603264"/>
              <a:gd name="connsiteX278" fmla="*/ 199912 w 399824"/>
              <a:gd name="connsiteY278" fmla="*/ 234450 h 603264"/>
              <a:gd name="connsiteX279" fmla="*/ 17849 w 399824"/>
              <a:gd name="connsiteY279" fmla="*/ 416252 h 603264"/>
              <a:gd name="connsiteX280" fmla="*/ 199912 w 399824"/>
              <a:gd name="connsiteY280" fmla="*/ 598054 h 603264"/>
              <a:gd name="connsiteX281" fmla="*/ 381976 w 399824"/>
              <a:gd name="connsiteY281" fmla="*/ 416252 h 603264"/>
              <a:gd name="connsiteX282" fmla="*/ 199912 w 399824"/>
              <a:gd name="connsiteY282" fmla="*/ 234450 h 603264"/>
              <a:gd name="connsiteX283" fmla="*/ 289440 w 399824"/>
              <a:gd name="connsiteY283" fmla="*/ 0 h 603264"/>
              <a:gd name="connsiteX284" fmla="*/ 399824 w 399824"/>
              <a:gd name="connsiteY284" fmla="*/ 0 h 603264"/>
              <a:gd name="connsiteX285" fmla="*/ 272965 w 399824"/>
              <a:gd name="connsiteY285" fmla="*/ 180436 h 603264"/>
              <a:gd name="connsiteX286" fmla="*/ 218047 w 399824"/>
              <a:gd name="connsiteY286" fmla="*/ 102009 h 603264"/>
              <a:gd name="connsiteX287" fmla="*/ 0 w 399824"/>
              <a:gd name="connsiteY287" fmla="*/ 0 h 603264"/>
              <a:gd name="connsiteX288" fmla="*/ 110391 w 399824"/>
              <a:gd name="connsiteY288" fmla="*/ 0 h 603264"/>
              <a:gd name="connsiteX289" fmla="*/ 255108 w 399824"/>
              <a:gd name="connsiteY289" fmla="*/ 206481 h 603264"/>
              <a:gd name="connsiteX290" fmla="*/ 218036 w 399824"/>
              <a:gd name="connsiteY290" fmla="*/ 206481 h 603264"/>
              <a:gd name="connsiteX291" fmla="*/ 218036 w 399824"/>
              <a:gd name="connsiteY291" fmla="*/ 230337 h 603264"/>
              <a:gd name="connsiteX292" fmla="*/ 387193 w 399824"/>
              <a:gd name="connsiteY292" fmla="*/ 416252 h 603264"/>
              <a:gd name="connsiteX293" fmla="*/ 199912 w 399824"/>
              <a:gd name="connsiteY293" fmla="*/ 603264 h 603264"/>
              <a:gd name="connsiteX294" fmla="*/ 12632 w 399824"/>
              <a:gd name="connsiteY294" fmla="*/ 416252 h 603264"/>
              <a:gd name="connsiteX295" fmla="*/ 181788 w 399824"/>
              <a:gd name="connsiteY295" fmla="*/ 230337 h 603264"/>
              <a:gd name="connsiteX296" fmla="*/ 181788 w 399824"/>
              <a:gd name="connsiteY296" fmla="*/ 206481 h 603264"/>
              <a:gd name="connsiteX297" fmla="*/ 144717 w 399824"/>
              <a:gd name="connsiteY297" fmla="*/ 206481 h 60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</a:cxnLst>
            <a:rect l="l" t="t" r="r" b="b"/>
            <a:pathLst>
              <a:path w="399824" h="603264">
                <a:moveTo>
                  <a:pt x="199912" y="548461"/>
                </a:moveTo>
                <a:cubicBezTo>
                  <a:pt x="188379" y="552026"/>
                  <a:pt x="180965" y="565191"/>
                  <a:pt x="184260" y="576984"/>
                </a:cubicBezTo>
                <a:cubicBezTo>
                  <a:pt x="190850" y="575064"/>
                  <a:pt x="194146" y="571499"/>
                  <a:pt x="197441" y="565465"/>
                </a:cubicBezTo>
                <a:cubicBezTo>
                  <a:pt x="198814" y="563271"/>
                  <a:pt x="199363" y="561077"/>
                  <a:pt x="199912" y="559157"/>
                </a:cubicBezTo>
                <a:cubicBezTo>
                  <a:pt x="200461" y="561077"/>
                  <a:pt x="201010" y="563271"/>
                  <a:pt x="202383" y="565465"/>
                </a:cubicBezTo>
                <a:cubicBezTo>
                  <a:pt x="205678" y="571499"/>
                  <a:pt x="208973" y="575064"/>
                  <a:pt x="215564" y="576984"/>
                </a:cubicBezTo>
                <a:cubicBezTo>
                  <a:pt x="218859" y="565191"/>
                  <a:pt x="211719" y="552026"/>
                  <a:pt x="199912" y="548461"/>
                </a:cubicBezTo>
                <a:close/>
                <a:moveTo>
                  <a:pt x="165107" y="533684"/>
                </a:moveTo>
                <a:cubicBezTo>
                  <a:pt x="153506" y="536530"/>
                  <a:pt x="142934" y="543524"/>
                  <a:pt x="136481" y="553946"/>
                </a:cubicBezTo>
                <a:cubicBezTo>
                  <a:pt x="148289" y="561077"/>
                  <a:pt x="158174" y="561351"/>
                  <a:pt x="171080" y="558060"/>
                </a:cubicBezTo>
                <a:cubicBezTo>
                  <a:pt x="184260" y="554769"/>
                  <a:pt x="192773" y="549832"/>
                  <a:pt x="199912" y="538313"/>
                </a:cubicBezTo>
                <a:cubicBezTo>
                  <a:pt x="207051" y="549832"/>
                  <a:pt x="215564" y="554769"/>
                  <a:pt x="228744" y="558060"/>
                </a:cubicBezTo>
                <a:cubicBezTo>
                  <a:pt x="241925" y="561351"/>
                  <a:pt x="251535" y="561077"/>
                  <a:pt x="263343" y="553946"/>
                </a:cubicBezTo>
                <a:cubicBezTo>
                  <a:pt x="250437" y="533102"/>
                  <a:pt x="221056" y="525971"/>
                  <a:pt x="199912" y="538313"/>
                </a:cubicBezTo>
                <a:cubicBezTo>
                  <a:pt x="189340" y="532142"/>
                  <a:pt x="176709" y="530839"/>
                  <a:pt x="165107" y="533684"/>
                </a:cubicBezTo>
                <a:close/>
                <a:moveTo>
                  <a:pt x="270997" y="514623"/>
                </a:moveTo>
                <a:cubicBezTo>
                  <a:pt x="259087" y="515686"/>
                  <a:pt x="247554" y="521034"/>
                  <a:pt x="239453" y="530359"/>
                </a:cubicBezTo>
                <a:cubicBezTo>
                  <a:pt x="249888" y="538861"/>
                  <a:pt x="259773" y="540781"/>
                  <a:pt x="273228" y="539684"/>
                </a:cubicBezTo>
                <a:cubicBezTo>
                  <a:pt x="286683" y="538313"/>
                  <a:pt x="296019" y="535022"/>
                  <a:pt x="304806" y="524600"/>
                </a:cubicBezTo>
                <a:cubicBezTo>
                  <a:pt x="295195" y="516783"/>
                  <a:pt x="282907" y="513561"/>
                  <a:pt x="270997" y="514623"/>
                </a:cubicBezTo>
                <a:close/>
                <a:moveTo>
                  <a:pt x="128861" y="514623"/>
                </a:moveTo>
                <a:cubicBezTo>
                  <a:pt x="116985" y="513561"/>
                  <a:pt x="104766" y="516783"/>
                  <a:pt x="95293" y="524600"/>
                </a:cubicBezTo>
                <a:cubicBezTo>
                  <a:pt x="104079" y="534747"/>
                  <a:pt x="113141" y="538313"/>
                  <a:pt x="126596" y="539684"/>
                </a:cubicBezTo>
                <a:cubicBezTo>
                  <a:pt x="140051" y="540781"/>
                  <a:pt x="149936" y="538861"/>
                  <a:pt x="160371" y="530359"/>
                </a:cubicBezTo>
                <a:cubicBezTo>
                  <a:pt x="152270" y="521034"/>
                  <a:pt x="140737" y="515686"/>
                  <a:pt x="128861" y="514623"/>
                </a:cubicBezTo>
                <a:close/>
                <a:moveTo>
                  <a:pt x="316378" y="480555"/>
                </a:moveTo>
                <a:cubicBezTo>
                  <a:pt x="298422" y="481506"/>
                  <a:pt x="281123" y="492717"/>
                  <a:pt x="274326" y="509789"/>
                </a:cubicBezTo>
                <a:cubicBezTo>
                  <a:pt x="287232" y="514726"/>
                  <a:pt x="296843" y="513081"/>
                  <a:pt x="309200" y="507595"/>
                </a:cubicBezTo>
                <a:cubicBezTo>
                  <a:pt x="321556" y="502110"/>
                  <a:pt x="329245" y="495802"/>
                  <a:pt x="334187" y="483186"/>
                </a:cubicBezTo>
                <a:cubicBezTo>
                  <a:pt x="328421" y="481060"/>
                  <a:pt x="322363" y="480238"/>
                  <a:pt x="316378" y="480555"/>
                </a:cubicBezTo>
                <a:close/>
                <a:moveTo>
                  <a:pt x="83446" y="480555"/>
                </a:moveTo>
                <a:cubicBezTo>
                  <a:pt x="77461" y="480238"/>
                  <a:pt x="71403" y="481060"/>
                  <a:pt x="65637" y="483186"/>
                </a:cubicBezTo>
                <a:cubicBezTo>
                  <a:pt x="70579" y="495802"/>
                  <a:pt x="78268" y="502110"/>
                  <a:pt x="90624" y="507595"/>
                </a:cubicBezTo>
                <a:cubicBezTo>
                  <a:pt x="102981" y="513081"/>
                  <a:pt x="112592" y="514726"/>
                  <a:pt x="125498" y="509789"/>
                </a:cubicBezTo>
                <a:cubicBezTo>
                  <a:pt x="118701" y="492717"/>
                  <a:pt x="101402" y="481506"/>
                  <a:pt x="83446" y="480555"/>
                </a:cubicBezTo>
                <a:close/>
                <a:moveTo>
                  <a:pt x="348466" y="434641"/>
                </a:moveTo>
                <a:cubicBezTo>
                  <a:pt x="324027" y="434093"/>
                  <a:pt x="302060" y="454662"/>
                  <a:pt x="300687" y="479072"/>
                </a:cubicBezTo>
                <a:cubicBezTo>
                  <a:pt x="314417" y="479620"/>
                  <a:pt x="323204" y="474958"/>
                  <a:pt x="333089" y="465907"/>
                </a:cubicBezTo>
                <a:cubicBezTo>
                  <a:pt x="342974" y="456582"/>
                  <a:pt x="347917" y="448080"/>
                  <a:pt x="348466" y="434641"/>
                </a:cubicBezTo>
                <a:close/>
                <a:moveTo>
                  <a:pt x="51358" y="434641"/>
                </a:moveTo>
                <a:cubicBezTo>
                  <a:pt x="51907" y="448080"/>
                  <a:pt x="57124" y="456582"/>
                  <a:pt x="67010" y="465907"/>
                </a:cubicBezTo>
                <a:cubicBezTo>
                  <a:pt x="76620" y="474958"/>
                  <a:pt x="85407" y="479620"/>
                  <a:pt x="99137" y="479072"/>
                </a:cubicBezTo>
                <a:cubicBezTo>
                  <a:pt x="98038" y="454662"/>
                  <a:pt x="75797" y="434093"/>
                  <a:pt x="51358" y="434641"/>
                </a:cubicBezTo>
                <a:close/>
                <a:moveTo>
                  <a:pt x="346269" y="383903"/>
                </a:moveTo>
                <a:cubicBezTo>
                  <a:pt x="322929" y="391308"/>
                  <a:pt x="308925" y="417911"/>
                  <a:pt x="315790" y="441498"/>
                </a:cubicBezTo>
                <a:cubicBezTo>
                  <a:pt x="328696" y="437658"/>
                  <a:pt x="335560" y="430527"/>
                  <a:pt x="341876" y="418460"/>
                </a:cubicBezTo>
                <a:cubicBezTo>
                  <a:pt x="348192" y="406666"/>
                  <a:pt x="350114" y="396793"/>
                  <a:pt x="346269" y="383903"/>
                </a:cubicBezTo>
                <a:close/>
                <a:moveTo>
                  <a:pt x="53555" y="383903"/>
                </a:moveTo>
                <a:cubicBezTo>
                  <a:pt x="49710" y="396793"/>
                  <a:pt x="51632" y="406666"/>
                  <a:pt x="58223" y="418460"/>
                </a:cubicBezTo>
                <a:cubicBezTo>
                  <a:pt x="64264" y="430527"/>
                  <a:pt x="71128" y="437658"/>
                  <a:pt x="84309" y="441498"/>
                </a:cubicBezTo>
                <a:cubicBezTo>
                  <a:pt x="91174" y="417911"/>
                  <a:pt x="76895" y="391308"/>
                  <a:pt x="53555" y="383903"/>
                </a:cubicBezTo>
                <a:close/>
                <a:moveTo>
                  <a:pt x="213390" y="353180"/>
                </a:moveTo>
                <a:lnTo>
                  <a:pt x="213672" y="353745"/>
                </a:lnTo>
                <a:lnTo>
                  <a:pt x="213390" y="354027"/>
                </a:lnTo>
                <a:close/>
                <a:moveTo>
                  <a:pt x="212260" y="351557"/>
                </a:moveTo>
                <a:lnTo>
                  <a:pt x="213107" y="354271"/>
                </a:lnTo>
                <a:lnTo>
                  <a:pt x="211978" y="355085"/>
                </a:lnTo>
                <a:lnTo>
                  <a:pt x="211696" y="352100"/>
                </a:lnTo>
                <a:close/>
                <a:moveTo>
                  <a:pt x="327597" y="336729"/>
                </a:moveTo>
                <a:cubicBezTo>
                  <a:pt x="308101" y="351539"/>
                  <a:pt x="303433" y="381160"/>
                  <a:pt x="317437" y="401181"/>
                </a:cubicBezTo>
                <a:cubicBezTo>
                  <a:pt x="328421" y="393228"/>
                  <a:pt x="332540" y="384177"/>
                  <a:pt x="334737" y="371012"/>
                </a:cubicBezTo>
                <a:cubicBezTo>
                  <a:pt x="336659" y="357573"/>
                  <a:pt x="335560" y="347700"/>
                  <a:pt x="327597" y="336729"/>
                </a:cubicBezTo>
                <a:close/>
                <a:moveTo>
                  <a:pt x="72227" y="336729"/>
                </a:moveTo>
                <a:cubicBezTo>
                  <a:pt x="64264" y="347700"/>
                  <a:pt x="63165" y="357573"/>
                  <a:pt x="65087" y="371012"/>
                </a:cubicBezTo>
                <a:cubicBezTo>
                  <a:pt x="67284" y="384177"/>
                  <a:pt x="71403" y="393228"/>
                  <a:pt x="82387" y="401181"/>
                </a:cubicBezTo>
                <a:cubicBezTo>
                  <a:pt x="96665" y="381160"/>
                  <a:pt x="91997" y="351539"/>
                  <a:pt x="72227" y="336729"/>
                </a:cubicBezTo>
                <a:close/>
                <a:moveTo>
                  <a:pt x="214740" y="311497"/>
                </a:moveTo>
                <a:lnTo>
                  <a:pt x="211445" y="312868"/>
                </a:lnTo>
                <a:lnTo>
                  <a:pt x="208424" y="315062"/>
                </a:lnTo>
                <a:lnTo>
                  <a:pt x="204031" y="318079"/>
                </a:lnTo>
                <a:cubicBezTo>
                  <a:pt x="201559" y="320273"/>
                  <a:pt x="195518" y="325484"/>
                  <a:pt x="194146" y="330147"/>
                </a:cubicBezTo>
                <a:lnTo>
                  <a:pt x="192223" y="331792"/>
                </a:lnTo>
                <a:lnTo>
                  <a:pt x="189752" y="333986"/>
                </a:lnTo>
                <a:lnTo>
                  <a:pt x="187830" y="336729"/>
                </a:lnTo>
                <a:lnTo>
                  <a:pt x="187006" y="340843"/>
                </a:lnTo>
                <a:cubicBezTo>
                  <a:pt x="187006" y="342763"/>
                  <a:pt x="186732" y="343860"/>
                  <a:pt x="187281" y="344408"/>
                </a:cubicBezTo>
                <a:lnTo>
                  <a:pt x="187555" y="347974"/>
                </a:lnTo>
                <a:cubicBezTo>
                  <a:pt x="187281" y="348797"/>
                  <a:pt x="187555" y="352088"/>
                  <a:pt x="188654" y="354556"/>
                </a:cubicBezTo>
                <a:cubicBezTo>
                  <a:pt x="189752" y="356751"/>
                  <a:pt x="190027" y="358122"/>
                  <a:pt x="190027" y="358122"/>
                </a:cubicBezTo>
                <a:lnTo>
                  <a:pt x="189477" y="361962"/>
                </a:lnTo>
                <a:lnTo>
                  <a:pt x="185908" y="366075"/>
                </a:lnTo>
                <a:cubicBezTo>
                  <a:pt x="184535" y="367721"/>
                  <a:pt x="179043" y="372109"/>
                  <a:pt x="176846" y="374852"/>
                </a:cubicBezTo>
                <a:cubicBezTo>
                  <a:pt x="174924" y="377320"/>
                  <a:pt x="170805" y="380337"/>
                  <a:pt x="173551" y="384451"/>
                </a:cubicBezTo>
                <a:lnTo>
                  <a:pt x="174100" y="387194"/>
                </a:lnTo>
                <a:cubicBezTo>
                  <a:pt x="174100" y="387194"/>
                  <a:pt x="166961" y="388291"/>
                  <a:pt x="163940" y="389936"/>
                </a:cubicBezTo>
                <a:cubicBezTo>
                  <a:pt x="160920" y="391582"/>
                  <a:pt x="148563" y="393502"/>
                  <a:pt x="145817" y="393776"/>
                </a:cubicBezTo>
                <a:cubicBezTo>
                  <a:pt x="142797" y="394050"/>
                  <a:pt x="140875" y="392405"/>
                  <a:pt x="140326" y="391856"/>
                </a:cubicBezTo>
                <a:lnTo>
                  <a:pt x="138953" y="388565"/>
                </a:lnTo>
                <a:lnTo>
                  <a:pt x="137854" y="386371"/>
                </a:lnTo>
                <a:lnTo>
                  <a:pt x="137030" y="385822"/>
                </a:lnTo>
                <a:lnTo>
                  <a:pt x="136207" y="385000"/>
                </a:lnTo>
                <a:lnTo>
                  <a:pt x="135108" y="383354"/>
                </a:lnTo>
                <a:lnTo>
                  <a:pt x="134834" y="387742"/>
                </a:lnTo>
                <a:lnTo>
                  <a:pt x="136207" y="392130"/>
                </a:lnTo>
                <a:lnTo>
                  <a:pt x="138129" y="395147"/>
                </a:lnTo>
                <a:lnTo>
                  <a:pt x="140875" y="397890"/>
                </a:lnTo>
                <a:lnTo>
                  <a:pt x="141699" y="400907"/>
                </a:lnTo>
                <a:lnTo>
                  <a:pt x="141973" y="403924"/>
                </a:lnTo>
                <a:lnTo>
                  <a:pt x="143895" y="406941"/>
                </a:lnTo>
                <a:lnTo>
                  <a:pt x="144170" y="403375"/>
                </a:lnTo>
                <a:lnTo>
                  <a:pt x="145543" y="400633"/>
                </a:lnTo>
                <a:lnTo>
                  <a:pt x="149936" y="399536"/>
                </a:lnTo>
                <a:cubicBezTo>
                  <a:pt x="152682" y="399536"/>
                  <a:pt x="160371" y="398439"/>
                  <a:pt x="164764" y="398164"/>
                </a:cubicBezTo>
                <a:cubicBezTo>
                  <a:pt x="169158" y="397890"/>
                  <a:pt x="173551" y="397890"/>
                  <a:pt x="173551" y="397890"/>
                </a:cubicBezTo>
                <a:cubicBezTo>
                  <a:pt x="173551" y="399536"/>
                  <a:pt x="173826" y="401181"/>
                  <a:pt x="175199" y="406392"/>
                </a:cubicBezTo>
                <a:cubicBezTo>
                  <a:pt x="176846" y="411603"/>
                  <a:pt x="179318" y="419008"/>
                  <a:pt x="179867" y="420928"/>
                </a:cubicBezTo>
                <a:cubicBezTo>
                  <a:pt x="180691" y="423122"/>
                  <a:pt x="182063" y="425865"/>
                  <a:pt x="182613" y="427785"/>
                </a:cubicBezTo>
                <a:cubicBezTo>
                  <a:pt x="180141" y="429156"/>
                  <a:pt x="178494" y="430802"/>
                  <a:pt x="174650" y="432447"/>
                </a:cubicBezTo>
                <a:cubicBezTo>
                  <a:pt x="170531" y="434367"/>
                  <a:pt x="163391" y="437658"/>
                  <a:pt x="159822" y="441772"/>
                </a:cubicBezTo>
                <a:cubicBezTo>
                  <a:pt x="155977" y="445612"/>
                  <a:pt x="151858" y="450000"/>
                  <a:pt x="150211" y="451371"/>
                </a:cubicBezTo>
                <a:cubicBezTo>
                  <a:pt x="148563" y="452468"/>
                  <a:pt x="147190" y="456857"/>
                  <a:pt x="148014" y="458776"/>
                </a:cubicBezTo>
                <a:cubicBezTo>
                  <a:pt x="149112" y="460971"/>
                  <a:pt x="149936" y="463439"/>
                  <a:pt x="151584" y="463987"/>
                </a:cubicBezTo>
                <a:cubicBezTo>
                  <a:pt x="153231" y="464536"/>
                  <a:pt x="162018" y="465084"/>
                  <a:pt x="166412" y="466182"/>
                </a:cubicBezTo>
                <a:cubicBezTo>
                  <a:pt x="170805" y="467004"/>
                  <a:pt x="181240" y="466456"/>
                  <a:pt x="181240" y="466456"/>
                </a:cubicBezTo>
                <a:lnTo>
                  <a:pt x="182338" y="467279"/>
                </a:lnTo>
                <a:lnTo>
                  <a:pt x="183711" y="467553"/>
                </a:lnTo>
                <a:lnTo>
                  <a:pt x="184809" y="467553"/>
                </a:lnTo>
                <a:lnTo>
                  <a:pt x="186182" y="468101"/>
                </a:lnTo>
                <a:lnTo>
                  <a:pt x="187555" y="468924"/>
                </a:lnTo>
                <a:lnTo>
                  <a:pt x="189752" y="468924"/>
                </a:lnTo>
                <a:lnTo>
                  <a:pt x="191674" y="469747"/>
                </a:lnTo>
                <a:lnTo>
                  <a:pt x="194420" y="470021"/>
                </a:lnTo>
                <a:lnTo>
                  <a:pt x="195793" y="470570"/>
                </a:lnTo>
                <a:lnTo>
                  <a:pt x="197166" y="470570"/>
                </a:lnTo>
                <a:lnTo>
                  <a:pt x="199912" y="470844"/>
                </a:lnTo>
                <a:lnTo>
                  <a:pt x="202109" y="471941"/>
                </a:lnTo>
                <a:lnTo>
                  <a:pt x="204580" y="473312"/>
                </a:lnTo>
                <a:lnTo>
                  <a:pt x="206228" y="473038"/>
                </a:lnTo>
                <a:lnTo>
                  <a:pt x="208699" y="473587"/>
                </a:lnTo>
                <a:lnTo>
                  <a:pt x="213092" y="473861"/>
                </a:lnTo>
                <a:lnTo>
                  <a:pt x="215564" y="475232"/>
                </a:lnTo>
                <a:lnTo>
                  <a:pt x="216662" y="474409"/>
                </a:lnTo>
                <a:lnTo>
                  <a:pt x="217211" y="472215"/>
                </a:lnTo>
                <a:lnTo>
                  <a:pt x="216113" y="471393"/>
                </a:lnTo>
                <a:lnTo>
                  <a:pt x="215564" y="470570"/>
                </a:lnTo>
                <a:lnTo>
                  <a:pt x="212269" y="467279"/>
                </a:lnTo>
                <a:lnTo>
                  <a:pt x="207326" y="462616"/>
                </a:lnTo>
                <a:lnTo>
                  <a:pt x="205953" y="461793"/>
                </a:lnTo>
                <a:lnTo>
                  <a:pt x="205129" y="460696"/>
                </a:lnTo>
                <a:cubicBezTo>
                  <a:pt x="205129" y="460696"/>
                  <a:pt x="202932" y="457405"/>
                  <a:pt x="201010" y="456582"/>
                </a:cubicBezTo>
                <a:cubicBezTo>
                  <a:pt x="198814" y="455760"/>
                  <a:pt x="197441" y="457405"/>
                  <a:pt x="197441" y="457405"/>
                </a:cubicBezTo>
                <a:lnTo>
                  <a:pt x="196068" y="457405"/>
                </a:lnTo>
                <a:lnTo>
                  <a:pt x="194695" y="456582"/>
                </a:lnTo>
                <a:lnTo>
                  <a:pt x="193322" y="457131"/>
                </a:lnTo>
                <a:lnTo>
                  <a:pt x="192223" y="456308"/>
                </a:lnTo>
                <a:lnTo>
                  <a:pt x="191125" y="455485"/>
                </a:lnTo>
                <a:lnTo>
                  <a:pt x="189203" y="455485"/>
                </a:lnTo>
                <a:lnTo>
                  <a:pt x="187830" y="455211"/>
                </a:lnTo>
                <a:lnTo>
                  <a:pt x="183162" y="454937"/>
                </a:lnTo>
                <a:lnTo>
                  <a:pt x="178768" y="453565"/>
                </a:lnTo>
                <a:lnTo>
                  <a:pt x="175473" y="451920"/>
                </a:lnTo>
                <a:cubicBezTo>
                  <a:pt x="175473" y="451920"/>
                  <a:pt x="188379" y="448629"/>
                  <a:pt x="194146" y="444240"/>
                </a:cubicBezTo>
                <a:cubicBezTo>
                  <a:pt x="199912" y="439852"/>
                  <a:pt x="202658" y="439578"/>
                  <a:pt x="204305" y="437932"/>
                </a:cubicBezTo>
                <a:cubicBezTo>
                  <a:pt x="214465" y="442046"/>
                  <a:pt x="230666" y="451097"/>
                  <a:pt x="236433" y="451371"/>
                </a:cubicBezTo>
                <a:cubicBezTo>
                  <a:pt x="241925" y="451646"/>
                  <a:pt x="245494" y="446983"/>
                  <a:pt x="246867" y="443692"/>
                </a:cubicBezTo>
                <a:cubicBezTo>
                  <a:pt x="248240" y="440401"/>
                  <a:pt x="248240" y="434916"/>
                  <a:pt x="249888" y="430527"/>
                </a:cubicBezTo>
                <a:cubicBezTo>
                  <a:pt x="251261" y="426413"/>
                  <a:pt x="249888" y="422299"/>
                  <a:pt x="251261" y="420654"/>
                </a:cubicBezTo>
                <a:lnTo>
                  <a:pt x="252908" y="417637"/>
                </a:lnTo>
                <a:lnTo>
                  <a:pt x="254007" y="414620"/>
                </a:lnTo>
                <a:lnTo>
                  <a:pt x="255380" y="413523"/>
                </a:lnTo>
                <a:lnTo>
                  <a:pt x="256753" y="411603"/>
                </a:lnTo>
                <a:lnTo>
                  <a:pt x="258949" y="410780"/>
                </a:lnTo>
                <a:lnTo>
                  <a:pt x="261421" y="409135"/>
                </a:lnTo>
                <a:lnTo>
                  <a:pt x="263068" y="407489"/>
                </a:lnTo>
                <a:cubicBezTo>
                  <a:pt x="263892" y="407215"/>
                  <a:pt x="266638" y="406392"/>
                  <a:pt x="264441" y="404198"/>
                </a:cubicBezTo>
                <a:lnTo>
                  <a:pt x="263617" y="402827"/>
                </a:lnTo>
                <a:lnTo>
                  <a:pt x="262244" y="402004"/>
                </a:lnTo>
                <a:lnTo>
                  <a:pt x="261421" y="400633"/>
                </a:lnTo>
                <a:lnTo>
                  <a:pt x="259773" y="399810"/>
                </a:lnTo>
                <a:lnTo>
                  <a:pt x="255929" y="400358"/>
                </a:lnTo>
                <a:lnTo>
                  <a:pt x="254007" y="401730"/>
                </a:lnTo>
                <a:lnTo>
                  <a:pt x="250986" y="403101"/>
                </a:lnTo>
                <a:lnTo>
                  <a:pt x="247142" y="404472"/>
                </a:lnTo>
                <a:cubicBezTo>
                  <a:pt x="245220" y="404747"/>
                  <a:pt x="241925" y="406118"/>
                  <a:pt x="241925" y="408312"/>
                </a:cubicBezTo>
                <a:cubicBezTo>
                  <a:pt x="241650" y="410506"/>
                  <a:pt x="242199" y="410780"/>
                  <a:pt x="241650" y="411329"/>
                </a:cubicBezTo>
                <a:lnTo>
                  <a:pt x="242199" y="412974"/>
                </a:lnTo>
                <a:lnTo>
                  <a:pt x="239728" y="416814"/>
                </a:lnTo>
                <a:lnTo>
                  <a:pt x="239453" y="417363"/>
                </a:lnTo>
                <a:cubicBezTo>
                  <a:pt x="239453" y="417363"/>
                  <a:pt x="239453" y="419283"/>
                  <a:pt x="237531" y="421202"/>
                </a:cubicBezTo>
                <a:cubicBezTo>
                  <a:pt x="235609" y="423396"/>
                  <a:pt x="232039" y="425865"/>
                  <a:pt x="234236" y="432996"/>
                </a:cubicBezTo>
                <a:cubicBezTo>
                  <a:pt x="231765" y="431899"/>
                  <a:pt x="231216" y="432173"/>
                  <a:pt x="229843" y="430527"/>
                </a:cubicBezTo>
                <a:cubicBezTo>
                  <a:pt x="228470" y="428607"/>
                  <a:pt x="216388" y="422299"/>
                  <a:pt x="213092" y="421202"/>
                </a:cubicBezTo>
                <a:cubicBezTo>
                  <a:pt x="211719" y="417637"/>
                  <a:pt x="209248" y="412152"/>
                  <a:pt x="203756" y="409683"/>
                </a:cubicBezTo>
                <a:cubicBezTo>
                  <a:pt x="202383" y="407215"/>
                  <a:pt x="199088" y="405295"/>
                  <a:pt x="198539" y="404747"/>
                </a:cubicBezTo>
                <a:lnTo>
                  <a:pt x="197715" y="400907"/>
                </a:lnTo>
                <a:lnTo>
                  <a:pt x="197715" y="397067"/>
                </a:lnTo>
                <a:lnTo>
                  <a:pt x="197990" y="395696"/>
                </a:lnTo>
                <a:lnTo>
                  <a:pt x="200461" y="391856"/>
                </a:lnTo>
                <a:cubicBezTo>
                  <a:pt x="201834" y="390485"/>
                  <a:pt x="207051" y="383628"/>
                  <a:pt x="207326" y="378417"/>
                </a:cubicBezTo>
                <a:cubicBezTo>
                  <a:pt x="207600" y="373481"/>
                  <a:pt x="206228" y="372658"/>
                  <a:pt x="206228" y="369092"/>
                </a:cubicBezTo>
                <a:cubicBezTo>
                  <a:pt x="205953" y="366624"/>
                  <a:pt x="205404" y="363607"/>
                  <a:pt x="204855" y="361139"/>
                </a:cubicBezTo>
                <a:lnTo>
                  <a:pt x="209248" y="362784"/>
                </a:lnTo>
                <a:cubicBezTo>
                  <a:pt x="207326" y="362510"/>
                  <a:pt x="206502" y="361413"/>
                  <a:pt x="206502" y="361413"/>
                </a:cubicBezTo>
                <a:lnTo>
                  <a:pt x="212543" y="360864"/>
                </a:lnTo>
                <a:cubicBezTo>
                  <a:pt x="209797" y="361413"/>
                  <a:pt x="208424" y="360316"/>
                  <a:pt x="208424" y="360316"/>
                </a:cubicBezTo>
                <a:lnTo>
                  <a:pt x="210621" y="360042"/>
                </a:lnTo>
                <a:lnTo>
                  <a:pt x="206777" y="358670"/>
                </a:lnTo>
                <a:lnTo>
                  <a:pt x="210072" y="358670"/>
                </a:lnTo>
                <a:lnTo>
                  <a:pt x="211445" y="358670"/>
                </a:lnTo>
                <a:lnTo>
                  <a:pt x="211445" y="358396"/>
                </a:lnTo>
                <a:lnTo>
                  <a:pt x="212818" y="355928"/>
                </a:lnTo>
                <a:lnTo>
                  <a:pt x="211445" y="357025"/>
                </a:lnTo>
                <a:lnTo>
                  <a:pt x="212543" y="355379"/>
                </a:lnTo>
                <a:lnTo>
                  <a:pt x="213092" y="354831"/>
                </a:lnTo>
                <a:cubicBezTo>
                  <a:pt x="213092" y="357848"/>
                  <a:pt x="211994" y="360590"/>
                  <a:pt x="211994" y="360590"/>
                </a:cubicBezTo>
                <a:cubicBezTo>
                  <a:pt x="211994" y="360590"/>
                  <a:pt x="213367" y="360042"/>
                  <a:pt x="213367" y="354556"/>
                </a:cubicBezTo>
                <a:lnTo>
                  <a:pt x="213642" y="354282"/>
                </a:lnTo>
                <a:cubicBezTo>
                  <a:pt x="214465" y="358396"/>
                  <a:pt x="213642" y="359767"/>
                  <a:pt x="213367" y="361687"/>
                </a:cubicBezTo>
                <a:cubicBezTo>
                  <a:pt x="214191" y="359493"/>
                  <a:pt x="214465" y="357299"/>
                  <a:pt x="213916" y="354008"/>
                </a:cubicBezTo>
                <a:lnTo>
                  <a:pt x="214740" y="352911"/>
                </a:lnTo>
                <a:lnTo>
                  <a:pt x="213916" y="353734"/>
                </a:lnTo>
                <a:cubicBezTo>
                  <a:pt x="213367" y="350991"/>
                  <a:pt x="211445" y="348522"/>
                  <a:pt x="210621" y="347425"/>
                </a:cubicBezTo>
                <a:lnTo>
                  <a:pt x="212818" y="347425"/>
                </a:lnTo>
                <a:lnTo>
                  <a:pt x="212269" y="346877"/>
                </a:lnTo>
                <a:lnTo>
                  <a:pt x="213367" y="347151"/>
                </a:lnTo>
                <a:lnTo>
                  <a:pt x="212818" y="346603"/>
                </a:lnTo>
                <a:lnTo>
                  <a:pt x="214191" y="346603"/>
                </a:lnTo>
                <a:lnTo>
                  <a:pt x="214740" y="346328"/>
                </a:lnTo>
                <a:lnTo>
                  <a:pt x="215289" y="346054"/>
                </a:lnTo>
                <a:lnTo>
                  <a:pt x="215015" y="345231"/>
                </a:lnTo>
                <a:lnTo>
                  <a:pt x="215564" y="344134"/>
                </a:lnTo>
                <a:lnTo>
                  <a:pt x="215289" y="344408"/>
                </a:lnTo>
                <a:lnTo>
                  <a:pt x="215289" y="343586"/>
                </a:lnTo>
                <a:lnTo>
                  <a:pt x="214740" y="343860"/>
                </a:lnTo>
                <a:lnTo>
                  <a:pt x="215015" y="343311"/>
                </a:lnTo>
                <a:lnTo>
                  <a:pt x="215289" y="342763"/>
                </a:lnTo>
                <a:lnTo>
                  <a:pt x="213092" y="343586"/>
                </a:lnTo>
                <a:lnTo>
                  <a:pt x="214191" y="342763"/>
                </a:lnTo>
                <a:lnTo>
                  <a:pt x="214465" y="341940"/>
                </a:lnTo>
                <a:lnTo>
                  <a:pt x="214465" y="341117"/>
                </a:lnTo>
                <a:lnTo>
                  <a:pt x="214191" y="341940"/>
                </a:lnTo>
                <a:lnTo>
                  <a:pt x="214191" y="341117"/>
                </a:lnTo>
                <a:lnTo>
                  <a:pt x="213092" y="342214"/>
                </a:lnTo>
                <a:lnTo>
                  <a:pt x="212543" y="342489"/>
                </a:lnTo>
                <a:lnTo>
                  <a:pt x="212543" y="342214"/>
                </a:lnTo>
                <a:lnTo>
                  <a:pt x="211170" y="338923"/>
                </a:lnTo>
                <a:lnTo>
                  <a:pt x="211445" y="340294"/>
                </a:lnTo>
                <a:lnTo>
                  <a:pt x="210896" y="339197"/>
                </a:lnTo>
                <a:lnTo>
                  <a:pt x="211170" y="340294"/>
                </a:lnTo>
                <a:lnTo>
                  <a:pt x="211170" y="341117"/>
                </a:lnTo>
                <a:lnTo>
                  <a:pt x="210896" y="340569"/>
                </a:lnTo>
                <a:lnTo>
                  <a:pt x="210621" y="340020"/>
                </a:lnTo>
                <a:lnTo>
                  <a:pt x="209797" y="338375"/>
                </a:lnTo>
                <a:lnTo>
                  <a:pt x="210072" y="339197"/>
                </a:lnTo>
                <a:lnTo>
                  <a:pt x="210072" y="340020"/>
                </a:lnTo>
                <a:lnTo>
                  <a:pt x="208973" y="338100"/>
                </a:lnTo>
                <a:lnTo>
                  <a:pt x="209248" y="339746"/>
                </a:lnTo>
                <a:lnTo>
                  <a:pt x="209523" y="341392"/>
                </a:lnTo>
                <a:lnTo>
                  <a:pt x="208150" y="340843"/>
                </a:lnTo>
                <a:lnTo>
                  <a:pt x="207875" y="339472"/>
                </a:lnTo>
                <a:cubicBezTo>
                  <a:pt x="207600" y="337552"/>
                  <a:pt x="207600" y="337003"/>
                  <a:pt x="207600" y="336181"/>
                </a:cubicBezTo>
                <a:lnTo>
                  <a:pt x="204305" y="331792"/>
                </a:lnTo>
                <a:cubicBezTo>
                  <a:pt x="205678" y="329872"/>
                  <a:pt x="206777" y="328227"/>
                  <a:pt x="207600" y="326033"/>
                </a:cubicBezTo>
                <a:cubicBezTo>
                  <a:pt x="208150" y="324113"/>
                  <a:pt x="211170" y="319999"/>
                  <a:pt x="211719" y="319725"/>
                </a:cubicBezTo>
                <a:lnTo>
                  <a:pt x="213916" y="321370"/>
                </a:lnTo>
                <a:lnTo>
                  <a:pt x="216113" y="324661"/>
                </a:lnTo>
                <a:lnTo>
                  <a:pt x="218859" y="328227"/>
                </a:lnTo>
                <a:lnTo>
                  <a:pt x="218310" y="324113"/>
                </a:lnTo>
                <a:lnTo>
                  <a:pt x="216937" y="320548"/>
                </a:lnTo>
                <a:lnTo>
                  <a:pt x="219683" y="323290"/>
                </a:lnTo>
                <a:lnTo>
                  <a:pt x="223252" y="325759"/>
                </a:lnTo>
                <a:lnTo>
                  <a:pt x="224351" y="324113"/>
                </a:lnTo>
                <a:lnTo>
                  <a:pt x="219957" y="319450"/>
                </a:lnTo>
                <a:lnTo>
                  <a:pt x="223802" y="321645"/>
                </a:lnTo>
                <a:lnTo>
                  <a:pt x="226822" y="322742"/>
                </a:lnTo>
                <a:lnTo>
                  <a:pt x="224351" y="319725"/>
                </a:lnTo>
                <a:lnTo>
                  <a:pt x="220781" y="316708"/>
                </a:lnTo>
                <a:lnTo>
                  <a:pt x="220781" y="315337"/>
                </a:lnTo>
                <a:lnTo>
                  <a:pt x="224076" y="315062"/>
                </a:lnTo>
                <a:lnTo>
                  <a:pt x="227646" y="314788"/>
                </a:lnTo>
                <a:cubicBezTo>
                  <a:pt x="228470" y="314788"/>
                  <a:pt x="229293" y="313142"/>
                  <a:pt x="226273" y="313142"/>
                </a:cubicBezTo>
                <a:cubicBezTo>
                  <a:pt x="223252" y="313142"/>
                  <a:pt x="221330" y="313691"/>
                  <a:pt x="220781" y="313417"/>
                </a:cubicBezTo>
                <a:lnTo>
                  <a:pt x="218584" y="312594"/>
                </a:lnTo>
                <a:close/>
                <a:moveTo>
                  <a:pt x="199912" y="239640"/>
                </a:moveTo>
                <a:cubicBezTo>
                  <a:pt x="297667" y="239640"/>
                  <a:pt x="376749" y="318902"/>
                  <a:pt x="376749" y="416266"/>
                </a:cubicBezTo>
                <a:cubicBezTo>
                  <a:pt x="376749" y="513903"/>
                  <a:pt x="297667" y="592891"/>
                  <a:pt x="199912" y="592891"/>
                </a:cubicBezTo>
                <a:cubicBezTo>
                  <a:pt x="102432" y="592891"/>
                  <a:pt x="23075" y="513903"/>
                  <a:pt x="23075" y="416266"/>
                </a:cubicBezTo>
                <a:cubicBezTo>
                  <a:pt x="23075" y="318902"/>
                  <a:pt x="102432" y="239640"/>
                  <a:pt x="199912" y="239640"/>
                </a:cubicBezTo>
                <a:close/>
                <a:moveTo>
                  <a:pt x="199912" y="234450"/>
                </a:moveTo>
                <a:cubicBezTo>
                  <a:pt x="99407" y="234450"/>
                  <a:pt x="17849" y="315891"/>
                  <a:pt x="17849" y="416252"/>
                </a:cubicBezTo>
                <a:cubicBezTo>
                  <a:pt x="17849" y="516613"/>
                  <a:pt x="99407" y="598054"/>
                  <a:pt x="199912" y="598054"/>
                </a:cubicBezTo>
                <a:cubicBezTo>
                  <a:pt x="300418" y="598054"/>
                  <a:pt x="381976" y="516613"/>
                  <a:pt x="381976" y="416252"/>
                </a:cubicBezTo>
                <a:cubicBezTo>
                  <a:pt x="381976" y="315891"/>
                  <a:pt x="300418" y="234450"/>
                  <a:pt x="199912" y="234450"/>
                </a:cubicBezTo>
                <a:close/>
                <a:moveTo>
                  <a:pt x="289440" y="0"/>
                </a:moveTo>
                <a:lnTo>
                  <a:pt x="399824" y="0"/>
                </a:lnTo>
                <a:lnTo>
                  <a:pt x="272965" y="180436"/>
                </a:lnTo>
                <a:lnTo>
                  <a:pt x="218047" y="102009"/>
                </a:lnTo>
                <a:close/>
                <a:moveTo>
                  <a:pt x="0" y="0"/>
                </a:moveTo>
                <a:lnTo>
                  <a:pt x="110391" y="0"/>
                </a:lnTo>
                <a:lnTo>
                  <a:pt x="255108" y="206481"/>
                </a:lnTo>
                <a:lnTo>
                  <a:pt x="218036" y="206481"/>
                </a:lnTo>
                <a:lnTo>
                  <a:pt x="218036" y="230337"/>
                </a:lnTo>
                <a:cubicBezTo>
                  <a:pt x="312775" y="239386"/>
                  <a:pt x="387193" y="319181"/>
                  <a:pt x="387193" y="416252"/>
                </a:cubicBezTo>
                <a:cubicBezTo>
                  <a:pt x="387193" y="519356"/>
                  <a:pt x="303164" y="603264"/>
                  <a:pt x="199912" y="603264"/>
                </a:cubicBezTo>
                <a:cubicBezTo>
                  <a:pt x="96661" y="603264"/>
                  <a:pt x="12632" y="519356"/>
                  <a:pt x="12632" y="416252"/>
                </a:cubicBezTo>
                <a:cubicBezTo>
                  <a:pt x="12632" y="319181"/>
                  <a:pt x="87050" y="239386"/>
                  <a:pt x="181788" y="230337"/>
                </a:cubicBezTo>
                <a:lnTo>
                  <a:pt x="181788" y="206481"/>
                </a:lnTo>
                <a:lnTo>
                  <a:pt x="144717" y="206481"/>
                </a:lnTo>
                <a:close/>
              </a:path>
            </a:pathLst>
          </a:custGeom>
          <a:solidFill>
            <a:srgbClr val="016AB5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8" name="í$ļídé">
            <a:extLst>
              <a:ext uri="{FF2B5EF4-FFF2-40B4-BE49-F238E27FC236}">
                <a16:creationId xmlns:a16="http://schemas.microsoft.com/office/drawing/2014/main" xmlns="" id="{B2FCC747-7F6B-4093-A0F9-23CF67193DA6}"/>
              </a:ext>
            </a:extLst>
          </p:cNvPr>
          <p:cNvSpPr/>
          <p:nvPr/>
        </p:nvSpPr>
        <p:spPr>
          <a:xfrm>
            <a:off x="486872" y="5084533"/>
            <a:ext cx="145572" cy="140690"/>
          </a:xfrm>
          <a:custGeom>
            <a:avLst/>
            <a:gdLst>
              <a:gd name="T0" fmla="*/ 12442 w 12675"/>
              <a:gd name="T1" fmla="*/ 1346 h 12270"/>
              <a:gd name="T2" fmla="*/ 10562 w 12675"/>
              <a:gd name="T3" fmla="*/ 462 h 12270"/>
              <a:gd name="T4" fmla="*/ 10690 w 12675"/>
              <a:gd name="T5" fmla="*/ 67 h 12270"/>
              <a:gd name="T6" fmla="*/ 10524 w 12675"/>
              <a:gd name="T7" fmla="*/ 0 h 12270"/>
              <a:gd name="T8" fmla="*/ 2066 w 12675"/>
              <a:gd name="T9" fmla="*/ 20 h 12270"/>
              <a:gd name="T10" fmla="*/ 1984 w 12675"/>
              <a:gd name="T11" fmla="*/ 324 h 12270"/>
              <a:gd name="T12" fmla="*/ 1915 w 12675"/>
              <a:gd name="T13" fmla="*/ 1346 h 12270"/>
              <a:gd name="T14" fmla="*/ 72 w 12675"/>
              <a:gd name="T15" fmla="*/ 1419 h 12270"/>
              <a:gd name="T16" fmla="*/ 1252 w 12675"/>
              <a:gd name="T17" fmla="*/ 4694 h 12270"/>
              <a:gd name="T18" fmla="*/ 4475 w 12675"/>
              <a:gd name="T19" fmla="*/ 7263 h 12270"/>
              <a:gd name="T20" fmla="*/ 5035 w 12675"/>
              <a:gd name="T21" fmla="*/ 8222 h 12270"/>
              <a:gd name="T22" fmla="*/ 5411 w 12675"/>
              <a:gd name="T23" fmla="*/ 10926 h 12270"/>
              <a:gd name="T24" fmla="*/ 4708 w 12675"/>
              <a:gd name="T25" fmla="*/ 10998 h 12270"/>
              <a:gd name="T26" fmla="*/ 3796 w 12675"/>
              <a:gd name="T27" fmla="*/ 11646 h 12270"/>
              <a:gd name="T28" fmla="*/ 3946 w 12675"/>
              <a:gd name="T29" fmla="*/ 12270 h 12270"/>
              <a:gd name="T30" fmla="*/ 8882 w 12675"/>
              <a:gd name="T31" fmla="*/ 12120 h 12270"/>
              <a:gd name="T32" fmla="*/ 8754 w 12675"/>
              <a:gd name="T33" fmla="*/ 11428 h 12270"/>
              <a:gd name="T34" fmla="*/ 7687 w 12675"/>
              <a:gd name="T35" fmla="*/ 10926 h 12270"/>
              <a:gd name="T36" fmla="*/ 7710 w 12675"/>
              <a:gd name="T37" fmla="*/ 8434 h 12270"/>
              <a:gd name="T38" fmla="*/ 7535 w 12675"/>
              <a:gd name="T39" fmla="*/ 8095 h 12270"/>
              <a:gd name="T40" fmla="*/ 7994 w 12675"/>
              <a:gd name="T41" fmla="*/ 7356 h 12270"/>
              <a:gd name="T42" fmla="*/ 8450 w 12675"/>
              <a:gd name="T43" fmla="*/ 6615 h 12270"/>
              <a:gd name="T44" fmla="*/ 12674 w 12675"/>
              <a:gd name="T45" fmla="*/ 1578 h 12270"/>
              <a:gd name="T46" fmla="*/ 2707 w 12675"/>
              <a:gd name="T47" fmla="*/ 5324 h 12270"/>
              <a:gd name="T48" fmla="*/ 1762 w 12675"/>
              <a:gd name="T49" fmla="*/ 4519 h 12270"/>
              <a:gd name="T50" fmla="*/ 1510 w 12675"/>
              <a:gd name="T51" fmla="*/ 4230 h 12270"/>
              <a:gd name="T52" fmla="*/ 1450 w 12675"/>
              <a:gd name="T53" fmla="*/ 4154 h 12270"/>
              <a:gd name="T54" fmla="*/ 807 w 12675"/>
              <a:gd name="T55" fmla="*/ 3075 h 12270"/>
              <a:gd name="T56" fmla="*/ 767 w 12675"/>
              <a:gd name="T57" fmla="*/ 2982 h 12270"/>
              <a:gd name="T58" fmla="*/ 567 w 12675"/>
              <a:gd name="T59" fmla="*/ 2403 h 12270"/>
              <a:gd name="T60" fmla="*/ 434 w 12675"/>
              <a:gd name="T61" fmla="*/ 1792 h 12270"/>
              <a:gd name="T62" fmla="*/ 3334 w 12675"/>
              <a:gd name="T63" fmla="*/ 5682 h 12270"/>
              <a:gd name="T64" fmla="*/ 8411 w 12675"/>
              <a:gd name="T65" fmla="*/ 2599 h 12270"/>
              <a:gd name="T66" fmla="*/ 7658 w 12675"/>
              <a:gd name="T67" fmla="*/ 4920 h 12270"/>
              <a:gd name="T68" fmla="*/ 6342 w 12675"/>
              <a:gd name="T69" fmla="*/ 4103 h 12270"/>
              <a:gd name="T70" fmla="*/ 5024 w 12675"/>
              <a:gd name="T71" fmla="*/ 4922 h 12270"/>
              <a:gd name="T72" fmla="*/ 4271 w 12675"/>
              <a:gd name="T73" fmla="*/ 2600 h 12270"/>
              <a:gd name="T74" fmla="*/ 5818 w 12675"/>
              <a:gd name="T75" fmla="*/ 2487 h 12270"/>
              <a:gd name="T76" fmla="*/ 6403 w 12675"/>
              <a:gd name="T77" fmla="*/ 1052 h 12270"/>
              <a:gd name="T78" fmla="*/ 8379 w 12675"/>
              <a:gd name="T79" fmla="*/ 2487 h 12270"/>
              <a:gd name="T80" fmla="*/ 12106 w 12675"/>
              <a:gd name="T81" fmla="*/ 1904 h 12270"/>
              <a:gd name="T82" fmla="*/ 11830 w 12675"/>
              <a:gd name="T83" fmla="*/ 2884 h 12270"/>
              <a:gd name="T84" fmla="*/ 11775 w 12675"/>
              <a:gd name="T85" fmla="*/ 3019 h 12270"/>
              <a:gd name="T86" fmla="*/ 11638 w 12675"/>
              <a:gd name="T87" fmla="*/ 3312 h 12270"/>
              <a:gd name="T88" fmla="*/ 11086 w 12675"/>
              <a:gd name="T89" fmla="*/ 4183 h 12270"/>
              <a:gd name="T90" fmla="*/ 10971 w 12675"/>
              <a:gd name="T91" fmla="*/ 4323 h 12270"/>
              <a:gd name="T92" fmla="*/ 10434 w 12675"/>
              <a:gd name="T93" fmla="*/ 4874 h 12270"/>
              <a:gd name="T94" fmla="*/ 9226 w 12675"/>
              <a:gd name="T95" fmla="*/ 5683 h 12270"/>
              <a:gd name="T96" fmla="*/ 12123 w 12675"/>
              <a:gd name="T97" fmla="*/ 1792 h 12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675" h="12270">
                <a:moveTo>
                  <a:pt x="12618" y="1434"/>
                </a:moveTo>
                <a:cubicBezTo>
                  <a:pt x="12583" y="1382"/>
                  <a:pt x="12524" y="1346"/>
                  <a:pt x="12442" y="1346"/>
                </a:cubicBezTo>
                <a:lnTo>
                  <a:pt x="10759" y="1346"/>
                </a:lnTo>
                <a:cubicBezTo>
                  <a:pt x="10694" y="904"/>
                  <a:pt x="10600" y="583"/>
                  <a:pt x="10562" y="462"/>
                </a:cubicBezTo>
                <a:cubicBezTo>
                  <a:pt x="10604" y="415"/>
                  <a:pt x="10647" y="370"/>
                  <a:pt x="10690" y="324"/>
                </a:cubicBezTo>
                <a:cubicBezTo>
                  <a:pt x="10758" y="252"/>
                  <a:pt x="10762" y="139"/>
                  <a:pt x="10690" y="67"/>
                </a:cubicBezTo>
                <a:cubicBezTo>
                  <a:pt x="10667" y="44"/>
                  <a:pt x="10639" y="30"/>
                  <a:pt x="10608" y="20"/>
                </a:cubicBezTo>
                <a:cubicBezTo>
                  <a:pt x="10584" y="8"/>
                  <a:pt x="10556" y="0"/>
                  <a:pt x="10524" y="0"/>
                </a:cubicBezTo>
                <a:lnTo>
                  <a:pt x="2150" y="0"/>
                </a:lnTo>
                <a:cubicBezTo>
                  <a:pt x="2116" y="0"/>
                  <a:pt x="2088" y="7"/>
                  <a:pt x="2066" y="20"/>
                </a:cubicBezTo>
                <a:cubicBezTo>
                  <a:pt x="2035" y="28"/>
                  <a:pt x="2007" y="44"/>
                  <a:pt x="1984" y="67"/>
                </a:cubicBezTo>
                <a:cubicBezTo>
                  <a:pt x="1912" y="139"/>
                  <a:pt x="1916" y="252"/>
                  <a:pt x="1984" y="324"/>
                </a:cubicBezTo>
                <a:cubicBezTo>
                  <a:pt x="2027" y="370"/>
                  <a:pt x="2070" y="416"/>
                  <a:pt x="2112" y="462"/>
                </a:cubicBezTo>
                <a:cubicBezTo>
                  <a:pt x="2074" y="583"/>
                  <a:pt x="1982" y="903"/>
                  <a:pt x="1915" y="1346"/>
                </a:cubicBezTo>
                <a:lnTo>
                  <a:pt x="238" y="1346"/>
                </a:lnTo>
                <a:cubicBezTo>
                  <a:pt x="163" y="1346"/>
                  <a:pt x="108" y="1375"/>
                  <a:pt x="72" y="1419"/>
                </a:cubicBezTo>
                <a:cubicBezTo>
                  <a:pt x="28" y="1460"/>
                  <a:pt x="0" y="1516"/>
                  <a:pt x="4" y="1578"/>
                </a:cubicBezTo>
                <a:cubicBezTo>
                  <a:pt x="90" y="2720"/>
                  <a:pt x="530" y="3806"/>
                  <a:pt x="1252" y="4694"/>
                </a:cubicBezTo>
                <a:cubicBezTo>
                  <a:pt x="2012" y="5627"/>
                  <a:pt x="3068" y="6306"/>
                  <a:pt x="4228" y="6615"/>
                </a:cubicBezTo>
                <a:cubicBezTo>
                  <a:pt x="4174" y="6815"/>
                  <a:pt x="4150" y="7131"/>
                  <a:pt x="4475" y="7263"/>
                </a:cubicBezTo>
                <a:cubicBezTo>
                  <a:pt x="4696" y="7354"/>
                  <a:pt x="4940" y="7460"/>
                  <a:pt x="5102" y="7643"/>
                </a:cubicBezTo>
                <a:cubicBezTo>
                  <a:pt x="5274" y="7838"/>
                  <a:pt x="5211" y="8054"/>
                  <a:pt x="5035" y="8222"/>
                </a:cubicBezTo>
                <a:cubicBezTo>
                  <a:pt x="4968" y="8286"/>
                  <a:pt x="4947" y="8343"/>
                  <a:pt x="4968" y="8434"/>
                </a:cubicBezTo>
                <a:lnTo>
                  <a:pt x="5411" y="10926"/>
                </a:lnTo>
                <a:lnTo>
                  <a:pt x="4988" y="10926"/>
                </a:lnTo>
                <a:cubicBezTo>
                  <a:pt x="4907" y="10926"/>
                  <a:pt x="4780" y="10958"/>
                  <a:pt x="4708" y="10998"/>
                </a:cubicBezTo>
                <a:lnTo>
                  <a:pt x="3927" y="11426"/>
                </a:lnTo>
                <a:cubicBezTo>
                  <a:pt x="3855" y="11466"/>
                  <a:pt x="3796" y="11564"/>
                  <a:pt x="3796" y="11646"/>
                </a:cubicBezTo>
                <a:lnTo>
                  <a:pt x="3796" y="12120"/>
                </a:lnTo>
                <a:cubicBezTo>
                  <a:pt x="3796" y="12203"/>
                  <a:pt x="3863" y="12270"/>
                  <a:pt x="3946" y="12270"/>
                </a:cubicBezTo>
                <a:lnTo>
                  <a:pt x="8732" y="12270"/>
                </a:lnTo>
                <a:cubicBezTo>
                  <a:pt x="8815" y="12270"/>
                  <a:pt x="8882" y="12203"/>
                  <a:pt x="8882" y="12120"/>
                </a:cubicBezTo>
                <a:lnTo>
                  <a:pt x="8880" y="11640"/>
                </a:lnTo>
                <a:cubicBezTo>
                  <a:pt x="8880" y="11552"/>
                  <a:pt x="8831" y="11471"/>
                  <a:pt x="8754" y="11428"/>
                </a:cubicBezTo>
                <a:cubicBezTo>
                  <a:pt x="8555" y="11319"/>
                  <a:pt x="8168" y="11108"/>
                  <a:pt x="7967" y="10998"/>
                </a:cubicBezTo>
                <a:cubicBezTo>
                  <a:pt x="7895" y="10958"/>
                  <a:pt x="7770" y="10926"/>
                  <a:pt x="7687" y="10926"/>
                </a:cubicBezTo>
                <a:lnTo>
                  <a:pt x="7267" y="10926"/>
                </a:lnTo>
                <a:cubicBezTo>
                  <a:pt x="7267" y="10926"/>
                  <a:pt x="7708" y="8444"/>
                  <a:pt x="7710" y="8434"/>
                </a:cubicBezTo>
                <a:cubicBezTo>
                  <a:pt x="7722" y="8367"/>
                  <a:pt x="7726" y="8307"/>
                  <a:pt x="7679" y="8254"/>
                </a:cubicBezTo>
                <a:cubicBezTo>
                  <a:pt x="7631" y="8199"/>
                  <a:pt x="7575" y="8156"/>
                  <a:pt x="7535" y="8095"/>
                </a:cubicBezTo>
                <a:cubicBezTo>
                  <a:pt x="7478" y="8006"/>
                  <a:pt x="7450" y="7902"/>
                  <a:pt x="7483" y="7799"/>
                </a:cubicBezTo>
                <a:cubicBezTo>
                  <a:pt x="7552" y="7582"/>
                  <a:pt x="7804" y="7448"/>
                  <a:pt x="7994" y="7356"/>
                </a:cubicBezTo>
                <a:cubicBezTo>
                  <a:pt x="8062" y="7323"/>
                  <a:pt x="8132" y="7292"/>
                  <a:pt x="8203" y="7263"/>
                </a:cubicBezTo>
                <a:cubicBezTo>
                  <a:pt x="8527" y="7131"/>
                  <a:pt x="8503" y="6815"/>
                  <a:pt x="8450" y="6615"/>
                </a:cubicBezTo>
                <a:cubicBezTo>
                  <a:pt x="9610" y="6304"/>
                  <a:pt x="10666" y="5627"/>
                  <a:pt x="11426" y="4694"/>
                </a:cubicBezTo>
                <a:cubicBezTo>
                  <a:pt x="12148" y="3806"/>
                  <a:pt x="12588" y="2720"/>
                  <a:pt x="12674" y="1578"/>
                </a:cubicBezTo>
                <a:cubicBezTo>
                  <a:pt x="12675" y="1524"/>
                  <a:pt x="12652" y="1474"/>
                  <a:pt x="12618" y="1434"/>
                </a:cubicBezTo>
                <a:close/>
                <a:moveTo>
                  <a:pt x="2707" y="5324"/>
                </a:moveTo>
                <a:cubicBezTo>
                  <a:pt x="2474" y="5170"/>
                  <a:pt x="2331" y="5059"/>
                  <a:pt x="2124" y="4874"/>
                </a:cubicBezTo>
                <a:cubicBezTo>
                  <a:pt x="1999" y="4760"/>
                  <a:pt x="1878" y="4643"/>
                  <a:pt x="1762" y="4519"/>
                </a:cubicBezTo>
                <a:cubicBezTo>
                  <a:pt x="1702" y="4455"/>
                  <a:pt x="1643" y="4390"/>
                  <a:pt x="1587" y="4323"/>
                </a:cubicBezTo>
                <a:cubicBezTo>
                  <a:pt x="1560" y="4292"/>
                  <a:pt x="1535" y="4262"/>
                  <a:pt x="1510" y="4230"/>
                </a:cubicBezTo>
                <a:cubicBezTo>
                  <a:pt x="1496" y="4214"/>
                  <a:pt x="1484" y="4198"/>
                  <a:pt x="1472" y="4183"/>
                </a:cubicBezTo>
                <a:cubicBezTo>
                  <a:pt x="1471" y="4180"/>
                  <a:pt x="1455" y="4160"/>
                  <a:pt x="1450" y="4154"/>
                </a:cubicBezTo>
                <a:cubicBezTo>
                  <a:pt x="1248" y="3890"/>
                  <a:pt x="1070" y="3608"/>
                  <a:pt x="920" y="3312"/>
                </a:cubicBezTo>
                <a:cubicBezTo>
                  <a:pt x="880" y="3234"/>
                  <a:pt x="843" y="3155"/>
                  <a:pt x="807" y="3075"/>
                </a:cubicBezTo>
                <a:lnTo>
                  <a:pt x="783" y="3019"/>
                </a:lnTo>
                <a:cubicBezTo>
                  <a:pt x="782" y="3016"/>
                  <a:pt x="770" y="2986"/>
                  <a:pt x="767" y="2982"/>
                </a:cubicBezTo>
                <a:cubicBezTo>
                  <a:pt x="754" y="2950"/>
                  <a:pt x="740" y="2918"/>
                  <a:pt x="728" y="2884"/>
                </a:cubicBezTo>
                <a:cubicBezTo>
                  <a:pt x="667" y="2726"/>
                  <a:pt x="612" y="2566"/>
                  <a:pt x="567" y="2403"/>
                </a:cubicBezTo>
                <a:cubicBezTo>
                  <a:pt x="522" y="2239"/>
                  <a:pt x="482" y="2072"/>
                  <a:pt x="452" y="1904"/>
                </a:cubicBezTo>
                <a:cubicBezTo>
                  <a:pt x="446" y="1867"/>
                  <a:pt x="440" y="1830"/>
                  <a:pt x="434" y="1792"/>
                </a:cubicBezTo>
                <a:lnTo>
                  <a:pt x="1796" y="1792"/>
                </a:lnTo>
                <a:cubicBezTo>
                  <a:pt x="1732" y="2943"/>
                  <a:pt x="1959" y="4515"/>
                  <a:pt x="3334" y="5682"/>
                </a:cubicBezTo>
                <a:cubicBezTo>
                  <a:pt x="3116" y="5576"/>
                  <a:pt x="2907" y="5458"/>
                  <a:pt x="2707" y="5324"/>
                </a:cubicBezTo>
                <a:close/>
                <a:moveTo>
                  <a:pt x="8411" y="2599"/>
                </a:moveTo>
                <a:lnTo>
                  <a:pt x="7191" y="3486"/>
                </a:lnTo>
                <a:lnTo>
                  <a:pt x="7658" y="4920"/>
                </a:lnTo>
                <a:cubicBezTo>
                  <a:pt x="7691" y="5022"/>
                  <a:pt x="7647" y="5052"/>
                  <a:pt x="7562" y="4990"/>
                </a:cubicBezTo>
                <a:lnTo>
                  <a:pt x="6342" y="4103"/>
                </a:lnTo>
                <a:lnTo>
                  <a:pt x="5120" y="4991"/>
                </a:lnTo>
                <a:cubicBezTo>
                  <a:pt x="5035" y="5054"/>
                  <a:pt x="4991" y="5022"/>
                  <a:pt x="5024" y="4922"/>
                </a:cubicBezTo>
                <a:lnTo>
                  <a:pt x="5491" y="3487"/>
                </a:lnTo>
                <a:lnTo>
                  <a:pt x="4271" y="2600"/>
                </a:lnTo>
                <a:cubicBezTo>
                  <a:pt x="4186" y="2538"/>
                  <a:pt x="4202" y="2487"/>
                  <a:pt x="4308" y="2487"/>
                </a:cubicBezTo>
                <a:lnTo>
                  <a:pt x="5818" y="2487"/>
                </a:lnTo>
                <a:lnTo>
                  <a:pt x="6284" y="1052"/>
                </a:lnTo>
                <a:cubicBezTo>
                  <a:pt x="6318" y="951"/>
                  <a:pt x="6370" y="951"/>
                  <a:pt x="6403" y="1052"/>
                </a:cubicBezTo>
                <a:lnTo>
                  <a:pt x="6870" y="2487"/>
                </a:lnTo>
                <a:lnTo>
                  <a:pt x="8379" y="2487"/>
                </a:lnTo>
                <a:cubicBezTo>
                  <a:pt x="8480" y="2486"/>
                  <a:pt x="8498" y="2536"/>
                  <a:pt x="8411" y="2599"/>
                </a:cubicBezTo>
                <a:close/>
                <a:moveTo>
                  <a:pt x="12106" y="1904"/>
                </a:moveTo>
                <a:cubicBezTo>
                  <a:pt x="12076" y="2072"/>
                  <a:pt x="12038" y="2239"/>
                  <a:pt x="11991" y="2403"/>
                </a:cubicBezTo>
                <a:cubicBezTo>
                  <a:pt x="11946" y="2566"/>
                  <a:pt x="11891" y="2727"/>
                  <a:pt x="11830" y="2884"/>
                </a:cubicBezTo>
                <a:cubicBezTo>
                  <a:pt x="11818" y="2916"/>
                  <a:pt x="11804" y="2950"/>
                  <a:pt x="11791" y="2982"/>
                </a:cubicBezTo>
                <a:cubicBezTo>
                  <a:pt x="11790" y="2986"/>
                  <a:pt x="11776" y="3016"/>
                  <a:pt x="11775" y="3019"/>
                </a:cubicBezTo>
                <a:cubicBezTo>
                  <a:pt x="11767" y="3038"/>
                  <a:pt x="11759" y="3056"/>
                  <a:pt x="11751" y="3075"/>
                </a:cubicBezTo>
                <a:cubicBezTo>
                  <a:pt x="11715" y="3155"/>
                  <a:pt x="11678" y="3234"/>
                  <a:pt x="11638" y="3312"/>
                </a:cubicBezTo>
                <a:cubicBezTo>
                  <a:pt x="11488" y="3608"/>
                  <a:pt x="11310" y="3890"/>
                  <a:pt x="11108" y="4154"/>
                </a:cubicBezTo>
                <a:cubicBezTo>
                  <a:pt x="11103" y="4160"/>
                  <a:pt x="11087" y="4182"/>
                  <a:pt x="11086" y="4183"/>
                </a:cubicBezTo>
                <a:cubicBezTo>
                  <a:pt x="11074" y="4199"/>
                  <a:pt x="11060" y="4215"/>
                  <a:pt x="11048" y="4230"/>
                </a:cubicBezTo>
                <a:cubicBezTo>
                  <a:pt x="11023" y="4262"/>
                  <a:pt x="10998" y="4292"/>
                  <a:pt x="10971" y="4323"/>
                </a:cubicBezTo>
                <a:cubicBezTo>
                  <a:pt x="10915" y="4390"/>
                  <a:pt x="10856" y="4455"/>
                  <a:pt x="10796" y="4519"/>
                </a:cubicBezTo>
                <a:cubicBezTo>
                  <a:pt x="10682" y="4643"/>
                  <a:pt x="10560" y="4760"/>
                  <a:pt x="10434" y="4874"/>
                </a:cubicBezTo>
                <a:cubicBezTo>
                  <a:pt x="10227" y="5059"/>
                  <a:pt x="10083" y="5168"/>
                  <a:pt x="9851" y="5324"/>
                </a:cubicBezTo>
                <a:cubicBezTo>
                  <a:pt x="9651" y="5458"/>
                  <a:pt x="9442" y="5576"/>
                  <a:pt x="9226" y="5683"/>
                </a:cubicBezTo>
                <a:cubicBezTo>
                  <a:pt x="10599" y="4515"/>
                  <a:pt x="10826" y="2943"/>
                  <a:pt x="10760" y="1792"/>
                </a:cubicBezTo>
                <a:lnTo>
                  <a:pt x="12123" y="1792"/>
                </a:lnTo>
                <a:cubicBezTo>
                  <a:pt x="12118" y="1830"/>
                  <a:pt x="12111" y="1867"/>
                  <a:pt x="12106" y="1904"/>
                </a:cubicBezTo>
                <a:close/>
              </a:path>
            </a:pathLst>
          </a:custGeom>
          <a:solidFill>
            <a:srgbClr val="016AB5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9" name="ïš1îḑê">
            <a:extLst>
              <a:ext uri="{FF2B5EF4-FFF2-40B4-BE49-F238E27FC236}">
                <a16:creationId xmlns:a16="http://schemas.microsoft.com/office/drawing/2014/main" xmlns="" id="{98D873DC-AE6E-48F9-8850-3DB1E7F18C33}"/>
              </a:ext>
            </a:extLst>
          </p:cNvPr>
          <p:cNvSpPr/>
          <p:nvPr/>
        </p:nvSpPr>
        <p:spPr>
          <a:xfrm>
            <a:off x="486872" y="4749397"/>
            <a:ext cx="145572" cy="140690"/>
          </a:xfrm>
          <a:custGeom>
            <a:avLst/>
            <a:gdLst>
              <a:gd name="T0" fmla="*/ 12442 w 12675"/>
              <a:gd name="T1" fmla="*/ 1346 h 12270"/>
              <a:gd name="T2" fmla="*/ 10562 w 12675"/>
              <a:gd name="T3" fmla="*/ 462 h 12270"/>
              <a:gd name="T4" fmla="*/ 10690 w 12675"/>
              <a:gd name="T5" fmla="*/ 67 h 12270"/>
              <a:gd name="T6" fmla="*/ 10524 w 12675"/>
              <a:gd name="T7" fmla="*/ 0 h 12270"/>
              <a:gd name="T8" fmla="*/ 2066 w 12675"/>
              <a:gd name="T9" fmla="*/ 20 h 12270"/>
              <a:gd name="T10" fmla="*/ 1984 w 12675"/>
              <a:gd name="T11" fmla="*/ 324 h 12270"/>
              <a:gd name="T12" fmla="*/ 1915 w 12675"/>
              <a:gd name="T13" fmla="*/ 1346 h 12270"/>
              <a:gd name="T14" fmla="*/ 72 w 12675"/>
              <a:gd name="T15" fmla="*/ 1419 h 12270"/>
              <a:gd name="T16" fmla="*/ 1252 w 12675"/>
              <a:gd name="T17" fmla="*/ 4694 h 12270"/>
              <a:gd name="T18" fmla="*/ 4475 w 12675"/>
              <a:gd name="T19" fmla="*/ 7263 h 12270"/>
              <a:gd name="T20" fmla="*/ 5035 w 12675"/>
              <a:gd name="T21" fmla="*/ 8222 h 12270"/>
              <a:gd name="T22" fmla="*/ 5411 w 12675"/>
              <a:gd name="T23" fmla="*/ 10926 h 12270"/>
              <a:gd name="T24" fmla="*/ 4708 w 12675"/>
              <a:gd name="T25" fmla="*/ 10998 h 12270"/>
              <a:gd name="T26" fmla="*/ 3796 w 12675"/>
              <a:gd name="T27" fmla="*/ 11646 h 12270"/>
              <a:gd name="T28" fmla="*/ 3946 w 12675"/>
              <a:gd name="T29" fmla="*/ 12270 h 12270"/>
              <a:gd name="T30" fmla="*/ 8882 w 12675"/>
              <a:gd name="T31" fmla="*/ 12120 h 12270"/>
              <a:gd name="T32" fmla="*/ 8754 w 12675"/>
              <a:gd name="T33" fmla="*/ 11428 h 12270"/>
              <a:gd name="T34" fmla="*/ 7687 w 12675"/>
              <a:gd name="T35" fmla="*/ 10926 h 12270"/>
              <a:gd name="T36" fmla="*/ 7710 w 12675"/>
              <a:gd name="T37" fmla="*/ 8434 h 12270"/>
              <a:gd name="T38" fmla="*/ 7535 w 12675"/>
              <a:gd name="T39" fmla="*/ 8095 h 12270"/>
              <a:gd name="T40" fmla="*/ 7994 w 12675"/>
              <a:gd name="T41" fmla="*/ 7356 h 12270"/>
              <a:gd name="T42" fmla="*/ 8450 w 12675"/>
              <a:gd name="T43" fmla="*/ 6615 h 12270"/>
              <a:gd name="T44" fmla="*/ 12674 w 12675"/>
              <a:gd name="T45" fmla="*/ 1578 h 12270"/>
              <a:gd name="T46" fmla="*/ 2707 w 12675"/>
              <a:gd name="T47" fmla="*/ 5324 h 12270"/>
              <a:gd name="T48" fmla="*/ 1762 w 12675"/>
              <a:gd name="T49" fmla="*/ 4519 h 12270"/>
              <a:gd name="T50" fmla="*/ 1510 w 12675"/>
              <a:gd name="T51" fmla="*/ 4230 h 12270"/>
              <a:gd name="T52" fmla="*/ 1450 w 12675"/>
              <a:gd name="T53" fmla="*/ 4154 h 12270"/>
              <a:gd name="T54" fmla="*/ 807 w 12675"/>
              <a:gd name="T55" fmla="*/ 3075 h 12270"/>
              <a:gd name="T56" fmla="*/ 767 w 12675"/>
              <a:gd name="T57" fmla="*/ 2982 h 12270"/>
              <a:gd name="T58" fmla="*/ 567 w 12675"/>
              <a:gd name="T59" fmla="*/ 2403 h 12270"/>
              <a:gd name="T60" fmla="*/ 434 w 12675"/>
              <a:gd name="T61" fmla="*/ 1792 h 12270"/>
              <a:gd name="T62" fmla="*/ 3334 w 12675"/>
              <a:gd name="T63" fmla="*/ 5682 h 12270"/>
              <a:gd name="T64" fmla="*/ 8411 w 12675"/>
              <a:gd name="T65" fmla="*/ 2599 h 12270"/>
              <a:gd name="T66" fmla="*/ 7658 w 12675"/>
              <a:gd name="T67" fmla="*/ 4920 h 12270"/>
              <a:gd name="T68" fmla="*/ 6342 w 12675"/>
              <a:gd name="T69" fmla="*/ 4103 h 12270"/>
              <a:gd name="T70" fmla="*/ 5024 w 12675"/>
              <a:gd name="T71" fmla="*/ 4922 h 12270"/>
              <a:gd name="T72" fmla="*/ 4271 w 12675"/>
              <a:gd name="T73" fmla="*/ 2600 h 12270"/>
              <a:gd name="T74" fmla="*/ 5818 w 12675"/>
              <a:gd name="T75" fmla="*/ 2487 h 12270"/>
              <a:gd name="T76" fmla="*/ 6403 w 12675"/>
              <a:gd name="T77" fmla="*/ 1052 h 12270"/>
              <a:gd name="T78" fmla="*/ 8379 w 12675"/>
              <a:gd name="T79" fmla="*/ 2487 h 12270"/>
              <a:gd name="T80" fmla="*/ 12106 w 12675"/>
              <a:gd name="T81" fmla="*/ 1904 h 12270"/>
              <a:gd name="T82" fmla="*/ 11830 w 12675"/>
              <a:gd name="T83" fmla="*/ 2884 h 12270"/>
              <a:gd name="T84" fmla="*/ 11775 w 12675"/>
              <a:gd name="T85" fmla="*/ 3019 h 12270"/>
              <a:gd name="T86" fmla="*/ 11638 w 12675"/>
              <a:gd name="T87" fmla="*/ 3312 h 12270"/>
              <a:gd name="T88" fmla="*/ 11086 w 12675"/>
              <a:gd name="T89" fmla="*/ 4183 h 12270"/>
              <a:gd name="T90" fmla="*/ 10971 w 12675"/>
              <a:gd name="T91" fmla="*/ 4323 h 12270"/>
              <a:gd name="T92" fmla="*/ 10434 w 12675"/>
              <a:gd name="T93" fmla="*/ 4874 h 12270"/>
              <a:gd name="T94" fmla="*/ 9226 w 12675"/>
              <a:gd name="T95" fmla="*/ 5683 h 12270"/>
              <a:gd name="T96" fmla="*/ 12123 w 12675"/>
              <a:gd name="T97" fmla="*/ 1792 h 12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675" h="12270">
                <a:moveTo>
                  <a:pt x="12618" y="1434"/>
                </a:moveTo>
                <a:cubicBezTo>
                  <a:pt x="12583" y="1382"/>
                  <a:pt x="12524" y="1346"/>
                  <a:pt x="12442" y="1346"/>
                </a:cubicBezTo>
                <a:lnTo>
                  <a:pt x="10759" y="1346"/>
                </a:lnTo>
                <a:cubicBezTo>
                  <a:pt x="10694" y="904"/>
                  <a:pt x="10600" y="583"/>
                  <a:pt x="10562" y="462"/>
                </a:cubicBezTo>
                <a:cubicBezTo>
                  <a:pt x="10604" y="415"/>
                  <a:pt x="10647" y="370"/>
                  <a:pt x="10690" y="324"/>
                </a:cubicBezTo>
                <a:cubicBezTo>
                  <a:pt x="10758" y="252"/>
                  <a:pt x="10762" y="139"/>
                  <a:pt x="10690" y="67"/>
                </a:cubicBezTo>
                <a:cubicBezTo>
                  <a:pt x="10667" y="44"/>
                  <a:pt x="10639" y="30"/>
                  <a:pt x="10608" y="20"/>
                </a:cubicBezTo>
                <a:cubicBezTo>
                  <a:pt x="10584" y="8"/>
                  <a:pt x="10556" y="0"/>
                  <a:pt x="10524" y="0"/>
                </a:cubicBezTo>
                <a:lnTo>
                  <a:pt x="2150" y="0"/>
                </a:lnTo>
                <a:cubicBezTo>
                  <a:pt x="2116" y="0"/>
                  <a:pt x="2088" y="7"/>
                  <a:pt x="2066" y="20"/>
                </a:cubicBezTo>
                <a:cubicBezTo>
                  <a:pt x="2035" y="28"/>
                  <a:pt x="2007" y="44"/>
                  <a:pt x="1984" y="67"/>
                </a:cubicBezTo>
                <a:cubicBezTo>
                  <a:pt x="1912" y="139"/>
                  <a:pt x="1916" y="252"/>
                  <a:pt x="1984" y="324"/>
                </a:cubicBezTo>
                <a:cubicBezTo>
                  <a:pt x="2027" y="370"/>
                  <a:pt x="2070" y="416"/>
                  <a:pt x="2112" y="462"/>
                </a:cubicBezTo>
                <a:cubicBezTo>
                  <a:pt x="2074" y="583"/>
                  <a:pt x="1982" y="903"/>
                  <a:pt x="1915" y="1346"/>
                </a:cubicBezTo>
                <a:lnTo>
                  <a:pt x="238" y="1346"/>
                </a:lnTo>
                <a:cubicBezTo>
                  <a:pt x="163" y="1346"/>
                  <a:pt x="108" y="1375"/>
                  <a:pt x="72" y="1419"/>
                </a:cubicBezTo>
                <a:cubicBezTo>
                  <a:pt x="28" y="1460"/>
                  <a:pt x="0" y="1516"/>
                  <a:pt x="4" y="1578"/>
                </a:cubicBezTo>
                <a:cubicBezTo>
                  <a:pt x="90" y="2720"/>
                  <a:pt x="530" y="3806"/>
                  <a:pt x="1252" y="4694"/>
                </a:cubicBezTo>
                <a:cubicBezTo>
                  <a:pt x="2012" y="5627"/>
                  <a:pt x="3068" y="6306"/>
                  <a:pt x="4228" y="6615"/>
                </a:cubicBezTo>
                <a:cubicBezTo>
                  <a:pt x="4174" y="6815"/>
                  <a:pt x="4150" y="7131"/>
                  <a:pt x="4475" y="7263"/>
                </a:cubicBezTo>
                <a:cubicBezTo>
                  <a:pt x="4696" y="7354"/>
                  <a:pt x="4940" y="7460"/>
                  <a:pt x="5102" y="7643"/>
                </a:cubicBezTo>
                <a:cubicBezTo>
                  <a:pt x="5274" y="7838"/>
                  <a:pt x="5211" y="8054"/>
                  <a:pt x="5035" y="8222"/>
                </a:cubicBezTo>
                <a:cubicBezTo>
                  <a:pt x="4968" y="8286"/>
                  <a:pt x="4947" y="8343"/>
                  <a:pt x="4968" y="8434"/>
                </a:cubicBezTo>
                <a:lnTo>
                  <a:pt x="5411" y="10926"/>
                </a:lnTo>
                <a:lnTo>
                  <a:pt x="4988" y="10926"/>
                </a:lnTo>
                <a:cubicBezTo>
                  <a:pt x="4907" y="10926"/>
                  <a:pt x="4780" y="10958"/>
                  <a:pt x="4708" y="10998"/>
                </a:cubicBezTo>
                <a:lnTo>
                  <a:pt x="3927" y="11426"/>
                </a:lnTo>
                <a:cubicBezTo>
                  <a:pt x="3855" y="11466"/>
                  <a:pt x="3796" y="11564"/>
                  <a:pt x="3796" y="11646"/>
                </a:cubicBezTo>
                <a:lnTo>
                  <a:pt x="3796" y="12120"/>
                </a:lnTo>
                <a:cubicBezTo>
                  <a:pt x="3796" y="12203"/>
                  <a:pt x="3863" y="12270"/>
                  <a:pt x="3946" y="12270"/>
                </a:cubicBezTo>
                <a:lnTo>
                  <a:pt x="8732" y="12270"/>
                </a:lnTo>
                <a:cubicBezTo>
                  <a:pt x="8815" y="12270"/>
                  <a:pt x="8882" y="12203"/>
                  <a:pt x="8882" y="12120"/>
                </a:cubicBezTo>
                <a:lnTo>
                  <a:pt x="8880" y="11640"/>
                </a:lnTo>
                <a:cubicBezTo>
                  <a:pt x="8880" y="11552"/>
                  <a:pt x="8831" y="11471"/>
                  <a:pt x="8754" y="11428"/>
                </a:cubicBezTo>
                <a:cubicBezTo>
                  <a:pt x="8555" y="11319"/>
                  <a:pt x="8168" y="11108"/>
                  <a:pt x="7967" y="10998"/>
                </a:cubicBezTo>
                <a:cubicBezTo>
                  <a:pt x="7895" y="10958"/>
                  <a:pt x="7770" y="10926"/>
                  <a:pt x="7687" y="10926"/>
                </a:cubicBezTo>
                <a:lnTo>
                  <a:pt x="7267" y="10926"/>
                </a:lnTo>
                <a:cubicBezTo>
                  <a:pt x="7267" y="10926"/>
                  <a:pt x="7708" y="8444"/>
                  <a:pt x="7710" y="8434"/>
                </a:cubicBezTo>
                <a:cubicBezTo>
                  <a:pt x="7722" y="8367"/>
                  <a:pt x="7726" y="8307"/>
                  <a:pt x="7679" y="8254"/>
                </a:cubicBezTo>
                <a:cubicBezTo>
                  <a:pt x="7631" y="8199"/>
                  <a:pt x="7575" y="8156"/>
                  <a:pt x="7535" y="8095"/>
                </a:cubicBezTo>
                <a:cubicBezTo>
                  <a:pt x="7478" y="8006"/>
                  <a:pt x="7450" y="7902"/>
                  <a:pt x="7483" y="7799"/>
                </a:cubicBezTo>
                <a:cubicBezTo>
                  <a:pt x="7552" y="7582"/>
                  <a:pt x="7804" y="7448"/>
                  <a:pt x="7994" y="7356"/>
                </a:cubicBezTo>
                <a:cubicBezTo>
                  <a:pt x="8062" y="7323"/>
                  <a:pt x="8132" y="7292"/>
                  <a:pt x="8203" y="7263"/>
                </a:cubicBezTo>
                <a:cubicBezTo>
                  <a:pt x="8527" y="7131"/>
                  <a:pt x="8503" y="6815"/>
                  <a:pt x="8450" y="6615"/>
                </a:cubicBezTo>
                <a:cubicBezTo>
                  <a:pt x="9610" y="6304"/>
                  <a:pt x="10666" y="5627"/>
                  <a:pt x="11426" y="4694"/>
                </a:cubicBezTo>
                <a:cubicBezTo>
                  <a:pt x="12148" y="3806"/>
                  <a:pt x="12588" y="2720"/>
                  <a:pt x="12674" y="1578"/>
                </a:cubicBezTo>
                <a:cubicBezTo>
                  <a:pt x="12675" y="1524"/>
                  <a:pt x="12652" y="1474"/>
                  <a:pt x="12618" y="1434"/>
                </a:cubicBezTo>
                <a:close/>
                <a:moveTo>
                  <a:pt x="2707" y="5324"/>
                </a:moveTo>
                <a:cubicBezTo>
                  <a:pt x="2474" y="5170"/>
                  <a:pt x="2331" y="5059"/>
                  <a:pt x="2124" y="4874"/>
                </a:cubicBezTo>
                <a:cubicBezTo>
                  <a:pt x="1999" y="4760"/>
                  <a:pt x="1878" y="4643"/>
                  <a:pt x="1762" y="4519"/>
                </a:cubicBezTo>
                <a:cubicBezTo>
                  <a:pt x="1702" y="4455"/>
                  <a:pt x="1643" y="4390"/>
                  <a:pt x="1587" y="4323"/>
                </a:cubicBezTo>
                <a:cubicBezTo>
                  <a:pt x="1560" y="4292"/>
                  <a:pt x="1535" y="4262"/>
                  <a:pt x="1510" y="4230"/>
                </a:cubicBezTo>
                <a:cubicBezTo>
                  <a:pt x="1496" y="4214"/>
                  <a:pt x="1484" y="4198"/>
                  <a:pt x="1472" y="4183"/>
                </a:cubicBezTo>
                <a:cubicBezTo>
                  <a:pt x="1471" y="4180"/>
                  <a:pt x="1455" y="4160"/>
                  <a:pt x="1450" y="4154"/>
                </a:cubicBezTo>
                <a:cubicBezTo>
                  <a:pt x="1248" y="3890"/>
                  <a:pt x="1070" y="3608"/>
                  <a:pt x="920" y="3312"/>
                </a:cubicBezTo>
                <a:cubicBezTo>
                  <a:pt x="880" y="3234"/>
                  <a:pt x="843" y="3155"/>
                  <a:pt x="807" y="3075"/>
                </a:cubicBezTo>
                <a:lnTo>
                  <a:pt x="783" y="3019"/>
                </a:lnTo>
                <a:cubicBezTo>
                  <a:pt x="782" y="3016"/>
                  <a:pt x="770" y="2986"/>
                  <a:pt x="767" y="2982"/>
                </a:cubicBezTo>
                <a:cubicBezTo>
                  <a:pt x="754" y="2950"/>
                  <a:pt x="740" y="2918"/>
                  <a:pt x="728" y="2884"/>
                </a:cubicBezTo>
                <a:cubicBezTo>
                  <a:pt x="667" y="2726"/>
                  <a:pt x="612" y="2566"/>
                  <a:pt x="567" y="2403"/>
                </a:cubicBezTo>
                <a:cubicBezTo>
                  <a:pt x="522" y="2239"/>
                  <a:pt x="482" y="2072"/>
                  <a:pt x="452" y="1904"/>
                </a:cubicBezTo>
                <a:cubicBezTo>
                  <a:pt x="446" y="1867"/>
                  <a:pt x="440" y="1830"/>
                  <a:pt x="434" y="1792"/>
                </a:cubicBezTo>
                <a:lnTo>
                  <a:pt x="1796" y="1792"/>
                </a:lnTo>
                <a:cubicBezTo>
                  <a:pt x="1732" y="2943"/>
                  <a:pt x="1959" y="4515"/>
                  <a:pt x="3334" y="5682"/>
                </a:cubicBezTo>
                <a:cubicBezTo>
                  <a:pt x="3116" y="5576"/>
                  <a:pt x="2907" y="5458"/>
                  <a:pt x="2707" y="5324"/>
                </a:cubicBezTo>
                <a:close/>
                <a:moveTo>
                  <a:pt x="8411" y="2599"/>
                </a:moveTo>
                <a:lnTo>
                  <a:pt x="7191" y="3486"/>
                </a:lnTo>
                <a:lnTo>
                  <a:pt x="7658" y="4920"/>
                </a:lnTo>
                <a:cubicBezTo>
                  <a:pt x="7691" y="5022"/>
                  <a:pt x="7647" y="5052"/>
                  <a:pt x="7562" y="4990"/>
                </a:cubicBezTo>
                <a:lnTo>
                  <a:pt x="6342" y="4103"/>
                </a:lnTo>
                <a:lnTo>
                  <a:pt x="5120" y="4991"/>
                </a:lnTo>
                <a:cubicBezTo>
                  <a:pt x="5035" y="5054"/>
                  <a:pt x="4991" y="5022"/>
                  <a:pt x="5024" y="4922"/>
                </a:cubicBezTo>
                <a:lnTo>
                  <a:pt x="5491" y="3487"/>
                </a:lnTo>
                <a:lnTo>
                  <a:pt x="4271" y="2600"/>
                </a:lnTo>
                <a:cubicBezTo>
                  <a:pt x="4186" y="2538"/>
                  <a:pt x="4202" y="2487"/>
                  <a:pt x="4308" y="2487"/>
                </a:cubicBezTo>
                <a:lnTo>
                  <a:pt x="5818" y="2487"/>
                </a:lnTo>
                <a:lnTo>
                  <a:pt x="6284" y="1052"/>
                </a:lnTo>
                <a:cubicBezTo>
                  <a:pt x="6318" y="951"/>
                  <a:pt x="6370" y="951"/>
                  <a:pt x="6403" y="1052"/>
                </a:cubicBezTo>
                <a:lnTo>
                  <a:pt x="6870" y="2487"/>
                </a:lnTo>
                <a:lnTo>
                  <a:pt x="8379" y="2487"/>
                </a:lnTo>
                <a:cubicBezTo>
                  <a:pt x="8480" y="2486"/>
                  <a:pt x="8498" y="2536"/>
                  <a:pt x="8411" y="2599"/>
                </a:cubicBezTo>
                <a:close/>
                <a:moveTo>
                  <a:pt x="12106" y="1904"/>
                </a:moveTo>
                <a:cubicBezTo>
                  <a:pt x="12076" y="2072"/>
                  <a:pt x="12038" y="2239"/>
                  <a:pt x="11991" y="2403"/>
                </a:cubicBezTo>
                <a:cubicBezTo>
                  <a:pt x="11946" y="2566"/>
                  <a:pt x="11891" y="2727"/>
                  <a:pt x="11830" y="2884"/>
                </a:cubicBezTo>
                <a:cubicBezTo>
                  <a:pt x="11818" y="2916"/>
                  <a:pt x="11804" y="2950"/>
                  <a:pt x="11791" y="2982"/>
                </a:cubicBezTo>
                <a:cubicBezTo>
                  <a:pt x="11790" y="2986"/>
                  <a:pt x="11776" y="3016"/>
                  <a:pt x="11775" y="3019"/>
                </a:cubicBezTo>
                <a:cubicBezTo>
                  <a:pt x="11767" y="3038"/>
                  <a:pt x="11759" y="3056"/>
                  <a:pt x="11751" y="3075"/>
                </a:cubicBezTo>
                <a:cubicBezTo>
                  <a:pt x="11715" y="3155"/>
                  <a:pt x="11678" y="3234"/>
                  <a:pt x="11638" y="3312"/>
                </a:cubicBezTo>
                <a:cubicBezTo>
                  <a:pt x="11488" y="3608"/>
                  <a:pt x="11310" y="3890"/>
                  <a:pt x="11108" y="4154"/>
                </a:cubicBezTo>
                <a:cubicBezTo>
                  <a:pt x="11103" y="4160"/>
                  <a:pt x="11087" y="4182"/>
                  <a:pt x="11086" y="4183"/>
                </a:cubicBezTo>
                <a:cubicBezTo>
                  <a:pt x="11074" y="4199"/>
                  <a:pt x="11060" y="4215"/>
                  <a:pt x="11048" y="4230"/>
                </a:cubicBezTo>
                <a:cubicBezTo>
                  <a:pt x="11023" y="4262"/>
                  <a:pt x="10998" y="4292"/>
                  <a:pt x="10971" y="4323"/>
                </a:cubicBezTo>
                <a:cubicBezTo>
                  <a:pt x="10915" y="4390"/>
                  <a:pt x="10856" y="4455"/>
                  <a:pt x="10796" y="4519"/>
                </a:cubicBezTo>
                <a:cubicBezTo>
                  <a:pt x="10682" y="4643"/>
                  <a:pt x="10560" y="4760"/>
                  <a:pt x="10434" y="4874"/>
                </a:cubicBezTo>
                <a:cubicBezTo>
                  <a:pt x="10227" y="5059"/>
                  <a:pt x="10083" y="5168"/>
                  <a:pt x="9851" y="5324"/>
                </a:cubicBezTo>
                <a:cubicBezTo>
                  <a:pt x="9651" y="5458"/>
                  <a:pt x="9442" y="5576"/>
                  <a:pt x="9226" y="5683"/>
                </a:cubicBezTo>
                <a:cubicBezTo>
                  <a:pt x="10599" y="4515"/>
                  <a:pt x="10826" y="2943"/>
                  <a:pt x="10760" y="1792"/>
                </a:cubicBezTo>
                <a:lnTo>
                  <a:pt x="12123" y="1792"/>
                </a:lnTo>
                <a:cubicBezTo>
                  <a:pt x="12118" y="1830"/>
                  <a:pt x="12111" y="1867"/>
                  <a:pt x="12106" y="1904"/>
                </a:cubicBezTo>
                <a:close/>
              </a:path>
            </a:pathLst>
          </a:custGeom>
          <a:solidFill>
            <a:srgbClr val="016AB5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32" name="íṥļîḍê">
            <a:extLst>
              <a:ext uri="{FF2B5EF4-FFF2-40B4-BE49-F238E27FC236}">
                <a16:creationId xmlns:a16="http://schemas.microsoft.com/office/drawing/2014/main" xmlns="" id="{78384A07-8FAB-429D-8B50-5270E469A8DC}"/>
              </a:ext>
            </a:extLst>
          </p:cNvPr>
          <p:cNvSpPr/>
          <p:nvPr/>
        </p:nvSpPr>
        <p:spPr>
          <a:xfrm>
            <a:off x="506479" y="5395930"/>
            <a:ext cx="106357" cy="160474"/>
          </a:xfrm>
          <a:custGeom>
            <a:avLst/>
            <a:gdLst>
              <a:gd name="connsiteX0" fmla="*/ 199912 w 399824"/>
              <a:gd name="connsiteY0" fmla="*/ 548461 h 603264"/>
              <a:gd name="connsiteX1" fmla="*/ 184260 w 399824"/>
              <a:gd name="connsiteY1" fmla="*/ 576984 h 603264"/>
              <a:gd name="connsiteX2" fmla="*/ 197441 w 399824"/>
              <a:gd name="connsiteY2" fmla="*/ 565465 h 603264"/>
              <a:gd name="connsiteX3" fmla="*/ 199912 w 399824"/>
              <a:gd name="connsiteY3" fmla="*/ 559157 h 603264"/>
              <a:gd name="connsiteX4" fmla="*/ 202383 w 399824"/>
              <a:gd name="connsiteY4" fmla="*/ 565465 h 603264"/>
              <a:gd name="connsiteX5" fmla="*/ 215564 w 399824"/>
              <a:gd name="connsiteY5" fmla="*/ 576984 h 603264"/>
              <a:gd name="connsiteX6" fmla="*/ 199912 w 399824"/>
              <a:gd name="connsiteY6" fmla="*/ 548461 h 603264"/>
              <a:gd name="connsiteX7" fmla="*/ 165107 w 399824"/>
              <a:gd name="connsiteY7" fmla="*/ 533684 h 603264"/>
              <a:gd name="connsiteX8" fmla="*/ 136481 w 399824"/>
              <a:gd name="connsiteY8" fmla="*/ 553946 h 603264"/>
              <a:gd name="connsiteX9" fmla="*/ 171080 w 399824"/>
              <a:gd name="connsiteY9" fmla="*/ 558060 h 603264"/>
              <a:gd name="connsiteX10" fmla="*/ 199912 w 399824"/>
              <a:gd name="connsiteY10" fmla="*/ 538313 h 603264"/>
              <a:gd name="connsiteX11" fmla="*/ 228744 w 399824"/>
              <a:gd name="connsiteY11" fmla="*/ 558060 h 603264"/>
              <a:gd name="connsiteX12" fmla="*/ 263343 w 399824"/>
              <a:gd name="connsiteY12" fmla="*/ 553946 h 603264"/>
              <a:gd name="connsiteX13" fmla="*/ 199912 w 399824"/>
              <a:gd name="connsiteY13" fmla="*/ 538313 h 603264"/>
              <a:gd name="connsiteX14" fmla="*/ 165107 w 399824"/>
              <a:gd name="connsiteY14" fmla="*/ 533684 h 603264"/>
              <a:gd name="connsiteX15" fmla="*/ 270997 w 399824"/>
              <a:gd name="connsiteY15" fmla="*/ 514623 h 603264"/>
              <a:gd name="connsiteX16" fmla="*/ 239453 w 399824"/>
              <a:gd name="connsiteY16" fmla="*/ 530359 h 603264"/>
              <a:gd name="connsiteX17" fmla="*/ 273228 w 399824"/>
              <a:gd name="connsiteY17" fmla="*/ 539684 h 603264"/>
              <a:gd name="connsiteX18" fmla="*/ 304806 w 399824"/>
              <a:gd name="connsiteY18" fmla="*/ 524600 h 603264"/>
              <a:gd name="connsiteX19" fmla="*/ 270997 w 399824"/>
              <a:gd name="connsiteY19" fmla="*/ 514623 h 603264"/>
              <a:gd name="connsiteX20" fmla="*/ 128861 w 399824"/>
              <a:gd name="connsiteY20" fmla="*/ 514623 h 603264"/>
              <a:gd name="connsiteX21" fmla="*/ 95293 w 399824"/>
              <a:gd name="connsiteY21" fmla="*/ 524600 h 603264"/>
              <a:gd name="connsiteX22" fmla="*/ 126596 w 399824"/>
              <a:gd name="connsiteY22" fmla="*/ 539684 h 603264"/>
              <a:gd name="connsiteX23" fmla="*/ 160371 w 399824"/>
              <a:gd name="connsiteY23" fmla="*/ 530359 h 603264"/>
              <a:gd name="connsiteX24" fmla="*/ 128861 w 399824"/>
              <a:gd name="connsiteY24" fmla="*/ 514623 h 603264"/>
              <a:gd name="connsiteX25" fmla="*/ 316378 w 399824"/>
              <a:gd name="connsiteY25" fmla="*/ 480555 h 603264"/>
              <a:gd name="connsiteX26" fmla="*/ 274326 w 399824"/>
              <a:gd name="connsiteY26" fmla="*/ 509789 h 603264"/>
              <a:gd name="connsiteX27" fmla="*/ 309200 w 399824"/>
              <a:gd name="connsiteY27" fmla="*/ 507595 h 603264"/>
              <a:gd name="connsiteX28" fmla="*/ 334187 w 399824"/>
              <a:gd name="connsiteY28" fmla="*/ 483186 h 603264"/>
              <a:gd name="connsiteX29" fmla="*/ 316378 w 399824"/>
              <a:gd name="connsiteY29" fmla="*/ 480555 h 603264"/>
              <a:gd name="connsiteX30" fmla="*/ 83446 w 399824"/>
              <a:gd name="connsiteY30" fmla="*/ 480555 h 603264"/>
              <a:gd name="connsiteX31" fmla="*/ 65637 w 399824"/>
              <a:gd name="connsiteY31" fmla="*/ 483186 h 603264"/>
              <a:gd name="connsiteX32" fmla="*/ 90624 w 399824"/>
              <a:gd name="connsiteY32" fmla="*/ 507595 h 603264"/>
              <a:gd name="connsiteX33" fmla="*/ 125498 w 399824"/>
              <a:gd name="connsiteY33" fmla="*/ 509789 h 603264"/>
              <a:gd name="connsiteX34" fmla="*/ 83446 w 399824"/>
              <a:gd name="connsiteY34" fmla="*/ 480555 h 603264"/>
              <a:gd name="connsiteX35" fmla="*/ 348466 w 399824"/>
              <a:gd name="connsiteY35" fmla="*/ 434641 h 603264"/>
              <a:gd name="connsiteX36" fmla="*/ 300687 w 399824"/>
              <a:gd name="connsiteY36" fmla="*/ 479072 h 603264"/>
              <a:gd name="connsiteX37" fmla="*/ 333089 w 399824"/>
              <a:gd name="connsiteY37" fmla="*/ 465907 h 603264"/>
              <a:gd name="connsiteX38" fmla="*/ 348466 w 399824"/>
              <a:gd name="connsiteY38" fmla="*/ 434641 h 603264"/>
              <a:gd name="connsiteX39" fmla="*/ 51358 w 399824"/>
              <a:gd name="connsiteY39" fmla="*/ 434641 h 603264"/>
              <a:gd name="connsiteX40" fmla="*/ 67010 w 399824"/>
              <a:gd name="connsiteY40" fmla="*/ 465907 h 603264"/>
              <a:gd name="connsiteX41" fmla="*/ 99137 w 399824"/>
              <a:gd name="connsiteY41" fmla="*/ 479072 h 603264"/>
              <a:gd name="connsiteX42" fmla="*/ 51358 w 399824"/>
              <a:gd name="connsiteY42" fmla="*/ 434641 h 603264"/>
              <a:gd name="connsiteX43" fmla="*/ 346269 w 399824"/>
              <a:gd name="connsiteY43" fmla="*/ 383903 h 603264"/>
              <a:gd name="connsiteX44" fmla="*/ 315790 w 399824"/>
              <a:gd name="connsiteY44" fmla="*/ 441498 h 603264"/>
              <a:gd name="connsiteX45" fmla="*/ 341876 w 399824"/>
              <a:gd name="connsiteY45" fmla="*/ 418460 h 603264"/>
              <a:gd name="connsiteX46" fmla="*/ 346269 w 399824"/>
              <a:gd name="connsiteY46" fmla="*/ 383903 h 603264"/>
              <a:gd name="connsiteX47" fmla="*/ 53555 w 399824"/>
              <a:gd name="connsiteY47" fmla="*/ 383903 h 603264"/>
              <a:gd name="connsiteX48" fmla="*/ 58223 w 399824"/>
              <a:gd name="connsiteY48" fmla="*/ 418460 h 603264"/>
              <a:gd name="connsiteX49" fmla="*/ 84309 w 399824"/>
              <a:gd name="connsiteY49" fmla="*/ 441498 h 603264"/>
              <a:gd name="connsiteX50" fmla="*/ 53555 w 399824"/>
              <a:gd name="connsiteY50" fmla="*/ 383903 h 603264"/>
              <a:gd name="connsiteX51" fmla="*/ 213390 w 399824"/>
              <a:gd name="connsiteY51" fmla="*/ 353180 h 603264"/>
              <a:gd name="connsiteX52" fmla="*/ 213672 w 399824"/>
              <a:gd name="connsiteY52" fmla="*/ 353745 h 603264"/>
              <a:gd name="connsiteX53" fmla="*/ 213390 w 399824"/>
              <a:gd name="connsiteY53" fmla="*/ 354027 h 603264"/>
              <a:gd name="connsiteX54" fmla="*/ 212260 w 399824"/>
              <a:gd name="connsiteY54" fmla="*/ 351557 h 603264"/>
              <a:gd name="connsiteX55" fmla="*/ 213107 w 399824"/>
              <a:gd name="connsiteY55" fmla="*/ 354271 h 603264"/>
              <a:gd name="connsiteX56" fmla="*/ 211978 w 399824"/>
              <a:gd name="connsiteY56" fmla="*/ 355085 h 603264"/>
              <a:gd name="connsiteX57" fmla="*/ 211696 w 399824"/>
              <a:gd name="connsiteY57" fmla="*/ 352100 h 603264"/>
              <a:gd name="connsiteX58" fmla="*/ 327597 w 399824"/>
              <a:gd name="connsiteY58" fmla="*/ 336729 h 603264"/>
              <a:gd name="connsiteX59" fmla="*/ 317437 w 399824"/>
              <a:gd name="connsiteY59" fmla="*/ 401181 h 603264"/>
              <a:gd name="connsiteX60" fmla="*/ 334737 w 399824"/>
              <a:gd name="connsiteY60" fmla="*/ 371012 h 603264"/>
              <a:gd name="connsiteX61" fmla="*/ 327597 w 399824"/>
              <a:gd name="connsiteY61" fmla="*/ 336729 h 603264"/>
              <a:gd name="connsiteX62" fmla="*/ 72227 w 399824"/>
              <a:gd name="connsiteY62" fmla="*/ 336729 h 603264"/>
              <a:gd name="connsiteX63" fmla="*/ 65087 w 399824"/>
              <a:gd name="connsiteY63" fmla="*/ 371012 h 603264"/>
              <a:gd name="connsiteX64" fmla="*/ 82387 w 399824"/>
              <a:gd name="connsiteY64" fmla="*/ 401181 h 603264"/>
              <a:gd name="connsiteX65" fmla="*/ 72227 w 399824"/>
              <a:gd name="connsiteY65" fmla="*/ 336729 h 603264"/>
              <a:gd name="connsiteX66" fmla="*/ 214740 w 399824"/>
              <a:gd name="connsiteY66" fmla="*/ 311497 h 603264"/>
              <a:gd name="connsiteX67" fmla="*/ 211445 w 399824"/>
              <a:gd name="connsiteY67" fmla="*/ 312868 h 603264"/>
              <a:gd name="connsiteX68" fmla="*/ 208424 w 399824"/>
              <a:gd name="connsiteY68" fmla="*/ 315062 h 603264"/>
              <a:gd name="connsiteX69" fmla="*/ 204031 w 399824"/>
              <a:gd name="connsiteY69" fmla="*/ 318079 h 603264"/>
              <a:gd name="connsiteX70" fmla="*/ 194146 w 399824"/>
              <a:gd name="connsiteY70" fmla="*/ 330147 h 603264"/>
              <a:gd name="connsiteX71" fmla="*/ 192223 w 399824"/>
              <a:gd name="connsiteY71" fmla="*/ 331792 h 603264"/>
              <a:gd name="connsiteX72" fmla="*/ 189752 w 399824"/>
              <a:gd name="connsiteY72" fmla="*/ 333986 h 603264"/>
              <a:gd name="connsiteX73" fmla="*/ 187830 w 399824"/>
              <a:gd name="connsiteY73" fmla="*/ 336729 h 603264"/>
              <a:gd name="connsiteX74" fmla="*/ 187006 w 399824"/>
              <a:gd name="connsiteY74" fmla="*/ 340843 h 603264"/>
              <a:gd name="connsiteX75" fmla="*/ 187281 w 399824"/>
              <a:gd name="connsiteY75" fmla="*/ 344408 h 603264"/>
              <a:gd name="connsiteX76" fmla="*/ 187555 w 399824"/>
              <a:gd name="connsiteY76" fmla="*/ 347974 h 603264"/>
              <a:gd name="connsiteX77" fmla="*/ 188654 w 399824"/>
              <a:gd name="connsiteY77" fmla="*/ 354556 h 603264"/>
              <a:gd name="connsiteX78" fmla="*/ 190027 w 399824"/>
              <a:gd name="connsiteY78" fmla="*/ 358122 h 603264"/>
              <a:gd name="connsiteX79" fmla="*/ 189477 w 399824"/>
              <a:gd name="connsiteY79" fmla="*/ 361962 h 603264"/>
              <a:gd name="connsiteX80" fmla="*/ 185908 w 399824"/>
              <a:gd name="connsiteY80" fmla="*/ 366075 h 603264"/>
              <a:gd name="connsiteX81" fmla="*/ 176846 w 399824"/>
              <a:gd name="connsiteY81" fmla="*/ 374852 h 603264"/>
              <a:gd name="connsiteX82" fmla="*/ 173551 w 399824"/>
              <a:gd name="connsiteY82" fmla="*/ 384451 h 603264"/>
              <a:gd name="connsiteX83" fmla="*/ 174100 w 399824"/>
              <a:gd name="connsiteY83" fmla="*/ 387194 h 603264"/>
              <a:gd name="connsiteX84" fmla="*/ 163940 w 399824"/>
              <a:gd name="connsiteY84" fmla="*/ 389936 h 603264"/>
              <a:gd name="connsiteX85" fmla="*/ 145817 w 399824"/>
              <a:gd name="connsiteY85" fmla="*/ 393776 h 603264"/>
              <a:gd name="connsiteX86" fmla="*/ 140326 w 399824"/>
              <a:gd name="connsiteY86" fmla="*/ 391856 h 603264"/>
              <a:gd name="connsiteX87" fmla="*/ 138953 w 399824"/>
              <a:gd name="connsiteY87" fmla="*/ 388565 h 603264"/>
              <a:gd name="connsiteX88" fmla="*/ 137854 w 399824"/>
              <a:gd name="connsiteY88" fmla="*/ 386371 h 603264"/>
              <a:gd name="connsiteX89" fmla="*/ 137030 w 399824"/>
              <a:gd name="connsiteY89" fmla="*/ 385822 h 603264"/>
              <a:gd name="connsiteX90" fmla="*/ 136207 w 399824"/>
              <a:gd name="connsiteY90" fmla="*/ 385000 h 603264"/>
              <a:gd name="connsiteX91" fmla="*/ 135108 w 399824"/>
              <a:gd name="connsiteY91" fmla="*/ 383354 h 603264"/>
              <a:gd name="connsiteX92" fmla="*/ 134834 w 399824"/>
              <a:gd name="connsiteY92" fmla="*/ 387742 h 603264"/>
              <a:gd name="connsiteX93" fmla="*/ 136207 w 399824"/>
              <a:gd name="connsiteY93" fmla="*/ 392130 h 603264"/>
              <a:gd name="connsiteX94" fmla="*/ 138129 w 399824"/>
              <a:gd name="connsiteY94" fmla="*/ 395147 h 603264"/>
              <a:gd name="connsiteX95" fmla="*/ 140875 w 399824"/>
              <a:gd name="connsiteY95" fmla="*/ 397890 h 603264"/>
              <a:gd name="connsiteX96" fmla="*/ 141699 w 399824"/>
              <a:gd name="connsiteY96" fmla="*/ 400907 h 603264"/>
              <a:gd name="connsiteX97" fmla="*/ 141973 w 399824"/>
              <a:gd name="connsiteY97" fmla="*/ 403924 h 603264"/>
              <a:gd name="connsiteX98" fmla="*/ 143895 w 399824"/>
              <a:gd name="connsiteY98" fmla="*/ 406941 h 603264"/>
              <a:gd name="connsiteX99" fmla="*/ 144170 w 399824"/>
              <a:gd name="connsiteY99" fmla="*/ 403375 h 603264"/>
              <a:gd name="connsiteX100" fmla="*/ 145543 w 399824"/>
              <a:gd name="connsiteY100" fmla="*/ 400633 h 603264"/>
              <a:gd name="connsiteX101" fmla="*/ 149936 w 399824"/>
              <a:gd name="connsiteY101" fmla="*/ 399536 h 603264"/>
              <a:gd name="connsiteX102" fmla="*/ 164764 w 399824"/>
              <a:gd name="connsiteY102" fmla="*/ 398164 h 603264"/>
              <a:gd name="connsiteX103" fmla="*/ 173551 w 399824"/>
              <a:gd name="connsiteY103" fmla="*/ 397890 h 603264"/>
              <a:gd name="connsiteX104" fmla="*/ 175199 w 399824"/>
              <a:gd name="connsiteY104" fmla="*/ 406392 h 603264"/>
              <a:gd name="connsiteX105" fmla="*/ 179867 w 399824"/>
              <a:gd name="connsiteY105" fmla="*/ 420928 h 603264"/>
              <a:gd name="connsiteX106" fmla="*/ 182613 w 399824"/>
              <a:gd name="connsiteY106" fmla="*/ 427785 h 603264"/>
              <a:gd name="connsiteX107" fmla="*/ 174650 w 399824"/>
              <a:gd name="connsiteY107" fmla="*/ 432447 h 603264"/>
              <a:gd name="connsiteX108" fmla="*/ 159822 w 399824"/>
              <a:gd name="connsiteY108" fmla="*/ 441772 h 603264"/>
              <a:gd name="connsiteX109" fmla="*/ 150211 w 399824"/>
              <a:gd name="connsiteY109" fmla="*/ 451371 h 603264"/>
              <a:gd name="connsiteX110" fmla="*/ 148014 w 399824"/>
              <a:gd name="connsiteY110" fmla="*/ 458776 h 603264"/>
              <a:gd name="connsiteX111" fmla="*/ 151584 w 399824"/>
              <a:gd name="connsiteY111" fmla="*/ 463987 h 603264"/>
              <a:gd name="connsiteX112" fmla="*/ 166412 w 399824"/>
              <a:gd name="connsiteY112" fmla="*/ 466182 h 603264"/>
              <a:gd name="connsiteX113" fmla="*/ 181240 w 399824"/>
              <a:gd name="connsiteY113" fmla="*/ 466456 h 603264"/>
              <a:gd name="connsiteX114" fmla="*/ 182338 w 399824"/>
              <a:gd name="connsiteY114" fmla="*/ 467279 h 603264"/>
              <a:gd name="connsiteX115" fmla="*/ 183711 w 399824"/>
              <a:gd name="connsiteY115" fmla="*/ 467553 h 603264"/>
              <a:gd name="connsiteX116" fmla="*/ 184809 w 399824"/>
              <a:gd name="connsiteY116" fmla="*/ 467553 h 603264"/>
              <a:gd name="connsiteX117" fmla="*/ 186182 w 399824"/>
              <a:gd name="connsiteY117" fmla="*/ 468101 h 603264"/>
              <a:gd name="connsiteX118" fmla="*/ 187555 w 399824"/>
              <a:gd name="connsiteY118" fmla="*/ 468924 h 603264"/>
              <a:gd name="connsiteX119" fmla="*/ 189752 w 399824"/>
              <a:gd name="connsiteY119" fmla="*/ 468924 h 603264"/>
              <a:gd name="connsiteX120" fmla="*/ 191674 w 399824"/>
              <a:gd name="connsiteY120" fmla="*/ 469747 h 603264"/>
              <a:gd name="connsiteX121" fmla="*/ 194420 w 399824"/>
              <a:gd name="connsiteY121" fmla="*/ 470021 h 603264"/>
              <a:gd name="connsiteX122" fmla="*/ 195793 w 399824"/>
              <a:gd name="connsiteY122" fmla="*/ 470570 h 603264"/>
              <a:gd name="connsiteX123" fmla="*/ 197166 w 399824"/>
              <a:gd name="connsiteY123" fmla="*/ 470570 h 603264"/>
              <a:gd name="connsiteX124" fmla="*/ 199912 w 399824"/>
              <a:gd name="connsiteY124" fmla="*/ 470844 h 603264"/>
              <a:gd name="connsiteX125" fmla="*/ 202109 w 399824"/>
              <a:gd name="connsiteY125" fmla="*/ 471941 h 603264"/>
              <a:gd name="connsiteX126" fmla="*/ 204580 w 399824"/>
              <a:gd name="connsiteY126" fmla="*/ 473312 h 603264"/>
              <a:gd name="connsiteX127" fmla="*/ 206228 w 399824"/>
              <a:gd name="connsiteY127" fmla="*/ 473038 h 603264"/>
              <a:gd name="connsiteX128" fmla="*/ 208699 w 399824"/>
              <a:gd name="connsiteY128" fmla="*/ 473587 h 603264"/>
              <a:gd name="connsiteX129" fmla="*/ 213092 w 399824"/>
              <a:gd name="connsiteY129" fmla="*/ 473861 h 603264"/>
              <a:gd name="connsiteX130" fmla="*/ 215564 w 399824"/>
              <a:gd name="connsiteY130" fmla="*/ 475232 h 603264"/>
              <a:gd name="connsiteX131" fmla="*/ 216662 w 399824"/>
              <a:gd name="connsiteY131" fmla="*/ 474409 h 603264"/>
              <a:gd name="connsiteX132" fmla="*/ 217211 w 399824"/>
              <a:gd name="connsiteY132" fmla="*/ 472215 h 603264"/>
              <a:gd name="connsiteX133" fmla="*/ 216113 w 399824"/>
              <a:gd name="connsiteY133" fmla="*/ 471393 h 603264"/>
              <a:gd name="connsiteX134" fmla="*/ 215564 w 399824"/>
              <a:gd name="connsiteY134" fmla="*/ 470570 h 603264"/>
              <a:gd name="connsiteX135" fmla="*/ 212269 w 399824"/>
              <a:gd name="connsiteY135" fmla="*/ 467279 h 603264"/>
              <a:gd name="connsiteX136" fmla="*/ 207326 w 399824"/>
              <a:gd name="connsiteY136" fmla="*/ 462616 h 603264"/>
              <a:gd name="connsiteX137" fmla="*/ 205953 w 399824"/>
              <a:gd name="connsiteY137" fmla="*/ 461793 h 603264"/>
              <a:gd name="connsiteX138" fmla="*/ 205129 w 399824"/>
              <a:gd name="connsiteY138" fmla="*/ 460696 h 603264"/>
              <a:gd name="connsiteX139" fmla="*/ 201010 w 399824"/>
              <a:gd name="connsiteY139" fmla="*/ 456582 h 603264"/>
              <a:gd name="connsiteX140" fmla="*/ 197441 w 399824"/>
              <a:gd name="connsiteY140" fmla="*/ 457405 h 603264"/>
              <a:gd name="connsiteX141" fmla="*/ 196068 w 399824"/>
              <a:gd name="connsiteY141" fmla="*/ 457405 h 603264"/>
              <a:gd name="connsiteX142" fmla="*/ 194695 w 399824"/>
              <a:gd name="connsiteY142" fmla="*/ 456582 h 603264"/>
              <a:gd name="connsiteX143" fmla="*/ 193322 w 399824"/>
              <a:gd name="connsiteY143" fmla="*/ 457131 h 603264"/>
              <a:gd name="connsiteX144" fmla="*/ 192223 w 399824"/>
              <a:gd name="connsiteY144" fmla="*/ 456308 h 603264"/>
              <a:gd name="connsiteX145" fmla="*/ 191125 w 399824"/>
              <a:gd name="connsiteY145" fmla="*/ 455485 h 603264"/>
              <a:gd name="connsiteX146" fmla="*/ 189203 w 399824"/>
              <a:gd name="connsiteY146" fmla="*/ 455485 h 603264"/>
              <a:gd name="connsiteX147" fmla="*/ 187830 w 399824"/>
              <a:gd name="connsiteY147" fmla="*/ 455211 h 603264"/>
              <a:gd name="connsiteX148" fmla="*/ 183162 w 399824"/>
              <a:gd name="connsiteY148" fmla="*/ 454937 h 603264"/>
              <a:gd name="connsiteX149" fmla="*/ 178768 w 399824"/>
              <a:gd name="connsiteY149" fmla="*/ 453565 h 603264"/>
              <a:gd name="connsiteX150" fmla="*/ 175473 w 399824"/>
              <a:gd name="connsiteY150" fmla="*/ 451920 h 603264"/>
              <a:gd name="connsiteX151" fmla="*/ 194146 w 399824"/>
              <a:gd name="connsiteY151" fmla="*/ 444240 h 603264"/>
              <a:gd name="connsiteX152" fmla="*/ 204305 w 399824"/>
              <a:gd name="connsiteY152" fmla="*/ 437932 h 603264"/>
              <a:gd name="connsiteX153" fmla="*/ 236433 w 399824"/>
              <a:gd name="connsiteY153" fmla="*/ 451371 h 603264"/>
              <a:gd name="connsiteX154" fmla="*/ 246867 w 399824"/>
              <a:gd name="connsiteY154" fmla="*/ 443692 h 603264"/>
              <a:gd name="connsiteX155" fmla="*/ 249888 w 399824"/>
              <a:gd name="connsiteY155" fmla="*/ 430527 h 603264"/>
              <a:gd name="connsiteX156" fmla="*/ 251261 w 399824"/>
              <a:gd name="connsiteY156" fmla="*/ 420654 h 603264"/>
              <a:gd name="connsiteX157" fmla="*/ 252908 w 399824"/>
              <a:gd name="connsiteY157" fmla="*/ 417637 h 603264"/>
              <a:gd name="connsiteX158" fmla="*/ 254007 w 399824"/>
              <a:gd name="connsiteY158" fmla="*/ 414620 h 603264"/>
              <a:gd name="connsiteX159" fmla="*/ 255380 w 399824"/>
              <a:gd name="connsiteY159" fmla="*/ 413523 h 603264"/>
              <a:gd name="connsiteX160" fmla="*/ 256753 w 399824"/>
              <a:gd name="connsiteY160" fmla="*/ 411603 h 603264"/>
              <a:gd name="connsiteX161" fmla="*/ 258949 w 399824"/>
              <a:gd name="connsiteY161" fmla="*/ 410780 h 603264"/>
              <a:gd name="connsiteX162" fmla="*/ 261421 w 399824"/>
              <a:gd name="connsiteY162" fmla="*/ 409135 h 603264"/>
              <a:gd name="connsiteX163" fmla="*/ 263068 w 399824"/>
              <a:gd name="connsiteY163" fmla="*/ 407489 h 603264"/>
              <a:gd name="connsiteX164" fmla="*/ 264441 w 399824"/>
              <a:gd name="connsiteY164" fmla="*/ 404198 h 603264"/>
              <a:gd name="connsiteX165" fmla="*/ 263617 w 399824"/>
              <a:gd name="connsiteY165" fmla="*/ 402827 h 603264"/>
              <a:gd name="connsiteX166" fmla="*/ 262244 w 399824"/>
              <a:gd name="connsiteY166" fmla="*/ 402004 h 603264"/>
              <a:gd name="connsiteX167" fmla="*/ 261421 w 399824"/>
              <a:gd name="connsiteY167" fmla="*/ 400633 h 603264"/>
              <a:gd name="connsiteX168" fmla="*/ 259773 w 399824"/>
              <a:gd name="connsiteY168" fmla="*/ 399810 h 603264"/>
              <a:gd name="connsiteX169" fmla="*/ 255929 w 399824"/>
              <a:gd name="connsiteY169" fmla="*/ 400358 h 603264"/>
              <a:gd name="connsiteX170" fmla="*/ 254007 w 399824"/>
              <a:gd name="connsiteY170" fmla="*/ 401730 h 603264"/>
              <a:gd name="connsiteX171" fmla="*/ 250986 w 399824"/>
              <a:gd name="connsiteY171" fmla="*/ 403101 h 603264"/>
              <a:gd name="connsiteX172" fmla="*/ 247142 w 399824"/>
              <a:gd name="connsiteY172" fmla="*/ 404472 h 603264"/>
              <a:gd name="connsiteX173" fmla="*/ 241925 w 399824"/>
              <a:gd name="connsiteY173" fmla="*/ 408312 h 603264"/>
              <a:gd name="connsiteX174" fmla="*/ 241650 w 399824"/>
              <a:gd name="connsiteY174" fmla="*/ 411329 h 603264"/>
              <a:gd name="connsiteX175" fmla="*/ 242199 w 399824"/>
              <a:gd name="connsiteY175" fmla="*/ 412974 h 603264"/>
              <a:gd name="connsiteX176" fmla="*/ 239728 w 399824"/>
              <a:gd name="connsiteY176" fmla="*/ 416814 h 603264"/>
              <a:gd name="connsiteX177" fmla="*/ 239453 w 399824"/>
              <a:gd name="connsiteY177" fmla="*/ 417363 h 603264"/>
              <a:gd name="connsiteX178" fmla="*/ 237531 w 399824"/>
              <a:gd name="connsiteY178" fmla="*/ 421202 h 603264"/>
              <a:gd name="connsiteX179" fmla="*/ 234236 w 399824"/>
              <a:gd name="connsiteY179" fmla="*/ 432996 h 603264"/>
              <a:gd name="connsiteX180" fmla="*/ 229843 w 399824"/>
              <a:gd name="connsiteY180" fmla="*/ 430527 h 603264"/>
              <a:gd name="connsiteX181" fmla="*/ 213092 w 399824"/>
              <a:gd name="connsiteY181" fmla="*/ 421202 h 603264"/>
              <a:gd name="connsiteX182" fmla="*/ 203756 w 399824"/>
              <a:gd name="connsiteY182" fmla="*/ 409683 h 603264"/>
              <a:gd name="connsiteX183" fmla="*/ 198539 w 399824"/>
              <a:gd name="connsiteY183" fmla="*/ 404747 h 603264"/>
              <a:gd name="connsiteX184" fmla="*/ 197715 w 399824"/>
              <a:gd name="connsiteY184" fmla="*/ 400907 h 603264"/>
              <a:gd name="connsiteX185" fmla="*/ 197715 w 399824"/>
              <a:gd name="connsiteY185" fmla="*/ 397067 h 603264"/>
              <a:gd name="connsiteX186" fmla="*/ 197990 w 399824"/>
              <a:gd name="connsiteY186" fmla="*/ 395696 h 603264"/>
              <a:gd name="connsiteX187" fmla="*/ 200461 w 399824"/>
              <a:gd name="connsiteY187" fmla="*/ 391856 h 603264"/>
              <a:gd name="connsiteX188" fmla="*/ 207326 w 399824"/>
              <a:gd name="connsiteY188" fmla="*/ 378417 h 603264"/>
              <a:gd name="connsiteX189" fmla="*/ 206228 w 399824"/>
              <a:gd name="connsiteY189" fmla="*/ 369092 h 603264"/>
              <a:gd name="connsiteX190" fmla="*/ 204855 w 399824"/>
              <a:gd name="connsiteY190" fmla="*/ 361139 h 603264"/>
              <a:gd name="connsiteX191" fmla="*/ 209248 w 399824"/>
              <a:gd name="connsiteY191" fmla="*/ 362784 h 603264"/>
              <a:gd name="connsiteX192" fmla="*/ 206502 w 399824"/>
              <a:gd name="connsiteY192" fmla="*/ 361413 h 603264"/>
              <a:gd name="connsiteX193" fmla="*/ 212543 w 399824"/>
              <a:gd name="connsiteY193" fmla="*/ 360864 h 603264"/>
              <a:gd name="connsiteX194" fmla="*/ 208424 w 399824"/>
              <a:gd name="connsiteY194" fmla="*/ 360316 h 603264"/>
              <a:gd name="connsiteX195" fmla="*/ 210621 w 399824"/>
              <a:gd name="connsiteY195" fmla="*/ 360042 h 603264"/>
              <a:gd name="connsiteX196" fmla="*/ 206777 w 399824"/>
              <a:gd name="connsiteY196" fmla="*/ 358670 h 603264"/>
              <a:gd name="connsiteX197" fmla="*/ 210072 w 399824"/>
              <a:gd name="connsiteY197" fmla="*/ 358670 h 603264"/>
              <a:gd name="connsiteX198" fmla="*/ 211445 w 399824"/>
              <a:gd name="connsiteY198" fmla="*/ 358670 h 603264"/>
              <a:gd name="connsiteX199" fmla="*/ 211445 w 399824"/>
              <a:gd name="connsiteY199" fmla="*/ 358396 h 603264"/>
              <a:gd name="connsiteX200" fmla="*/ 212818 w 399824"/>
              <a:gd name="connsiteY200" fmla="*/ 355928 h 603264"/>
              <a:gd name="connsiteX201" fmla="*/ 211445 w 399824"/>
              <a:gd name="connsiteY201" fmla="*/ 357025 h 603264"/>
              <a:gd name="connsiteX202" fmla="*/ 212543 w 399824"/>
              <a:gd name="connsiteY202" fmla="*/ 355379 h 603264"/>
              <a:gd name="connsiteX203" fmla="*/ 213092 w 399824"/>
              <a:gd name="connsiteY203" fmla="*/ 354831 h 603264"/>
              <a:gd name="connsiteX204" fmla="*/ 211994 w 399824"/>
              <a:gd name="connsiteY204" fmla="*/ 360590 h 603264"/>
              <a:gd name="connsiteX205" fmla="*/ 213367 w 399824"/>
              <a:gd name="connsiteY205" fmla="*/ 354556 h 603264"/>
              <a:gd name="connsiteX206" fmla="*/ 213642 w 399824"/>
              <a:gd name="connsiteY206" fmla="*/ 354282 h 603264"/>
              <a:gd name="connsiteX207" fmla="*/ 213367 w 399824"/>
              <a:gd name="connsiteY207" fmla="*/ 361687 h 603264"/>
              <a:gd name="connsiteX208" fmla="*/ 213916 w 399824"/>
              <a:gd name="connsiteY208" fmla="*/ 354008 h 603264"/>
              <a:gd name="connsiteX209" fmla="*/ 214740 w 399824"/>
              <a:gd name="connsiteY209" fmla="*/ 352911 h 603264"/>
              <a:gd name="connsiteX210" fmla="*/ 213916 w 399824"/>
              <a:gd name="connsiteY210" fmla="*/ 353734 h 603264"/>
              <a:gd name="connsiteX211" fmla="*/ 210621 w 399824"/>
              <a:gd name="connsiteY211" fmla="*/ 347425 h 603264"/>
              <a:gd name="connsiteX212" fmla="*/ 212818 w 399824"/>
              <a:gd name="connsiteY212" fmla="*/ 347425 h 603264"/>
              <a:gd name="connsiteX213" fmla="*/ 212269 w 399824"/>
              <a:gd name="connsiteY213" fmla="*/ 346877 h 603264"/>
              <a:gd name="connsiteX214" fmla="*/ 213367 w 399824"/>
              <a:gd name="connsiteY214" fmla="*/ 347151 h 603264"/>
              <a:gd name="connsiteX215" fmla="*/ 212818 w 399824"/>
              <a:gd name="connsiteY215" fmla="*/ 346603 h 603264"/>
              <a:gd name="connsiteX216" fmla="*/ 214191 w 399824"/>
              <a:gd name="connsiteY216" fmla="*/ 346603 h 603264"/>
              <a:gd name="connsiteX217" fmla="*/ 214740 w 399824"/>
              <a:gd name="connsiteY217" fmla="*/ 346328 h 603264"/>
              <a:gd name="connsiteX218" fmla="*/ 215289 w 399824"/>
              <a:gd name="connsiteY218" fmla="*/ 346054 h 603264"/>
              <a:gd name="connsiteX219" fmla="*/ 215015 w 399824"/>
              <a:gd name="connsiteY219" fmla="*/ 345231 h 603264"/>
              <a:gd name="connsiteX220" fmla="*/ 215564 w 399824"/>
              <a:gd name="connsiteY220" fmla="*/ 344134 h 603264"/>
              <a:gd name="connsiteX221" fmla="*/ 215289 w 399824"/>
              <a:gd name="connsiteY221" fmla="*/ 344408 h 603264"/>
              <a:gd name="connsiteX222" fmla="*/ 215289 w 399824"/>
              <a:gd name="connsiteY222" fmla="*/ 343586 h 603264"/>
              <a:gd name="connsiteX223" fmla="*/ 214740 w 399824"/>
              <a:gd name="connsiteY223" fmla="*/ 343860 h 603264"/>
              <a:gd name="connsiteX224" fmla="*/ 215015 w 399824"/>
              <a:gd name="connsiteY224" fmla="*/ 343311 h 603264"/>
              <a:gd name="connsiteX225" fmla="*/ 215289 w 399824"/>
              <a:gd name="connsiteY225" fmla="*/ 342763 h 603264"/>
              <a:gd name="connsiteX226" fmla="*/ 213092 w 399824"/>
              <a:gd name="connsiteY226" fmla="*/ 343586 h 603264"/>
              <a:gd name="connsiteX227" fmla="*/ 214191 w 399824"/>
              <a:gd name="connsiteY227" fmla="*/ 342763 h 603264"/>
              <a:gd name="connsiteX228" fmla="*/ 214465 w 399824"/>
              <a:gd name="connsiteY228" fmla="*/ 341940 h 603264"/>
              <a:gd name="connsiteX229" fmla="*/ 214465 w 399824"/>
              <a:gd name="connsiteY229" fmla="*/ 341117 h 603264"/>
              <a:gd name="connsiteX230" fmla="*/ 214191 w 399824"/>
              <a:gd name="connsiteY230" fmla="*/ 341940 h 603264"/>
              <a:gd name="connsiteX231" fmla="*/ 214191 w 399824"/>
              <a:gd name="connsiteY231" fmla="*/ 341117 h 603264"/>
              <a:gd name="connsiteX232" fmla="*/ 213092 w 399824"/>
              <a:gd name="connsiteY232" fmla="*/ 342214 h 603264"/>
              <a:gd name="connsiteX233" fmla="*/ 212543 w 399824"/>
              <a:gd name="connsiteY233" fmla="*/ 342489 h 603264"/>
              <a:gd name="connsiteX234" fmla="*/ 212543 w 399824"/>
              <a:gd name="connsiteY234" fmla="*/ 342214 h 603264"/>
              <a:gd name="connsiteX235" fmla="*/ 211170 w 399824"/>
              <a:gd name="connsiteY235" fmla="*/ 338923 h 603264"/>
              <a:gd name="connsiteX236" fmla="*/ 211445 w 399824"/>
              <a:gd name="connsiteY236" fmla="*/ 340294 h 603264"/>
              <a:gd name="connsiteX237" fmla="*/ 210896 w 399824"/>
              <a:gd name="connsiteY237" fmla="*/ 339197 h 603264"/>
              <a:gd name="connsiteX238" fmla="*/ 211170 w 399824"/>
              <a:gd name="connsiteY238" fmla="*/ 340294 h 603264"/>
              <a:gd name="connsiteX239" fmla="*/ 211170 w 399824"/>
              <a:gd name="connsiteY239" fmla="*/ 341117 h 603264"/>
              <a:gd name="connsiteX240" fmla="*/ 210896 w 399824"/>
              <a:gd name="connsiteY240" fmla="*/ 340569 h 603264"/>
              <a:gd name="connsiteX241" fmla="*/ 210621 w 399824"/>
              <a:gd name="connsiteY241" fmla="*/ 340020 h 603264"/>
              <a:gd name="connsiteX242" fmla="*/ 209797 w 399824"/>
              <a:gd name="connsiteY242" fmla="*/ 338375 h 603264"/>
              <a:gd name="connsiteX243" fmla="*/ 210072 w 399824"/>
              <a:gd name="connsiteY243" fmla="*/ 339197 h 603264"/>
              <a:gd name="connsiteX244" fmla="*/ 210072 w 399824"/>
              <a:gd name="connsiteY244" fmla="*/ 340020 h 603264"/>
              <a:gd name="connsiteX245" fmla="*/ 208973 w 399824"/>
              <a:gd name="connsiteY245" fmla="*/ 338100 h 603264"/>
              <a:gd name="connsiteX246" fmla="*/ 209248 w 399824"/>
              <a:gd name="connsiteY246" fmla="*/ 339746 h 603264"/>
              <a:gd name="connsiteX247" fmla="*/ 209523 w 399824"/>
              <a:gd name="connsiteY247" fmla="*/ 341392 h 603264"/>
              <a:gd name="connsiteX248" fmla="*/ 208150 w 399824"/>
              <a:gd name="connsiteY248" fmla="*/ 340843 h 603264"/>
              <a:gd name="connsiteX249" fmla="*/ 207875 w 399824"/>
              <a:gd name="connsiteY249" fmla="*/ 339472 h 603264"/>
              <a:gd name="connsiteX250" fmla="*/ 207600 w 399824"/>
              <a:gd name="connsiteY250" fmla="*/ 336181 h 603264"/>
              <a:gd name="connsiteX251" fmla="*/ 204305 w 399824"/>
              <a:gd name="connsiteY251" fmla="*/ 331792 h 603264"/>
              <a:gd name="connsiteX252" fmla="*/ 207600 w 399824"/>
              <a:gd name="connsiteY252" fmla="*/ 326033 h 603264"/>
              <a:gd name="connsiteX253" fmla="*/ 211719 w 399824"/>
              <a:gd name="connsiteY253" fmla="*/ 319725 h 603264"/>
              <a:gd name="connsiteX254" fmla="*/ 213916 w 399824"/>
              <a:gd name="connsiteY254" fmla="*/ 321370 h 603264"/>
              <a:gd name="connsiteX255" fmla="*/ 216113 w 399824"/>
              <a:gd name="connsiteY255" fmla="*/ 324661 h 603264"/>
              <a:gd name="connsiteX256" fmla="*/ 218859 w 399824"/>
              <a:gd name="connsiteY256" fmla="*/ 328227 h 603264"/>
              <a:gd name="connsiteX257" fmla="*/ 218310 w 399824"/>
              <a:gd name="connsiteY257" fmla="*/ 324113 h 603264"/>
              <a:gd name="connsiteX258" fmla="*/ 216937 w 399824"/>
              <a:gd name="connsiteY258" fmla="*/ 320548 h 603264"/>
              <a:gd name="connsiteX259" fmla="*/ 219683 w 399824"/>
              <a:gd name="connsiteY259" fmla="*/ 323290 h 603264"/>
              <a:gd name="connsiteX260" fmla="*/ 223252 w 399824"/>
              <a:gd name="connsiteY260" fmla="*/ 325759 h 603264"/>
              <a:gd name="connsiteX261" fmla="*/ 224351 w 399824"/>
              <a:gd name="connsiteY261" fmla="*/ 324113 h 603264"/>
              <a:gd name="connsiteX262" fmla="*/ 219957 w 399824"/>
              <a:gd name="connsiteY262" fmla="*/ 319450 h 603264"/>
              <a:gd name="connsiteX263" fmla="*/ 223802 w 399824"/>
              <a:gd name="connsiteY263" fmla="*/ 321645 h 603264"/>
              <a:gd name="connsiteX264" fmla="*/ 226822 w 399824"/>
              <a:gd name="connsiteY264" fmla="*/ 322742 h 603264"/>
              <a:gd name="connsiteX265" fmla="*/ 224351 w 399824"/>
              <a:gd name="connsiteY265" fmla="*/ 319725 h 603264"/>
              <a:gd name="connsiteX266" fmla="*/ 220781 w 399824"/>
              <a:gd name="connsiteY266" fmla="*/ 316708 h 603264"/>
              <a:gd name="connsiteX267" fmla="*/ 220781 w 399824"/>
              <a:gd name="connsiteY267" fmla="*/ 315337 h 603264"/>
              <a:gd name="connsiteX268" fmla="*/ 224076 w 399824"/>
              <a:gd name="connsiteY268" fmla="*/ 315062 h 603264"/>
              <a:gd name="connsiteX269" fmla="*/ 227646 w 399824"/>
              <a:gd name="connsiteY269" fmla="*/ 314788 h 603264"/>
              <a:gd name="connsiteX270" fmla="*/ 226273 w 399824"/>
              <a:gd name="connsiteY270" fmla="*/ 313142 h 603264"/>
              <a:gd name="connsiteX271" fmla="*/ 220781 w 399824"/>
              <a:gd name="connsiteY271" fmla="*/ 313417 h 603264"/>
              <a:gd name="connsiteX272" fmla="*/ 218584 w 399824"/>
              <a:gd name="connsiteY272" fmla="*/ 312594 h 603264"/>
              <a:gd name="connsiteX273" fmla="*/ 199912 w 399824"/>
              <a:gd name="connsiteY273" fmla="*/ 239640 h 603264"/>
              <a:gd name="connsiteX274" fmla="*/ 376749 w 399824"/>
              <a:gd name="connsiteY274" fmla="*/ 416266 h 603264"/>
              <a:gd name="connsiteX275" fmla="*/ 199912 w 399824"/>
              <a:gd name="connsiteY275" fmla="*/ 592891 h 603264"/>
              <a:gd name="connsiteX276" fmla="*/ 23075 w 399824"/>
              <a:gd name="connsiteY276" fmla="*/ 416266 h 603264"/>
              <a:gd name="connsiteX277" fmla="*/ 199912 w 399824"/>
              <a:gd name="connsiteY277" fmla="*/ 239640 h 603264"/>
              <a:gd name="connsiteX278" fmla="*/ 199912 w 399824"/>
              <a:gd name="connsiteY278" fmla="*/ 234450 h 603264"/>
              <a:gd name="connsiteX279" fmla="*/ 17849 w 399824"/>
              <a:gd name="connsiteY279" fmla="*/ 416252 h 603264"/>
              <a:gd name="connsiteX280" fmla="*/ 199912 w 399824"/>
              <a:gd name="connsiteY280" fmla="*/ 598054 h 603264"/>
              <a:gd name="connsiteX281" fmla="*/ 381976 w 399824"/>
              <a:gd name="connsiteY281" fmla="*/ 416252 h 603264"/>
              <a:gd name="connsiteX282" fmla="*/ 199912 w 399824"/>
              <a:gd name="connsiteY282" fmla="*/ 234450 h 603264"/>
              <a:gd name="connsiteX283" fmla="*/ 289440 w 399824"/>
              <a:gd name="connsiteY283" fmla="*/ 0 h 603264"/>
              <a:gd name="connsiteX284" fmla="*/ 399824 w 399824"/>
              <a:gd name="connsiteY284" fmla="*/ 0 h 603264"/>
              <a:gd name="connsiteX285" fmla="*/ 272965 w 399824"/>
              <a:gd name="connsiteY285" fmla="*/ 180436 h 603264"/>
              <a:gd name="connsiteX286" fmla="*/ 218047 w 399824"/>
              <a:gd name="connsiteY286" fmla="*/ 102009 h 603264"/>
              <a:gd name="connsiteX287" fmla="*/ 0 w 399824"/>
              <a:gd name="connsiteY287" fmla="*/ 0 h 603264"/>
              <a:gd name="connsiteX288" fmla="*/ 110391 w 399824"/>
              <a:gd name="connsiteY288" fmla="*/ 0 h 603264"/>
              <a:gd name="connsiteX289" fmla="*/ 255108 w 399824"/>
              <a:gd name="connsiteY289" fmla="*/ 206481 h 603264"/>
              <a:gd name="connsiteX290" fmla="*/ 218036 w 399824"/>
              <a:gd name="connsiteY290" fmla="*/ 206481 h 603264"/>
              <a:gd name="connsiteX291" fmla="*/ 218036 w 399824"/>
              <a:gd name="connsiteY291" fmla="*/ 230337 h 603264"/>
              <a:gd name="connsiteX292" fmla="*/ 387193 w 399824"/>
              <a:gd name="connsiteY292" fmla="*/ 416252 h 603264"/>
              <a:gd name="connsiteX293" fmla="*/ 199912 w 399824"/>
              <a:gd name="connsiteY293" fmla="*/ 603264 h 603264"/>
              <a:gd name="connsiteX294" fmla="*/ 12632 w 399824"/>
              <a:gd name="connsiteY294" fmla="*/ 416252 h 603264"/>
              <a:gd name="connsiteX295" fmla="*/ 181788 w 399824"/>
              <a:gd name="connsiteY295" fmla="*/ 230337 h 603264"/>
              <a:gd name="connsiteX296" fmla="*/ 181788 w 399824"/>
              <a:gd name="connsiteY296" fmla="*/ 206481 h 603264"/>
              <a:gd name="connsiteX297" fmla="*/ 144717 w 399824"/>
              <a:gd name="connsiteY297" fmla="*/ 206481 h 60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</a:cxnLst>
            <a:rect l="l" t="t" r="r" b="b"/>
            <a:pathLst>
              <a:path w="399824" h="603264">
                <a:moveTo>
                  <a:pt x="199912" y="548461"/>
                </a:moveTo>
                <a:cubicBezTo>
                  <a:pt x="188379" y="552026"/>
                  <a:pt x="180965" y="565191"/>
                  <a:pt x="184260" y="576984"/>
                </a:cubicBezTo>
                <a:cubicBezTo>
                  <a:pt x="190850" y="575064"/>
                  <a:pt x="194146" y="571499"/>
                  <a:pt x="197441" y="565465"/>
                </a:cubicBezTo>
                <a:cubicBezTo>
                  <a:pt x="198814" y="563271"/>
                  <a:pt x="199363" y="561077"/>
                  <a:pt x="199912" y="559157"/>
                </a:cubicBezTo>
                <a:cubicBezTo>
                  <a:pt x="200461" y="561077"/>
                  <a:pt x="201010" y="563271"/>
                  <a:pt x="202383" y="565465"/>
                </a:cubicBezTo>
                <a:cubicBezTo>
                  <a:pt x="205678" y="571499"/>
                  <a:pt x="208973" y="575064"/>
                  <a:pt x="215564" y="576984"/>
                </a:cubicBezTo>
                <a:cubicBezTo>
                  <a:pt x="218859" y="565191"/>
                  <a:pt x="211719" y="552026"/>
                  <a:pt x="199912" y="548461"/>
                </a:cubicBezTo>
                <a:close/>
                <a:moveTo>
                  <a:pt x="165107" y="533684"/>
                </a:moveTo>
                <a:cubicBezTo>
                  <a:pt x="153506" y="536530"/>
                  <a:pt x="142934" y="543524"/>
                  <a:pt x="136481" y="553946"/>
                </a:cubicBezTo>
                <a:cubicBezTo>
                  <a:pt x="148289" y="561077"/>
                  <a:pt x="158174" y="561351"/>
                  <a:pt x="171080" y="558060"/>
                </a:cubicBezTo>
                <a:cubicBezTo>
                  <a:pt x="184260" y="554769"/>
                  <a:pt x="192773" y="549832"/>
                  <a:pt x="199912" y="538313"/>
                </a:cubicBezTo>
                <a:cubicBezTo>
                  <a:pt x="207051" y="549832"/>
                  <a:pt x="215564" y="554769"/>
                  <a:pt x="228744" y="558060"/>
                </a:cubicBezTo>
                <a:cubicBezTo>
                  <a:pt x="241925" y="561351"/>
                  <a:pt x="251535" y="561077"/>
                  <a:pt x="263343" y="553946"/>
                </a:cubicBezTo>
                <a:cubicBezTo>
                  <a:pt x="250437" y="533102"/>
                  <a:pt x="221056" y="525971"/>
                  <a:pt x="199912" y="538313"/>
                </a:cubicBezTo>
                <a:cubicBezTo>
                  <a:pt x="189340" y="532142"/>
                  <a:pt x="176709" y="530839"/>
                  <a:pt x="165107" y="533684"/>
                </a:cubicBezTo>
                <a:close/>
                <a:moveTo>
                  <a:pt x="270997" y="514623"/>
                </a:moveTo>
                <a:cubicBezTo>
                  <a:pt x="259087" y="515686"/>
                  <a:pt x="247554" y="521034"/>
                  <a:pt x="239453" y="530359"/>
                </a:cubicBezTo>
                <a:cubicBezTo>
                  <a:pt x="249888" y="538861"/>
                  <a:pt x="259773" y="540781"/>
                  <a:pt x="273228" y="539684"/>
                </a:cubicBezTo>
                <a:cubicBezTo>
                  <a:pt x="286683" y="538313"/>
                  <a:pt x="296019" y="535022"/>
                  <a:pt x="304806" y="524600"/>
                </a:cubicBezTo>
                <a:cubicBezTo>
                  <a:pt x="295195" y="516783"/>
                  <a:pt x="282907" y="513561"/>
                  <a:pt x="270997" y="514623"/>
                </a:cubicBezTo>
                <a:close/>
                <a:moveTo>
                  <a:pt x="128861" y="514623"/>
                </a:moveTo>
                <a:cubicBezTo>
                  <a:pt x="116985" y="513561"/>
                  <a:pt x="104766" y="516783"/>
                  <a:pt x="95293" y="524600"/>
                </a:cubicBezTo>
                <a:cubicBezTo>
                  <a:pt x="104079" y="534747"/>
                  <a:pt x="113141" y="538313"/>
                  <a:pt x="126596" y="539684"/>
                </a:cubicBezTo>
                <a:cubicBezTo>
                  <a:pt x="140051" y="540781"/>
                  <a:pt x="149936" y="538861"/>
                  <a:pt x="160371" y="530359"/>
                </a:cubicBezTo>
                <a:cubicBezTo>
                  <a:pt x="152270" y="521034"/>
                  <a:pt x="140737" y="515686"/>
                  <a:pt x="128861" y="514623"/>
                </a:cubicBezTo>
                <a:close/>
                <a:moveTo>
                  <a:pt x="316378" y="480555"/>
                </a:moveTo>
                <a:cubicBezTo>
                  <a:pt x="298422" y="481506"/>
                  <a:pt x="281123" y="492717"/>
                  <a:pt x="274326" y="509789"/>
                </a:cubicBezTo>
                <a:cubicBezTo>
                  <a:pt x="287232" y="514726"/>
                  <a:pt x="296843" y="513081"/>
                  <a:pt x="309200" y="507595"/>
                </a:cubicBezTo>
                <a:cubicBezTo>
                  <a:pt x="321556" y="502110"/>
                  <a:pt x="329245" y="495802"/>
                  <a:pt x="334187" y="483186"/>
                </a:cubicBezTo>
                <a:cubicBezTo>
                  <a:pt x="328421" y="481060"/>
                  <a:pt x="322363" y="480238"/>
                  <a:pt x="316378" y="480555"/>
                </a:cubicBezTo>
                <a:close/>
                <a:moveTo>
                  <a:pt x="83446" y="480555"/>
                </a:moveTo>
                <a:cubicBezTo>
                  <a:pt x="77461" y="480238"/>
                  <a:pt x="71403" y="481060"/>
                  <a:pt x="65637" y="483186"/>
                </a:cubicBezTo>
                <a:cubicBezTo>
                  <a:pt x="70579" y="495802"/>
                  <a:pt x="78268" y="502110"/>
                  <a:pt x="90624" y="507595"/>
                </a:cubicBezTo>
                <a:cubicBezTo>
                  <a:pt x="102981" y="513081"/>
                  <a:pt x="112592" y="514726"/>
                  <a:pt x="125498" y="509789"/>
                </a:cubicBezTo>
                <a:cubicBezTo>
                  <a:pt x="118701" y="492717"/>
                  <a:pt x="101402" y="481506"/>
                  <a:pt x="83446" y="480555"/>
                </a:cubicBezTo>
                <a:close/>
                <a:moveTo>
                  <a:pt x="348466" y="434641"/>
                </a:moveTo>
                <a:cubicBezTo>
                  <a:pt x="324027" y="434093"/>
                  <a:pt x="302060" y="454662"/>
                  <a:pt x="300687" y="479072"/>
                </a:cubicBezTo>
                <a:cubicBezTo>
                  <a:pt x="314417" y="479620"/>
                  <a:pt x="323204" y="474958"/>
                  <a:pt x="333089" y="465907"/>
                </a:cubicBezTo>
                <a:cubicBezTo>
                  <a:pt x="342974" y="456582"/>
                  <a:pt x="347917" y="448080"/>
                  <a:pt x="348466" y="434641"/>
                </a:cubicBezTo>
                <a:close/>
                <a:moveTo>
                  <a:pt x="51358" y="434641"/>
                </a:moveTo>
                <a:cubicBezTo>
                  <a:pt x="51907" y="448080"/>
                  <a:pt x="57124" y="456582"/>
                  <a:pt x="67010" y="465907"/>
                </a:cubicBezTo>
                <a:cubicBezTo>
                  <a:pt x="76620" y="474958"/>
                  <a:pt x="85407" y="479620"/>
                  <a:pt x="99137" y="479072"/>
                </a:cubicBezTo>
                <a:cubicBezTo>
                  <a:pt x="98038" y="454662"/>
                  <a:pt x="75797" y="434093"/>
                  <a:pt x="51358" y="434641"/>
                </a:cubicBezTo>
                <a:close/>
                <a:moveTo>
                  <a:pt x="346269" y="383903"/>
                </a:moveTo>
                <a:cubicBezTo>
                  <a:pt x="322929" y="391308"/>
                  <a:pt x="308925" y="417911"/>
                  <a:pt x="315790" y="441498"/>
                </a:cubicBezTo>
                <a:cubicBezTo>
                  <a:pt x="328696" y="437658"/>
                  <a:pt x="335560" y="430527"/>
                  <a:pt x="341876" y="418460"/>
                </a:cubicBezTo>
                <a:cubicBezTo>
                  <a:pt x="348192" y="406666"/>
                  <a:pt x="350114" y="396793"/>
                  <a:pt x="346269" y="383903"/>
                </a:cubicBezTo>
                <a:close/>
                <a:moveTo>
                  <a:pt x="53555" y="383903"/>
                </a:moveTo>
                <a:cubicBezTo>
                  <a:pt x="49710" y="396793"/>
                  <a:pt x="51632" y="406666"/>
                  <a:pt x="58223" y="418460"/>
                </a:cubicBezTo>
                <a:cubicBezTo>
                  <a:pt x="64264" y="430527"/>
                  <a:pt x="71128" y="437658"/>
                  <a:pt x="84309" y="441498"/>
                </a:cubicBezTo>
                <a:cubicBezTo>
                  <a:pt x="91174" y="417911"/>
                  <a:pt x="76895" y="391308"/>
                  <a:pt x="53555" y="383903"/>
                </a:cubicBezTo>
                <a:close/>
                <a:moveTo>
                  <a:pt x="213390" y="353180"/>
                </a:moveTo>
                <a:lnTo>
                  <a:pt x="213672" y="353745"/>
                </a:lnTo>
                <a:lnTo>
                  <a:pt x="213390" y="354027"/>
                </a:lnTo>
                <a:close/>
                <a:moveTo>
                  <a:pt x="212260" y="351557"/>
                </a:moveTo>
                <a:lnTo>
                  <a:pt x="213107" y="354271"/>
                </a:lnTo>
                <a:lnTo>
                  <a:pt x="211978" y="355085"/>
                </a:lnTo>
                <a:lnTo>
                  <a:pt x="211696" y="352100"/>
                </a:lnTo>
                <a:close/>
                <a:moveTo>
                  <a:pt x="327597" y="336729"/>
                </a:moveTo>
                <a:cubicBezTo>
                  <a:pt x="308101" y="351539"/>
                  <a:pt x="303433" y="381160"/>
                  <a:pt x="317437" y="401181"/>
                </a:cubicBezTo>
                <a:cubicBezTo>
                  <a:pt x="328421" y="393228"/>
                  <a:pt x="332540" y="384177"/>
                  <a:pt x="334737" y="371012"/>
                </a:cubicBezTo>
                <a:cubicBezTo>
                  <a:pt x="336659" y="357573"/>
                  <a:pt x="335560" y="347700"/>
                  <a:pt x="327597" y="336729"/>
                </a:cubicBezTo>
                <a:close/>
                <a:moveTo>
                  <a:pt x="72227" y="336729"/>
                </a:moveTo>
                <a:cubicBezTo>
                  <a:pt x="64264" y="347700"/>
                  <a:pt x="63165" y="357573"/>
                  <a:pt x="65087" y="371012"/>
                </a:cubicBezTo>
                <a:cubicBezTo>
                  <a:pt x="67284" y="384177"/>
                  <a:pt x="71403" y="393228"/>
                  <a:pt x="82387" y="401181"/>
                </a:cubicBezTo>
                <a:cubicBezTo>
                  <a:pt x="96665" y="381160"/>
                  <a:pt x="91997" y="351539"/>
                  <a:pt x="72227" y="336729"/>
                </a:cubicBezTo>
                <a:close/>
                <a:moveTo>
                  <a:pt x="214740" y="311497"/>
                </a:moveTo>
                <a:lnTo>
                  <a:pt x="211445" y="312868"/>
                </a:lnTo>
                <a:lnTo>
                  <a:pt x="208424" y="315062"/>
                </a:lnTo>
                <a:lnTo>
                  <a:pt x="204031" y="318079"/>
                </a:lnTo>
                <a:cubicBezTo>
                  <a:pt x="201559" y="320273"/>
                  <a:pt x="195518" y="325484"/>
                  <a:pt x="194146" y="330147"/>
                </a:cubicBezTo>
                <a:lnTo>
                  <a:pt x="192223" y="331792"/>
                </a:lnTo>
                <a:lnTo>
                  <a:pt x="189752" y="333986"/>
                </a:lnTo>
                <a:lnTo>
                  <a:pt x="187830" y="336729"/>
                </a:lnTo>
                <a:lnTo>
                  <a:pt x="187006" y="340843"/>
                </a:lnTo>
                <a:cubicBezTo>
                  <a:pt x="187006" y="342763"/>
                  <a:pt x="186732" y="343860"/>
                  <a:pt x="187281" y="344408"/>
                </a:cubicBezTo>
                <a:lnTo>
                  <a:pt x="187555" y="347974"/>
                </a:lnTo>
                <a:cubicBezTo>
                  <a:pt x="187281" y="348797"/>
                  <a:pt x="187555" y="352088"/>
                  <a:pt x="188654" y="354556"/>
                </a:cubicBezTo>
                <a:cubicBezTo>
                  <a:pt x="189752" y="356751"/>
                  <a:pt x="190027" y="358122"/>
                  <a:pt x="190027" y="358122"/>
                </a:cubicBezTo>
                <a:lnTo>
                  <a:pt x="189477" y="361962"/>
                </a:lnTo>
                <a:lnTo>
                  <a:pt x="185908" y="366075"/>
                </a:lnTo>
                <a:cubicBezTo>
                  <a:pt x="184535" y="367721"/>
                  <a:pt x="179043" y="372109"/>
                  <a:pt x="176846" y="374852"/>
                </a:cubicBezTo>
                <a:cubicBezTo>
                  <a:pt x="174924" y="377320"/>
                  <a:pt x="170805" y="380337"/>
                  <a:pt x="173551" y="384451"/>
                </a:cubicBezTo>
                <a:lnTo>
                  <a:pt x="174100" y="387194"/>
                </a:lnTo>
                <a:cubicBezTo>
                  <a:pt x="174100" y="387194"/>
                  <a:pt x="166961" y="388291"/>
                  <a:pt x="163940" y="389936"/>
                </a:cubicBezTo>
                <a:cubicBezTo>
                  <a:pt x="160920" y="391582"/>
                  <a:pt x="148563" y="393502"/>
                  <a:pt x="145817" y="393776"/>
                </a:cubicBezTo>
                <a:cubicBezTo>
                  <a:pt x="142797" y="394050"/>
                  <a:pt x="140875" y="392405"/>
                  <a:pt x="140326" y="391856"/>
                </a:cubicBezTo>
                <a:lnTo>
                  <a:pt x="138953" y="388565"/>
                </a:lnTo>
                <a:lnTo>
                  <a:pt x="137854" y="386371"/>
                </a:lnTo>
                <a:lnTo>
                  <a:pt x="137030" y="385822"/>
                </a:lnTo>
                <a:lnTo>
                  <a:pt x="136207" y="385000"/>
                </a:lnTo>
                <a:lnTo>
                  <a:pt x="135108" y="383354"/>
                </a:lnTo>
                <a:lnTo>
                  <a:pt x="134834" y="387742"/>
                </a:lnTo>
                <a:lnTo>
                  <a:pt x="136207" y="392130"/>
                </a:lnTo>
                <a:lnTo>
                  <a:pt x="138129" y="395147"/>
                </a:lnTo>
                <a:lnTo>
                  <a:pt x="140875" y="397890"/>
                </a:lnTo>
                <a:lnTo>
                  <a:pt x="141699" y="400907"/>
                </a:lnTo>
                <a:lnTo>
                  <a:pt x="141973" y="403924"/>
                </a:lnTo>
                <a:lnTo>
                  <a:pt x="143895" y="406941"/>
                </a:lnTo>
                <a:lnTo>
                  <a:pt x="144170" y="403375"/>
                </a:lnTo>
                <a:lnTo>
                  <a:pt x="145543" y="400633"/>
                </a:lnTo>
                <a:lnTo>
                  <a:pt x="149936" y="399536"/>
                </a:lnTo>
                <a:cubicBezTo>
                  <a:pt x="152682" y="399536"/>
                  <a:pt x="160371" y="398439"/>
                  <a:pt x="164764" y="398164"/>
                </a:cubicBezTo>
                <a:cubicBezTo>
                  <a:pt x="169158" y="397890"/>
                  <a:pt x="173551" y="397890"/>
                  <a:pt x="173551" y="397890"/>
                </a:cubicBezTo>
                <a:cubicBezTo>
                  <a:pt x="173551" y="399536"/>
                  <a:pt x="173826" y="401181"/>
                  <a:pt x="175199" y="406392"/>
                </a:cubicBezTo>
                <a:cubicBezTo>
                  <a:pt x="176846" y="411603"/>
                  <a:pt x="179318" y="419008"/>
                  <a:pt x="179867" y="420928"/>
                </a:cubicBezTo>
                <a:cubicBezTo>
                  <a:pt x="180691" y="423122"/>
                  <a:pt x="182063" y="425865"/>
                  <a:pt x="182613" y="427785"/>
                </a:cubicBezTo>
                <a:cubicBezTo>
                  <a:pt x="180141" y="429156"/>
                  <a:pt x="178494" y="430802"/>
                  <a:pt x="174650" y="432447"/>
                </a:cubicBezTo>
                <a:cubicBezTo>
                  <a:pt x="170531" y="434367"/>
                  <a:pt x="163391" y="437658"/>
                  <a:pt x="159822" y="441772"/>
                </a:cubicBezTo>
                <a:cubicBezTo>
                  <a:pt x="155977" y="445612"/>
                  <a:pt x="151858" y="450000"/>
                  <a:pt x="150211" y="451371"/>
                </a:cubicBezTo>
                <a:cubicBezTo>
                  <a:pt x="148563" y="452468"/>
                  <a:pt x="147190" y="456857"/>
                  <a:pt x="148014" y="458776"/>
                </a:cubicBezTo>
                <a:cubicBezTo>
                  <a:pt x="149112" y="460971"/>
                  <a:pt x="149936" y="463439"/>
                  <a:pt x="151584" y="463987"/>
                </a:cubicBezTo>
                <a:cubicBezTo>
                  <a:pt x="153231" y="464536"/>
                  <a:pt x="162018" y="465084"/>
                  <a:pt x="166412" y="466182"/>
                </a:cubicBezTo>
                <a:cubicBezTo>
                  <a:pt x="170805" y="467004"/>
                  <a:pt x="181240" y="466456"/>
                  <a:pt x="181240" y="466456"/>
                </a:cubicBezTo>
                <a:lnTo>
                  <a:pt x="182338" y="467279"/>
                </a:lnTo>
                <a:lnTo>
                  <a:pt x="183711" y="467553"/>
                </a:lnTo>
                <a:lnTo>
                  <a:pt x="184809" y="467553"/>
                </a:lnTo>
                <a:lnTo>
                  <a:pt x="186182" y="468101"/>
                </a:lnTo>
                <a:lnTo>
                  <a:pt x="187555" y="468924"/>
                </a:lnTo>
                <a:lnTo>
                  <a:pt x="189752" y="468924"/>
                </a:lnTo>
                <a:lnTo>
                  <a:pt x="191674" y="469747"/>
                </a:lnTo>
                <a:lnTo>
                  <a:pt x="194420" y="470021"/>
                </a:lnTo>
                <a:lnTo>
                  <a:pt x="195793" y="470570"/>
                </a:lnTo>
                <a:lnTo>
                  <a:pt x="197166" y="470570"/>
                </a:lnTo>
                <a:lnTo>
                  <a:pt x="199912" y="470844"/>
                </a:lnTo>
                <a:lnTo>
                  <a:pt x="202109" y="471941"/>
                </a:lnTo>
                <a:lnTo>
                  <a:pt x="204580" y="473312"/>
                </a:lnTo>
                <a:lnTo>
                  <a:pt x="206228" y="473038"/>
                </a:lnTo>
                <a:lnTo>
                  <a:pt x="208699" y="473587"/>
                </a:lnTo>
                <a:lnTo>
                  <a:pt x="213092" y="473861"/>
                </a:lnTo>
                <a:lnTo>
                  <a:pt x="215564" y="475232"/>
                </a:lnTo>
                <a:lnTo>
                  <a:pt x="216662" y="474409"/>
                </a:lnTo>
                <a:lnTo>
                  <a:pt x="217211" y="472215"/>
                </a:lnTo>
                <a:lnTo>
                  <a:pt x="216113" y="471393"/>
                </a:lnTo>
                <a:lnTo>
                  <a:pt x="215564" y="470570"/>
                </a:lnTo>
                <a:lnTo>
                  <a:pt x="212269" y="467279"/>
                </a:lnTo>
                <a:lnTo>
                  <a:pt x="207326" y="462616"/>
                </a:lnTo>
                <a:lnTo>
                  <a:pt x="205953" y="461793"/>
                </a:lnTo>
                <a:lnTo>
                  <a:pt x="205129" y="460696"/>
                </a:lnTo>
                <a:cubicBezTo>
                  <a:pt x="205129" y="460696"/>
                  <a:pt x="202932" y="457405"/>
                  <a:pt x="201010" y="456582"/>
                </a:cubicBezTo>
                <a:cubicBezTo>
                  <a:pt x="198814" y="455760"/>
                  <a:pt x="197441" y="457405"/>
                  <a:pt x="197441" y="457405"/>
                </a:cubicBezTo>
                <a:lnTo>
                  <a:pt x="196068" y="457405"/>
                </a:lnTo>
                <a:lnTo>
                  <a:pt x="194695" y="456582"/>
                </a:lnTo>
                <a:lnTo>
                  <a:pt x="193322" y="457131"/>
                </a:lnTo>
                <a:lnTo>
                  <a:pt x="192223" y="456308"/>
                </a:lnTo>
                <a:lnTo>
                  <a:pt x="191125" y="455485"/>
                </a:lnTo>
                <a:lnTo>
                  <a:pt x="189203" y="455485"/>
                </a:lnTo>
                <a:lnTo>
                  <a:pt x="187830" y="455211"/>
                </a:lnTo>
                <a:lnTo>
                  <a:pt x="183162" y="454937"/>
                </a:lnTo>
                <a:lnTo>
                  <a:pt x="178768" y="453565"/>
                </a:lnTo>
                <a:lnTo>
                  <a:pt x="175473" y="451920"/>
                </a:lnTo>
                <a:cubicBezTo>
                  <a:pt x="175473" y="451920"/>
                  <a:pt x="188379" y="448629"/>
                  <a:pt x="194146" y="444240"/>
                </a:cubicBezTo>
                <a:cubicBezTo>
                  <a:pt x="199912" y="439852"/>
                  <a:pt x="202658" y="439578"/>
                  <a:pt x="204305" y="437932"/>
                </a:cubicBezTo>
                <a:cubicBezTo>
                  <a:pt x="214465" y="442046"/>
                  <a:pt x="230666" y="451097"/>
                  <a:pt x="236433" y="451371"/>
                </a:cubicBezTo>
                <a:cubicBezTo>
                  <a:pt x="241925" y="451646"/>
                  <a:pt x="245494" y="446983"/>
                  <a:pt x="246867" y="443692"/>
                </a:cubicBezTo>
                <a:cubicBezTo>
                  <a:pt x="248240" y="440401"/>
                  <a:pt x="248240" y="434916"/>
                  <a:pt x="249888" y="430527"/>
                </a:cubicBezTo>
                <a:cubicBezTo>
                  <a:pt x="251261" y="426413"/>
                  <a:pt x="249888" y="422299"/>
                  <a:pt x="251261" y="420654"/>
                </a:cubicBezTo>
                <a:lnTo>
                  <a:pt x="252908" y="417637"/>
                </a:lnTo>
                <a:lnTo>
                  <a:pt x="254007" y="414620"/>
                </a:lnTo>
                <a:lnTo>
                  <a:pt x="255380" y="413523"/>
                </a:lnTo>
                <a:lnTo>
                  <a:pt x="256753" y="411603"/>
                </a:lnTo>
                <a:lnTo>
                  <a:pt x="258949" y="410780"/>
                </a:lnTo>
                <a:lnTo>
                  <a:pt x="261421" y="409135"/>
                </a:lnTo>
                <a:lnTo>
                  <a:pt x="263068" y="407489"/>
                </a:lnTo>
                <a:cubicBezTo>
                  <a:pt x="263892" y="407215"/>
                  <a:pt x="266638" y="406392"/>
                  <a:pt x="264441" y="404198"/>
                </a:cubicBezTo>
                <a:lnTo>
                  <a:pt x="263617" y="402827"/>
                </a:lnTo>
                <a:lnTo>
                  <a:pt x="262244" y="402004"/>
                </a:lnTo>
                <a:lnTo>
                  <a:pt x="261421" y="400633"/>
                </a:lnTo>
                <a:lnTo>
                  <a:pt x="259773" y="399810"/>
                </a:lnTo>
                <a:lnTo>
                  <a:pt x="255929" y="400358"/>
                </a:lnTo>
                <a:lnTo>
                  <a:pt x="254007" y="401730"/>
                </a:lnTo>
                <a:lnTo>
                  <a:pt x="250986" y="403101"/>
                </a:lnTo>
                <a:lnTo>
                  <a:pt x="247142" y="404472"/>
                </a:lnTo>
                <a:cubicBezTo>
                  <a:pt x="245220" y="404747"/>
                  <a:pt x="241925" y="406118"/>
                  <a:pt x="241925" y="408312"/>
                </a:cubicBezTo>
                <a:cubicBezTo>
                  <a:pt x="241650" y="410506"/>
                  <a:pt x="242199" y="410780"/>
                  <a:pt x="241650" y="411329"/>
                </a:cubicBezTo>
                <a:lnTo>
                  <a:pt x="242199" y="412974"/>
                </a:lnTo>
                <a:lnTo>
                  <a:pt x="239728" y="416814"/>
                </a:lnTo>
                <a:lnTo>
                  <a:pt x="239453" y="417363"/>
                </a:lnTo>
                <a:cubicBezTo>
                  <a:pt x="239453" y="417363"/>
                  <a:pt x="239453" y="419283"/>
                  <a:pt x="237531" y="421202"/>
                </a:cubicBezTo>
                <a:cubicBezTo>
                  <a:pt x="235609" y="423396"/>
                  <a:pt x="232039" y="425865"/>
                  <a:pt x="234236" y="432996"/>
                </a:cubicBezTo>
                <a:cubicBezTo>
                  <a:pt x="231765" y="431899"/>
                  <a:pt x="231216" y="432173"/>
                  <a:pt x="229843" y="430527"/>
                </a:cubicBezTo>
                <a:cubicBezTo>
                  <a:pt x="228470" y="428607"/>
                  <a:pt x="216388" y="422299"/>
                  <a:pt x="213092" y="421202"/>
                </a:cubicBezTo>
                <a:cubicBezTo>
                  <a:pt x="211719" y="417637"/>
                  <a:pt x="209248" y="412152"/>
                  <a:pt x="203756" y="409683"/>
                </a:cubicBezTo>
                <a:cubicBezTo>
                  <a:pt x="202383" y="407215"/>
                  <a:pt x="199088" y="405295"/>
                  <a:pt x="198539" y="404747"/>
                </a:cubicBezTo>
                <a:lnTo>
                  <a:pt x="197715" y="400907"/>
                </a:lnTo>
                <a:lnTo>
                  <a:pt x="197715" y="397067"/>
                </a:lnTo>
                <a:lnTo>
                  <a:pt x="197990" y="395696"/>
                </a:lnTo>
                <a:lnTo>
                  <a:pt x="200461" y="391856"/>
                </a:lnTo>
                <a:cubicBezTo>
                  <a:pt x="201834" y="390485"/>
                  <a:pt x="207051" y="383628"/>
                  <a:pt x="207326" y="378417"/>
                </a:cubicBezTo>
                <a:cubicBezTo>
                  <a:pt x="207600" y="373481"/>
                  <a:pt x="206228" y="372658"/>
                  <a:pt x="206228" y="369092"/>
                </a:cubicBezTo>
                <a:cubicBezTo>
                  <a:pt x="205953" y="366624"/>
                  <a:pt x="205404" y="363607"/>
                  <a:pt x="204855" y="361139"/>
                </a:cubicBezTo>
                <a:lnTo>
                  <a:pt x="209248" y="362784"/>
                </a:lnTo>
                <a:cubicBezTo>
                  <a:pt x="207326" y="362510"/>
                  <a:pt x="206502" y="361413"/>
                  <a:pt x="206502" y="361413"/>
                </a:cubicBezTo>
                <a:lnTo>
                  <a:pt x="212543" y="360864"/>
                </a:lnTo>
                <a:cubicBezTo>
                  <a:pt x="209797" y="361413"/>
                  <a:pt x="208424" y="360316"/>
                  <a:pt x="208424" y="360316"/>
                </a:cubicBezTo>
                <a:lnTo>
                  <a:pt x="210621" y="360042"/>
                </a:lnTo>
                <a:lnTo>
                  <a:pt x="206777" y="358670"/>
                </a:lnTo>
                <a:lnTo>
                  <a:pt x="210072" y="358670"/>
                </a:lnTo>
                <a:lnTo>
                  <a:pt x="211445" y="358670"/>
                </a:lnTo>
                <a:lnTo>
                  <a:pt x="211445" y="358396"/>
                </a:lnTo>
                <a:lnTo>
                  <a:pt x="212818" y="355928"/>
                </a:lnTo>
                <a:lnTo>
                  <a:pt x="211445" y="357025"/>
                </a:lnTo>
                <a:lnTo>
                  <a:pt x="212543" y="355379"/>
                </a:lnTo>
                <a:lnTo>
                  <a:pt x="213092" y="354831"/>
                </a:lnTo>
                <a:cubicBezTo>
                  <a:pt x="213092" y="357848"/>
                  <a:pt x="211994" y="360590"/>
                  <a:pt x="211994" y="360590"/>
                </a:cubicBezTo>
                <a:cubicBezTo>
                  <a:pt x="211994" y="360590"/>
                  <a:pt x="213367" y="360042"/>
                  <a:pt x="213367" y="354556"/>
                </a:cubicBezTo>
                <a:lnTo>
                  <a:pt x="213642" y="354282"/>
                </a:lnTo>
                <a:cubicBezTo>
                  <a:pt x="214465" y="358396"/>
                  <a:pt x="213642" y="359767"/>
                  <a:pt x="213367" y="361687"/>
                </a:cubicBezTo>
                <a:cubicBezTo>
                  <a:pt x="214191" y="359493"/>
                  <a:pt x="214465" y="357299"/>
                  <a:pt x="213916" y="354008"/>
                </a:cubicBezTo>
                <a:lnTo>
                  <a:pt x="214740" y="352911"/>
                </a:lnTo>
                <a:lnTo>
                  <a:pt x="213916" y="353734"/>
                </a:lnTo>
                <a:cubicBezTo>
                  <a:pt x="213367" y="350991"/>
                  <a:pt x="211445" y="348522"/>
                  <a:pt x="210621" y="347425"/>
                </a:cubicBezTo>
                <a:lnTo>
                  <a:pt x="212818" y="347425"/>
                </a:lnTo>
                <a:lnTo>
                  <a:pt x="212269" y="346877"/>
                </a:lnTo>
                <a:lnTo>
                  <a:pt x="213367" y="347151"/>
                </a:lnTo>
                <a:lnTo>
                  <a:pt x="212818" y="346603"/>
                </a:lnTo>
                <a:lnTo>
                  <a:pt x="214191" y="346603"/>
                </a:lnTo>
                <a:lnTo>
                  <a:pt x="214740" y="346328"/>
                </a:lnTo>
                <a:lnTo>
                  <a:pt x="215289" y="346054"/>
                </a:lnTo>
                <a:lnTo>
                  <a:pt x="215015" y="345231"/>
                </a:lnTo>
                <a:lnTo>
                  <a:pt x="215564" y="344134"/>
                </a:lnTo>
                <a:lnTo>
                  <a:pt x="215289" y="344408"/>
                </a:lnTo>
                <a:lnTo>
                  <a:pt x="215289" y="343586"/>
                </a:lnTo>
                <a:lnTo>
                  <a:pt x="214740" y="343860"/>
                </a:lnTo>
                <a:lnTo>
                  <a:pt x="215015" y="343311"/>
                </a:lnTo>
                <a:lnTo>
                  <a:pt x="215289" y="342763"/>
                </a:lnTo>
                <a:lnTo>
                  <a:pt x="213092" y="343586"/>
                </a:lnTo>
                <a:lnTo>
                  <a:pt x="214191" y="342763"/>
                </a:lnTo>
                <a:lnTo>
                  <a:pt x="214465" y="341940"/>
                </a:lnTo>
                <a:lnTo>
                  <a:pt x="214465" y="341117"/>
                </a:lnTo>
                <a:lnTo>
                  <a:pt x="214191" y="341940"/>
                </a:lnTo>
                <a:lnTo>
                  <a:pt x="214191" y="341117"/>
                </a:lnTo>
                <a:lnTo>
                  <a:pt x="213092" y="342214"/>
                </a:lnTo>
                <a:lnTo>
                  <a:pt x="212543" y="342489"/>
                </a:lnTo>
                <a:lnTo>
                  <a:pt x="212543" y="342214"/>
                </a:lnTo>
                <a:lnTo>
                  <a:pt x="211170" y="338923"/>
                </a:lnTo>
                <a:lnTo>
                  <a:pt x="211445" y="340294"/>
                </a:lnTo>
                <a:lnTo>
                  <a:pt x="210896" y="339197"/>
                </a:lnTo>
                <a:lnTo>
                  <a:pt x="211170" y="340294"/>
                </a:lnTo>
                <a:lnTo>
                  <a:pt x="211170" y="341117"/>
                </a:lnTo>
                <a:lnTo>
                  <a:pt x="210896" y="340569"/>
                </a:lnTo>
                <a:lnTo>
                  <a:pt x="210621" y="340020"/>
                </a:lnTo>
                <a:lnTo>
                  <a:pt x="209797" y="338375"/>
                </a:lnTo>
                <a:lnTo>
                  <a:pt x="210072" y="339197"/>
                </a:lnTo>
                <a:lnTo>
                  <a:pt x="210072" y="340020"/>
                </a:lnTo>
                <a:lnTo>
                  <a:pt x="208973" y="338100"/>
                </a:lnTo>
                <a:lnTo>
                  <a:pt x="209248" y="339746"/>
                </a:lnTo>
                <a:lnTo>
                  <a:pt x="209523" y="341392"/>
                </a:lnTo>
                <a:lnTo>
                  <a:pt x="208150" y="340843"/>
                </a:lnTo>
                <a:lnTo>
                  <a:pt x="207875" y="339472"/>
                </a:lnTo>
                <a:cubicBezTo>
                  <a:pt x="207600" y="337552"/>
                  <a:pt x="207600" y="337003"/>
                  <a:pt x="207600" y="336181"/>
                </a:cubicBezTo>
                <a:lnTo>
                  <a:pt x="204305" y="331792"/>
                </a:lnTo>
                <a:cubicBezTo>
                  <a:pt x="205678" y="329872"/>
                  <a:pt x="206777" y="328227"/>
                  <a:pt x="207600" y="326033"/>
                </a:cubicBezTo>
                <a:cubicBezTo>
                  <a:pt x="208150" y="324113"/>
                  <a:pt x="211170" y="319999"/>
                  <a:pt x="211719" y="319725"/>
                </a:cubicBezTo>
                <a:lnTo>
                  <a:pt x="213916" y="321370"/>
                </a:lnTo>
                <a:lnTo>
                  <a:pt x="216113" y="324661"/>
                </a:lnTo>
                <a:lnTo>
                  <a:pt x="218859" y="328227"/>
                </a:lnTo>
                <a:lnTo>
                  <a:pt x="218310" y="324113"/>
                </a:lnTo>
                <a:lnTo>
                  <a:pt x="216937" y="320548"/>
                </a:lnTo>
                <a:lnTo>
                  <a:pt x="219683" y="323290"/>
                </a:lnTo>
                <a:lnTo>
                  <a:pt x="223252" y="325759"/>
                </a:lnTo>
                <a:lnTo>
                  <a:pt x="224351" y="324113"/>
                </a:lnTo>
                <a:lnTo>
                  <a:pt x="219957" y="319450"/>
                </a:lnTo>
                <a:lnTo>
                  <a:pt x="223802" y="321645"/>
                </a:lnTo>
                <a:lnTo>
                  <a:pt x="226822" y="322742"/>
                </a:lnTo>
                <a:lnTo>
                  <a:pt x="224351" y="319725"/>
                </a:lnTo>
                <a:lnTo>
                  <a:pt x="220781" y="316708"/>
                </a:lnTo>
                <a:lnTo>
                  <a:pt x="220781" y="315337"/>
                </a:lnTo>
                <a:lnTo>
                  <a:pt x="224076" y="315062"/>
                </a:lnTo>
                <a:lnTo>
                  <a:pt x="227646" y="314788"/>
                </a:lnTo>
                <a:cubicBezTo>
                  <a:pt x="228470" y="314788"/>
                  <a:pt x="229293" y="313142"/>
                  <a:pt x="226273" y="313142"/>
                </a:cubicBezTo>
                <a:cubicBezTo>
                  <a:pt x="223252" y="313142"/>
                  <a:pt x="221330" y="313691"/>
                  <a:pt x="220781" y="313417"/>
                </a:cubicBezTo>
                <a:lnTo>
                  <a:pt x="218584" y="312594"/>
                </a:lnTo>
                <a:close/>
                <a:moveTo>
                  <a:pt x="199912" y="239640"/>
                </a:moveTo>
                <a:cubicBezTo>
                  <a:pt x="297667" y="239640"/>
                  <a:pt x="376749" y="318902"/>
                  <a:pt x="376749" y="416266"/>
                </a:cubicBezTo>
                <a:cubicBezTo>
                  <a:pt x="376749" y="513903"/>
                  <a:pt x="297667" y="592891"/>
                  <a:pt x="199912" y="592891"/>
                </a:cubicBezTo>
                <a:cubicBezTo>
                  <a:pt x="102432" y="592891"/>
                  <a:pt x="23075" y="513903"/>
                  <a:pt x="23075" y="416266"/>
                </a:cubicBezTo>
                <a:cubicBezTo>
                  <a:pt x="23075" y="318902"/>
                  <a:pt x="102432" y="239640"/>
                  <a:pt x="199912" y="239640"/>
                </a:cubicBezTo>
                <a:close/>
                <a:moveTo>
                  <a:pt x="199912" y="234450"/>
                </a:moveTo>
                <a:cubicBezTo>
                  <a:pt x="99407" y="234450"/>
                  <a:pt x="17849" y="315891"/>
                  <a:pt x="17849" y="416252"/>
                </a:cubicBezTo>
                <a:cubicBezTo>
                  <a:pt x="17849" y="516613"/>
                  <a:pt x="99407" y="598054"/>
                  <a:pt x="199912" y="598054"/>
                </a:cubicBezTo>
                <a:cubicBezTo>
                  <a:pt x="300418" y="598054"/>
                  <a:pt x="381976" y="516613"/>
                  <a:pt x="381976" y="416252"/>
                </a:cubicBezTo>
                <a:cubicBezTo>
                  <a:pt x="381976" y="315891"/>
                  <a:pt x="300418" y="234450"/>
                  <a:pt x="199912" y="234450"/>
                </a:cubicBezTo>
                <a:close/>
                <a:moveTo>
                  <a:pt x="289440" y="0"/>
                </a:moveTo>
                <a:lnTo>
                  <a:pt x="399824" y="0"/>
                </a:lnTo>
                <a:lnTo>
                  <a:pt x="272965" y="180436"/>
                </a:lnTo>
                <a:lnTo>
                  <a:pt x="218047" y="102009"/>
                </a:lnTo>
                <a:close/>
                <a:moveTo>
                  <a:pt x="0" y="0"/>
                </a:moveTo>
                <a:lnTo>
                  <a:pt x="110391" y="0"/>
                </a:lnTo>
                <a:lnTo>
                  <a:pt x="255108" y="206481"/>
                </a:lnTo>
                <a:lnTo>
                  <a:pt x="218036" y="206481"/>
                </a:lnTo>
                <a:lnTo>
                  <a:pt x="218036" y="230337"/>
                </a:lnTo>
                <a:cubicBezTo>
                  <a:pt x="312775" y="239386"/>
                  <a:pt x="387193" y="319181"/>
                  <a:pt x="387193" y="416252"/>
                </a:cubicBezTo>
                <a:cubicBezTo>
                  <a:pt x="387193" y="519356"/>
                  <a:pt x="303164" y="603264"/>
                  <a:pt x="199912" y="603264"/>
                </a:cubicBezTo>
                <a:cubicBezTo>
                  <a:pt x="96661" y="603264"/>
                  <a:pt x="12632" y="519356"/>
                  <a:pt x="12632" y="416252"/>
                </a:cubicBezTo>
                <a:cubicBezTo>
                  <a:pt x="12632" y="319181"/>
                  <a:pt x="87050" y="239386"/>
                  <a:pt x="181788" y="230337"/>
                </a:cubicBezTo>
                <a:lnTo>
                  <a:pt x="181788" y="206481"/>
                </a:lnTo>
                <a:lnTo>
                  <a:pt x="144717" y="206481"/>
                </a:lnTo>
                <a:close/>
              </a:path>
            </a:pathLst>
          </a:custGeom>
          <a:solidFill>
            <a:srgbClr val="016AB5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33" name="ïṡļîḍê">
            <a:extLst>
              <a:ext uri="{FF2B5EF4-FFF2-40B4-BE49-F238E27FC236}">
                <a16:creationId xmlns:a16="http://schemas.microsoft.com/office/drawing/2014/main" xmlns="" id="{8576B3D6-3B80-45C9-BB87-E70D0214F08D}"/>
              </a:ext>
            </a:extLst>
          </p:cNvPr>
          <p:cNvSpPr/>
          <p:nvPr/>
        </p:nvSpPr>
        <p:spPr>
          <a:xfrm>
            <a:off x="506480" y="6356352"/>
            <a:ext cx="106357" cy="160474"/>
          </a:xfrm>
          <a:custGeom>
            <a:avLst/>
            <a:gdLst>
              <a:gd name="connsiteX0" fmla="*/ 199912 w 399824"/>
              <a:gd name="connsiteY0" fmla="*/ 548461 h 603264"/>
              <a:gd name="connsiteX1" fmla="*/ 184260 w 399824"/>
              <a:gd name="connsiteY1" fmla="*/ 576984 h 603264"/>
              <a:gd name="connsiteX2" fmla="*/ 197441 w 399824"/>
              <a:gd name="connsiteY2" fmla="*/ 565465 h 603264"/>
              <a:gd name="connsiteX3" fmla="*/ 199912 w 399824"/>
              <a:gd name="connsiteY3" fmla="*/ 559157 h 603264"/>
              <a:gd name="connsiteX4" fmla="*/ 202383 w 399824"/>
              <a:gd name="connsiteY4" fmla="*/ 565465 h 603264"/>
              <a:gd name="connsiteX5" fmla="*/ 215564 w 399824"/>
              <a:gd name="connsiteY5" fmla="*/ 576984 h 603264"/>
              <a:gd name="connsiteX6" fmla="*/ 199912 w 399824"/>
              <a:gd name="connsiteY6" fmla="*/ 548461 h 603264"/>
              <a:gd name="connsiteX7" fmla="*/ 165107 w 399824"/>
              <a:gd name="connsiteY7" fmla="*/ 533684 h 603264"/>
              <a:gd name="connsiteX8" fmla="*/ 136481 w 399824"/>
              <a:gd name="connsiteY8" fmla="*/ 553946 h 603264"/>
              <a:gd name="connsiteX9" fmla="*/ 171080 w 399824"/>
              <a:gd name="connsiteY9" fmla="*/ 558060 h 603264"/>
              <a:gd name="connsiteX10" fmla="*/ 199912 w 399824"/>
              <a:gd name="connsiteY10" fmla="*/ 538313 h 603264"/>
              <a:gd name="connsiteX11" fmla="*/ 228744 w 399824"/>
              <a:gd name="connsiteY11" fmla="*/ 558060 h 603264"/>
              <a:gd name="connsiteX12" fmla="*/ 263343 w 399824"/>
              <a:gd name="connsiteY12" fmla="*/ 553946 h 603264"/>
              <a:gd name="connsiteX13" fmla="*/ 199912 w 399824"/>
              <a:gd name="connsiteY13" fmla="*/ 538313 h 603264"/>
              <a:gd name="connsiteX14" fmla="*/ 165107 w 399824"/>
              <a:gd name="connsiteY14" fmla="*/ 533684 h 603264"/>
              <a:gd name="connsiteX15" fmla="*/ 270997 w 399824"/>
              <a:gd name="connsiteY15" fmla="*/ 514623 h 603264"/>
              <a:gd name="connsiteX16" fmla="*/ 239453 w 399824"/>
              <a:gd name="connsiteY16" fmla="*/ 530359 h 603264"/>
              <a:gd name="connsiteX17" fmla="*/ 273228 w 399824"/>
              <a:gd name="connsiteY17" fmla="*/ 539684 h 603264"/>
              <a:gd name="connsiteX18" fmla="*/ 304806 w 399824"/>
              <a:gd name="connsiteY18" fmla="*/ 524600 h 603264"/>
              <a:gd name="connsiteX19" fmla="*/ 270997 w 399824"/>
              <a:gd name="connsiteY19" fmla="*/ 514623 h 603264"/>
              <a:gd name="connsiteX20" fmla="*/ 128861 w 399824"/>
              <a:gd name="connsiteY20" fmla="*/ 514623 h 603264"/>
              <a:gd name="connsiteX21" fmla="*/ 95293 w 399824"/>
              <a:gd name="connsiteY21" fmla="*/ 524600 h 603264"/>
              <a:gd name="connsiteX22" fmla="*/ 126596 w 399824"/>
              <a:gd name="connsiteY22" fmla="*/ 539684 h 603264"/>
              <a:gd name="connsiteX23" fmla="*/ 160371 w 399824"/>
              <a:gd name="connsiteY23" fmla="*/ 530359 h 603264"/>
              <a:gd name="connsiteX24" fmla="*/ 128861 w 399824"/>
              <a:gd name="connsiteY24" fmla="*/ 514623 h 603264"/>
              <a:gd name="connsiteX25" fmla="*/ 316378 w 399824"/>
              <a:gd name="connsiteY25" fmla="*/ 480555 h 603264"/>
              <a:gd name="connsiteX26" fmla="*/ 274326 w 399824"/>
              <a:gd name="connsiteY26" fmla="*/ 509789 h 603264"/>
              <a:gd name="connsiteX27" fmla="*/ 309200 w 399824"/>
              <a:gd name="connsiteY27" fmla="*/ 507595 h 603264"/>
              <a:gd name="connsiteX28" fmla="*/ 334187 w 399824"/>
              <a:gd name="connsiteY28" fmla="*/ 483186 h 603264"/>
              <a:gd name="connsiteX29" fmla="*/ 316378 w 399824"/>
              <a:gd name="connsiteY29" fmla="*/ 480555 h 603264"/>
              <a:gd name="connsiteX30" fmla="*/ 83446 w 399824"/>
              <a:gd name="connsiteY30" fmla="*/ 480555 h 603264"/>
              <a:gd name="connsiteX31" fmla="*/ 65637 w 399824"/>
              <a:gd name="connsiteY31" fmla="*/ 483186 h 603264"/>
              <a:gd name="connsiteX32" fmla="*/ 90624 w 399824"/>
              <a:gd name="connsiteY32" fmla="*/ 507595 h 603264"/>
              <a:gd name="connsiteX33" fmla="*/ 125498 w 399824"/>
              <a:gd name="connsiteY33" fmla="*/ 509789 h 603264"/>
              <a:gd name="connsiteX34" fmla="*/ 83446 w 399824"/>
              <a:gd name="connsiteY34" fmla="*/ 480555 h 603264"/>
              <a:gd name="connsiteX35" fmla="*/ 348466 w 399824"/>
              <a:gd name="connsiteY35" fmla="*/ 434641 h 603264"/>
              <a:gd name="connsiteX36" fmla="*/ 300687 w 399824"/>
              <a:gd name="connsiteY36" fmla="*/ 479072 h 603264"/>
              <a:gd name="connsiteX37" fmla="*/ 333089 w 399824"/>
              <a:gd name="connsiteY37" fmla="*/ 465907 h 603264"/>
              <a:gd name="connsiteX38" fmla="*/ 348466 w 399824"/>
              <a:gd name="connsiteY38" fmla="*/ 434641 h 603264"/>
              <a:gd name="connsiteX39" fmla="*/ 51358 w 399824"/>
              <a:gd name="connsiteY39" fmla="*/ 434641 h 603264"/>
              <a:gd name="connsiteX40" fmla="*/ 67010 w 399824"/>
              <a:gd name="connsiteY40" fmla="*/ 465907 h 603264"/>
              <a:gd name="connsiteX41" fmla="*/ 99137 w 399824"/>
              <a:gd name="connsiteY41" fmla="*/ 479072 h 603264"/>
              <a:gd name="connsiteX42" fmla="*/ 51358 w 399824"/>
              <a:gd name="connsiteY42" fmla="*/ 434641 h 603264"/>
              <a:gd name="connsiteX43" fmla="*/ 346269 w 399824"/>
              <a:gd name="connsiteY43" fmla="*/ 383903 h 603264"/>
              <a:gd name="connsiteX44" fmla="*/ 315790 w 399824"/>
              <a:gd name="connsiteY44" fmla="*/ 441498 h 603264"/>
              <a:gd name="connsiteX45" fmla="*/ 341876 w 399824"/>
              <a:gd name="connsiteY45" fmla="*/ 418460 h 603264"/>
              <a:gd name="connsiteX46" fmla="*/ 346269 w 399824"/>
              <a:gd name="connsiteY46" fmla="*/ 383903 h 603264"/>
              <a:gd name="connsiteX47" fmla="*/ 53555 w 399824"/>
              <a:gd name="connsiteY47" fmla="*/ 383903 h 603264"/>
              <a:gd name="connsiteX48" fmla="*/ 58223 w 399824"/>
              <a:gd name="connsiteY48" fmla="*/ 418460 h 603264"/>
              <a:gd name="connsiteX49" fmla="*/ 84309 w 399824"/>
              <a:gd name="connsiteY49" fmla="*/ 441498 h 603264"/>
              <a:gd name="connsiteX50" fmla="*/ 53555 w 399824"/>
              <a:gd name="connsiteY50" fmla="*/ 383903 h 603264"/>
              <a:gd name="connsiteX51" fmla="*/ 213390 w 399824"/>
              <a:gd name="connsiteY51" fmla="*/ 353180 h 603264"/>
              <a:gd name="connsiteX52" fmla="*/ 213672 w 399824"/>
              <a:gd name="connsiteY52" fmla="*/ 353745 h 603264"/>
              <a:gd name="connsiteX53" fmla="*/ 213390 w 399824"/>
              <a:gd name="connsiteY53" fmla="*/ 354027 h 603264"/>
              <a:gd name="connsiteX54" fmla="*/ 212260 w 399824"/>
              <a:gd name="connsiteY54" fmla="*/ 351557 h 603264"/>
              <a:gd name="connsiteX55" fmla="*/ 213107 w 399824"/>
              <a:gd name="connsiteY55" fmla="*/ 354271 h 603264"/>
              <a:gd name="connsiteX56" fmla="*/ 211978 w 399824"/>
              <a:gd name="connsiteY56" fmla="*/ 355085 h 603264"/>
              <a:gd name="connsiteX57" fmla="*/ 211696 w 399824"/>
              <a:gd name="connsiteY57" fmla="*/ 352100 h 603264"/>
              <a:gd name="connsiteX58" fmla="*/ 327597 w 399824"/>
              <a:gd name="connsiteY58" fmla="*/ 336729 h 603264"/>
              <a:gd name="connsiteX59" fmla="*/ 317437 w 399824"/>
              <a:gd name="connsiteY59" fmla="*/ 401181 h 603264"/>
              <a:gd name="connsiteX60" fmla="*/ 334737 w 399824"/>
              <a:gd name="connsiteY60" fmla="*/ 371012 h 603264"/>
              <a:gd name="connsiteX61" fmla="*/ 327597 w 399824"/>
              <a:gd name="connsiteY61" fmla="*/ 336729 h 603264"/>
              <a:gd name="connsiteX62" fmla="*/ 72227 w 399824"/>
              <a:gd name="connsiteY62" fmla="*/ 336729 h 603264"/>
              <a:gd name="connsiteX63" fmla="*/ 65087 w 399824"/>
              <a:gd name="connsiteY63" fmla="*/ 371012 h 603264"/>
              <a:gd name="connsiteX64" fmla="*/ 82387 w 399824"/>
              <a:gd name="connsiteY64" fmla="*/ 401181 h 603264"/>
              <a:gd name="connsiteX65" fmla="*/ 72227 w 399824"/>
              <a:gd name="connsiteY65" fmla="*/ 336729 h 603264"/>
              <a:gd name="connsiteX66" fmla="*/ 214740 w 399824"/>
              <a:gd name="connsiteY66" fmla="*/ 311497 h 603264"/>
              <a:gd name="connsiteX67" fmla="*/ 211445 w 399824"/>
              <a:gd name="connsiteY67" fmla="*/ 312868 h 603264"/>
              <a:gd name="connsiteX68" fmla="*/ 208424 w 399824"/>
              <a:gd name="connsiteY68" fmla="*/ 315062 h 603264"/>
              <a:gd name="connsiteX69" fmla="*/ 204031 w 399824"/>
              <a:gd name="connsiteY69" fmla="*/ 318079 h 603264"/>
              <a:gd name="connsiteX70" fmla="*/ 194146 w 399824"/>
              <a:gd name="connsiteY70" fmla="*/ 330147 h 603264"/>
              <a:gd name="connsiteX71" fmla="*/ 192223 w 399824"/>
              <a:gd name="connsiteY71" fmla="*/ 331792 h 603264"/>
              <a:gd name="connsiteX72" fmla="*/ 189752 w 399824"/>
              <a:gd name="connsiteY72" fmla="*/ 333986 h 603264"/>
              <a:gd name="connsiteX73" fmla="*/ 187830 w 399824"/>
              <a:gd name="connsiteY73" fmla="*/ 336729 h 603264"/>
              <a:gd name="connsiteX74" fmla="*/ 187006 w 399824"/>
              <a:gd name="connsiteY74" fmla="*/ 340843 h 603264"/>
              <a:gd name="connsiteX75" fmla="*/ 187281 w 399824"/>
              <a:gd name="connsiteY75" fmla="*/ 344408 h 603264"/>
              <a:gd name="connsiteX76" fmla="*/ 187555 w 399824"/>
              <a:gd name="connsiteY76" fmla="*/ 347974 h 603264"/>
              <a:gd name="connsiteX77" fmla="*/ 188654 w 399824"/>
              <a:gd name="connsiteY77" fmla="*/ 354556 h 603264"/>
              <a:gd name="connsiteX78" fmla="*/ 190027 w 399824"/>
              <a:gd name="connsiteY78" fmla="*/ 358122 h 603264"/>
              <a:gd name="connsiteX79" fmla="*/ 189477 w 399824"/>
              <a:gd name="connsiteY79" fmla="*/ 361962 h 603264"/>
              <a:gd name="connsiteX80" fmla="*/ 185908 w 399824"/>
              <a:gd name="connsiteY80" fmla="*/ 366075 h 603264"/>
              <a:gd name="connsiteX81" fmla="*/ 176846 w 399824"/>
              <a:gd name="connsiteY81" fmla="*/ 374852 h 603264"/>
              <a:gd name="connsiteX82" fmla="*/ 173551 w 399824"/>
              <a:gd name="connsiteY82" fmla="*/ 384451 h 603264"/>
              <a:gd name="connsiteX83" fmla="*/ 174100 w 399824"/>
              <a:gd name="connsiteY83" fmla="*/ 387194 h 603264"/>
              <a:gd name="connsiteX84" fmla="*/ 163940 w 399824"/>
              <a:gd name="connsiteY84" fmla="*/ 389936 h 603264"/>
              <a:gd name="connsiteX85" fmla="*/ 145817 w 399824"/>
              <a:gd name="connsiteY85" fmla="*/ 393776 h 603264"/>
              <a:gd name="connsiteX86" fmla="*/ 140326 w 399824"/>
              <a:gd name="connsiteY86" fmla="*/ 391856 h 603264"/>
              <a:gd name="connsiteX87" fmla="*/ 138953 w 399824"/>
              <a:gd name="connsiteY87" fmla="*/ 388565 h 603264"/>
              <a:gd name="connsiteX88" fmla="*/ 137854 w 399824"/>
              <a:gd name="connsiteY88" fmla="*/ 386371 h 603264"/>
              <a:gd name="connsiteX89" fmla="*/ 137030 w 399824"/>
              <a:gd name="connsiteY89" fmla="*/ 385822 h 603264"/>
              <a:gd name="connsiteX90" fmla="*/ 136207 w 399824"/>
              <a:gd name="connsiteY90" fmla="*/ 385000 h 603264"/>
              <a:gd name="connsiteX91" fmla="*/ 135108 w 399824"/>
              <a:gd name="connsiteY91" fmla="*/ 383354 h 603264"/>
              <a:gd name="connsiteX92" fmla="*/ 134834 w 399824"/>
              <a:gd name="connsiteY92" fmla="*/ 387742 h 603264"/>
              <a:gd name="connsiteX93" fmla="*/ 136207 w 399824"/>
              <a:gd name="connsiteY93" fmla="*/ 392130 h 603264"/>
              <a:gd name="connsiteX94" fmla="*/ 138129 w 399824"/>
              <a:gd name="connsiteY94" fmla="*/ 395147 h 603264"/>
              <a:gd name="connsiteX95" fmla="*/ 140875 w 399824"/>
              <a:gd name="connsiteY95" fmla="*/ 397890 h 603264"/>
              <a:gd name="connsiteX96" fmla="*/ 141699 w 399824"/>
              <a:gd name="connsiteY96" fmla="*/ 400907 h 603264"/>
              <a:gd name="connsiteX97" fmla="*/ 141973 w 399824"/>
              <a:gd name="connsiteY97" fmla="*/ 403924 h 603264"/>
              <a:gd name="connsiteX98" fmla="*/ 143895 w 399824"/>
              <a:gd name="connsiteY98" fmla="*/ 406941 h 603264"/>
              <a:gd name="connsiteX99" fmla="*/ 144170 w 399824"/>
              <a:gd name="connsiteY99" fmla="*/ 403375 h 603264"/>
              <a:gd name="connsiteX100" fmla="*/ 145543 w 399824"/>
              <a:gd name="connsiteY100" fmla="*/ 400633 h 603264"/>
              <a:gd name="connsiteX101" fmla="*/ 149936 w 399824"/>
              <a:gd name="connsiteY101" fmla="*/ 399536 h 603264"/>
              <a:gd name="connsiteX102" fmla="*/ 164764 w 399824"/>
              <a:gd name="connsiteY102" fmla="*/ 398164 h 603264"/>
              <a:gd name="connsiteX103" fmla="*/ 173551 w 399824"/>
              <a:gd name="connsiteY103" fmla="*/ 397890 h 603264"/>
              <a:gd name="connsiteX104" fmla="*/ 175199 w 399824"/>
              <a:gd name="connsiteY104" fmla="*/ 406392 h 603264"/>
              <a:gd name="connsiteX105" fmla="*/ 179867 w 399824"/>
              <a:gd name="connsiteY105" fmla="*/ 420928 h 603264"/>
              <a:gd name="connsiteX106" fmla="*/ 182613 w 399824"/>
              <a:gd name="connsiteY106" fmla="*/ 427785 h 603264"/>
              <a:gd name="connsiteX107" fmla="*/ 174650 w 399824"/>
              <a:gd name="connsiteY107" fmla="*/ 432447 h 603264"/>
              <a:gd name="connsiteX108" fmla="*/ 159822 w 399824"/>
              <a:gd name="connsiteY108" fmla="*/ 441772 h 603264"/>
              <a:gd name="connsiteX109" fmla="*/ 150211 w 399824"/>
              <a:gd name="connsiteY109" fmla="*/ 451371 h 603264"/>
              <a:gd name="connsiteX110" fmla="*/ 148014 w 399824"/>
              <a:gd name="connsiteY110" fmla="*/ 458776 h 603264"/>
              <a:gd name="connsiteX111" fmla="*/ 151584 w 399824"/>
              <a:gd name="connsiteY111" fmla="*/ 463987 h 603264"/>
              <a:gd name="connsiteX112" fmla="*/ 166412 w 399824"/>
              <a:gd name="connsiteY112" fmla="*/ 466182 h 603264"/>
              <a:gd name="connsiteX113" fmla="*/ 181240 w 399824"/>
              <a:gd name="connsiteY113" fmla="*/ 466456 h 603264"/>
              <a:gd name="connsiteX114" fmla="*/ 182338 w 399824"/>
              <a:gd name="connsiteY114" fmla="*/ 467279 h 603264"/>
              <a:gd name="connsiteX115" fmla="*/ 183711 w 399824"/>
              <a:gd name="connsiteY115" fmla="*/ 467553 h 603264"/>
              <a:gd name="connsiteX116" fmla="*/ 184809 w 399824"/>
              <a:gd name="connsiteY116" fmla="*/ 467553 h 603264"/>
              <a:gd name="connsiteX117" fmla="*/ 186182 w 399824"/>
              <a:gd name="connsiteY117" fmla="*/ 468101 h 603264"/>
              <a:gd name="connsiteX118" fmla="*/ 187555 w 399824"/>
              <a:gd name="connsiteY118" fmla="*/ 468924 h 603264"/>
              <a:gd name="connsiteX119" fmla="*/ 189752 w 399824"/>
              <a:gd name="connsiteY119" fmla="*/ 468924 h 603264"/>
              <a:gd name="connsiteX120" fmla="*/ 191674 w 399824"/>
              <a:gd name="connsiteY120" fmla="*/ 469747 h 603264"/>
              <a:gd name="connsiteX121" fmla="*/ 194420 w 399824"/>
              <a:gd name="connsiteY121" fmla="*/ 470021 h 603264"/>
              <a:gd name="connsiteX122" fmla="*/ 195793 w 399824"/>
              <a:gd name="connsiteY122" fmla="*/ 470570 h 603264"/>
              <a:gd name="connsiteX123" fmla="*/ 197166 w 399824"/>
              <a:gd name="connsiteY123" fmla="*/ 470570 h 603264"/>
              <a:gd name="connsiteX124" fmla="*/ 199912 w 399824"/>
              <a:gd name="connsiteY124" fmla="*/ 470844 h 603264"/>
              <a:gd name="connsiteX125" fmla="*/ 202109 w 399824"/>
              <a:gd name="connsiteY125" fmla="*/ 471941 h 603264"/>
              <a:gd name="connsiteX126" fmla="*/ 204580 w 399824"/>
              <a:gd name="connsiteY126" fmla="*/ 473312 h 603264"/>
              <a:gd name="connsiteX127" fmla="*/ 206228 w 399824"/>
              <a:gd name="connsiteY127" fmla="*/ 473038 h 603264"/>
              <a:gd name="connsiteX128" fmla="*/ 208699 w 399824"/>
              <a:gd name="connsiteY128" fmla="*/ 473587 h 603264"/>
              <a:gd name="connsiteX129" fmla="*/ 213092 w 399824"/>
              <a:gd name="connsiteY129" fmla="*/ 473861 h 603264"/>
              <a:gd name="connsiteX130" fmla="*/ 215564 w 399824"/>
              <a:gd name="connsiteY130" fmla="*/ 475232 h 603264"/>
              <a:gd name="connsiteX131" fmla="*/ 216662 w 399824"/>
              <a:gd name="connsiteY131" fmla="*/ 474409 h 603264"/>
              <a:gd name="connsiteX132" fmla="*/ 217211 w 399824"/>
              <a:gd name="connsiteY132" fmla="*/ 472215 h 603264"/>
              <a:gd name="connsiteX133" fmla="*/ 216113 w 399824"/>
              <a:gd name="connsiteY133" fmla="*/ 471393 h 603264"/>
              <a:gd name="connsiteX134" fmla="*/ 215564 w 399824"/>
              <a:gd name="connsiteY134" fmla="*/ 470570 h 603264"/>
              <a:gd name="connsiteX135" fmla="*/ 212269 w 399824"/>
              <a:gd name="connsiteY135" fmla="*/ 467279 h 603264"/>
              <a:gd name="connsiteX136" fmla="*/ 207326 w 399824"/>
              <a:gd name="connsiteY136" fmla="*/ 462616 h 603264"/>
              <a:gd name="connsiteX137" fmla="*/ 205953 w 399824"/>
              <a:gd name="connsiteY137" fmla="*/ 461793 h 603264"/>
              <a:gd name="connsiteX138" fmla="*/ 205129 w 399824"/>
              <a:gd name="connsiteY138" fmla="*/ 460696 h 603264"/>
              <a:gd name="connsiteX139" fmla="*/ 201010 w 399824"/>
              <a:gd name="connsiteY139" fmla="*/ 456582 h 603264"/>
              <a:gd name="connsiteX140" fmla="*/ 197441 w 399824"/>
              <a:gd name="connsiteY140" fmla="*/ 457405 h 603264"/>
              <a:gd name="connsiteX141" fmla="*/ 196068 w 399824"/>
              <a:gd name="connsiteY141" fmla="*/ 457405 h 603264"/>
              <a:gd name="connsiteX142" fmla="*/ 194695 w 399824"/>
              <a:gd name="connsiteY142" fmla="*/ 456582 h 603264"/>
              <a:gd name="connsiteX143" fmla="*/ 193322 w 399824"/>
              <a:gd name="connsiteY143" fmla="*/ 457131 h 603264"/>
              <a:gd name="connsiteX144" fmla="*/ 192223 w 399824"/>
              <a:gd name="connsiteY144" fmla="*/ 456308 h 603264"/>
              <a:gd name="connsiteX145" fmla="*/ 191125 w 399824"/>
              <a:gd name="connsiteY145" fmla="*/ 455485 h 603264"/>
              <a:gd name="connsiteX146" fmla="*/ 189203 w 399824"/>
              <a:gd name="connsiteY146" fmla="*/ 455485 h 603264"/>
              <a:gd name="connsiteX147" fmla="*/ 187830 w 399824"/>
              <a:gd name="connsiteY147" fmla="*/ 455211 h 603264"/>
              <a:gd name="connsiteX148" fmla="*/ 183162 w 399824"/>
              <a:gd name="connsiteY148" fmla="*/ 454937 h 603264"/>
              <a:gd name="connsiteX149" fmla="*/ 178768 w 399824"/>
              <a:gd name="connsiteY149" fmla="*/ 453565 h 603264"/>
              <a:gd name="connsiteX150" fmla="*/ 175473 w 399824"/>
              <a:gd name="connsiteY150" fmla="*/ 451920 h 603264"/>
              <a:gd name="connsiteX151" fmla="*/ 194146 w 399824"/>
              <a:gd name="connsiteY151" fmla="*/ 444240 h 603264"/>
              <a:gd name="connsiteX152" fmla="*/ 204305 w 399824"/>
              <a:gd name="connsiteY152" fmla="*/ 437932 h 603264"/>
              <a:gd name="connsiteX153" fmla="*/ 236433 w 399824"/>
              <a:gd name="connsiteY153" fmla="*/ 451371 h 603264"/>
              <a:gd name="connsiteX154" fmla="*/ 246867 w 399824"/>
              <a:gd name="connsiteY154" fmla="*/ 443692 h 603264"/>
              <a:gd name="connsiteX155" fmla="*/ 249888 w 399824"/>
              <a:gd name="connsiteY155" fmla="*/ 430527 h 603264"/>
              <a:gd name="connsiteX156" fmla="*/ 251261 w 399824"/>
              <a:gd name="connsiteY156" fmla="*/ 420654 h 603264"/>
              <a:gd name="connsiteX157" fmla="*/ 252908 w 399824"/>
              <a:gd name="connsiteY157" fmla="*/ 417637 h 603264"/>
              <a:gd name="connsiteX158" fmla="*/ 254007 w 399824"/>
              <a:gd name="connsiteY158" fmla="*/ 414620 h 603264"/>
              <a:gd name="connsiteX159" fmla="*/ 255380 w 399824"/>
              <a:gd name="connsiteY159" fmla="*/ 413523 h 603264"/>
              <a:gd name="connsiteX160" fmla="*/ 256753 w 399824"/>
              <a:gd name="connsiteY160" fmla="*/ 411603 h 603264"/>
              <a:gd name="connsiteX161" fmla="*/ 258949 w 399824"/>
              <a:gd name="connsiteY161" fmla="*/ 410780 h 603264"/>
              <a:gd name="connsiteX162" fmla="*/ 261421 w 399824"/>
              <a:gd name="connsiteY162" fmla="*/ 409135 h 603264"/>
              <a:gd name="connsiteX163" fmla="*/ 263068 w 399824"/>
              <a:gd name="connsiteY163" fmla="*/ 407489 h 603264"/>
              <a:gd name="connsiteX164" fmla="*/ 264441 w 399824"/>
              <a:gd name="connsiteY164" fmla="*/ 404198 h 603264"/>
              <a:gd name="connsiteX165" fmla="*/ 263617 w 399824"/>
              <a:gd name="connsiteY165" fmla="*/ 402827 h 603264"/>
              <a:gd name="connsiteX166" fmla="*/ 262244 w 399824"/>
              <a:gd name="connsiteY166" fmla="*/ 402004 h 603264"/>
              <a:gd name="connsiteX167" fmla="*/ 261421 w 399824"/>
              <a:gd name="connsiteY167" fmla="*/ 400633 h 603264"/>
              <a:gd name="connsiteX168" fmla="*/ 259773 w 399824"/>
              <a:gd name="connsiteY168" fmla="*/ 399810 h 603264"/>
              <a:gd name="connsiteX169" fmla="*/ 255929 w 399824"/>
              <a:gd name="connsiteY169" fmla="*/ 400358 h 603264"/>
              <a:gd name="connsiteX170" fmla="*/ 254007 w 399824"/>
              <a:gd name="connsiteY170" fmla="*/ 401730 h 603264"/>
              <a:gd name="connsiteX171" fmla="*/ 250986 w 399824"/>
              <a:gd name="connsiteY171" fmla="*/ 403101 h 603264"/>
              <a:gd name="connsiteX172" fmla="*/ 247142 w 399824"/>
              <a:gd name="connsiteY172" fmla="*/ 404472 h 603264"/>
              <a:gd name="connsiteX173" fmla="*/ 241925 w 399824"/>
              <a:gd name="connsiteY173" fmla="*/ 408312 h 603264"/>
              <a:gd name="connsiteX174" fmla="*/ 241650 w 399824"/>
              <a:gd name="connsiteY174" fmla="*/ 411329 h 603264"/>
              <a:gd name="connsiteX175" fmla="*/ 242199 w 399824"/>
              <a:gd name="connsiteY175" fmla="*/ 412974 h 603264"/>
              <a:gd name="connsiteX176" fmla="*/ 239728 w 399824"/>
              <a:gd name="connsiteY176" fmla="*/ 416814 h 603264"/>
              <a:gd name="connsiteX177" fmla="*/ 239453 w 399824"/>
              <a:gd name="connsiteY177" fmla="*/ 417363 h 603264"/>
              <a:gd name="connsiteX178" fmla="*/ 237531 w 399824"/>
              <a:gd name="connsiteY178" fmla="*/ 421202 h 603264"/>
              <a:gd name="connsiteX179" fmla="*/ 234236 w 399824"/>
              <a:gd name="connsiteY179" fmla="*/ 432996 h 603264"/>
              <a:gd name="connsiteX180" fmla="*/ 229843 w 399824"/>
              <a:gd name="connsiteY180" fmla="*/ 430527 h 603264"/>
              <a:gd name="connsiteX181" fmla="*/ 213092 w 399824"/>
              <a:gd name="connsiteY181" fmla="*/ 421202 h 603264"/>
              <a:gd name="connsiteX182" fmla="*/ 203756 w 399824"/>
              <a:gd name="connsiteY182" fmla="*/ 409683 h 603264"/>
              <a:gd name="connsiteX183" fmla="*/ 198539 w 399824"/>
              <a:gd name="connsiteY183" fmla="*/ 404747 h 603264"/>
              <a:gd name="connsiteX184" fmla="*/ 197715 w 399824"/>
              <a:gd name="connsiteY184" fmla="*/ 400907 h 603264"/>
              <a:gd name="connsiteX185" fmla="*/ 197715 w 399824"/>
              <a:gd name="connsiteY185" fmla="*/ 397067 h 603264"/>
              <a:gd name="connsiteX186" fmla="*/ 197990 w 399824"/>
              <a:gd name="connsiteY186" fmla="*/ 395696 h 603264"/>
              <a:gd name="connsiteX187" fmla="*/ 200461 w 399824"/>
              <a:gd name="connsiteY187" fmla="*/ 391856 h 603264"/>
              <a:gd name="connsiteX188" fmla="*/ 207326 w 399824"/>
              <a:gd name="connsiteY188" fmla="*/ 378417 h 603264"/>
              <a:gd name="connsiteX189" fmla="*/ 206228 w 399824"/>
              <a:gd name="connsiteY189" fmla="*/ 369092 h 603264"/>
              <a:gd name="connsiteX190" fmla="*/ 204855 w 399824"/>
              <a:gd name="connsiteY190" fmla="*/ 361139 h 603264"/>
              <a:gd name="connsiteX191" fmla="*/ 209248 w 399824"/>
              <a:gd name="connsiteY191" fmla="*/ 362784 h 603264"/>
              <a:gd name="connsiteX192" fmla="*/ 206502 w 399824"/>
              <a:gd name="connsiteY192" fmla="*/ 361413 h 603264"/>
              <a:gd name="connsiteX193" fmla="*/ 212543 w 399824"/>
              <a:gd name="connsiteY193" fmla="*/ 360864 h 603264"/>
              <a:gd name="connsiteX194" fmla="*/ 208424 w 399824"/>
              <a:gd name="connsiteY194" fmla="*/ 360316 h 603264"/>
              <a:gd name="connsiteX195" fmla="*/ 210621 w 399824"/>
              <a:gd name="connsiteY195" fmla="*/ 360042 h 603264"/>
              <a:gd name="connsiteX196" fmla="*/ 206777 w 399824"/>
              <a:gd name="connsiteY196" fmla="*/ 358670 h 603264"/>
              <a:gd name="connsiteX197" fmla="*/ 210072 w 399824"/>
              <a:gd name="connsiteY197" fmla="*/ 358670 h 603264"/>
              <a:gd name="connsiteX198" fmla="*/ 211445 w 399824"/>
              <a:gd name="connsiteY198" fmla="*/ 358670 h 603264"/>
              <a:gd name="connsiteX199" fmla="*/ 211445 w 399824"/>
              <a:gd name="connsiteY199" fmla="*/ 358396 h 603264"/>
              <a:gd name="connsiteX200" fmla="*/ 212818 w 399824"/>
              <a:gd name="connsiteY200" fmla="*/ 355928 h 603264"/>
              <a:gd name="connsiteX201" fmla="*/ 211445 w 399824"/>
              <a:gd name="connsiteY201" fmla="*/ 357025 h 603264"/>
              <a:gd name="connsiteX202" fmla="*/ 212543 w 399824"/>
              <a:gd name="connsiteY202" fmla="*/ 355379 h 603264"/>
              <a:gd name="connsiteX203" fmla="*/ 213092 w 399824"/>
              <a:gd name="connsiteY203" fmla="*/ 354831 h 603264"/>
              <a:gd name="connsiteX204" fmla="*/ 211994 w 399824"/>
              <a:gd name="connsiteY204" fmla="*/ 360590 h 603264"/>
              <a:gd name="connsiteX205" fmla="*/ 213367 w 399824"/>
              <a:gd name="connsiteY205" fmla="*/ 354556 h 603264"/>
              <a:gd name="connsiteX206" fmla="*/ 213642 w 399824"/>
              <a:gd name="connsiteY206" fmla="*/ 354282 h 603264"/>
              <a:gd name="connsiteX207" fmla="*/ 213367 w 399824"/>
              <a:gd name="connsiteY207" fmla="*/ 361687 h 603264"/>
              <a:gd name="connsiteX208" fmla="*/ 213916 w 399824"/>
              <a:gd name="connsiteY208" fmla="*/ 354008 h 603264"/>
              <a:gd name="connsiteX209" fmla="*/ 214740 w 399824"/>
              <a:gd name="connsiteY209" fmla="*/ 352911 h 603264"/>
              <a:gd name="connsiteX210" fmla="*/ 213916 w 399824"/>
              <a:gd name="connsiteY210" fmla="*/ 353734 h 603264"/>
              <a:gd name="connsiteX211" fmla="*/ 210621 w 399824"/>
              <a:gd name="connsiteY211" fmla="*/ 347425 h 603264"/>
              <a:gd name="connsiteX212" fmla="*/ 212818 w 399824"/>
              <a:gd name="connsiteY212" fmla="*/ 347425 h 603264"/>
              <a:gd name="connsiteX213" fmla="*/ 212269 w 399824"/>
              <a:gd name="connsiteY213" fmla="*/ 346877 h 603264"/>
              <a:gd name="connsiteX214" fmla="*/ 213367 w 399824"/>
              <a:gd name="connsiteY214" fmla="*/ 347151 h 603264"/>
              <a:gd name="connsiteX215" fmla="*/ 212818 w 399824"/>
              <a:gd name="connsiteY215" fmla="*/ 346603 h 603264"/>
              <a:gd name="connsiteX216" fmla="*/ 214191 w 399824"/>
              <a:gd name="connsiteY216" fmla="*/ 346603 h 603264"/>
              <a:gd name="connsiteX217" fmla="*/ 214740 w 399824"/>
              <a:gd name="connsiteY217" fmla="*/ 346328 h 603264"/>
              <a:gd name="connsiteX218" fmla="*/ 215289 w 399824"/>
              <a:gd name="connsiteY218" fmla="*/ 346054 h 603264"/>
              <a:gd name="connsiteX219" fmla="*/ 215015 w 399824"/>
              <a:gd name="connsiteY219" fmla="*/ 345231 h 603264"/>
              <a:gd name="connsiteX220" fmla="*/ 215564 w 399824"/>
              <a:gd name="connsiteY220" fmla="*/ 344134 h 603264"/>
              <a:gd name="connsiteX221" fmla="*/ 215289 w 399824"/>
              <a:gd name="connsiteY221" fmla="*/ 344408 h 603264"/>
              <a:gd name="connsiteX222" fmla="*/ 215289 w 399824"/>
              <a:gd name="connsiteY222" fmla="*/ 343586 h 603264"/>
              <a:gd name="connsiteX223" fmla="*/ 214740 w 399824"/>
              <a:gd name="connsiteY223" fmla="*/ 343860 h 603264"/>
              <a:gd name="connsiteX224" fmla="*/ 215015 w 399824"/>
              <a:gd name="connsiteY224" fmla="*/ 343311 h 603264"/>
              <a:gd name="connsiteX225" fmla="*/ 215289 w 399824"/>
              <a:gd name="connsiteY225" fmla="*/ 342763 h 603264"/>
              <a:gd name="connsiteX226" fmla="*/ 213092 w 399824"/>
              <a:gd name="connsiteY226" fmla="*/ 343586 h 603264"/>
              <a:gd name="connsiteX227" fmla="*/ 214191 w 399824"/>
              <a:gd name="connsiteY227" fmla="*/ 342763 h 603264"/>
              <a:gd name="connsiteX228" fmla="*/ 214465 w 399824"/>
              <a:gd name="connsiteY228" fmla="*/ 341940 h 603264"/>
              <a:gd name="connsiteX229" fmla="*/ 214465 w 399824"/>
              <a:gd name="connsiteY229" fmla="*/ 341117 h 603264"/>
              <a:gd name="connsiteX230" fmla="*/ 214191 w 399824"/>
              <a:gd name="connsiteY230" fmla="*/ 341940 h 603264"/>
              <a:gd name="connsiteX231" fmla="*/ 214191 w 399824"/>
              <a:gd name="connsiteY231" fmla="*/ 341117 h 603264"/>
              <a:gd name="connsiteX232" fmla="*/ 213092 w 399824"/>
              <a:gd name="connsiteY232" fmla="*/ 342214 h 603264"/>
              <a:gd name="connsiteX233" fmla="*/ 212543 w 399824"/>
              <a:gd name="connsiteY233" fmla="*/ 342489 h 603264"/>
              <a:gd name="connsiteX234" fmla="*/ 212543 w 399824"/>
              <a:gd name="connsiteY234" fmla="*/ 342214 h 603264"/>
              <a:gd name="connsiteX235" fmla="*/ 211170 w 399824"/>
              <a:gd name="connsiteY235" fmla="*/ 338923 h 603264"/>
              <a:gd name="connsiteX236" fmla="*/ 211445 w 399824"/>
              <a:gd name="connsiteY236" fmla="*/ 340294 h 603264"/>
              <a:gd name="connsiteX237" fmla="*/ 210896 w 399824"/>
              <a:gd name="connsiteY237" fmla="*/ 339197 h 603264"/>
              <a:gd name="connsiteX238" fmla="*/ 211170 w 399824"/>
              <a:gd name="connsiteY238" fmla="*/ 340294 h 603264"/>
              <a:gd name="connsiteX239" fmla="*/ 211170 w 399824"/>
              <a:gd name="connsiteY239" fmla="*/ 341117 h 603264"/>
              <a:gd name="connsiteX240" fmla="*/ 210896 w 399824"/>
              <a:gd name="connsiteY240" fmla="*/ 340569 h 603264"/>
              <a:gd name="connsiteX241" fmla="*/ 210621 w 399824"/>
              <a:gd name="connsiteY241" fmla="*/ 340020 h 603264"/>
              <a:gd name="connsiteX242" fmla="*/ 209797 w 399824"/>
              <a:gd name="connsiteY242" fmla="*/ 338375 h 603264"/>
              <a:gd name="connsiteX243" fmla="*/ 210072 w 399824"/>
              <a:gd name="connsiteY243" fmla="*/ 339197 h 603264"/>
              <a:gd name="connsiteX244" fmla="*/ 210072 w 399824"/>
              <a:gd name="connsiteY244" fmla="*/ 340020 h 603264"/>
              <a:gd name="connsiteX245" fmla="*/ 208973 w 399824"/>
              <a:gd name="connsiteY245" fmla="*/ 338100 h 603264"/>
              <a:gd name="connsiteX246" fmla="*/ 209248 w 399824"/>
              <a:gd name="connsiteY246" fmla="*/ 339746 h 603264"/>
              <a:gd name="connsiteX247" fmla="*/ 209523 w 399824"/>
              <a:gd name="connsiteY247" fmla="*/ 341392 h 603264"/>
              <a:gd name="connsiteX248" fmla="*/ 208150 w 399824"/>
              <a:gd name="connsiteY248" fmla="*/ 340843 h 603264"/>
              <a:gd name="connsiteX249" fmla="*/ 207875 w 399824"/>
              <a:gd name="connsiteY249" fmla="*/ 339472 h 603264"/>
              <a:gd name="connsiteX250" fmla="*/ 207600 w 399824"/>
              <a:gd name="connsiteY250" fmla="*/ 336181 h 603264"/>
              <a:gd name="connsiteX251" fmla="*/ 204305 w 399824"/>
              <a:gd name="connsiteY251" fmla="*/ 331792 h 603264"/>
              <a:gd name="connsiteX252" fmla="*/ 207600 w 399824"/>
              <a:gd name="connsiteY252" fmla="*/ 326033 h 603264"/>
              <a:gd name="connsiteX253" fmla="*/ 211719 w 399824"/>
              <a:gd name="connsiteY253" fmla="*/ 319725 h 603264"/>
              <a:gd name="connsiteX254" fmla="*/ 213916 w 399824"/>
              <a:gd name="connsiteY254" fmla="*/ 321370 h 603264"/>
              <a:gd name="connsiteX255" fmla="*/ 216113 w 399824"/>
              <a:gd name="connsiteY255" fmla="*/ 324661 h 603264"/>
              <a:gd name="connsiteX256" fmla="*/ 218859 w 399824"/>
              <a:gd name="connsiteY256" fmla="*/ 328227 h 603264"/>
              <a:gd name="connsiteX257" fmla="*/ 218310 w 399824"/>
              <a:gd name="connsiteY257" fmla="*/ 324113 h 603264"/>
              <a:gd name="connsiteX258" fmla="*/ 216937 w 399824"/>
              <a:gd name="connsiteY258" fmla="*/ 320548 h 603264"/>
              <a:gd name="connsiteX259" fmla="*/ 219683 w 399824"/>
              <a:gd name="connsiteY259" fmla="*/ 323290 h 603264"/>
              <a:gd name="connsiteX260" fmla="*/ 223252 w 399824"/>
              <a:gd name="connsiteY260" fmla="*/ 325759 h 603264"/>
              <a:gd name="connsiteX261" fmla="*/ 224351 w 399824"/>
              <a:gd name="connsiteY261" fmla="*/ 324113 h 603264"/>
              <a:gd name="connsiteX262" fmla="*/ 219957 w 399824"/>
              <a:gd name="connsiteY262" fmla="*/ 319450 h 603264"/>
              <a:gd name="connsiteX263" fmla="*/ 223802 w 399824"/>
              <a:gd name="connsiteY263" fmla="*/ 321645 h 603264"/>
              <a:gd name="connsiteX264" fmla="*/ 226822 w 399824"/>
              <a:gd name="connsiteY264" fmla="*/ 322742 h 603264"/>
              <a:gd name="connsiteX265" fmla="*/ 224351 w 399824"/>
              <a:gd name="connsiteY265" fmla="*/ 319725 h 603264"/>
              <a:gd name="connsiteX266" fmla="*/ 220781 w 399824"/>
              <a:gd name="connsiteY266" fmla="*/ 316708 h 603264"/>
              <a:gd name="connsiteX267" fmla="*/ 220781 w 399824"/>
              <a:gd name="connsiteY267" fmla="*/ 315337 h 603264"/>
              <a:gd name="connsiteX268" fmla="*/ 224076 w 399824"/>
              <a:gd name="connsiteY268" fmla="*/ 315062 h 603264"/>
              <a:gd name="connsiteX269" fmla="*/ 227646 w 399824"/>
              <a:gd name="connsiteY269" fmla="*/ 314788 h 603264"/>
              <a:gd name="connsiteX270" fmla="*/ 226273 w 399824"/>
              <a:gd name="connsiteY270" fmla="*/ 313142 h 603264"/>
              <a:gd name="connsiteX271" fmla="*/ 220781 w 399824"/>
              <a:gd name="connsiteY271" fmla="*/ 313417 h 603264"/>
              <a:gd name="connsiteX272" fmla="*/ 218584 w 399824"/>
              <a:gd name="connsiteY272" fmla="*/ 312594 h 603264"/>
              <a:gd name="connsiteX273" fmla="*/ 199912 w 399824"/>
              <a:gd name="connsiteY273" fmla="*/ 239640 h 603264"/>
              <a:gd name="connsiteX274" fmla="*/ 376749 w 399824"/>
              <a:gd name="connsiteY274" fmla="*/ 416266 h 603264"/>
              <a:gd name="connsiteX275" fmla="*/ 199912 w 399824"/>
              <a:gd name="connsiteY275" fmla="*/ 592891 h 603264"/>
              <a:gd name="connsiteX276" fmla="*/ 23075 w 399824"/>
              <a:gd name="connsiteY276" fmla="*/ 416266 h 603264"/>
              <a:gd name="connsiteX277" fmla="*/ 199912 w 399824"/>
              <a:gd name="connsiteY277" fmla="*/ 239640 h 603264"/>
              <a:gd name="connsiteX278" fmla="*/ 199912 w 399824"/>
              <a:gd name="connsiteY278" fmla="*/ 234450 h 603264"/>
              <a:gd name="connsiteX279" fmla="*/ 17849 w 399824"/>
              <a:gd name="connsiteY279" fmla="*/ 416252 h 603264"/>
              <a:gd name="connsiteX280" fmla="*/ 199912 w 399824"/>
              <a:gd name="connsiteY280" fmla="*/ 598054 h 603264"/>
              <a:gd name="connsiteX281" fmla="*/ 381976 w 399824"/>
              <a:gd name="connsiteY281" fmla="*/ 416252 h 603264"/>
              <a:gd name="connsiteX282" fmla="*/ 199912 w 399824"/>
              <a:gd name="connsiteY282" fmla="*/ 234450 h 603264"/>
              <a:gd name="connsiteX283" fmla="*/ 289440 w 399824"/>
              <a:gd name="connsiteY283" fmla="*/ 0 h 603264"/>
              <a:gd name="connsiteX284" fmla="*/ 399824 w 399824"/>
              <a:gd name="connsiteY284" fmla="*/ 0 h 603264"/>
              <a:gd name="connsiteX285" fmla="*/ 272965 w 399824"/>
              <a:gd name="connsiteY285" fmla="*/ 180436 h 603264"/>
              <a:gd name="connsiteX286" fmla="*/ 218047 w 399824"/>
              <a:gd name="connsiteY286" fmla="*/ 102009 h 603264"/>
              <a:gd name="connsiteX287" fmla="*/ 0 w 399824"/>
              <a:gd name="connsiteY287" fmla="*/ 0 h 603264"/>
              <a:gd name="connsiteX288" fmla="*/ 110391 w 399824"/>
              <a:gd name="connsiteY288" fmla="*/ 0 h 603264"/>
              <a:gd name="connsiteX289" fmla="*/ 255108 w 399824"/>
              <a:gd name="connsiteY289" fmla="*/ 206481 h 603264"/>
              <a:gd name="connsiteX290" fmla="*/ 218036 w 399824"/>
              <a:gd name="connsiteY290" fmla="*/ 206481 h 603264"/>
              <a:gd name="connsiteX291" fmla="*/ 218036 w 399824"/>
              <a:gd name="connsiteY291" fmla="*/ 230337 h 603264"/>
              <a:gd name="connsiteX292" fmla="*/ 387193 w 399824"/>
              <a:gd name="connsiteY292" fmla="*/ 416252 h 603264"/>
              <a:gd name="connsiteX293" fmla="*/ 199912 w 399824"/>
              <a:gd name="connsiteY293" fmla="*/ 603264 h 603264"/>
              <a:gd name="connsiteX294" fmla="*/ 12632 w 399824"/>
              <a:gd name="connsiteY294" fmla="*/ 416252 h 603264"/>
              <a:gd name="connsiteX295" fmla="*/ 181788 w 399824"/>
              <a:gd name="connsiteY295" fmla="*/ 230337 h 603264"/>
              <a:gd name="connsiteX296" fmla="*/ 181788 w 399824"/>
              <a:gd name="connsiteY296" fmla="*/ 206481 h 603264"/>
              <a:gd name="connsiteX297" fmla="*/ 144717 w 399824"/>
              <a:gd name="connsiteY297" fmla="*/ 206481 h 60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</a:cxnLst>
            <a:rect l="l" t="t" r="r" b="b"/>
            <a:pathLst>
              <a:path w="399824" h="603264">
                <a:moveTo>
                  <a:pt x="199912" y="548461"/>
                </a:moveTo>
                <a:cubicBezTo>
                  <a:pt x="188379" y="552026"/>
                  <a:pt x="180965" y="565191"/>
                  <a:pt x="184260" y="576984"/>
                </a:cubicBezTo>
                <a:cubicBezTo>
                  <a:pt x="190850" y="575064"/>
                  <a:pt x="194146" y="571499"/>
                  <a:pt x="197441" y="565465"/>
                </a:cubicBezTo>
                <a:cubicBezTo>
                  <a:pt x="198814" y="563271"/>
                  <a:pt x="199363" y="561077"/>
                  <a:pt x="199912" y="559157"/>
                </a:cubicBezTo>
                <a:cubicBezTo>
                  <a:pt x="200461" y="561077"/>
                  <a:pt x="201010" y="563271"/>
                  <a:pt x="202383" y="565465"/>
                </a:cubicBezTo>
                <a:cubicBezTo>
                  <a:pt x="205678" y="571499"/>
                  <a:pt x="208973" y="575064"/>
                  <a:pt x="215564" y="576984"/>
                </a:cubicBezTo>
                <a:cubicBezTo>
                  <a:pt x="218859" y="565191"/>
                  <a:pt x="211719" y="552026"/>
                  <a:pt x="199912" y="548461"/>
                </a:cubicBezTo>
                <a:close/>
                <a:moveTo>
                  <a:pt x="165107" y="533684"/>
                </a:moveTo>
                <a:cubicBezTo>
                  <a:pt x="153506" y="536530"/>
                  <a:pt x="142934" y="543524"/>
                  <a:pt x="136481" y="553946"/>
                </a:cubicBezTo>
                <a:cubicBezTo>
                  <a:pt x="148289" y="561077"/>
                  <a:pt x="158174" y="561351"/>
                  <a:pt x="171080" y="558060"/>
                </a:cubicBezTo>
                <a:cubicBezTo>
                  <a:pt x="184260" y="554769"/>
                  <a:pt x="192773" y="549832"/>
                  <a:pt x="199912" y="538313"/>
                </a:cubicBezTo>
                <a:cubicBezTo>
                  <a:pt x="207051" y="549832"/>
                  <a:pt x="215564" y="554769"/>
                  <a:pt x="228744" y="558060"/>
                </a:cubicBezTo>
                <a:cubicBezTo>
                  <a:pt x="241925" y="561351"/>
                  <a:pt x="251535" y="561077"/>
                  <a:pt x="263343" y="553946"/>
                </a:cubicBezTo>
                <a:cubicBezTo>
                  <a:pt x="250437" y="533102"/>
                  <a:pt x="221056" y="525971"/>
                  <a:pt x="199912" y="538313"/>
                </a:cubicBezTo>
                <a:cubicBezTo>
                  <a:pt x="189340" y="532142"/>
                  <a:pt x="176709" y="530839"/>
                  <a:pt x="165107" y="533684"/>
                </a:cubicBezTo>
                <a:close/>
                <a:moveTo>
                  <a:pt x="270997" y="514623"/>
                </a:moveTo>
                <a:cubicBezTo>
                  <a:pt x="259087" y="515686"/>
                  <a:pt x="247554" y="521034"/>
                  <a:pt x="239453" y="530359"/>
                </a:cubicBezTo>
                <a:cubicBezTo>
                  <a:pt x="249888" y="538861"/>
                  <a:pt x="259773" y="540781"/>
                  <a:pt x="273228" y="539684"/>
                </a:cubicBezTo>
                <a:cubicBezTo>
                  <a:pt x="286683" y="538313"/>
                  <a:pt x="296019" y="535022"/>
                  <a:pt x="304806" y="524600"/>
                </a:cubicBezTo>
                <a:cubicBezTo>
                  <a:pt x="295195" y="516783"/>
                  <a:pt x="282907" y="513561"/>
                  <a:pt x="270997" y="514623"/>
                </a:cubicBezTo>
                <a:close/>
                <a:moveTo>
                  <a:pt x="128861" y="514623"/>
                </a:moveTo>
                <a:cubicBezTo>
                  <a:pt x="116985" y="513561"/>
                  <a:pt x="104766" y="516783"/>
                  <a:pt x="95293" y="524600"/>
                </a:cubicBezTo>
                <a:cubicBezTo>
                  <a:pt x="104079" y="534747"/>
                  <a:pt x="113141" y="538313"/>
                  <a:pt x="126596" y="539684"/>
                </a:cubicBezTo>
                <a:cubicBezTo>
                  <a:pt x="140051" y="540781"/>
                  <a:pt x="149936" y="538861"/>
                  <a:pt x="160371" y="530359"/>
                </a:cubicBezTo>
                <a:cubicBezTo>
                  <a:pt x="152270" y="521034"/>
                  <a:pt x="140737" y="515686"/>
                  <a:pt x="128861" y="514623"/>
                </a:cubicBezTo>
                <a:close/>
                <a:moveTo>
                  <a:pt x="316378" y="480555"/>
                </a:moveTo>
                <a:cubicBezTo>
                  <a:pt x="298422" y="481506"/>
                  <a:pt x="281123" y="492717"/>
                  <a:pt x="274326" y="509789"/>
                </a:cubicBezTo>
                <a:cubicBezTo>
                  <a:pt x="287232" y="514726"/>
                  <a:pt x="296843" y="513081"/>
                  <a:pt x="309200" y="507595"/>
                </a:cubicBezTo>
                <a:cubicBezTo>
                  <a:pt x="321556" y="502110"/>
                  <a:pt x="329245" y="495802"/>
                  <a:pt x="334187" y="483186"/>
                </a:cubicBezTo>
                <a:cubicBezTo>
                  <a:pt x="328421" y="481060"/>
                  <a:pt x="322363" y="480238"/>
                  <a:pt x="316378" y="480555"/>
                </a:cubicBezTo>
                <a:close/>
                <a:moveTo>
                  <a:pt x="83446" y="480555"/>
                </a:moveTo>
                <a:cubicBezTo>
                  <a:pt x="77461" y="480238"/>
                  <a:pt x="71403" y="481060"/>
                  <a:pt x="65637" y="483186"/>
                </a:cubicBezTo>
                <a:cubicBezTo>
                  <a:pt x="70579" y="495802"/>
                  <a:pt x="78268" y="502110"/>
                  <a:pt x="90624" y="507595"/>
                </a:cubicBezTo>
                <a:cubicBezTo>
                  <a:pt x="102981" y="513081"/>
                  <a:pt x="112592" y="514726"/>
                  <a:pt x="125498" y="509789"/>
                </a:cubicBezTo>
                <a:cubicBezTo>
                  <a:pt x="118701" y="492717"/>
                  <a:pt x="101402" y="481506"/>
                  <a:pt x="83446" y="480555"/>
                </a:cubicBezTo>
                <a:close/>
                <a:moveTo>
                  <a:pt x="348466" y="434641"/>
                </a:moveTo>
                <a:cubicBezTo>
                  <a:pt x="324027" y="434093"/>
                  <a:pt x="302060" y="454662"/>
                  <a:pt x="300687" y="479072"/>
                </a:cubicBezTo>
                <a:cubicBezTo>
                  <a:pt x="314417" y="479620"/>
                  <a:pt x="323204" y="474958"/>
                  <a:pt x="333089" y="465907"/>
                </a:cubicBezTo>
                <a:cubicBezTo>
                  <a:pt x="342974" y="456582"/>
                  <a:pt x="347917" y="448080"/>
                  <a:pt x="348466" y="434641"/>
                </a:cubicBezTo>
                <a:close/>
                <a:moveTo>
                  <a:pt x="51358" y="434641"/>
                </a:moveTo>
                <a:cubicBezTo>
                  <a:pt x="51907" y="448080"/>
                  <a:pt x="57124" y="456582"/>
                  <a:pt x="67010" y="465907"/>
                </a:cubicBezTo>
                <a:cubicBezTo>
                  <a:pt x="76620" y="474958"/>
                  <a:pt x="85407" y="479620"/>
                  <a:pt x="99137" y="479072"/>
                </a:cubicBezTo>
                <a:cubicBezTo>
                  <a:pt x="98038" y="454662"/>
                  <a:pt x="75797" y="434093"/>
                  <a:pt x="51358" y="434641"/>
                </a:cubicBezTo>
                <a:close/>
                <a:moveTo>
                  <a:pt x="346269" y="383903"/>
                </a:moveTo>
                <a:cubicBezTo>
                  <a:pt x="322929" y="391308"/>
                  <a:pt x="308925" y="417911"/>
                  <a:pt x="315790" y="441498"/>
                </a:cubicBezTo>
                <a:cubicBezTo>
                  <a:pt x="328696" y="437658"/>
                  <a:pt x="335560" y="430527"/>
                  <a:pt x="341876" y="418460"/>
                </a:cubicBezTo>
                <a:cubicBezTo>
                  <a:pt x="348192" y="406666"/>
                  <a:pt x="350114" y="396793"/>
                  <a:pt x="346269" y="383903"/>
                </a:cubicBezTo>
                <a:close/>
                <a:moveTo>
                  <a:pt x="53555" y="383903"/>
                </a:moveTo>
                <a:cubicBezTo>
                  <a:pt x="49710" y="396793"/>
                  <a:pt x="51632" y="406666"/>
                  <a:pt x="58223" y="418460"/>
                </a:cubicBezTo>
                <a:cubicBezTo>
                  <a:pt x="64264" y="430527"/>
                  <a:pt x="71128" y="437658"/>
                  <a:pt x="84309" y="441498"/>
                </a:cubicBezTo>
                <a:cubicBezTo>
                  <a:pt x="91174" y="417911"/>
                  <a:pt x="76895" y="391308"/>
                  <a:pt x="53555" y="383903"/>
                </a:cubicBezTo>
                <a:close/>
                <a:moveTo>
                  <a:pt x="213390" y="353180"/>
                </a:moveTo>
                <a:lnTo>
                  <a:pt x="213672" y="353745"/>
                </a:lnTo>
                <a:lnTo>
                  <a:pt x="213390" y="354027"/>
                </a:lnTo>
                <a:close/>
                <a:moveTo>
                  <a:pt x="212260" y="351557"/>
                </a:moveTo>
                <a:lnTo>
                  <a:pt x="213107" y="354271"/>
                </a:lnTo>
                <a:lnTo>
                  <a:pt x="211978" y="355085"/>
                </a:lnTo>
                <a:lnTo>
                  <a:pt x="211696" y="352100"/>
                </a:lnTo>
                <a:close/>
                <a:moveTo>
                  <a:pt x="327597" y="336729"/>
                </a:moveTo>
                <a:cubicBezTo>
                  <a:pt x="308101" y="351539"/>
                  <a:pt x="303433" y="381160"/>
                  <a:pt x="317437" y="401181"/>
                </a:cubicBezTo>
                <a:cubicBezTo>
                  <a:pt x="328421" y="393228"/>
                  <a:pt x="332540" y="384177"/>
                  <a:pt x="334737" y="371012"/>
                </a:cubicBezTo>
                <a:cubicBezTo>
                  <a:pt x="336659" y="357573"/>
                  <a:pt x="335560" y="347700"/>
                  <a:pt x="327597" y="336729"/>
                </a:cubicBezTo>
                <a:close/>
                <a:moveTo>
                  <a:pt x="72227" y="336729"/>
                </a:moveTo>
                <a:cubicBezTo>
                  <a:pt x="64264" y="347700"/>
                  <a:pt x="63165" y="357573"/>
                  <a:pt x="65087" y="371012"/>
                </a:cubicBezTo>
                <a:cubicBezTo>
                  <a:pt x="67284" y="384177"/>
                  <a:pt x="71403" y="393228"/>
                  <a:pt x="82387" y="401181"/>
                </a:cubicBezTo>
                <a:cubicBezTo>
                  <a:pt x="96665" y="381160"/>
                  <a:pt x="91997" y="351539"/>
                  <a:pt x="72227" y="336729"/>
                </a:cubicBezTo>
                <a:close/>
                <a:moveTo>
                  <a:pt x="214740" y="311497"/>
                </a:moveTo>
                <a:lnTo>
                  <a:pt x="211445" y="312868"/>
                </a:lnTo>
                <a:lnTo>
                  <a:pt x="208424" y="315062"/>
                </a:lnTo>
                <a:lnTo>
                  <a:pt x="204031" y="318079"/>
                </a:lnTo>
                <a:cubicBezTo>
                  <a:pt x="201559" y="320273"/>
                  <a:pt x="195518" y="325484"/>
                  <a:pt x="194146" y="330147"/>
                </a:cubicBezTo>
                <a:lnTo>
                  <a:pt x="192223" y="331792"/>
                </a:lnTo>
                <a:lnTo>
                  <a:pt x="189752" y="333986"/>
                </a:lnTo>
                <a:lnTo>
                  <a:pt x="187830" y="336729"/>
                </a:lnTo>
                <a:lnTo>
                  <a:pt x="187006" y="340843"/>
                </a:lnTo>
                <a:cubicBezTo>
                  <a:pt x="187006" y="342763"/>
                  <a:pt x="186732" y="343860"/>
                  <a:pt x="187281" y="344408"/>
                </a:cubicBezTo>
                <a:lnTo>
                  <a:pt x="187555" y="347974"/>
                </a:lnTo>
                <a:cubicBezTo>
                  <a:pt x="187281" y="348797"/>
                  <a:pt x="187555" y="352088"/>
                  <a:pt x="188654" y="354556"/>
                </a:cubicBezTo>
                <a:cubicBezTo>
                  <a:pt x="189752" y="356751"/>
                  <a:pt x="190027" y="358122"/>
                  <a:pt x="190027" y="358122"/>
                </a:cubicBezTo>
                <a:lnTo>
                  <a:pt x="189477" y="361962"/>
                </a:lnTo>
                <a:lnTo>
                  <a:pt x="185908" y="366075"/>
                </a:lnTo>
                <a:cubicBezTo>
                  <a:pt x="184535" y="367721"/>
                  <a:pt x="179043" y="372109"/>
                  <a:pt x="176846" y="374852"/>
                </a:cubicBezTo>
                <a:cubicBezTo>
                  <a:pt x="174924" y="377320"/>
                  <a:pt x="170805" y="380337"/>
                  <a:pt x="173551" y="384451"/>
                </a:cubicBezTo>
                <a:lnTo>
                  <a:pt x="174100" y="387194"/>
                </a:lnTo>
                <a:cubicBezTo>
                  <a:pt x="174100" y="387194"/>
                  <a:pt x="166961" y="388291"/>
                  <a:pt x="163940" y="389936"/>
                </a:cubicBezTo>
                <a:cubicBezTo>
                  <a:pt x="160920" y="391582"/>
                  <a:pt x="148563" y="393502"/>
                  <a:pt x="145817" y="393776"/>
                </a:cubicBezTo>
                <a:cubicBezTo>
                  <a:pt x="142797" y="394050"/>
                  <a:pt x="140875" y="392405"/>
                  <a:pt x="140326" y="391856"/>
                </a:cubicBezTo>
                <a:lnTo>
                  <a:pt x="138953" y="388565"/>
                </a:lnTo>
                <a:lnTo>
                  <a:pt x="137854" y="386371"/>
                </a:lnTo>
                <a:lnTo>
                  <a:pt x="137030" y="385822"/>
                </a:lnTo>
                <a:lnTo>
                  <a:pt x="136207" y="385000"/>
                </a:lnTo>
                <a:lnTo>
                  <a:pt x="135108" y="383354"/>
                </a:lnTo>
                <a:lnTo>
                  <a:pt x="134834" y="387742"/>
                </a:lnTo>
                <a:lnTo>
                  <a:pt x="136207" y="392130"/>
                </a:lnTo>
                <a:lnTo>
                  <a:pt x="138129" y="395147"/>
                </a:lnTo>
                <a:lnTo>
                  <a:pt x="140875" y="397890"/>
                </a:lnTo>
                <a:lnTo>
                  <a:pt x="141699" y="400907"/>
                </a:lnTo>
                <a:lnTo>
                  <a:pt x="141973" y="403924"/>
                </a:lnTo>
                <a:lnTo>
                  <a:pt x="143895" y="406941"/>
                </a:lnTo>
                <a:lnTo>
                  <a:pt x="144170" y="403375"/>
                </a:lnTo>
                <a:lnTo>
                  <a:pt x="145543" y="400633"/>
                </a:lnTo>
                <a:lnTo>
                  <a:pt x="149936" y="399536"/>
                </a:lnTo>
                <a:cubicBezTo>
                  <a:pt x="152682" y="399536"/>
                  <a:pt x="160371" y="398439"/>
                  <a:pt x="164764" y="398164"/>
                </a:cubicBezTo>
                <a:cubicBezTo>
                  <a:pt x="169158" y="397890"/>
                  <a:pt x="173551" y="397890"/>
                  <a:pt x="173551" y="397890"/>
                </a:cubicBezTo>
                <a:cubicBezTo>
                  <a:pt x="173551" y="399536"/>
                  <a:pt x="173826" y="401181"/>
                  <a:pt x="175199" y="406392"/>
                </a:cubicBezTo>
                <a:cubicBezTo>
                  <a:pt x="176846" y="411603"/>
                  <a:pt x="179318" y="419008"/>
                  <a:pt x="179867" y="420928"/>
                </a:cubicBezTo>
                <a:cubicBezTo>
                  <a:pt x="180691" y="423122"/>
                  <a:pt x="182063" y="425865"/>
                  <a:pt x="182613" y="427785"/>
                </a:cubicBezTo>
                <a:cubicBezTo>
                  <a:pt x="180141" y="429156"/>
                  <a:pt x="178494" y="430802"/>
                  <a:pt x="174650" y="432447"/>
                </a:cubicBezTo>
                <a:cubicBezTo>
                  <a:pt x="170531" y="434367"/>
                  <a:pt x="163391" y="437658"/>
                  <a:pt x="159822" y="441772"/>
                </a:cubicBezTo>
                <a:cubicBezTo>
                  <a:pt x="155977" y="445612"/>
                  <a:pt x="151858" y="450000"/>
                  <a:pt x="150211" y="451371"/>
                </a:cubicBezTo>
                <a:cubicBezTo>
                  <a:pt x="148563" y="452468"/>
                  <a:pt x="147190" y="456857"/>
                  <a:pt x="148014" y="458776"/>
                </a:cubicBezTo>
                <a:cubicBezTo>
                  <a:pt x="149112" y="460971"/>
                  <a:pt x="149936" y="463439"/>
                  <a:pt x="151584" y="463987"/>
                </a:cubicBezTo>
                <a:cubicBezTo>
                  <a:pt x="153231" y="464536"/>
                  <a:pt x="162018" y="465084"/>
                  <a:pt x="166412" y="466182"/>
                </a:cubicBezTo>
                <a:cubicBezTo>
                  <a:pt x="170805" y="467004"/>
                  <a:pt x="181240" y="466456"/>
                  <a:pt x="181240" y="466456"/>
                </a:cubicBezTo>
                <a:lnTo>
                  <a:pt x="182338" y="467279"/>
                </a:lnTo>
                <a:lnTo>
                  <a:pt x="183711" y="467553"/>
                </a:lnTo>
                <a:lnTo>
                  <a:pt x="184809" y="467553"/>
                </a:lnTo>
                <a:lnTo>
                  <a:pt x="186182" y="468101"/>
                </a:lnTo>
                <a:lnTo>
                  <a:pt x="187555" y="468924"/>
                </a:lnTo>
                <a:lnTo>
                  <a:pt x="189752" y="468924"/>
                </a:lnTo>
                <a:lnTo>
                  <a:pt x="191674" y="469747"/>
                </a:lnTo>
                <a:lnTo>
                  <a:pt x="194420" y="470021"/>
                </a:lnTo>
                <a:lnTo>
                  <a:pt x="195793" y="470570"/>
                </a:lnTo>
                <a:lnTo>
                  <a:pt x="197166" y="470570"/>
                </a:lnTo>
                <a:lnTo>
                  <a:pt x="199912" y="470844"/>
                </a:lnTo>
                <a:lnTo>
                  <a:pt x="202109" y="471941"/>
                </a:lnTo>
                <a:lnTo>
                  <a:pt x="204580" y="473312"/>
                </a:lnTo>
                <a:lnTo>
                  <a:pt x="206228" y="473038"/>
                </a:lnTo>
                <a:lnTo>
                  <a:pt x="208699" y="473587"/>
                </a:lnTo>
                <a:lnTo>
                  <a:pt x="213092" y="473861"/>
                </a:lnTo>
                <a:lnTo>
                  <a:pt x="215564" y="475232"/>
                </a:lnTo>
                <a:lnTo>
                  <a:pt x="216662" y="474409"/>
                </a:lnTo>
                <a:lnTo>
                  <a:pt x="217211" y="472215"/>
                </a:lnTo>
                <a:lnTo>
                  <a:pt x="216113" y="471393"/>
                </a:lnTo>
                <a:lnTo>
                  <a:pt x="215564" y="470570"/>
                </a:lnTo>
                <a:lnTo>
                  <a:pt x="212269" y="467279"/>
                </a:lnTo>
                <a:lnTo>
                  <a:pt x="207326" y="462616"/>
                </a:lnTo>
                <a:lnTo>
                  <a:pt x="205953" y="461793"/>
                </a:lnTo>
                <a:lnTo>
                  <a:pt x="205129" y="460696"/>
                </a:lnTo>
                <a:cubicBezTo>
                  <a:pt x="205129" y="460696"/>
                  <a:pt x="202932" y="457405"/>
                  <a:pt x="201010" y="456582"/>
                </a:cubicBezTo>
                <a:cubicBezTo>
                  <a:pt x="198814" y="455760"/>
                  <a:pt x="197441" y="457405"/>
                  <a:pt x="197441" y="457405"/>
                </a:cubicBezTo>
                <a:lnTo>
                  <a:pt x="196068" y="457405"/>
                </a:lnTo>
                <a:lnTo>
                  <a:pt x="194695" y="456582"/>
                </a:lnTo>
                <a:lnTo>
                  <a:pt x="193322" y="457131"/>
                </a:lnTo>
                <a:lnTo>
                  <a:pt x="192223" y="456308"/>
                </a:lnTo>
                <a:lnTo>
                  <a:pt x="191125" y="455485"/>
                </a:lnTo>
                <a:lnTo>
                  <a:pt x="189203" y="455485"/>
                </a:lnTo>
                <a:lnTo>
                  <a:pt x="187830" y="455211"/>
                </a:lnTo>
                <a:lnTo>
                  <a:pt x="183162" y="454937"/>
                </a:lnTo>
                <a:lnTo>
                  <a:pt x="178768" y="453565"/>
                </a:lnTo>
                <a:lnTo>
                  <a:pt x="175473" y="451920"/>
                </a:lnTo>
                <a:cubicBezTo>
                  <a:pt x="175473" y="451920"/>
                  <a:pt x="188379" y="448629"/>
                  <a:pt x="194146" y="444240"/>
                </a:cubicBezTo>
                <a:cubicBezTo>
                  <a:pt x="199912" y="439852"/>
                  <a:pt x="202658" y="439578"/>
                  <a:pt x="204305" y="437932"/>
                </a:cubicBezTo>
                <a:cubicBezTo>
                  <a:pt x="214465" y="442046"/>
                  <a:pt x="230666" y="451097"/>
                  <a:pt x="236433" y="451371"/>
                </a:cubicBezTo>
                <a:cubicBezTo>
                  <a:pt x="241925" y="451646"/>
                  <a:pt x="245494" y="446983"/>
                  <a:pt x="246867" y="443692"/>
                </a:cubicBezTo>
                <a:cubicBezTo>
                  <a:pt x="248240" y="440401"/>
                  <a:pt x="248240" y="434916"/>
                  <a:pt x="249888" y="430527"/>
                </a:cubicBezTo>
                <a:cubicBezTo>
                  <a:pt x="251261" y="426413"/>
                  <a:pt x="249888" y="422299"/>
                  <a:pt x="251261" y="420654"/>
                </a:cubicBezTo>
                <a:lnTo>
                  <a:pt x="252908" y="417637"/>
                </a:lnTo>
                <a:lnTo>
                  <a:pt x="254007" y="414620"/>
                </a:lnTo>
                <a:lnTo>
                  <a:pt x="255380" y="413523"/>
                </a:lnTo>
                <a:lnTo>
                  <a:pt x="256753" y="411603"/>
                </a:lnTo>
                <a:lnTo>
                  <a:pt x="258949" y="410780"/>
                </a:lnTo>
                <a:lnTo>
                  <a:pt x="261421" y="409135"/>
                </a:lnTo>
                <a:lnTo>
                  <a:pt x="263068" y="407489"/>
                </a:lnTo>
                <a:cubicBezTo>
                  <a:pt x="263892" y="407215"/>
                  <a:pt x="266638" y="406392"/>
                  <a:pt x="264441" y="404198"/>
                </a:cubicBezTo>
                <a:lnTo>
                  <a:pt x="263617" y="402827"/>
                </a:lnTo>
                <a:lnTo>
                  <a:pt x="262244" y="402004"/>
                </a:lnTo>
                <a:lnTo>
                  <a:pt x="261421" y="400633"/>
                </a:lnTo>
                <a:lnTo>
                  <a:pt x="259773" y="399810"/>
                </a:lnTo>
                <a:lnTo>
                  <a:pt x="255929" y="400358"/>
                </a:lnTo>
                <a:lnTo>
                  <a:pt x="254007" y="401730"/>
                </a:lnTo>
                <a:lnTo>
                  <a:pt x="250986" y="403101"/>
                </a:lnTo>
                <a:lnTo>
                  <a:pt x="247142" y="404472"/>
                </a:lnTo>
                <a:cubicBezTo>
                  <a:pt x="245220" y="404747"/>
                  <a:pt x="241925" y="406118"/>
                  <a:pt x="241925" y="408312"/>
                </a:cubicBezTo>
                <a:cubicBezTo>
                  <a:pt x="241650" y="410506"/>
                  <a:pt x="242199" y="410780"/>
                  <a:pt x="241650" y="411329"/>
                </a:cubicBezTo>
                <a:lnTo>
                  <a:pt x="242199" y="412974"/>
                </a:lnTo>
                <a:lnTo>
                  <a:pt x="239728" y="416814"/>
                </a:lnTo>
                <a:lnTo>
                  <a:pt x="239453" y="417363"/>
                </a:lnTo>
                <a:cubicBezTo>
                  <a:pt x="239453" y="417363"/>
                  <a:pt x="239453" y="419283"/>
                  <a:pt x="237531" y="421202"/>
                </a:cubicBezTo>
                <a:cubicBezTo>
                  <a:pt x="235609" y="423396"/>
                  <a:pt x="232039" y="425865"/>
                  <a:pt x="234236" y="432996"/>
                </a:cubicBezTo>
                <a:cubicBezTo>
                  <a:pt x="231765" y="431899"/>
                  <a:pt x="231216" y="432173"/>
                  <a:pt x="229843" y="430527"/>
                </a:cubicBezTo>
                <a:cubicBezTo>
                  <a:pt x="228470" y="428607"/>
                  <a:pt x="216388" y="422299"/>
                  <a:pt x="213092" y="421202"/>
                </a:cubicBezTo>
                <a:cubicBezTo>
                  <a:pt x="211719" y="417637"/>
                  <a:pt x="209248" y="412152"/>
                  <a:pt x="203756" y="409683"/>
                </a:cubicBezTo>
                <a:cubicBezTo>
                  <a:pt x="202383" y="407215"/>
                  <a:pt x="199088" y="405295"/>
                  <a:pt x="198539" y="404747"/>
                </a:cubicBezTo>
                <a:lnTo>
                  <a:pt x="197715" y="400907"/>
                </a:lnTo>
                <a:lnTo>
                  <a:pt x="197715" y="397067"/>
                </a:lnTo>
                <a:lnTo>
                  <a:pt x="197990" y="395696"/>
                </a:lnTo>
                <a:lnTo>
                  <a:pt x="200461" y="391856"/>
                </a:lnTo>
                <a:cubicBezTo>
                  <a:pt x="201834" y="390485"/>
                  <a:pt x="207051" y="383628"/>
                  <a:pt x="207326" y="378417"/>
                </a:cubicBezTo>
                <a:cubicBezTo>
                  <a:pt x="207600" y="373481"/>
                  <a:pt x="206228" y="372658"/>
                  <a:pt x="206228" y="369092"/>
                </a:cubicBezTo>
                <a:cubicBezTo>
                  <a:pt x="205953" y="366624"/>
                  <a:pt x="205404" y="363607"/>
                  <a:pt x="204855" y="361139"/>
                </a:cubicBezTo>
                <a:lnTo>
                  <a:pt x="209248" y="362784"/>
                </a:lnTo>
                <a:cubicBezTo>
                  <a:pt x="207326" y="362510"/>
                  <a:pt x="206502" y="361413"/>
                  <a:pt x="206502" y="361413"/>
                </a:cubicBezTo>
                <a:lnTo>
                  <a:pt x="212543" y="360864"/>
                </a:lnTo>
                <a:cubicBezTo>
                  <a:pt x="209797" y="361413"/>
                  <a:pt x="208424" y="360316"/>
                  <a:pt x="208424" y="360316"/>
                </a:cubicBezTo>
                <a:lnTo>
                  <a:pt x="210621" y="360042"/>
                </a:lnTo>
                <a:lnTo>
                  <a:pt x="206777" y="358670"/>
                </a:lnTo>
                <a:lnTo>
                  <a:pt x="210072" y="358670"/>
                </a:lnTo>
                <a:lnTo>
                  <a:pt x="211445" y="358670"/>
                </a:lnTo>
                <a:lnTo>
                  <a:pt x="211445" y="358396"/>
                </a:lnTo>
                <a:lnTo>
                  <a:pt x="212818" y="355928"/>
                </a:lnTo>
                <a:lnTo>
                  <a:pt x="211445" y="357025"/>
                </a:lnTo>
                <a:lnTo>
                  <a:pt x="212543" y="355379"/>
                </a:lnTo>
                <a:lnTo>
                  <a:pt x="213092" y="354831"/>
                </a:lnTo>
                <a:cubicBezTo>
                  <a:pt x="213092" y="357848"/>
                  <a:pt x="211994" y="360590"/>
                  <a:pt x="211994" y="360590"/>
                </a:cubicBezTo>
                <a:cubicBezTo>
                  <a:pt x="211994" y="360590"/>
                  <a:pt x="213367" y="360042"/>
                  <a:pt x="213367" y="354556"/>
                </a:cubicBezTo>
                <a:lnTo>
                  <a:pt x="213642" y="354282"/>
                </a:lnTo>
                <a:cubicBezTo>
                  <a:pt x="214465" y="358396"/>
                  <a:pt x="213642" y="359767"/>
                  <a:pt x="213367" y="361687"/>
                </a:cubicBezTo>
                <a:cubicBezTo>
                  <a:pt x="214191" y="359493"/>
                  <a:pt x="214465" y="357299"/>
                  <a:pt x="213916" y="354008"/>
                </a:cubicBezTo>
                <a:lnTo>
                  <a:pt x="214740" y="352911"/>
                </a:lnTo>
                <a:lnTo>
                  <a:pt x="213916" y="353734"/>
                </a:lnTo>
                <a:cubicBezTo>
                  <a:pt x="213367" y="350991"/>
                  <a:pt x="211445" y="348522"/>
                  <a:pt x="210621" y="347425"/>
                </a:cubicBezTo>
                <a:lnTo>
                  <a:pt x="212818" y="347425"/>
                </a:lnTo>
                <a:lnTo>
                  <a:pt x="212269" y="346877"/>
                </a:lnTo>
                <a:lnTo>
                  <a:pt x="213367" y="347151"/>
                </a:lnTo>
                <a:lnTo>
                  <a:pt x="212818" y="346603"/>
                </a:lnTo>
                <a:lnTo>
                  <a:pt x="214191" y="346603"/>
                </a:lnTo>
                <a:lnTo>
                  <a:pt x="214740" y="346328"/>
                </a:lnTo>
                <a:lnTo>
                  <a:pt x="215289" y="346054"/>
                </a:lnTo>
                <a:lnTo>
                  <a:pt x="215015" y="345231"/>
                </a:lnTo>
                <a:lnTo>
                  <a:pt x="215564" y="344134"/>
                </a:lnTo>
                <a:lnTo>
                  <a:pt x="215289" y="344408"/>
                </a:lnTo>
                <a:lnTo>
                  <a:pt x="215289" y="343586"/>
                </a:lnTo>
                <a:lnTo>
                  <a:pt x="214740" y="343860"/>
                </a:lnTo>
                <a:lnTo>
                  <a:pt x="215015" y="343311"/>
                </a:lnTo>
                <a:lnTo>
                  <a:pt x="215289" y="342763"/>
                </a:lnTo>
                <a:lnTo>
                  <a:pt x="213092" y="343586"/>
                </a:lnTo>
                <a:lnTo>
                  <a:pt x="214191" y="342763"/>
                </a:lnTo>
                <a:lnTo>
                  <a:pt x="214465" y="341940"/>
                </a:lnTo>
                <a:lnTo>
                  <a:pt x="214465" y="341117"/>
                </a:lnTo>
                <a:lnTo>
                  <a:pt x="214191" y="341940"/>
                </a:lnTo>
                <a:lnTo>
                  <a:pt x="214191" y="341117"/>
                </a:lnTo>
                <a:lnTo>
                  <a:pt x="213092" y="342214"/>
                </a:lnTo>
                <a:lnTo>
                  <a:pt x="212543" y="342489"/>
                </a:lnTo>
                <a:lnTo>
                  <a:pt x="212543" y="342214"/>
                </a:lnTo>
                <a:lnTo>
                  <a:pt x="211170" y="338923"/>
                </a:lnTo>
                <a:lnTo>
                  <a:pt x="211445" y="340294"/>
                </a:lnTo>
                <a:lnTo>
                  <a:pt x="210896" y="339197"/>
                </a:lnTo>
                <a:lnTo>
                  <a:pt x="211170" y="340294"/>
                </a:lnTo>
                <a:lnTo>
                  <a:pt x="211170" y="341117"/>
                </a:lnTo>
                <a:lnTo>
                  <a:pt x="210896" y="340569"/>
                </a:lnTo>
                <a:lnTo>
                  <a:pt x="210621" y="340020"/>
                </a:lnTo>
                <a:lnTo>
                  <a:pt x="209797" y="338375"/>
                </a:lnTo>
                <a:lnTo>
                  <a:pt x="210072" y="339197"/>
                </a:lnTo>
                <a:lnTo>
                  <a:pt x="210072" y="340020"/>
                </a:lnTo>
                <a:lnTo>
                  <a:pt x="208973" y="338100"/>
                </a:lnTo>
                <a:lnTo>
                  <a:pt x="209248" y="339746"/>
                </a:lnTo>
                <a:lnTo>
                  <a:pt x="209523" y="341392"/>
                </a:lnTo>
                <a:lnTo>
                  <a:pt x="208150" y="340843"/>
                </a:lnTo>
                <a:lnTo>
                  <a:pt x="207875" y="339472"/>
                </a:lnTo>
                <a:cubicBezTo>
                  <a:pt x="207600" y="337552"/>
                  <a:pt x="207600" y="337003"/>
                  <a:pt x="207600" y="336181"/>
                </a:cubicBezTo>
                <a:lnTo>
                  <a:pt x="204305" y="331792"/>
                </a:lnTo>
                <a:cubicBezTo>
                  <a:pt x="205678" y="329872"/>
                  <a:pt x="206777" y="328227"/>
                  <a:pt x="207600" y="326033"/>
                </a:cubicBezTo>
                <a:cubicBezTo>
                  <a:pt x="208150" y="324113"/>
                  <a:pt x="211170" y="319999"/>
                  <a:pt x="211719" y="319725"/>
                </a:cubicBezTo>
                <a:lnTo>
                  <a:pt x="213916" y="321370"/>
                </a:lnTo>
                <a:lnTo>
                  <a:pt x="216113" y="324661"/>
                </a:lnTo>
                <a:lnTo>
                  <a:pt x="218859" y="328227"/>
                </a:lnTo>
                <a:lnTo>
                  <a:pt x="218310" y="324113"/>
                </a:lnTo>
                <a:lnTo>
                  <a:pt x="216937" y="320548"/>
                </a:lnTo>
                <a:lnTo>
                  <a:pt x="219683" y="323290"/>
                </a:lnTo>
                <a:lnTo>
                  <a:pt x="223252" y="325759"/>
                </a:lnTo>
                <a:lnTo>
                  <a:pt x="224351" y="324113"/>
                </a:lnTo>
                <a:lnTo>
                  <a:pt x="219957" y="319450"/>
                </a:lnTo>
                <a:lnTo>
                  <a:pt x="223802" y="321645"/>
                </a:lnTo>
                <a:lnTo>
                  <a:pt x="226822" y="322742"/>
                </a:lnTo>
                <a:lnTo>
                  <a:pt x="224351" y="319725"/>
                </a:lnTo>
                <a:lnTo>
                  <a:pt x="220781" y="316708"/>
                </a:lnTo>
                <a:lnTo>
                  <a:pt x="220781" y="315337"/>
                </a:lnTo>
                <a:lnTo>
                  <a:pt x="224076" y="315062"/>
                </a:lnTo>
                <a:lnTo>
                  <a:pt x="227646" y="314788"/>
                </a:lnTo>
                <a:cubicBezTo>
                  <a:pt x="228470" y="314788"/>
                  <a:pt x="229293" y="313142"/>
                  <a:pt x="226273" y="313142"/>
                </a:cubicBezTo>
                <a:cubicBezTo>
                  <a:pt x="223252" y="313142"/>
                  <a:pt x="221330" y="313691"/>
                  <a:pt x="220781" y="313417"/>
                </a:cubicBezTo>
                <a:lnTo>
                  <a:pt x="218584" y="312594"/>
                </a:lnTo>
                <a:close/>
                <a:moveTo>
                  <a:pt x="199912" y="239640"/>
                </a:moveTo>
                <a:cubicBezTo>
                  <a:pt x="297667" y="239640"/>
                  <a:pt x="376749" y="318902"/>
                  <a:pt x="376749" y="416266"/>
                </a:cubicBezTo>
                <a:cubicBezTo>
                  <a:pt x="376749" y="513903"/>
                  <a:pt x="297667" y="592891"/>
                  <a:pt x="199912" y="592891"/>
                </a:cubicBezTo>
                <a:cubicBezTo>
                  <a:pt x="102432" y="592891"/>
                  <a:pt x="23075" y="513903"/>
                  <a:pt x="23075" y="416266"/>
                </a:cubicBezTo>
                <a:cubicBezTo>
                  <a:pt x="23075" y="318902"/>
                  <a:pt x="102432" y="239640"/>
                  <a:pt x="199912" y="239640"/>
                </a:cubicBezTo>
                <a:close/>
                <a:moveTo>
                  <a:pt x="199912" y="234450"/>
                </a:moveTo>
                <a:cubicBezTo>
                  <a:pt x="99407" y="234450"/>
                  <a:pt x="17849" y="315891"/>
                  <a:pt x="17849" y="416252"/>
                </a:cubicBezTo>
                <a:cubicBezTo>
                  <a:pt x="17849" y="516613"/>
                  <a:pt x="99407" y="598054"/>
                  <a:pt x="199912" y="598054"/>
                </a:cubicBezTo>
                <a:cubicBezTo>
                  <a:pt x="300418" y="598054"/>
                  <a:pt x="381976" y="516613"/>
                  <a:pt x="381976" y="416252"/>
                </a:cubicBezTo>
                <a:cubicBezTo>
                  <a:pt x="381976" y="315891"/>
                  <a:pt x="300418" y="234450"/>
                  <a:pt x="199912" y="234450"/>
                </a:cubicBezTo>
                <a:close/>
                <a:moveTo>
                  <a:pt x="289440" y="0"/>
                </a:moveTo>
                <a:lnTo>
                  <a:pt x="399824" y="0"/>
                </a:lnTo>
                <a:lnTo>
                  <a:pt x="272965" y="180436"/>
                </a:lnTo>
                <a:lnTo>
                  <a:pt x="218047" y="102009"/>
                </a:lnTo>
                <a:close/>
                <a:moveTo>
                  <a:pt x="0" y="0"/>
                </a:moveTo>
                <a:lnTo>
                  <a:pt x="110391" y="0"/>
                </a:lnTo>
                <a:lnTo>
                  <a:pt x="255108" y="206481"/>
                </a:lnTo>
                <a:lnTo>
                  <a:pt x="218036" y="206481"/>
                </a:lnTo>
                <a:lnTo>
                  <a:pt x="218036" y="230337"/>
                </a:lnTo>
                <a:cubicBezTo>
                  <a:pt x="312775" y="239386"/>
                  <a:pt x="387193" y="319181"/>
                  <a:pt x="387193" y="416252"/>
                </a:cubicBezTo>
                <a:cubicBezTo>
                  <a:pt x="387193" y="519356"/>
                  <a:pt x="303164" y="603264"/>
                  <a:pt x="199912" y="603264"/>
                </a:cubicBezTo>
                <a:cubicBezTo>
                  <a:pt x="96661" y="603264"/>
                  <a:pt x="12632" y="519356"/>
                  <a:pt x="12632" y="416252"/>
                </a:cubicBezTo>
                <a:cubicBezTo>
                  <a:pt x="12632" y="319181"/>
                  <a:pt x="87050" y="239386"/>
                  <a:pt x="181788" y="230337"/>
                </a:cubicBezTo>
                <a:lnTo>
                  <a:pt x="181788" y="206481"/>
                </a:lnTo>
                <a:lnTo>
                  <a:pt x="144717" y="206481"/>
                </a:lnTo>
                <a:close/>
              </a:path>
            </a:pathLst>
          </a:custGeom>
          <a:solidFill>
            <a:srgbClr val="016AB5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34" name="íṥļîḍê">
            <a:extLst>
              <a:ext uri="{FF2B5EF4-FFF2-40B4-BE49-F238E27FC236}">
                <a16:creationId xmlns:a16="http://schemas.microsoft.com/office/drawing/2014/main" xmlns="" id="{B6F1CD95-AD40-4766-A6D3-F30DE67246E4}"/>
              </a:ext>
            </a:extLst>
          </p:cNvPr>
          <p:cNvSpPr/>
          <p:nvPr/>
        </p:nvSpPr>
        <p:spPr>
          <a:xfrm>
            <a:off x="506479" y="6038482"/>
            <a:ext cx="106357" cy="160474"/>
          </a:xfrm>
          <a:custGeom>
            <a:avLst/>
            <a:gdLst>
              <a:gd name="connsiteX0" fmla="*/ 199912 w 399824"/>
              <a:gd name="connsiteY0" fmla="*/ 548461 h 603264"/>
              <a:gd name="connsiteX1" fmla="*/ 184260 w 399824"/>
              <a:gd name="connsiteY1" fmla="*/ 576984 h 603264"/>
              <a:gd name="connsiteX2" fmla="*/ 197441 w 399824"/>
              <a:gd name="connsiteY2" fmla="*/ 565465 h 603264"/>
              <a:gd name="connsiteX3" fmla="*/ 199912 w 399824"/>
              <a:gd name="connsiteY3" fmla="*/ 559157 h 603264"/>
              <a:gd name="connsiteX4" fmla="*/ 202383 w 399824"/>
              <a:gd name="connsiteY4" fmla="*/ 565465 h 603264"/>
              <a:gd name="connsiteX5" fmla="*/ 215564 w 399824"/>
              <a:gd name="connsiteY5" fmla="*/ 576984 h 603264"/>
              <a:gd name="connsiteX6" fmla="*/ 199912 w 399824"/>
              <a:gd name="connsiteY6" fmla="*/ 548461 h 603264"/>
              <a:gd name="connsiteX7" fmla="*/ 165107 w 399824"/>
              <a:gd name="connsiteY7" fmla="*/ 533684 h 603264"/>
              <a:gd name="connsiteX8" fmla="*/ 136481 w 399824"/>
              <a:gd name="connsiteY8" fmla="*/ 553946 h 603264"/>
              <a:gd name="connsiteX9" fmla="*/ 171080 w 399824"/>
              <a:gd name="connsiteY9" fmla="*/ 558060 h 603264"/>
              <a:gd name="connsiteX10" fmla="*/ 199912 w 399824"/>
              <a:gd name="connsiteY10" fmla="*/ 538313 h 603264"/>
              <a:gd name="connsiteX11" fmla="*/ 228744 w 399824"/>
              <a:gd name="connsiteY11" fmla="*/ 558060 h 603264"/>
              <a:gd name="connsiteX12" fmla="*/ 263343 w 399824"/>
              <a:gd name="connsiteY12" fmla="*/ 553946 h 603264"/>
              <a:gd name="connsiteX13" fmla="*/ 199912 w 399824"/>
              <a:gd name="connsiteY13" fmla="*/ 538313 h 603264"/>
              <a:gd name="connsiteX14" fmla="*/ 165107 w 399824"/>
              <a:gd name="connsiteY14" fmla="*/ 533684 h 603264"/>
              <a:gd name="connsiteX15" fmla="*/ 270997 w 399824"/>
              <a:gd name="connsiteY15" fmla="*/ 514623 h 603264"/>
              <a:gd name="connsiteX16" fmla="*/ 239453 w 399824"/>
              <a:gd name="connsiteY16" fmla="*/ 530359 h 603264"/>
              <a:gd name="connsiteX17" fmla="*/ 273228 w 399824"/>
              <a:gd name="connsiteY17" fmla="*/ 539684 h 603264"/>
              <a:gd name="connsiteX18" fmla="*/ 304806 w 399824"/>
              <a:gd name="connsiteY18" fmla="*/ 524600 h 603264"/>
              <a:gd name="connsiteX19" fmla="*/ 270997 w 399824"/>
              <a:gd name="connsiteY19" fmla="*/ 514623 h 603264"/>
              <a:gd name="connsiteX20" fmla="*/ 128861 w 399824"/>
              <a:gd name="connsiteY20" fmla="*/ 514623 h 603264"/>
              <a:gd name="connsiteX21" fmla="*/ 95293 w 399824"/>
              <a:gd name="connsiteY21" fmla="*/ 524600 h 603264"/>
              <a:gd name="connsiteX22" fmla="*/ 126596 w 399824"/>
              <a:gd name="connsiteY22" fmla="*/ 539684 h 603264"/>
              <a:gd name="connsiteX23" fmla="*/ 160371 w 399824"/>
              <a:gd name="connsiteY23" fmla="*/ 530359 h 603264"/>
              <a:gd name="connsiteX24" fmla="*/ 128861 w 399824"/>
              <a:gd name="connsiteY24" fmla="*/ 514623 h 603264"/>
              <a:gd name="connsiteX25" fmla="*/ 316378 w 399824"/>
              <a:gd name="connsiteY25" fmla="*/ 480555 h 603264"/>
              <a:gd name="connsiteX26" fmla="*/ 274326 w 399824"/>
              <a:gd name="connsiteY26" fmla="*/ 509789 h 603264"/>
              <a:gd name="connsiteX27" fmla="*/ 309200 w 399824"/>
              <a:gd name="connsiteY27" fmla="*/ 507595 h 603264"/>
              <a:gd name="connsiteX28" fmla="*/ 334187 w 399824"/>
              <a:gd name="connsiteY28" fmla="*/ 483186 h 603264"/>
              <a:gd name="connsiteX29" fmla="*/ 316378 w 399824"/>
              <a:gd name="connsiteY29" fmla="*/ 480555 h 603264"/>
              <a:gd name="connsiteX30" fmla="*/ 83446 w 399824"/>
              <a:gd name="connsiteY30" fmla="*/ 480555 h 603264"/>
              <a:gd name="connsiteX31" fmla="*/ 65637 w 399824"/>
              <a:gd name="connsiteY31" fmla="*/ 483186 h 603264"/>
              <a:gd name="connsiteX32" fmla="*/ 90624 w 399824"/>
              <a:gd name="connsiteY32" fmla="*/ 507595 h 603264"/>
              <a:gd name="connsiteX33" fmla="*/ 125498 w 399824"/>
              <a:gd name="connsiteY33" fmla="*/ 509789 h 603264"/>
              <a:gd name="connsiteX34" fmla="*/ 83446 w 399824"/>
              <a:gd name="connsiteY34" fmla="*/ 480555 h 603264"/>
              <a:gd name="connsiteX35" fmla="*/ 348466 w 399824"/>
              <a:gd name="connsiteY35" fmla="*/ 434641 h 603264"/>
              <a:gd name="connsiteX36" fmla="*/ 300687 w 399824"/>
              <a:gd name="connsiteY36" fmla="*/ 479072 h 603264"/>
              <a:gd name="connsiteX37" fmla="*/ 333089 w 399824"/>
              <a:gd name="connsiteY37" fmla="*/ 465907 h 603264"/>
              <a:gd name="connsiteX38" fmla="*/ 348466 w 399824"/>
              <a:gd name="connsiteY38" fmla="*/ 434641 h 603264"/>
              <a:gd name="connsiteX39" fmla="*/ 51358 w 399824"/>
              <a:gd name="connsiteY39" fmla="*/ 434641 h 603264"/>
              <a:gd name="connsiteX40" fmla="*/ 67010 w 399824"/>
              <a:gd name="connsiteY40" fmla="*/ 465907 h 603264"/>
              <a:gd name="connsiteX41" fmla="*/ 99137 w 399824"/>
              <a:gd name="connsiteY41" fmla="*/ 479072 h 603264"/>
              <a:gd name="connsiteX42" fmla="*/ 51358 w 399824"/>
              <a:gd name="connsiteY42" fmla="*/ 434641 h 603264"/>
              <a:gd name="connsiteX43" fmla="*/ 346269 w 399824"/>
              <a:gd name="connsiteY43" fmla="*/ 383903 h 603264"/>
              <a:gd name="connsiteX44" fmla="*/ 315790 w 399824"/>
              <a:gd name="connsiteY44" fmla="*/ 441498 h 603264"/>
              <a:gd name="connsiteX45" fmla="*/ 341876 w 399824"/>
              <a:gd name="connsiteY45" fmla="*/ 418460 h 603264"/>
              <a:gd name="connsiteX46" fmla="*/ 346269 w 399824"/>
              <a:gd name="connsiteY46" fmla="*/ 383903 h 603264"/>
              <a:gd name="connsiteX47" fmla="*/ 53555 w 399824"/>
              <a:gd name="connsiteY47" fmla="*/ 383903 h 603264"/>
              <a:gd name="connsiteX48" fmla="*/ 58223 w 399824"/>
              <a:gd name="connsiteY48" fmla="*/ 418460 h 603264"/>
              <a:gd name="connsiteX49" fmla="*/ 84309 w 399824"/>
              <a:gd name="connsiteY49" fmla="*/ 441498 h 603264"/>
              <a:gd name="connsiteX50" fmla="*/ 53555 w 399824"/>
              <a:gd name="connsiteY50" fmla="*/ 383903 h 603264"/>
              <a:gd name="connsiteX51" fmla="*/ 213390 w 399824"/>
              <a:gd name="connsiteY51" fmla="*/ 353180 h 603264"/>
              <a:gd name="connsiteX52" fmla="*/ 213672 w 399824"/>
              <a:gd name="connsiteY52" fmla="*/ 353745 h 603264"/>
              <a:gd name="connsiteX53" fmla="*/ 213390 w 399824"/>
              <a:gd name="connsiteY53" fmla="*/ 354027 h 603264"/>
              <a:gd name="connsiteX54" fmla="*/ 212260 w 399824"/>
              <a:gd name="connsiteY54" fmla="*/ 351557 h 603264"/>
              <a:gd name="connsiteX55" fmla="*/ 213107 w 399824"/>
              <a:gd name="connsiteY55" fmla="*/ 354271 h 603264"/>
              <a:gd name="connsiteX56" fmla="*/ 211978 w 399824"/>
              <a:gd name="connsiteY56" fmla="*/ 355085 h 603264"/>
              <a:gd name="connsiteX57" fmla="*/ 211696 w 399824"/>
              <a:gd name="connsiteY57" fmla="*/ 352100 h 603264"/>
              <a:gd name="connsiteX58" fmla="*/ 327597 w 399824"/>
              <a:gd name="connsiteY58" fmla="*/ 336729 h 603264"/>
              <a:gd name="connsiteX59" fmla="*/ 317437 w 399824"/>
              <a:gd name="connsiteY59" fmla="*/ 401181 h 603264"/>
              <a:gd name="connsiteX60" fmla="*/ 334737 w 399824"/>
              <a:gd name="connsiteY60" fmla="*/ 371012 h 603264"/>
              <a:gd name="connsiteX61" fmla="*/ 327597 w 399824"/>
              <a:gd name="connsiteY61" fmla="*/ 336729 h 603264"/>
              <a:gd name="connsiteX62" fmla="*/ 72227 w 399824"/>
              <a:gd name="connsiteY62" fmla="*/ 336729 h 603264"/>
              <a:gd name="connsiteX63" fmla="*/ 65087 w 399824"/>
              <a:gd name="connsiteY63" fmla="*/ 371012 h 603264"/>
              <a:gd name="connsiteX64" fmla="*/ 82387 w 399824"/>
              <a:gd name="connsiteY64" fmla="*/ 401181 h 603264"/>
              <a:gd name="connsiteX65" fmla="*/ 72227 w 399824"/>
              <a:gd name="connsiteY65" fmla="*/ 336729 h 603264"/>
              <a:gd name="connsiteX66" fmla="*/ 214740 w 399824"/>
              <a:gd name="connsiteY66" fmla="*/ 311497 h 603264"/>
              <a:gd name="connsiteX67" fmla="*/ 211445 w 399824"/>
              <a:gd name="connsiteY67" fmla="*/ 312868 h 603264"/>
              <a:gd name="connsiteX68" fmla="*/ 208424 w 399824"/>
              <a:gd name="connsiteY68" fmla="*/ 315062 h 603264"/>
              <a:gd name="connsiteX69" fmla="*/ 204031 w 399824"/>
              <a:gd name="connsiteY69" fmla="*/ 318079 h 603264"/>
              <a:gd name="connsiteX70" fmla="*/ 194146 w 399824"/>
              <a:gd name="connsiteY70" fmla="*/ 330147 h 603264"/>
              <a:gd name="connsiteX71" fmla="*/ 192223 w 399824"/>
              <a:gd name="connsiteY71" fmla="*/ 331792 h 603264"/>
              <a:gd name="connsiteX72" fmla="*/ 189752 w 399824"/>
              <a:gd name="connsiteY72" fmla="*/ 333986 h 603264"/>
              <a:gd name="connsiteX73" fmla="*/ 187830 w 399824"/>
              <a:gd name="connsiteY73" fmla="*/ 336729 h 603264"/>
              <a:gd name="connsiteX74" fmla="*/ 187006 w 399824"/>
              <a:gd name="connsiteY74" fmla="*/ 340843 h 603264"/>
              <a:gd name="connsiteX75" fmla="*/ 187281 w 399824"/>
              <a:gd name="connsiteY75" fmla="*/ 344408 h 603264"/>
              <a:gd name="connsiteX76" fmla="*/ 187555 w 399824"/>
              <a:gd name="connsiteY76" fmla="*/ 347974 h 603264"/>
              <a:gd name="connsiteX77" fmla="*/ 188654 w 399824"/>
              <a:gd name="connsiteY77" fmla="*/ 354556 h 603264"/>
              <a:gd name="connsiteX78" fmla="*/ 190027 w 399824"/>
              <a:gd name="connsiteY78" fmla="*/ 358122 h 603264"/>
              <a:gd name="connsiteX79" fmla="*/ 189477 w 399824"/>
              <a:gd name="connsiteY79" fmla="*/ 361962 h 603264"/>
              <a:gd name="connsiteX80" fmla="*/ 185908 w 399824"/>
              <a:gd name="connsiteY80" fmla="*/ 366075 h 603264"/>
              <a:gd name="connsiteX81" fmla="*/ 176846 w 399824"/>
              <a:gd name="connsiteY81" fmla="*/ 374852 h 603264"/>
              <a:gd name="connsiteX82" fmla="*/ 173551 w 399824"/>
              <a:gd name="connsiteY82" fmla="*/ 384451 h 603264"/>
              <a:gd name="connsiteX83" fmla="*/ 174100 w 399824"/>
              <a:gd name="connsiteY83" fmla="*/ 387194 h 603264"/>
              <a:gd name="connsiteX84" fmla="*/ 163940 w 399824"/>
              <a:gd name="connsiteY84" fmla="*/ 389936 h 603264"/>
              <a:gd name="connsiteX85" fmla="*/ 145817 w 399824"/>
              <a:gd name="connsiteY85" fmla="*/ 393776 h 603264"/>
              <a:gd name="connsiteX86" fmla="*/ 140326 w 399824"/>
              <a:gd name="connsiteY86" fmla="*/ 391856 h 603264"/>
              <a:gd name="connsiteX87" fmla="*/ 138953 w 399824"/>
              <a:gd name="connsiteY87" fmla="*/ 388565 h 603264"/>
              <a:gd name="connsiteX88" fmla="*/ 137854 w 399824"/>
              <a:gd name="connsiteY88" fmla="*/ 386371 h 603264"/>
              <a:gd name="connsiteX89" fmla="*/ 137030 w 399824"/>
              <a:gd name="connsiteY89" fmla="*/ 385822 h 603264"/>
              <a:gd name="connsiteX90" fmla="*/ 136207 w 399824"/>
              <a:gd name="connsiteY90" fmla="*/ 385000 h 603264"/>
              <a:gd name="connsiteX91" fmla="*/ 135108 w 399824"/>
              <a:gd name="connsiteY91" fmla="*/ 383354 h 603264"/>
              <a:gd name="connsiteX92" fmla="*/ 134834 w 399824"/>
              <a:gd name="connsiteY92" fmla="*/ 387742 h 603264"/>
              <a:gd name="connsiteX93" fmla="*/ 136207 w 399824"/>
              <a:gd name="connsiteY93" fmla="*/ 392130 h 603264"/>
              <a:gd name="connsiteX94" fmla="*/ 138129 w 399824"/>
              <a:gd name="connsiteY94" fmla="*/ 395147 h 603264"/>
              <a:gd name="connsiteX95" fmla="*/ 140875 w 399824"/>
              <a:gd name="connsiteY95" fmla="*/ 397890 h 603264"/>
              <a:gd name="connsiteX96" fmla="*/ 141699 w 399824"/>
              <a:gd name="connsiteY96" fmla="*/ 400907 h 603264"/>
              <a:gd name="connsiteX97" fmla="*/ 141973 w 399824"/>
              <a:gd name="connsiteY97" fmla="*/ 403924 h 603264"/>
              <a:gd name="connsiteX98" fmla="*/ 143895 w 399824"/>
              <a:gd name="connsiteY98" fmla="*/ 406941 h 603264"/>
              <a:gd name="connsiteX99" fmla="*/ 144170 w 399824"/>
              <a:gd name="connsiteY99" fmla="*/ 403375 h 603264"/>
              <a:gd name="connsiteX100" fmla="*/ 145543 w 399824"/>
              <a:gd name="connsiteY100" fmla="*/ 400633 h 603264"/>
              <a:gd name="connsiteX101" fmla="*/ 149936 w 399824"/>
              <a:gd name="connsiteY101" fmla="*/ 399536 h 603264"/>
              <a:gd name="connsiteX102" fmla="*/ 164764 w 399824"/>
              <a:gd name="connsiteY102" fmla="*/ 398164 h 603264"/>
              <a:gd name="connsiteX103" fmla="*/ 173551 w 399824"/>
              <a:gd name="connsiteY103" fmla="*/ 397890 h 603264"/>
              <a:gd name="connsiteX104" fmla="*/ 175199 w 399824"/>
              <a:gd name="connsiteY104" fmla="*/ 406392 h 603264"/>
              <a:gd name="connsiteX105" fmla="*/ 179867 w 399824"/>
              <a:gd name="connsiteY105" fmla="*/ 420928 h 603264"/>
              <a:gd name="connsiteX106" fmla="*/ 182613 w 399824"/>
              <a:gd name="connsiteY106" fmla="*/ 427785 h 603264"/>
              <a:gd name="connsiteX107" fmla="*/ 174650 w 399824"/>
              <a:gd name="connsiteY107" fmla="*/ 432447 h 603264"/>
              <a:gd name="connsiteX108" fmla="*/ 159822 w 399824"/>
              <a:gd name="connsiteY108" fmla="*/ 441772 h 603264"/>
              <a:gd name="connsiteX109" fmla="*/ 150211 w 399824"/>
              <a:gd name="connsiteY109" fmla="*/ 451371 h 603264"/>
              <a:gd name="connsiteX110" fmla="*/ 148014 w 399824"/>
              <a:gd name="connsiteY110" fmla="*/ 458776 h 603264"/>
              <a:gd name="connsiteX111" fmla="*/ 151584 w 399824"/>
              <a:gd name="connsiteY111" fmla="*/ 463987 h 603264"/>
              <a:gd name="connsiteX112" fmla="*/ 166412 w 399824"/>
              <a:gd name="connsiteY112" fmla="*/ 466182 h 603264"/>
              <a:gd name="connsiteX113" fmla="*/ 181240 w 399824"/>
              <a:gd name="connsiteY113" fmla="*/ 466456 h 603264"/>
              <a:gd name="connsiteX114" fmla="*/ 182338 w 399824"/>
              <a:gd name="connsiteY114" fmla="*/ 467279 h 603264"/>
              <a:gd name="connsiteX115" fmla="*/ 183711 w 399824"/>
              <a:gd name="connsiteY115" fmla="*/ 467553 h 603264"/>
              <a:gd name="connsiteX116" fmla="*/ 184809 w 399824"/>
              <a:gd name="connsiteY116" fmla="*/ 467553 h 603264"/>
              <a:gd name="connsiteX117" fmla="*/ 186182 w 399824"/>
              <a:gd name="connsiteY117" fmla="*/ 468101 h 603264"/>
              <a:gd name="connsiteX118" fmla="*/ 187555 w 399824"/>
              <a:gd name="connsiteY118" fmla="*/ 468924 h 603264"/>
              <a:gd name="connsiteX119" fmla="*/ 189752 w 399824"/>
              <a:gd name="connsiteY119" fmla="*/ 468924 h 603264"/>
              <a:gd name="connsiteX120" fmla="*/ 191674 w 399824"/>
              <a:gd name="connsiteY120" fmla="*/ 469747 h 603264"/>
              <a:gd name="connsiteX121" fmla="*/ 194420 w 399824"/>
              <a:gd name="connsiteY121" fmla="*/ 470021 h 603264"/>
              <a:gd name="connsiteX122" fmla="*/ 195793 w 399824"/>
              <a:gd name="connsiteY122" fmla="*/ 470570 h 603264"/>
              <a:gd name="connsiteX123" fmla="*/ 197166 w 399824"/>
              <a:gd name="connsiteY123" fmla="*/ 470570 h 603264"/>
              <a:gd name="connsiteX124" fmla="*/ 199912 w 399824"/>
              <a:gd name="connsiteY124" fmla="*/ 470844 h 603264"/>
              <a:gd name="connsiteX125" fmla="*/ 202109 w 399824"/>
              <a:gd name="connsiteY125" fmla="*/ 471941 h 603264"/>
              <a:gd name="connsiteX126" fmla="*/ 204580 w 399824"/>
              <a:gd name="connsiteY126" fmla="*/ 473312 h 603264"/>
              <a:gd name="connsiteX127" fmla="*/ 206228 w 399824"/>
              <a:gd name="connsiteY127" fmla="*/ 473038 h 603264"/>
              <a:gd name="connsiteX128" fmla="*/ 208699 w 399824"/>
              <a:gd name="connsiteY128" fmla="*/ 473587 h 603264"/>
              <a:gd name="connsiteX129" fmla="*/ 213092 w 399824"/>
              <a:gd name="connsiteY129" fmla="*/ 473861 h 603264"/>
              <a:gd name="connsiteX130" fmla="*/ 215564 w 399824"/>
              <a:gd name="connsiteY130" fmla="*/ 475232 h 603264"/>
              <a:gd name="connsiteX131" fmla="*/ 216662 w 399824"/>
              <a:gd name="connsiteY131" fmla="*/ 474409 h 603264"/>
              <a:gd name="connsiteX132" fmla="*/ 217211 w 399824"/>
              <a:gd name="connsiteY132" fmla="*/ 472215 h 603264"/>
              <a:gd name="connsiteX133" fmla="*/ 216113 w 399824"/>
              <a:gd name="connsiteY133" fmla="*/ 471393 h 603264"/>
              <a:gd name="connsiteX134" fmla="*/ 215564 w 399824"/>
              <a:gd name="connsiteY134" fmla="*/ 470570 h 603264"/>
              <a:gd name="connsiteX135" fmla="*/ 212269 w 399824"/>
              <a:gd name="connsiteY135" fmla="*/ 467279 h 603264"/>
              <a:gd name="connsiteX136" fmla="*/ 207326 w 399824"/>
              <a:gd name="connsiteY136" fmla="*/ 462616 h 603264"/>
              <a:gd name="connsiteX137" fmla="*/ 205953 w 399824"/>
              <a:gd name="connsiteY137" fmla="*/ 461793 h 603264"/>
              <a:gd name="connsiteX138" fmla="*/ 205129 w 399824"/>
              <a:gd name="connsiteY138" fmla="*/ 460696 h 603264"/>
              <a:gd name="connsiteX139" fmla="*/ 201010 w 399824"/>
              <a:gd name="connsiteY139" fmla="*/ 456582 h 603264"/>
              <a:gd name="connsiteX140" fmla="*/ 197441 w 399824"/>
              <a:gd name="connsiteY140" fmla="*/ 457405 h 603264"/>
              <a:gd name="connsiteX141" fmla="*/ 196068 w 399824"/>
              <a:gd name="connsiteY141" fmla="*/ 457405 h 603264"/>
              <a:gd name="connsiteX142" fmla="*/ 194695 w 399824"/>
              <a:gd name="connsiteY142" fmla="*/ 456582 h 603264"/>
              <a:gd name="connsiteX143" fmla="*/ 193322 w 399824"/>
              <a:gd name="connsiteY143" fmla="*/ 457131 h 603264"/>
              <a:gd name="connsiteX144" fmla="*/ 192223 w 399824"/>
              <a:gd name="connsiteY144" fmla="*/ 456308 h 603264"/>
              <a:gd name="connsiteX145" fmla="*/ 191125 w 399824"/>
              <a:gd name="connsiteY145" fmla="*/ 455485 h 603264"/>
              <a:gd name="connsiteX146" fmla="*/ 189203 w 399824"/>
              <a:gd name="connsiteY146" fmla="*/ 455485 h 603264"/>
              <a:gd name="connsiteX147" fmla="*/ 187830 w 399824"/>
              <a:gd name="connsiteY147" fmla="*/ 455211 h 603264"/>
              <a:gd name="connsiteX148" fmla="*/ 183162 w 399824"/>
              <a:gd name="connsiteY148" fmla="*/ 454937 h 603264"/>
              <a:gd name="connsiteX149" fmla="*/ 178768 w 399824"/>
              <a:gd name="connsiteY149" fmla="*/ 453565 h 603264"/>
              <a:gd name="connsiteX150" fmla="*/ 175473 w 399824"/>
              <a:gd name="connsiteY150" fmla="*/ 451920 h 603264"/>
              <a:gd name="connsiteX151" fmla="*/ 194146 w 399824"/>
              <a:gd name="connsiteY151" fmla="*/ 444240 h 603264"/>
              <a:gd name="connsiteX152" fmla="*/ 204305 w 399824"/>
              <a:gd name="connsiteY152" fmla="*/ 437932 h 603264"/>
              <a:gd name="connsiteX153" fmla="*/ 236433 w 399824"/>
              <a:gd name="connsiteY153" fmla="*/ 451371 h 603264"/>
              <a:gd name="connsiteX154" fmla="*/ 246867 w 399824"/>
              <a:gd name="connsiteY154" fmla="*/ 443692 h 603264"/>
              <a:gd name="connsiteX155" fmla="*/ 249888 w 399824"/>
              <a:gd name="connsiteY155" fmla="*/ 430527 h 603264"/>
              <a:gd name="connsiteX156" fmla="*/ 251261 w 399824"/>
              <a:gd name="connsiteY156" fmla="*/ 420654 h 603264"/>
              <a:gd name="connsiteX157" fmla="*/ 252908 w 399824"/>
              <a:gd name="connsiteY157" fmla="*/ 417637 h 603264"/>
              <a:gd name="connsiteX158" fmla="*/ 254007 w 399824"/>
              <a:gd name="connsiteY158" fmla="*/ 414620 h 603264"/>
              <a:gd name="connsiteX159" fmla="*/ 255380 w 399824"/>
              <a:gd name="connsiteY159" fmla="*/ 413523 h 603264"/>
              <a:gd name="connsiteX160" fmla="*/ 256753 w 399824"/>
              <a:gd name="connsiteY160" fmla="*/ 411603 h 603264"/>
              <a:gd name="connsiteX161" fmla="*/ 258949 w 399824"/>
              <a:gd name="connsiteY161" fmla="*/ 410780 h 603264"/>
              <a:gd name="connsiteX162" fmla="*/ 261421 w 399824"/>
              <a:gd name="connsiteY162" fmla="*/ 409135 h 603264"/>
              <a:gd name="connsiteX163" fmla="*/ 263068 w 399824"/>
              <a:gd name="connsiteY163" fmla="*/ 407489 h 603264"/>
              <a:gd name="connsiteX164" fmla="*/ 264441 w 399824"/>
              <a:gd name="connsiteY164" fmla="*/ 404198 h 603264"/>
              <a:gd name="connsiteX165" fmla="*/ 263617 w 399824"/>
              <a:gd name="connsiteY165" fmla="*/ 402827 h 603264"/>
              <a:gd name="connsiteX166" fmla="*/ 262244 w 399824"/>
              <a:gd name="connsiteY166" fmla="*/ 402004 h 603264"/>
              <a:gd name="connsiteX167" fmla="*/ 261421 w 399824"/>
              <a:gd name="connsiteY167" fmla="*/ 400633 h 603264"/>
              <a:gd name="connsiteX168" fmla="*/ 259773 w 399824"/>
              <a:gd name="connsiteY168" fmla="*/ 399810 h 603264"/>
              <a:gd name="connsiteX169" fmla="*/ 255929 w 399824"/>
              <a:gd name="connsiteY169" fmla="*/ 400358 h 603264"/>
              <a:gd name="connsiteX170" fmla="*/ 254007 w 399824"/>
              <a:gd name="connsiteY170" fmla="*/ 401730 h 603264"/>
              <a:gd name="connsiteX171" fmla="*/ 250986 w 399824"/>
              <a:gd name="connsiteY171" fmla="*/ 403101 h 603264"/>
              <a:gd name="connsiteX172" fmla="*/ 247142 w 399824"/>
              <a:gd name="connsiteY172" fmla="*/ 404472 h 603264"/>
              <a:gd name="connsiteX173" fmla="*/ 241925 w 399824"/>
              <a:gd name="connsiteY173" fmla="*/ 408312 h 603264"/>
              <a:gd name="connsiteX174" fmla="*/ 241650 w 399824"/>
              <a:gd name="connsiteY174" fmla="*/ 411329 h 603264"/>
              <a:gd name="connsiteX175" fmla="*/ 242199 w 399824"/>
              <a:gd name="connsiteY175" fmla="*/ 412974 h 603264"/>
              <a:gd name="connsiteX176" fmla="*/ 239728 w 399824"/>
              <a:gd name="connsiteY176" fmla="*/ 416814 h 603264"/>
              <a:gd name="connsiteX177" fmla="*/ 239453 w 399824"/>
              <a:gd name="connsiteY177" fmla="*/ 417363 h 603264"/>
              <a:gd name="connsiteX178" fmla="*/ 237531 w 399824"/>
              <a:gd name="connsiteY178" fmla="*/ 421202 h 603264"/>
              <a:gd name="connsiteX179" fmla="*/ 234236 w 399824"/>
              <a:gd name="connsiteY179" fmla="*/ 432996 h 603264"/>
              <a:gd name="connsiteX180" fmla="*/ 229843 w 399824"/>
              <a:gd name="connsiteY180" fmla="*/ 430527 h 603264"/>
              <a:gd name="connsiteX181" fmla="*/ 213092 w 399824"/>
              <a:gd name="connsiteY181" fmla="*/ 421202 h 603264"/>
              <a:gd name="connsiteX182" fmla="*/ 203756 w 399824"/>
              <a:gd name="connsiteY182" fmla="*/ 409683 h 603264"/>
              <a:gd name="connsiteX183" fmla="*/ 198539 w 399824"/>
              <a:gd name="connsiteY183" fmla="*/ 404747 h 603264"/>
              <a:gd name="connsiteX184" fmla="*/ 197715 w 399824"/>
              <a:gd name="connsiteY184" fmla="*/ 400907 h 603264"/>
              <a:gd name="connsiteX185" fmla="*/ 197715 w 399824"/>
              <a:gd name="connsiteY185" fmla="*/ 397067 h 603264"/>
              <a:gd name="connsiteX186" fmla="*/ 197990 w 399824"/>
              <a:gd name="connsiteY186" fmla="*/ 395696 h 603264"/>
              <a:gd name="connsiteX187" fmla="*/ 200461 w 399824"/>
              <a:gd name="connsiteY187" fmla="*/ 391856 h 603264"/>
              <a:gd name="connsiteX188" fmla="*/ 207326 w 399824"/>
              <a:gd name="connsiteY188" fmla="*/ 378417 h 603264"/>
              <a:gd name="connsiteX189" fmla="*/ 206228 w 399824"/>
              <a:gd name="connsiteY189" fmla="*/ 369092 h 603264"/>
              <a:gd name="connsiteX190" fmla="*/ 204855 w 399824"/>
              <a:gd name="connsiteY190" fmla="*/ 361139 h 603264"/>
              <a:gd name="connsiteX191" fmla="*/ 209248 w 399824"/>
              <a:gd name="connsiteY191" fmla="*/ 362784 h 603264"/>
              <a:gd name="connsiteX192" fmla="*/ 206502 w 399824"/>
              <a:gd name="connsiteY192" fmla="*/ 361413 h 603264"/>
              <a:gd name="connsiteX193" fmla="*/ 212543 w 399824"/>
              <a:gd name="connsiteY193" fmla="*/ 360864 h 603264"/>
              <a:gd name="connsiteX194" fmla="*/ 208424 w 399824"/>
              <a:gd name="connsiteY194" fmla="*/ 360316 h 603264"/>
              <a:gd name="connsiteX195" fmla="*/ 210621 w 399824"/>
              <a:gd name="connsiteY195" fmla="*/ 360042 h 603264"/>
              <a:gd name="connsiteX196" fmla="*/ 206777 w 399824"/>
              <a:gd name="connsiteY196" fmla="*/ 358670 h 603264"/>
              <a:gd name="connsiteX197" fmla="*/ 210072 w 399824"/>
              <a:gd name="connsiteY197" fmla="*/ 358670 h 603264"/>
              <a:gd name="connsiteX198" fmla="*/ 211445 w 399824"/>
              <a:gd name="connsiteY198" fmla="*/ 358670 h 603264"/>
              <a:gd name="connsiteX199" fmla="*/ 211445 w 399824"/>
              <a:gd name="connsiteY199" fmla="*/ 358396 h 603264"/>
              <a:gd name="connsiteX200" fmla="*/ 212818 w 399824"/>
              <a:gd name="connsiteY200" fmla="*/ 355928 h 603264"/>
              <a:gd name="connsiteX201" fmla="*/ 211445 w 399824"/>
              <a:gd name="connsiteY201" fmla="*/ 357025 h 603264"/>
              <a:gd name="connsiteX202" fmla="*/ 212543 w 399824"/>
              <a:gd name="connsiteY202" fmla="*/ 355379 h 603264"/>
              <a:gd name="connsiteX203" fmla="*/ 213092 w 399824"/>
              <a:gd name="connsiteY203" fmla="*/ 354831 h 603264"/>
              <a:gd name="connsiteX204" fmla="*/ 211994 w 399824"/>
              <a:gd name="connsiteY204" fmla="*/ 360590 h 603264"/>
              <a:gd name="connsiteX205" fmla="*/ 213367 w 399824"/>
              <a:gd name="connsiteY205" fmla="*/ 354556 h 603264"/>
              <a:gd name="connsiteX206" fmla="*/ 213642 w 399824"/>
              <a:gd name="connsiteY206" fmla="*/ 354282 h 603264"/>
              <a:gd name="connsiteX207" fmla="*/ 213367 w 399824"/>
              <a:gd name="connsiteY207" fmla="*/ 361687 h 603264"/>
              <a:gd name="connsiteX208" fmla="*/ 213916 w 399824"/>
              <a:gd name="connsiteY208" fmla="*/ 354008 h 603264"/>
              <a:gd name="connsiteX209" fmla="*/ 214740 w 399824"/>
              <a:gd name="connsiteY209" fmla="*/ 352911 h 603264"/>
              <a:gd name="connsiteX210" fmla="*/ 213916 w 399824"/>
              <a:gd name="connsiteY210" fmla="*/ 353734 h 603264"/>
              <a:gd name="connsiteX211" fmla="*/ 210621 w 399824"/>
              <a:gd name="connsiteY211" fmla="*/ 347425 h 603264"/>
              <a:gd name="connsiteX212" fmla="*/ 212818 w 399824"/>
              <a:gd name="connsiteY212" fmla="*/ 347425 h 603264"/>
              <a:gd name="connsiteX213" fmla="*/ 212269 w 399824"/>
              <a:gd name="connsiteY213" fmla="*/ 346877 h 603264"/>
              <a:gd name="connsiteX214" fmla="*/ 213367 w 399824"/>
              <a:gd name="connsiteY214" fmla="*/ 347151 h 603264"/>
              <a:gd name="connsiteX215" fmla="*/ 212818 w 399824"/>
              <a:gd name="connsiteY215" fmla="*/ 346603 h 603264"/>
              <a:gd name="connsiteX216" fmla="*/ 214191 w 399824"/>
              <a:gd name="connsiteY216" fmla="*/ 346603 h 603264"/>
              <a:gd name="connsiteX217" fmla="*/ 214740 w 399824"/>
              <a:gd name="connsiteY217" fmla="*/ 346328 h 603264"/>
              <a:gd name="connsiteX218" fmla="*/ 215289 w 399824"/>
              <a:gd name="connsiteY218" fmla="*/ 346054 h 603264"/>
              <a:gd name="connsiteX219" fmla="*/ 215015 w 399824"/>
              <a:gd name="connsiteY219" fmla="*/ 345231 h 603264"/>
              <a:gd name="connsiteX220" fmla="*/ 215564 w 399824"/>
              <a:gd name="connsiteY220" fmla="*/ 344134 h 603264"/>
              <a:gd name="connsiteX221" fmla="*/ 215289 w 399824"/>
              <a:gd name="connsiteY221" fmla="*/ 344408 h 603264"/>
              <a:gd name="connsiteX222" fmla="*/ 215289 w 399824"/>
              <a:gd name="connsiteY222" fmla="*/ 343586 h 603264"/>
              <a:gd name="connsiteX223" fmla="*/ 214740 w 399824"/>
              <a:gd name="connsiteY223" fmla="*/ 343860 h 603264"/>
              <a:gd name="connsiteX224" fmla="*/ 215015 w 399824"/>
              <a:gd name="connsiteY224" fmla="*/ 343311 h 603264"/>
              <a:gd name="connsiteX225" fmla="*/ 215289 w 399824"/>
              <a:gd name="connsiteY225" fmla="*/ 342763 h 603264"/>
              <a:gd name="connsiteX226" fmla="*/ 213092 w 399824"/>
              <a:gd name="connsiteY226" fmla="*/ 343586 h 603264"/>
              <a:gd name="connsiteX227" fmla="*/ 214191 w 399824"/>
              <a:gd name="connsiteY227" fmla="*/ 342763 h 603264"/>
              <a:gd name="connsiteX228" fmla="*/ 214465 w 399824"/>
              <a:gd name="connsiteY228" fmla="*/ 341940 h 603264"/>
              <a:gd name="connsiteX229" fmla="*/ 214465 w 399824"/>
              <a:gd name="connsiteY229" fmla="*/ 341117 h 603264"/>
              <a:gd name="connsiteX230" fmla="*/ 214191 w 399824"/>
              <a:gd name="connsiteY230" fmla="*/ 341940 h 603264"/>
              <a:gd name="connsiteX231" fmla="*/ 214191 w 399824"/>
              <a:gd name="connsiteY231" fmla="*/ 341117 h 603264"/>
              <a:gd name="connsiteX232" fmla="*/ 213092 w 399824"/>
              <a:gd name="connsiteY232" fmla="*/ 342214 h 603264"/>
              <a:gd name="connsiteX233" fmla="*/ 212543 w 399824"/>
              <a:gd name="connsiteY233" fmla="*/ 342489 h 603264"/>
              <a:gd name="connsiteX234" fmla="*/ 212543 w 399824"/>
              <a:gd name="connsiteY234" fmla="*/ 342214 h 603264"/>
              <a:gd name="connsiteX235" fmla="*/ 211170 w 399824"/>
              <a:gd name="connsiteY235" fmla="*/ 338923 h 603264"/>
              <a:gd name="connsiteX236" fmla="*/ 211445 w 399824"/>
              <a:gd name="connsiteY236" fmla="*/ 340294 h 603264"/>
              <a:gd name="connsiteX237" fmla="*/ 210896 w 399824"/>
              <a:gd name="connsiteY237" fmla="*/ 339197 h 603264"/>
              <a:gd name="connsiteX238" fmla="*/ 211170 w 399824"/>
              <a:gd name="connsiteY238" fmla="*/ 340294 h 603264"/>
              <a:gd name="connsiteX239" fmla="*/ 211170 w 399824"/>
              <a:gd name="connsiteY239" fmla="*/ 341117 h 603264"/>
              <a:gd name="connsiteX240" fmla="*/ 210896 w 399824"/>
              <a:gd name="connsiteY240" fmla="*/ 340569 h 603264"/>
              <a:gd name="connsiteX241" fmla="*/ 210621 w 399824"/>
              <a:gd name="connsiteY241" fmla="*/ 340020 h 603264"/>
              <a:gd name="connsiteX242" fmla="*/ 209797 w 399824"/>
              <a:gd name="connsiteY242" fmla="*/ 338375 h 603264"/>
              <a:gd name="connsiteX243" fmla="*/ 210072 w 399824"/>
              <a:gd name="connsiteY243" fmla="*/ 339197 h 603264"/>
              <a:gd name="connsiteX244" fmla="*/ 210072 w 399824"/>
              <a:gd name="connsiteY244" fmla="*/ 340020 h 603264"/>
              <a:gd name="connsiteX245" fmla="*/ 208973 w 399824"/>
              <a:gd name="connsiteY245" fmla="*/ 338100 h 603264"/>
              <a:gd name="connsiteX246" fmla="*/ 209248 w 399824"/>
              <a:gd name="connsiteY246" fmla="*/ 339746 h 603264"/>
              <a:gd name="connsiteX247" fmla="*/ 209523 w 399824"/>
              <a:gd name="connsiteY247" fmla="*/ 341392 h 603264"/>
              <a:gd name="connsiteX248" fmla="*/ 208150 w 399824"/>
              <a:gd name="connsiteY248" fmla="*/ 340843 h 603264"/>
              <a:gd name="connsiteX249" fmla="*/ 207875 w 399824"/>
              <a:gd name="connsiteY249" fmla="*/ 339472 h 603264"/>
              <a:gd name="connsiteX250" fmla="*/ 207600 w 399824"/>
              <a:gd name="connsiteY250" fmla="*/ 336181 h 603264"/>
              <a:gd name="connsiteX251" fmla="*/ 204305 w 399824"/>
              <a:gd name="connsiteY251" fmla="*/ 331792 h 603264"/>
              <a:gd name="connsiteX252" fmla="*/ 207600 w 399824"/>
              <a:gd name="connsiteY252" fmla="*/ 326033 h 603264"/>
              <a:gd name="connsiteX253" fmla="*/ 211719 w 399824"/>
              <a:gd name="connsiteY253" fmla="*/ 319725 h 603264"/>
              <a:gd name="connsiteX254" fmla="*/ 213916 w 399824"/>
              <a:gd name="connsiteY254" fmla="*/ 321370 h 603264"/>
              <a:gd name="connsiteX255" fmla="*/ 216113 w 399824"/>
              <a:gd name="connsiteY255" fmla="*/ 324661 h 603264"/>
              <a:gd name="connsiteX256" fmla="*/ 218859 w 399824"/>
              <a:gd name="connsiteY256" fmla="*/ 328227 h 603264"/>
              <a:gd name="connsiteX257" fmla="*/ 218310 w 399824"/>
              <a:gd name="connsiteY257" fmla="*/ 324113 h 603264"/>
              <a:gd name="connsiteX258" fmla="*/ 216937 w 399824"/>
              <a:gd name="connsiteY258" fmla="*/ 320548 h 603264"/>
              <a:gd name="connsiteX259" fmla="*/ 219683 w 399824"/>
              <a:gd name="connsiteY259" fmla="*/ 323290 h 603264"/>
              <a:gd name="connsiteX260" fmla="*/ 223252 w 399824"/>
              <a:gd name="connsiteY260" fmla="*/ 325759 h 603264"/>
              <a:gd name="connsiteX261" fmla="*/ 224351 w 399824"/>
              <a:gd name="connsiteY261" fmla="*/ 324113 h 603264"/>
              <a:gd name="connsiteX262" fmla="*/ 219957 w 399824"/>
              <a:gd name="connsiteY262" fmla="*/ 319450 h 603264"/>
              <a:gd name="connsiteX263" fmla="*/ 223802 w 399824"/>
              <a:gd name="connsiteY263" fmla="*/ 321645 h 603264"/>
              <a:gd name="connsiteX264" fmla="*/ 226822 w 399824"/>
              <a:gd name="connsiteY264" fmla="*/ 322742 h 603264"/>
              <a:gd name="connsiteX265" fmla="*/ 224351 w 399824"/>
              <a:gd name="connsiteY265" fmla="*/ 319725 h 603264"/>
              <a:gd name="connsiteX266" fmla="*/ 220781 w 399824"/>
              <a:gd name="connsiteY266" fmla="*/ 316708 h 603264"/>
              <a:gd name="connsiteX267" fmla="*/ 220781 w 399824"/>
              <a:gd name="connsiteY267" fmla="*/ 315337 h 603264"/>
              <a:gd name="connsiteX268" fmla="*/ 224076 w 399824"/>
              <a:gd name="connsiteY268" fmla="*/ 315062 h 603264"/>
              <a:gd name="connsiteX269" fmla="*/ 227646 w 399824"/>
              <a:gd name="connsiteY269" fmla="*/ 314788 h 603264"/>
              <a:gd name="connsiteX270" fmla="*/ 226273 w 399824"/>
              <a:gd name="connsiteY270" fmla="*/ 313142 h 603264"/>
              <a:gd name="connsiteX271" fmla="*/ 220781 w 399824"/>
              <a:gd name="connsiteY271" fmla="*/ 313417 h 603264"/>
              <a:gd name="connsiteX272" fmla="*/ 218584 w 399824"/>
              <a:gd name="connsiteY272" fmla="*/ 312594 h 603264"/>
              <a:gd name="connsiteX273" fmla="*/ 199912 w 399824"/>
              <a:gd name="connsiteY273" fmla="*/ 239640 h 603264"/>
              <a:gd name="connsiteX274" fmla="*/ 376749 w 399824"/>
              <a:gd name="connsiteY274" fmla="*/ 416266 h 603264"/>
              <a:gd name="connsiteX275" fmla="*/ 199912 w 399824"/>
              <a:gd name="connsiteY275" fmla="*/ 592891 h 603264"/>
              <a:gd name="connsiteX276" fmla="*/ 23075 w 399824"/>
              <a:gd name="connsiteY276" fmla="*/ 416266 h 603264"/>
              <a:gd name="connsiteX277" fmla="*/ 199912 w 399824"/>
              <a:gd name="connsiteY277" fmla="*/ 239640 h 603264"/>
              <a:gd name="connsiteX278" fmla="*/ 199912 w 399824"/>
              <a:gd name="connsiteY278" fmla="*/ 234450 h 603264"/>
              <a:gd name="connsiteX279" fmla="*/ 17849 w 399824"/>
              <a:gd name="connsiteY279" fmla="*/ 416252 h 603264"/>
              <a:gd name="connsiteX280" fmla="*/ 199912 w 399824"/>
              <a:gd name="connsiteY280" fmla="*/ 598054 h 603264"/>
              <a:gd name="connsiteX281" fmla="*/ 381976 w 399824"/>
              <a:gd name="connsiteY281" fmla="*/ 416252 h 603264"/>
              <a:gd name="connsiteX282" fmla="*/ 199912 w 399824"/>
              <a:gd name="connsiteY282" fmla="*/ 234450 h 603264"/>
              <a:gd name="connsiteX283" fmla="*/ 289440 w 399824"/>
              <a:gd name="connsiteY283" fmla="*/ 0 h 603264"/>
              <a:gd name="connsiteX284" fmla="*/ 399824 w 399824"/>
              <a:gd name="connsiteY284" fmla="*/ 0 h 603264"/>
              <a:gd name="connsiteX285" fmla="*/ 272965 w 399824"/>
              <a:gd name="connsiteY285" fmla="*/ 180436 h 603264"/>
              <a:gd name="connsiteX286" fmla="*/ 218047 w 399824"/>
              <a:gd name="connsiteY286" fmla="*/ 102009 h 603264"/>
              <a:gd name="connsiteX287" fmla="*/ 0 w 399824"/>
              <a:gd name="connsiteY287" fmla="*/ 0 h 603264"/>
              <a:gd name="connsiteX288" fmla="*/ 110391 w 399824"/>
              <a:gd name="connsiteY288" fmla="*/ 0 h 603264"/>
              <a:gd name="connsiteX289" fmla="*/ 255108 w 399824"/>
              <a:gd name="connsiteY289" fmla="*/ 206481 h 603264"/>
              <a:gd name="connsiteX290" fmla="*/ 218036 w 399824"/>
              <a:gd name="connsiteY290" fmla="*/ 206481 h 603264"/>
              <a:gd name="connsiteX291" fmla="*/ 218036 w 399824"/>
              <a:gd name="connsiteY291" fmla="*/ 230337 h 603264"/>
              <a:gd name="connsiteX292" fmla="*/ 387193 w 399824"/>
              <a:gd name="connsiteY292" fmla="*/ 416252 h 603264"/>
              <a:gd name="connsiteX293" fmla="*/ 199912 w 399824"/>
              <a:gd name="connsiteY293" fmla="*/ 603264 h 603264"/>
              <a:gd name="connsiteX294" fmla="*/ 12632 w 399824"/>
              <a:gd name="connsiteY294" fmla="*/ 416252 h 603264"/>
              <a:gd name="connsiteX295" fmla="*/ 181788 w 399824"/>
              <a:gd name="connsiteY295" fmla="*/ 230337 h 603264"/>
              <a:gd name="connsiteX296" fmla="*/ 181788 w 399824"/>
              <a:gd name="connsiteY296" fmla="*/ 206481 h 603264"/>
              <a:gd name="connsiteX297" fmla="*/ 144717 w 399824"/>
              <a:gd name="connsiteY297" fmla="*/ 206481 h 60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</a:cxnLst>
            <a:rect l="l" t="t" r="r" b="b"/>
            <a:pathLst>
              <a:path w="399824" h="603264">
                <a:moveTo>
                  <a:pt x="199912" y="548461"/>
                </a:moveTo>
                <a:cubicBezTo>
                  <a:pt x="188379" y="552026"/>
                  <a:pt x="180965" y="565191"/>
                  <a:pt x="184260" y="576984"/>
                </a:cubicBezTo>
                <a:cubicBezTo>
                  <a:pt x="190850" y="575064"/>
                  <a:pt x="194146" y="571499"/>
                  <a:pt x="197441" y="565465"/>
                </a:cubicBezTo>
                <a:cubicBezTo>
                  <a:pt x="198814" y="563271"/>
                  <a:pt x="199363" y="561077"/>
                  <a:pt x="199912" y="559157"/>
                </a:cubicBezTo>
                <a:cubicBezTo>
                  <a:pt x="200461" y="561077"/>
                  <a:pt x="201010" y="563271"/>
                  <a:pt x="202383" y="565465"/>
                </a:cubicBezTo>
                <a:cubicBezTo>
                  <a:pt x="205678" y="571499"/>
                  <a:pt x="208973" y="575064"/>
                  <a:pt x="215564" y="576984"/>
                </a:cubicBezTo>
                <a:cubicBezTo>
                  <a:pt x="218859" y="565191"/>
                  <a:pt x="211719" y="552026"/>
                  <a:pt x="199912" y="548461"/>
                </a:cubicBezTo>
                <a:close/>
                <a:moveTo>
                  <a:pt x="165107" y="533684"/>
                </a:moveTo>
                <a:cubicBezTo>
                  <a:pt x="153506" y="536530"/>
                  <a:pt x="142934" y="543524"/>
                  <a:pt x="136481" y="553946"/>
                </a:cubicBezTo>
                <a:cubicBezTo>
                  <a:pt x="148289" y="561077"/>
                  <a:pt x="158174" y="561351"/>
                  <a:pt x="171080" y="558060"/>
                </a:cubicBezTo>
                <a:cubicBezTo>
                  <a:pt x="184260" y="554769"/>
                  <a:pt x="192773" y="549832"/>
                  <a:pt x="199912" y="538313"/>
                </a:cubicBezTo>
                <a:cubicBezTo>
                  <a:pt x="207051" y="549832"/>
                  <a:pt x="215564" y="554769"/>
                  <a:pt x="228744" y="558060"/>
                </a:cubicBezTo>
                <a:cubicBezTo>
                  <a:pt x="241925" y="561351"/>
                  <a:pt x="251535" y="561077"/>
                  <a:pt x="263343" y="553946"/>
                </a:cubicBezTo>
                <a:cubicBezTo>
                  <a:pt x="250437" y="533102"/>
                  <a:pt x="221056" y="525971"/>
                  <a:pt x="199912" y="538313"/>
                </a:cubicBezTo>
                <a:cubicBezTo>
                  <a:pt x="189340" y="532142"/>
                  <a:pt x="176709" y="530839"/>
                  <a:pt x="165107" y="533684"/>
                </a:cubicBezTo>
                <a:close/>
                <a:moveTo>
                  <a:pt x="270997" y="514623"/>
                </a:moveTo>
                <a:cubicBezTo>
                  <a:pt x="259087" y="515686"/>
                  <a:pt x="247554" y="521034"/>
                  <a:pt x="239453" y="530359"/>
                </a:cubicBezTo>
                <a:cubicBezTo>
                  <a:pt x="249888" y="538861"/>
                  <a:pt x="259773" y="540781"/>
                  <a:pt x="273228" y="539684"/>
                </a:cubicBezTo>
                <a:cubicBezTo>
                  <a:pt x="286683" y="538313"/>
                  <a:pt x="296019" y="535022"/>
                  <a:pt x="304806" y="524600"/>
                </a:cubicBezTo>
                <a:cubicBezTo>
                  <a:pt x="295195" y="516783"/>
                  <a:pt x="282907" y="513561"/>
                  <a:pt x="270997" y="514623"/>
                </a:cubicBezTo>
                <a:close/>
                <a:moveTo>
                  <a:pt x="128861" y="514623"/>
                </a:moveTo>
                <a:cubicBezTo>
                  <a:pt x="116985" y="513561"/>
                  <a:pt x="104766" y="516783"/>
                  <a:pt x="95293" y="524600"/>
                </a:cubicBezTo>
                <a:cubicBezTo>
                  <a:pt x="104079" y="534747"/>
                  <a:pt x="113141" y="538313"/>
                  <a:pt x="126596" y="539684"/>
                </a:cubicBezTo>
                <a:cubicBezTo>
                  <a:pt x="140051" y="540781"/>
                  <a:pt x="149936" y="538861"/>
                  <a:pt x="160371" y="530359"/>
                </a:cubicBezTo>
                <a:cubicBezTo>
                  <a:pt x="152270" y="521034"/>
                  <a:pt x="140737" y="515686"/>
                  <a:pt x="128861" y="514623"/>
                </a:cubicBezTo>
                <a:close/>
                <a:moveTo>
                  <a:pt x="316378" y="480555"/>
                </a:moveTo>
                <a:cubicBezTo>
                  <a:pt x="298422" y="481506"/>
                  <a:pt x="281123" y="492717"/>
                  <a:pt x="274326" y="509789"/>
                </a:cubicBezTo>
                <a:cubicBezTo>
                  <a:pt x="287232" y="514726"/>
                  <a:pt x="296843" y="513081"/>
                  <a:pt x="309200" y="507595"/>
                </a:cubicBezTo>
                <a:cubicBezTo>
                  <a:pt x="321556" y="502110"/>
                  <a:pt x="329245" y="495802"/>
                  <a:pt x="334187" y="483186"/>
                </a:cubicBezTo>
                <a:cubicBezTo>
                  <a:pt x="328421" y="481060"/>
                  <a:pt x="322363" y="480238"/>
                  <a:pt x="316378" y="480555"/>
                </a:cubicBezTo>
                <a:close/>
                <a:moveTo>
                  <a:pt x="83446" y="480555"/>
                </a:moveTo>
                <a:cubicBezTo>
                  <a:pt x="77461" y="480238"/>
                  <a:pt x="71403" y="481060"/>
                  <a:pt x="65637" y="483186"/>
                </a:cubicBezTo>
                <a:cubicBezTo>
                  <a:pt x="70579" y="495802"/>
                  <a:pt x="78268" y="502110"/>
                  <a:pt x="90624" y="507595"/>
                </a:cubicBezTo>
                <a:cubicBezTo>
                  <a:pt x="102981" y="513081"/>
                  <a:pt x="112592" y="514726"/>
                  <a:pt x="125498" y="509789"/>
                </a:cubicBezTo>
                <a:cubicBezTo>
                  <a:pt x="118701" y="492717"/>
                  <a:pt x="101402" y="481506"/>
                  <a:pt x="83446" y="480555"/>
                </a:cubicBezTo>
                <a:close/>
                <a:moveTo>
                  <a:pt x="348466" y="434641"/>
                </a:moveTo>
                <a:cubicBezTo>
                  <a:pt x="324027" y="434093"/>
                  <a:pt x="302060" y="454662"/>
                  <a:pt x="300687" y="479072"/>
                </a:cubicBezTo>
                <a:cubicBezTo>
                  <a:pt x="314417" y="479620"/>
                  <a:pt x="323204" y="474958"/>
                  <a:pt x="333089" y="465907"/>
                </a:cubicBezTo>
                <a:cubicBezTo>
                  <a:pt x="342974" y="456582"/>
                  <a:pt x="347917" y="448080"/>
                  <a:pt x="348466" y="434641"/>
                </a:cubicBezTo>
                <a:close/>
                <a:moveTo>
                  <a:pt x="51358" y="434641"/>
                </a:moveTo>
                <a:cubicBezTo>
                  <a:pt x="51907" y="448080"/>
                  <a:pt x="57124" y="456582"/>
                  <a:pt x="67010" y="465907"/>
                </a:cubicBezTo>
                <a:cubicBezTo>
                  <a:pt x="76620" y="474958"/>
                  <a:pt x="85407" y="479620"/>
                  <a:pt x="99137" y="479072"/>
                </a:cubicBezTo>
                <a:cubicBezTo>
                  <a:pt x="98038" y="454662"/>
                  <a:pt x="75797" y="434093"/>
                  <a:pt x="51358" y="434641"/>
                </a:cubicBezTo>
                <a:close/>
                <a:moveTo>
                  <a:pt x="346269" y="383903"/>
                </a:moveTo>
                <a:cubicBezTo>
                  <a:pt x="322929" y="391308"/>
                  <a:pt x="308925" y="417911"/>
                  <a:pt x="315790" y="441498"/>
                </a:cubicBezTo>
                <a:cubicBezTo>
                  <a:pt x="328696" y="437658"/>
                  <a:pt x="335560" y="430527"/>
                  <a:pt x="341876" y="418460"/>
                </a:cubicBezTo>
                <a:cubicBezTo>
                  <a:pt x="348192" y="406666"/>
                  <a:pt x="350114" y="396793"/>
                  <a:pt x="346269" y="383903"/>
                </a:cubicBezTo>
                <a:close/>
                <a:moveTo>
                  <a:pt x="53555" y="383903"/>
                </a:moveTo>
                <a:cubicBezTo>
                  <a:pt x="49710" y="396793"/>
                  <a:pt x="51632" y="406666"/>
                  <a:pt x="58223" y="418460"/>
                </a:cubicBezTo>
                <a:cubicBezTo>
                  <a:pt x="64264" y="430527"/>
                  <a:pt x="71128" y="437658"/>
                  <a:pt x="84309" y="441498"/>
                </a:cubicBezTo>
                <a:cubicBezTo>
                  <a:pt x="91174" y="417911"/>
                  <a:pt x="76895" y="391308"/>
                  <a:pt x="53555" y="383903"/>
                </a:cubicBezTo>
                <a:close/>
                <a:moveTo>
                  <a:pt x="213390" y="353180"/>
                </a:moveTo>
                <a:lnTo>
                  <a:pt x="213672" y="353745"/>
                </a:lnTo>
                <a:lnTo>
                  <a:pt x="213390" y="354027"/>
                </a:lnTo>
                <a:close/>
                <a:moveTo>
                  <a:pt x="212260" y="351557"/>
                </a:moveTo>
                <a:lnTo>
                  <a:pt x="213107" y="354271"/>
                </a:lnTo>
                <a:lnTo>
                  <a:pt x="211978" y="355085"/>
                </a:lnTo>
                <a:lnTo>
                  <a:pt x="211696" y="352100"/>
                </a:lnTo>
                <a:close/>
                <a:moveTo>
                  <a:pt x="327597" y="336729"/>
                </a:moveTo>
                <a:cubicBezTo>
                  <a:pt x="308101" y="351539"/>
                  <a:pt x="303433" y="381160"/>
                  <a:pt x="317437" y="401181"/>
                </a:cubicBezTo>
                <a:cubicBezTo>
                  <a:pt x="328421" y="393228"/>
                  <a:pt x="332540" y="384177"/>
                  <a:pt x="334737" y="371012"/>
                </a:cubicBezTo>
                <a:cubicBezTo>
                  <a:pt x="336659" y="357573"/>
                  <a:pt x="335560" y="347700"/>
                  <a:pt x="327597" y="336729"/>
                </a:cubicBezTo>
                <a:close/>
                <a:moveTo>
                  <a:pt x="72227" y="336729"/>
                </a:moveTo>
                <a:cubicBezTo>
                  <a:pt x="64264" y="347700"/>
                  <a:pt x="63165" y="357573"/>
                  <a:pt x="65087" y="371012"/>
                </a:cubicBezTo>
                <a:cubicBezTo>
                  <a:pt x="67284" y="384177"/>
                  <a:pt x="71403" y="393228"/>
                  <a:pt x="82387" y="401181"/>
                </a:cubicBezTo>
                <a:cubicBezTo>
                  <a:pt x="96665" y="381160"/>
                  <a:pt x="91997" y="351539"/>
                  <a:pt x="72227" y="336729"/>
                </a:cubicBezTo>
                <a:close/>
                <a:moveTo>
                  <a:pt x="214740" y="311497"/>
                </a:moveTo>
                <a:lnTo>
                  <a:pt x="211445" y="312868"/>
                </a:lnTo>
                <a:lnTo>
                  <a:pt x="208424" y="315062"/>
                </a:lnTo>
                <a:lnTo>
                  <a:pt x="204031" y="318079"/>
                </a:lnTo>
                <a:cubicBezTo>
                  <a:pt x="201559" y="320273"/>
                  <a:pt x="195518" y="325484"/>
                  <a:pt x="194146" y="330147"/>
                </a:cubicBezTo>
                <a:lnTo>
                  <a:pt x="192223" y="331792"/>
                </a:lnTo>
                <a:lnTo>
                  <a:pt x="189752" y="333986"/>
                </a:lnTo>
                <a:lnTo>
                  <a:pt x="187830" y="336729"/>
                </a:lnTo>
                <a:lnTo>
                  <a:pt x="187006" y="340843"/>
                </a:lnTo>
                <a:cubicBezTo>
                  <a:pt x="187006" y="342763"/>
                  <a:pt x="186732" y="343860"/>
                  <a:pt x="187281" y="344408"/>
                </a:cubicBezTo>
                <a:lnTo>
                  <a:pt x="187555" y="347974"/>
                </a:lnTo>
                <a:cubicBezTo>
                  <a:pt x="187281" y="348797"/>
                  <a:pt x="187555" y="352088"/>
                  <a:pt x="188654" y="354556"/>
                </a:cubicBezTo>
                <a:cubicBezTo>
                  <a:pt x="189752" y="356751"/>
                  <a:pt x="190027" y="358122"/>
                  <a:pt x="190027" y="358122"/>
                </a:cubicBezTo>
                <a:lnTo>
                  <a:pt x="189477" y="361962"/>
                </a:lnTo>
                <a:lnTo>
                  <a:pt x="185908" y="366075"/>
                </a:lnTo>
                <a:cubicBezTo>
                  <a:pt x="184535" y="367721"/>
                  <a:pt x="179043" y="372109"/>
                  <a:pt x="176846" y="374852"/>
                </a:cubicBezTo>
                <a:cubicBezTo>
                  <a:pt x="174924" y="377320"/>
                  <a:pt x="170805" y="380337"/>
                  <a:pt x="173551" y="384451"/>
                </a:cubicBezTo>
                <a:lnTo>
                  <a:pt x="174100" y="387194"/>
                </a:lnTo>
                <a:cubicBezTo>
                  <a:pt x="174100" y="387194"/>
                  <a:pt x="166961" y="388291"/>
                  <a:pt x="163940" y="389936"/>
                </a:cubicBezTo>
                <a:cubicBezTo>
                  <a:pt x="160920" y="391582"/>
                  <a:pt x="148563" y="393502"/>
                  <a:pt x="145817" y="393776"/>
                </a:cubicBezTo>
                <a:cubicBezTo>
                  <a:pt x="142797" y="394050"/>
                  <a:pt x="140875" y="392405"/>
                  <a:pt x="140326" y="391856"/>
                </a:cubicBezTo>
                <a:lnTo>
                  <a:pt x="138953" y="388565"/>
                </a:lnTo>
                <a:lnTo>
                  <a:pt x="137854" y="386371"/>
                </a:lnTo>
                <a:lnTo>
                  <a:pt x="137030" y="385822"/>
                </a:lnTo>
                <a:lnTo>
                  <a:pt x="136207" y="385000"/>
                </a:lnTo>
                <a:lnTo>
                  <a:pt x="135108" y="383354"/>
                </a:lnTo>
                <a:lnTo>
                  <a:pt x="134834" y="387742"/>
                </a:lnTo>
                <a:lnTo>
                  <a:pt x="136207" y="392130"/>
                </a:lnTo>
                <a:lnTo>
                  <a:pt x="138129" y="395147"/>
                </a:lnTo>
                <a:lnTo>
                  <a:pt x="140875" y="397890"/>
                </a:lnTo>
                <a:lnTo>
                  <a:pt x="141699" y="400907"/>
                </a:lnTo>
                <a:lnTo>
                  <a:pt x="141973" y="403924"/>
                </a:lnTo>
                <a:lnTo>
                  <a:pt x="143895" y="406941"/>
                </a:lnTo>
                <a:lnTo>
                  <a:pt x="144170" y="403375"/>
                </a:lnTo>
                <a:lnTo>
                  <a:pt x="145543" y="400633"/>
                </a:lnTo>
                <a:lnTo>
                  <a:pt x="149936" y="399536"/>
                </a:lnTo>
                <a:cubicBezTo>
                  <a:pt x="152682" y="399536"/>
                  <a:pt x="160371" y="398439"/>
                  <a:pt x="164764" y="398164"/>
                </a:cubicBezTo>
                <a:cubicBezTo>
                  <a:pt x="169158" y="397890"/>
                  <a:pt x="173551" y="397890"/>
                  <a:pt x="173551" y="397890"/>
                </a:cubicBezTo>
                <a:cubicBezTo>
                  <a:pt x="173551" y="399536"/>
                  <a:pt x="173826" y="401181"/>
                  <a:pt x="175199" y="406392"/>
                </a:cubicBezTo>
                <a:cubicBezTo>
                  <a:pt x="176846" y="411603"/>
                  <a:pt x="179318" y="419008"/>
                  <a:pt x="179867" y="420928"/>
                </a:cubicBezTo>
                <a:cubicBezTo>
                  <a:pt x="180691" y="423122"/>
                  <a:pt x="182063" y="425865"/>
                  <a:pt x="182613" y="427785"/>
                </a:cubicBezTo>
                <a:cubicBezTo>
                  <a:pt x="180141" y="429156"/>
                  <a:pt x="178494" y="430802"/>
                  <a:pt x="174650" y="432447"/>
                </a:cubicBezTo>
                <a:cubicBezTo>
                  <a:pt x="170531" y="434367"/>
                  <a:pt x="163391" y="437658"/>
                  <a:pt x="159822" y="441772"/>
                </a:cubicBezTo>
                <a:cubicBezTo>
                  <a:pt x="155977" y="445612"/>
                  <a:pt x="151858" y="450000"/>
                  <a:pt x="150211" y="451371"/>
                </a:cubicBezTo>
                <a:cubicBezTo>
                  <a:pt x="148563" y="452468"/>
                  <a:pt x="147190" y="456857"/>
                  <a:pt x="148014" y="458776"/>
                </a:cubicBezTo>
                <a:cubicBezTo>
                  <a:pt x="149112" y="460971"/>
                  <a:pt x="149936" y="463439"/>
                  <a:pt x="151584" y="463987"/>
                </a:cubicBezTo>
                <a:cubicBezTo>
                  <a:pt x="153231" y="464536"/>
                  <a:pt x="162018" y="465084"/>
                  <a:pt x="166412" y="466182"/>
                </a:cubicBezTo>
                <a:cubicBezTo>
                  <a:pt x="170805" y="467004"/>
                  <a:pt x="181240" y="466456"/>
                  <a:pt x="181240" y="466456"/>
                </a:cubicBezTo>
                <a:lnTo>
                  <a:pt x="182338" y="467279"/>
                </a:lnTo>
                <a:lnTo>
                  <a:pt x="183711" y="467553"/>
                </a:lnTo>
                <a:lnTo>
                  <a:pt x="184809" y="467553"/>
                </a:lnTo>
                <a:lnTo>
                  <a:pt x="186182" y="468101"/>
                </a:lnTo>
                <a:lnTo>
                  <a:pt x="187555" y="468924"/>
                </a:lnTo>
                <a:lnTo>
                  <a:pt x="189752" y="468924"/>
                </a:lnTo>
                <a:lnTo>
                  <a:pt x="191674" y="469747"/>
                </a:lnTo>
                <a:lnTo>
                  <a:pt x="194420" y="470021"/>
                </a:lnTo>
                <a:lnTo>
                  <a:pt x="195793" y="470570"/>
                </a:lnTo>
                <a:lnTo>
                  <a:pt x="197166" y="470570"/>
                </a:lnTo>
                <a:lnTo>
                  <a:pt x="199912" y="470844"/>
                </a:lnTo>
                <a:lnTo>
                  <a:pt x="202109" y="471941"/>
                </a:lnTo>
                <a:lnTo>
                  <a:pt x="204580" y="473312"/>
                </a:lnTo>
                <a:lnTo>
                  <a:pt x="206228" y="473038"/>
                </a:lnTo>
                <a:lnTo>
                  <a:pt x="208699" y="473587"/>
                </a:lnTo>
                <a:lnTo>
                  <a:pt x="213092" y="473861"/>
                </a:lnTo>
                <a:lnTo>
                  <a:pt x="215564" y="475232"/>
                </a:lnTo>
                <a:lnTo>
                  <a:pt x="216662" y="474409"/>
                </a:lnTo>
                <a:lnTo>
                  <a:pt x="217211" y="472215"/>
                </a:lnTo>
                <a:lnTo>
                  <a:pt x="216113" y="471393"/>
                </a:lnTo>
                <a:lnTo>
                  <a:pt x="215564" y="470570"/>
                </a:lnTo>
                <a:lnTo>
                  <a:pt x="212269" y="467279"/>
                </a:lnTo>
                <a:lnTo>
                  <a:pt x="207326" y="462616"/>
                </a:lnTo>
                <a:lnTo>
                  <a:pt x="205953" y="461793"/>
                </a:lnTo>
                <a:lnTo>
                  <a:pt x="205129" y="460696"/>
                </a:lnTo>
                <a:cubicBezTo>
                  <a:pt x="205129" y="460696"/>
                  <a:pt x="202932" y="457405"/>
                  <a:pt x="201010" y="456582"/>
                </a:cubicBezTo>
                <a:cubicBezTo>
                  <a:pt x="198814" y="455760"/>
                  <a:pt x="197441" y="457405"/>
                  <a:pt x="197441" y="457405"/>
                </a:cubicBezTo>
                <a:lnTo>
                  <a:pt x="196068" y="457405"/>
                </a:lnTo>
                <a:lnTo>
                  <a:pt x="194695" y="456582"/>
                </a:lnTo>
                <a:lnTo>
                  <a:pt x="193322" y="457131"/>
                </a:lnTo>
                <a:lnTo>
                  <a:pt x="192223" y="456308"/>
                </a:lnTo>
                <a:lnTo>
                  <a:pt x="191125" y="455485"/>
                </a:lnTo>
                <a:lnTo>
                  <a:pt x="189203" y="455485"/>
                </a:lnTo>
                <a:lnTo>
                  <a:pt x="187830" y="455211"/>
                </a:lnTo>
                <a:lnTo>
                  <a:pt x="183162" y="454937"/>
                </a:lnTo>
                <a:lnTo>
                  <a:pt x="178768" y="453565"/>
                </a:lnTo>
                <a:lnTo>
                  <a:pt x="175473" y="451920"/>
                </a:lnTo>
                <a:cubicBezTo>
                  <a:pt x="175473" y="451920"/>
                  <a:pt x="188379" y="448629"/>
                  <a:pt x="194146" y="444240"/>
                </a:cubicBezTo>
                <a:cubicBezTo>
                  <a:pt x="199912" y="439852"/>
                  <a:pt x="202658" y="439578"/>
                  <a:pt x="204305" y="437932"/>
                </a:cubicBezTo>
                <a:cubicBezTo>
                  <a:pt x="214465" y="442046"/>
                  <a:pt x="230666" y="451097"/>
                  <a:pt x="236433" y="451371"/>
                </a:cubicBezTo>
                <a:cubicBezTo>
                  <a:pt x="241925" y="451646"/>
                  <a:pt x="245494" y="446983"/>
                  <a:pt x="246867" y="443692"/>
                </a:cubicBezTo>
                <a:cubicBezTo>
                  <a:pt x="248240" y="440401"/>
                  <a:pt x="248240" y="434916"/>
                  <a:pt x="249888" y="430527"/>
                </a:cubicBezTo>
                <a:cubicBezTo>
                  <a:pt x="251261" y="426413"/>
                  <a:pt x="249888" y="422299"/>
                  <a:pt x="251261" y="420654"/>
                </a:cubicBezTo>
                <a:lnTo>
                  <a:pt x="252908" y="417637"/>
                </a:lnTo>
                <a:lnTo>
                  <a:pt x="254007" y="414620"/>
                </a:lnTo>
                <a:lnTo>
                  <a:pt x="255380" y="413523"/>
                </a:lnTo>
                <a:lnTo>
                  <a:pt x="256753" y="411603"/>
                </a:lnTo>
                <a:lnTo>
                  <a:pt x="258949" y="410780"/>
                </a:lnTo>
                <a:lnTo>
                  <a:pt x="261421" y="409135"/>
                </a:lnTo>
                <a:lnTo>
                  <a:pt x="263068" y="407489"/>
                </a:lnTo>
                <a:cubicBezTo>
                  <a:pt x="263892" y="407215"/>
                  <a:pt x="266638" y="406392"/>
                  <a:pt x="264441" y="404198"/>
                </a:cubicBezTo>
                <a:lnTo>
                  <a:pt x="263617" y="402827"/>
                </a:lnTo>
                <a:lnTo>
                  <a:pt x="262244" y="402004"/>
                </a:lnTo>
                <a:lnTo>
                  <a:pt x="261421" y="400633"/>
                </a:lnTo>
                <a:lnTo>
                  <a:pt x="259773" y="399810"/>
                </a:lnTo>
                <a:lnTo>
                  <a:pt x="255929" y="400358"/>
                </a:lnTo>
                <a:lnTo>
                  <a:pt x="254007" y="401730"/>
                </a:lnTo>
                <a:lnTo>
                  <a:pt x="250986" y="403101"/>
                </a:lnTo>
                <a:lnTo>
                  <a:pt x="247142" y="404472"/>
                </a:lnTo>
                <a:cubicBezTo>
                  <a:pt x="245220" y="404747"/>
                  <a:pt x="241925" y="406118"/>
                  <a:pt x="241925" y="408312"/>
                </a:cubicBezTo>
                <a:cubicBezTo>
                  <a:pt x="241650" y="410506"/>
                  <a:pt x="242199" y="410780"/>
                  <a:pt x="241650" y="411329"/>
                </a:cubicBezTo>
                <a:lnTo>
                  <a:pt x="242199" y="412974"/>
                </a:lnTo>
                <a:lnTo>
                  <a:pt x="239728" y="416814"/>
                </a:lnTo>
                <a:lnTo>
                  <a:pt x="239453" y="417363"/>
                </a:lnTo>
                <a:cubicBezTo>
                  <a:pt x="239453" y="417363"/>
                  <a:pt x="239453" y="419283"/>
                  <a:pt x="237531" y="421202"/>
                </a:cubicBezTo>
                <a:cubicBezTo>
                  <a:pt x="235609" y="423396"/>
                  <a:pt x="232039" y="425865"/>
                  <a:pt x="234236" y="432996"/>
                </a:cubicBezTo>
                <a:cubicBezTo>
                  <a:pt x="231765" y="431899"/>
                  <a:pt x="231216" y="432173"/>
                  <a:pt x="229843" y="430527"/>
                </a:cubicBezTo>
                <a:cubicBezTo>
                  <a:pt x="228470" y="428607"/>
                  <a:pt x="216388" y="422299"/>
                  <a:pt x="213092" y="421202"/>
                </a:cubicBezTo>
                <a:cubicBezTo>
                  <a:pt x="211719" y="417637"/>
                  <a:pt x="209248" y="412152"/>
                  <a:pt x="203756" y="409683"/>
                </a:cubicBezTo>
                <a:cubicBezTo>
                  <a:pt x="202383" y="407215"/>
                  <a:pt x="199088" y="405295"/>
                  <a:pt x="198539" y="404747"/>
                </a:cubicBezTo>
                <a:lnTo>
                  <a:pt x="197715" y="400907"/>
                </a:lnTo>
                <a:lnTo>
                  <a:pt x="197715" y="397067"/>
                </a:lnTo>
                <a:lnTo>
                  <a:pt x="197990" y="395696"/>
                </a:lnTo>
                <a:lnTo>
                  <a:pt x="200461" y="391856"/>
                </a:lnTo>
                <a:cubicBezTo>
                  <a:pt x="201834" y="390485"/>
                  <a:pt x="207051" y="383628"/>
                  <a:pt x="207326" y="378417"/>
                </a:cubicBezTo>
                <a:cubicBezTo>
                  <a:pt x="207600" y="373481"/>
                  <a:pt x="206228" y="372658"/>
                  <a:pt x="206228" y="369092"/>
                </a:cubicBezTo>
                <a:cubicBezTo>
                  <a:pt x="205953" y="366624"/>
                  <a:pt x="205404" y="363607"/>
                  <a:pt x="204855" y="361139"/>
                </a:cubicBezTo>
                <a:lnTo>
                  <a:pt x="209248" y="362784"/>
                </a:lnTo>
                <a:cubicBezTo>
                  <a:pt x="207326" y="362510"/>
                  <a:pt x="206502" y="361413"/>
                  <a:pt x="206502" y="361413"/>
                </a:cubicBezTo>
                <a:lnTo>
                  <a:pt x="212543" y="360864"/>
                </a:lnTo>
                <a:cubicBezTo>
                  <a:pt x="209797" y="361413"/>
                  <a:pt x="208424" y="360316"/>
                  <a:pt x="208424" y="360316"/>
                </a:cubicBezTo>
                <a:lnTo>
                  <a:pt x="210621" y="360042"/>
                </a:lnTo>
                <a:lnTo>
                  <a:pt x="206777" y="358670"/>
                </a:lnTo>
                <a:lnTo>
                  <a:pt x="210072" y="358670"/>
                </a:lnTo>
                <a:lnTo>
                  <a:pt x="211445" y="358670"/>
                </a:lnTo>
                <a:lnTo>
                  <a:pt x="211445" y="358396"/>
                </a:lnTo>
                <a:lnTo>
                  <a:pt x="212818" y="355928"/>
                </a:lnTo>
                <a:lnTo>
                  <a:pt x="211445" y="357025"/>
                </a:lnTo>
                <a:lnTo>
                  <a:pt x="212543" y="355379"/>
                </a:lnTo>
                <a:lnTo>
                  <a:pt x="213092" y="354831"/>
                </a:lnTo>
                <a:cubicBezTo>
                  <a:pt x="213092" y="357848"/>
                  <a:pt x="211994" y="360590"/>
                  <a:pt x="211994" y="360590"/>
                </a:cubicBezTo>
                <a:cubicBezTo>
                  <a:pt x="211994" y="360590"/>
                  <a:pt x="213367" y="360042"/>
                  <a:pt x="213367" y="354556"/>
                </a:cubicBezTo>
                <a:lnTo>
                  <a:pt x="213642" y="354282"/>
                </a:lnTo>
                <a:cubicBezTo>
                  <a:pt x="214465" y="358396"/>
                  <a:pt x="213642" y="359767"/>
                  <a:pt x="213367" y="361687"/>
                </a:cubicBezTo>
                <a:cubicBezTo>
                  <a:pt x="214191" y="359493"/>
                  <a:pt x="214465" y="357299"/>
                  <a:pt x="213916" y="354008"/>
                </a:cubicBezTo>
                <a:lnTo>
                  <a:pt x="214740" y="352911"/>
                </a:lnTo>
                <a:lnTo>
                  <a:pt x="213916" y="353734"/>
                </a:lnTo>
                <a:cubicBezTo>
                  <a:pt x="213367" y="350991"/>
                  <a:pt x="211445" y="348522"/>
                  <a:pt x="210621" y="347425"/>
                </a:cubicBezTo>
                <a:lnTo>
                  <a:pt x="212818" y="347425"/>
                </a:lnTo>
                <a:lnTo>
                  <a:pt x="212269" y="346877"/>
                </a:lnTo>
                <a:lnTo>
                  <a:pt x="213367" y="347151"/>
                </a:lnTo>
                <a:lnTo>
                  <a:pt x="212818" y="346603"/>
                </a:lnTo>
                <a:lnTo>
                  <a:pt x="214191" y="346603"/>
                </a:lnTo>
                <a:lnTo>
                  <a:pt x="214740" y="346328"/>
                </a:lnTo>
                <a:lnTo>
                  <a:pt x="215289" y="346054"/>
                </a:lnTo>
                <a:lnTo>
                  <a:pt x="215015" y="345231"/>
                </a:lnTo>
                <a:lnTo>
                  <a:pt x="215564" y="344134"/>
                </a:lnTo>
                <a:lnTo>
                  <a:pt x="215289" y="344408"/>
                </a:lnTo>
                <a:lnTo>
                  <a:pt x="215289" y="343586"/>
                </a:lnTo>
                <a:lnTo>
                  <a:pt x="214740" y="343860"/>
                </a:lnTo>
                <a:lnTo>
                  <a:pt x="215015" y="343311"/>
                </a:lnTo>
                <a:lnTo>
                  <a:pt x="215289" y="342763"/>
                </a:lnTo>
                <a:lnTo>
                  <a:pt x="213092" y="343586"/>
                </a:lnTo>
                <a:lnTo>
                  <a:pt x="214191" y="342763"/>
                </a:lnTo>
                <a:lnTo>
                  <a:pt x="214465" y="341940"/>
                </a:lnTo>
                <a:lnTo>
                  <a:pt x="214465" y="341117"/>
                </a:lnTo>
                <a:lnTo>
                  <a:pt x="214191" y="341940"/>
                </a:lnTo>
                <a:lnTo>
                  <a:pt x="214191" y="341117"/>
                </a:lnTo>
                <a:lnTo>
                  <a:pt x="213092" y="342214"/>
                </a:lnTo>
                <a:lnTo>
                  <a:pt x="212543" y="342489"/>
                </a:lnTo>
                <a:lnTo>
                  <a:pt x="212543" y="342214"/>
                </a:lnTo>
                <a:lnTo>
                  <a:pt x="211170" y="338923"/>
                </a:lnTo>
                <a:lnTo>
                  <a:pt x="211445" y="340294"/>
                </a:lnTo>
                <a:lnTo>
                  <a:pt x="210896" y="339197"/>
                </a:lnTo>
                <a:lnTo>
                  <a:pt x="211170" y="340294"/>
                </a:lnTo>
                <a:lnTo>
                  <a:pt x="211170" y="341117"/>
                </a:lnTo>
                <a:lnTo>
                  <a:pt x="210896" y="340569"/>
                </a:lnTo>
                <a:lnTo>
                  <a:pt x="210621" y="340020"/>
                </a:lnTo>
                <a:lnTo>
                  <a:pt x="209797" y="338375"/>
                </a:lnTo>
                <a:lnTo>
                  <a:pt x="210072" y="339197"/>
                </a:lnTo>
                <a:lnTo>
                  <a:pt x="210072" y="340020"/>
                </a:lnTo>
                <a:lnTo>
                  <a:pt x="208973" y="338100"/>
                </a:lnTo>
                <a:lnTo>
                  <a:pt x="209248" y="339746"/>
                </a:lnTo>
                <a:lnTo>
                  <a:pt x="209523" y="341392"/>
                </a:lnTo>
                <a:lnTo>
                  <a:pt x="208150" y="340843"/>
                </a:lnTo>
                <a:lnTo>
                  <a:pt x="207875" y="339472"/>
                </a:lnTo>
                <a:cubicBezTo>
                  <a:pt x="207600" y="337552"/>
                  <a:pt x="207600" y="337003"/>
                  <a:pt x="207600" y="336181"/>
                </a:cubicBezTo>
                <a:lnTo>
                  <a:pt x="204305" y="331792"/>
                </a:lnTo>
                <a:cubicBezTo>
                  <a:pt x="205678" y="329872"/>
                  <a:pt x="206777" y="328227"/>
                  <a:pt x="207600" y="326033"/>
                </a:cubicBezTo>
                <a:cubicBezTo>
                  <a:pt x="208150" y="324113"/>
                  <a:pt x="211170" y="319999"/>
                  <a:pt x="211719" y="319725"/>
                </a:cubicBezTo>
                <a:lnTo>
                  <a:pt x="213916" y="321370"/>
                </a:lnTo>
                <a:lnTo>
                  <a:pt x="216113" y="324661"/>
                </a:lnTo>
                <a:lnTo>
                  <a:pt x="218859" y="328227"/>
                </a:lnTo>
                <a:lnTo>
                  <a:pt x="218310" y="324113"/>
                </a:lnTo>
                <a:lnTo>
                  <a:pt x="216937" y="320548"/>
                </a:lnTo>
                <a:lnTo>
                  <a:pt x="219683" y="323290"/>
                </a:lnTo>
                <a:lnTo>
                  <a:pt x="223252" y="325759"/>
                </a:lnTo>
                <a:lnTo>
                  <a:pt x="224351" y="324113"/>
                </a:lnTo>
                <a:lnTo>
                  <a:pt x="219957" y="319450"/>
                </a:lnTo>
                <a:lnTo>
                  <a:pt x="223802" y="321645"/>
                </a:lnTo>
                <a:lnTo>
                  <a:pt x="226822" y="322742"/>
                </a:lnTo>
                <a:lnTo>
                  <a:pt x="224351" y="319725"/>
                </a:lnTo>
                <a:lnTo>
                  <a:pt x="220781" y="316708"/>
                </a:lnTo>
                <a:lnTo>
                  <a:pt x="220781" y="315337"/>
                </a:lnTo>
                <a:lnTo>
                  <a:pt x="224076" y="315062"/>
                </a:lnTo>
                <a:lnTo>
                  <a:pt x="227646" y="314788"/>
                </a:lnTo>
                <a:cubicBezTo>
                  <a:pt x="228470" y="314788"/>
                  <a:pt x="229293" y="313142"/>
                  <a:pt x="226273" y="313142"/>
                </a:cubicBezTo>
                <a:cubicBezTo>
                  <a:pt x="223252" y="313142"/>
                  <a:pt x="221330" y="313691"/>
                  <a:pt x="220781" y="313417"/>
                </a:cubicBezTo>
                <a:lnTo>
                  <a:pt x="218584" y="312594"/>
                </a:lnTo>
                <a:close/>
                <a:moveTo>
                  <a:pt x="199912" y="239640"/>
                </a:moveTo>
                <a:cubicBezTo>
                  <a:pt x="297667" y="239640"/>
                  <a:pt x="376749" y="318902"/>
                  <a:pt x="376749" y="416266"/>
                </a:cubicBezTo>
                <a:cubicBezTo>
                  <a:pt x="376749" y="513903"/>
                  <a:pt x="297667" y="592891"/>
                  <a:pt x="199912" y="592891"/>
                </a:cubicBezTo>
                <a:cubicBezTo>
                  <a:pt x="102432" y="592891"/>
                  <a:pt x="23075" y="513903"/>
                  <a:pt x="23075" y="416266"/>
                </a:cubicBezTo>
                <a:cubicBezTo>
                  <a:pt x="23075" y="318902"/>
                  <a:pt x="102432" y="239640"/>
                  <a:pt x="199912" y="239640"/>
                </a:cubicBezTo>
                <a:close/>
                <a:moveTo>
                  <a:pt x="199912" y="234450"/>
                </a:moveTo>
                <a:cubicBezTo>
                  <a:pt x="99407" y="234450"/>
                  <a:pt x="17849" y="315891"/>
                  <a:pt x="17849" y="416252"/>
                </a:cubicBezTo>
                <a:cubicBezTo>
                  <a:pt x="17849" y="516613"/>
                  <a:pt x="99407" y="598054"/>
                  <a:pt x="199912" y="598054"/>
                </a:cubicBezTo>
                <a:cubicBezTo>
                  <a:pt x="300418" y="598054"/>
                  <a:pt x="381976" y="516613"/>
                  <a:pt x="381976" y="416252"/>
                </a:cubicBezTo>
                <a:cubicBezTo>
                  <a:pt x="381976" y="315891"/>
                  <a:pt x="300418" y="234450"/>
                  <a:pt x="199912" y="234450"/>
                </a:cubicBezTo>
                <a:close/>
                <a:moveTo>
                  <a:pt x="289440" y="0"/>
                </a:moveTo>
                <a:lnTo>
                  <a:pt x="399824" y="0"/>
                </a:lnTo>
                <a:lnTo>
                  <a:pt x="272965" y="180436"/>
                </a:lnTo>
                <a:lnTo>
                  <a:pt x="218047" y="102009"/>
                </a:lnTo>
                <a:close/>
                <a:moveTo>
                  <a:pt x="0" y="0"/>
                </a:moveTo>
                <a:lnTo>
                  <a:pt x="110391" y="0"/>
                </a:lnTo>
                <a:lnTo>
                  <a:pt x="255108" y="206481"/>
                </a:lnTo>
                <a:lnTo>
                  <a:pt x="218036" y="206481"/>
                </a:lnTo>
                <a:lnTo>
                  <a:pt x="218036" y="230337"/>
                </a:lnTo>
                <a:cubicBezTo>
                  <a:pt x="312775" y="239386"/>
                  <a:pt x="387193" y="319181"/>
                  <a:pt x="387193" y="416252"/>
                </a:cubicBezTo>
                <a:cubicBezTo>
                  <a:pt x="387193" y="519356"/>
                  <a:pt x="303164" y="603264"/>
                  <a:pt x="199912" y="603264"/>
                </a:cubicBezTo>
                <a:cubicBezTo>
                  <a:pt x="96661" y="603264"/>
                  <a:pt x="12632" y="519356"/>
                  <a:pt x="12632" y="416252"/>
                </a:cubicBezTo>
                <a:cubicBezTo>
                  <a:pt x="12632" y="319181"/>
                  <a:pt x="87050" y="239386"/>
                  <a:pt x="181788" y="230337"/>
                </a:cubicBezTo>
                <a:lnTo>
                  <a:pt x="181788" y="206481"/>
                </a:lnTo>
                <a:lnTo>
                  <a:pt x="144717" y="206481"/>
                </a:lnTo>
                <a:close/>
              </a:path>
            </a:pathLst>
          </a:custGeom>
          <a:solidFill>
            <a:srgbClr val="016AB5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pic>
        <p:nvPicPr>
          <p:cNvPr id="8" name="图片 7" descr="图片包含 户外, 天空&#10;&#10;描述已自动生成">
            <a:extLst>
              <a:ext uri="{FF2B5EF4-FFF2-40B4-BE49-F238E27FC236}">
                <a16:creationId xmlns:a16="http://schemas.microsoft.com/office/drawing/2014/main" xmlns="" id="{CCCAFBD9-072A-4C6E-9952-5812F9533A5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012" t="19463" r="6357"/>
          <a:stretch/>
        </p:blipFill>
        <p:spPr>
          <a:xfrm flipH="1">
            <a:off x="5619749" y="0"/>
            <a:ext cx="6572249" cy="6858000"/>
          </a:xfrm>
          <a:prstGeom prst="rect">
            <a:avLst/>
          </a:prstGeom>
          <a:effectLst>
            <a:outerShdw blurRad="2540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DD98531C-3773-4BC7-A3A6-76E1E2734DE9}"/>
              </a:ext>
            </a:extLst>
          </p:cNvPr>
          <p:cNvSpPr/>
          <p:nvPr/>
        </p:nvSpPr>
        <p:spPr>
          <a:xfrm>
            <a:off x="-1" y="6750000"/>
            <a:ext cx="12191997" cy="108000"/>
          </a:xfrm>
          <a:prstGeom prst="rect">
            <a:avLst/>
          </a:prstGeom>
          <a:gradFill flip="none" rotWithShape="1">
            <a:gsLst>
              <a:gs pos="0">
                <a:srgbClr val="016AB5">
                  <a:lumMod val="90000"/>
                  <a:lumOff val="10000"/>
                </a:srgbClr>
              </a:gs>
              <a:gs pos="100000">
                <a:srgbClr val="016AB5">
                  <a:lumMod val="80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F90BEEAC-E802-4097-9C4F-4749FD27276C}"/>
              </a:ext>
            </a:extLst>
          </p:cNvPr>
          <p:cNvCxnSpPr/>
          <p:nvPr/>
        </p:nvCxnSpPr>
        <p:spPr>
          <a:xfrm>
            <a:off x="482600" y="3670300"/>
            <a:ext cx="5359400" cy="0"/>
          </a:xfrm>
          <a:prstGeom prst="line">
            <a:avLst/>
          </a:prstGeom>
          <a:ln cap="rnd"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067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图片包含 天空, 建筑物, 户外, 摩天大楼&#10;&#10;描述已自动生成">
            <a:extLst>
              <a:ext uri="{FF2B5EF4-FFF2-40B4-BE49-F238E27FC236}">
                <a16:creationId xmlns:a16="http://schemas.microsoft.com/office/drawing/2014/main" xmlns="" id="{F00611A8-63DA-4EF1-A767-2274FB445F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7480830-1198-4D35-B6CD-8ED4C578E534}"/>
              </a:ext>
            </a:extLst>
          </p:cNvPr>
          <p:cNvSpPr/>
          <p:nvPr/>
        </p:nvSpPr>
        <p:spPr>
          <a:xfrm>
            <a:off x="-1" y="-1"/>
            <a:ext cx="12191997" cy="1205859"/>
          </a:xfrm>
          <a:prstGeom prst="rect">
            <a:avLst/>
          </a:prstGeom>
          <a:gradFill flip="none" rotWithShape="1">
            <a:gsLst>
              <a:gs pos="0">
                <a:srgbClr val="016AB5">
                  <a:lumMod val="90000"/>
                  <a:lumOff val="10000"/>
                </a:srgbClr>
              </a:gs>
              <a:gs pos="100000">
                <a:srgbClr val="016AB5">
                  <a:lumMod val="8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 descr="图片包含 物体&#10;&#10;描述已自动生成">
            <a:extLst>
              <a:ext uri="{FF2B5EF4-FFF2-40B4-BE49-F238E27FC236}">
                <a16:creationId xmlns:a16="http://schemas.microsoft.com/office/drawing/2014/main" xmlns="" id="{F044510B-24ED-4BC6-B11B-0F52E36D6D0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22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63317" y="120443"/>
            <a:ext cx="2496456" cy="847853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04F6A57-59D9-4637-82E1-706ABE86A188}"/>
              </a:ext>
            </a:extLst>
          </p:cNvPr>
          <p:cNvSpPr/>
          <p:nvPr/>
        </p:nvSpPr>
        <p:spPr>
          <a:xfrm>
            <a:off x="433404" y="225462"/>
            <a:ext cx="11263295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just">
              <a:defRPr/>
            </a:pPr>
            <a:r>
              <a:rPr lang="en-US" altLang="zh-CN" sz="2800" b="1" spc="300" dirty="0">
                <a:gradFill>
                  <a:gsLst>
                    <a:gs pos="50000">
                      <a:schemeClr val="bg1"/>
                    </a:gs>
                    <a:gs pos="100000">
                      <a:srgbClr val="016AB5">
                        <a:lumMod val="80000"/>
                        <a:lumOff val="20000"/>
                      </a:srgbClr>
                    </a:gs>
                  </a:gsLst>
                  <a:lin ang="5400000" scaled="0"/>
                </a:gradFill>
                <a:effectLst>
                  <a:outerShdw blurRad="114300" dist="38100" dir="5400000" algn="t" rotWithShape="0">
                    <a:schemeClr val="accent1">
                      <a:lumMod val="50000"/>
                      <a:alpha val="3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QY</a:t>
            </a:r>
            <a:r>
              <a:rPr lang="zh-CN" altLang="zh-CN" sz="2800" b="1" spc="300" dirty="0">
                <a:gradFill>
                  <a:gsLst>
                    <a:gs pos="50000">
                      <a:schemeClr val="bg1"/>
                    </a:gs>
                    <a:gs pos="100000">
                      <a:srgbClr val="016AB5">
                        <a:lumMod val="80000"/>
                        <a:lumOff val="20000"/>
                      </a:srgbClr>
                    </a:gs>
                  </a:gsLst>
                  <a:lin ang="5400000" scaled="0"/>
                </a:gradFill>
                <a:effectLst>
                  <a:outerShdw blurRad="114300" dist="38100" dir="5400000" algn="t" rotWithShape="0">
                    <a:schemeClr val="accent1">
                      <a:lumMod val="50000"/>
                      <a:alpha val="3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集团有限公司</a:t>
            </a:r>
            <a:endParaRPr kumimoji="0" lang="en-US" altLang="zh-CN" sz="2800" b="1" i="0" u="none" strike="noStrike" kern="1200" cap="none" spc="300" normalizeH="0" baseline="0" noProof="0" dirty="0">
              <a:ln>
                <a:noFill/>
              </a:ln>
              <a:gradFill>
                <a:gsLst>
                  <a:gs pos="50000">
                    <a:schemeClr val="bg1"/>
                  </a:gs>
                  <a:gs pos="100000">
                    <a:srgbClr val="016AB5">
                      <a:lumMod val="80000"/>
                      <a:lumOff val="20000"/>
                    </a:srgbClr>
                  </a:gs>
                </a:gsLst>
                <a:lin ang="5400000" scaled="0"/>
              </a:gradFill>
              <a:effectLst>
                <a:outerShdw blurRad="114300" dist="38100" dir="5400000" algn="t" rotWithShape="0">
                  <a:schemeClr val="accent1">
                    <a:lumMod val="50000"/>
                    <a:alpha val="3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5C03379-8E55-4273-A00C-5769B31C8AB6}"/>
              </a:ext>
            </a:extLst>
          </p:cNvPr>
          <p:cNvSpPr/>
          <p:nvPr/>
        </p:nvSpPr>
        <p:spPr>
          <a:xfrm>
            <a:off x="433405" y="689712"/>
            <a:ext cx="6856395" cy="3274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始</a:t>
            </a:r>
            <a:r>
              <a:rPr lang="zh-CN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于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1990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综合型多元化大型企业集团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，具有全球资源整合能力的中央企业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 descr="图片包含 户外, 天空&#10;&#10;描述已自动生成">
            <a:extLst>
              <a:ext uri="{FF2B5EF4-FFF2-40B4-BE49-F238E27FC236}">
                <a16:creationId xmlns:a16="http://schemas.microsoft.com/office/drawing/2014/main" xmlns="" id="{CCCAFBD9-072A-4C6E-9952-5812F9533A5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012" t="19463" r="6357"/>
          <a:stretch/>
        </p:blipFill>
        <p:spPr>
          <a:xfrm flipH="1">
            <a:off x="5619749" y="0"/>
            <a:ext cx="6572249" cy="6858000"/>
          </a:xfrm>
          <a:prstGeom prst="rect">
            <a:avLst/>
          </a:prstGeom>
          <a:effectLst>
            <a:outerShdw blurRad="2540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DD98531C-3773-4BC7-A3A6-76E1E2734DE9}"/>
              </a:ext>
            </a:extLst>
          </p:cNvPr>
          <p:cNvSpPr/>
          <p:nvPr/>
        </p:nvSpPr>
        <p:spPr>
          <a:xfrm>
            <a:off x="-1" y="6750000"/>
            <a:ext cx="12191997" cy="108000"/>
          </a:xfrm>
          <a:prstGeom prst="rect">
            <a:avLst/>
          </a:prstGeom>
          <a:gradFill flip="none" rotWithShape="1">
            <a:gsLst>
              <a:gs pos="0">
                <a:srgbClr val="016AB5">
                  <a:lumMod val="90000"/>
                  <a:lumOff val="10000"/>
                </a:srgbClr>
              </a:gs>
              <a:gs pos="100000">
                <a:srgbClr val="016AB5">
                  <a:lumMod val="8000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xmlns="" id="{8DF49F7C-DF90-4243-B454-5F6EDB42FA7E}"/>
              </a:ext>
            </a:extLst>
          </p:cNvPr>
          <p:cNvSpPr/>
          <p:nvPr/>
        </p:nvSpPr>
        <p:spPr>
          <a:xfrm>
            <a:off x="1485900" y="1587500"/>
            <a:ext cx="4787900" cy="2273300"/>
          </a:xfrm>
          <a:custGeom>
            <a:avLst/>
            <a:gdLst>
              <a:gd name="connsiteX0" fmla="*/ 48694 w 4787900"/>
              <a:gd name="connsiteY0" fmla="*/ 0 h 2273300"/>
              <a:gd name="connsiteX1" fmla="*/ 4421706 w 4787900"/>
              <a:gd name="connsiteY1" fmla="*/ 0 h 2273300"/>
              <a:gd name="connsiteX2" fmla="*/ 4470400 w 4787900"/>
              <a:gd name="connsiteY2" fmla="*/ 48694 h 2273300"/>
              <a:gd name="connsiteX3" fmla="*/ 4470400 w 4787900"/>
              <a:gd name="connsiteY3" fmla="*/ 2027959 h 2273300"/>
              <a:gd name="connsiteX4" fmla="*/ 4787900 w 4787900"/>
              <a:gd name="connsiteY4" fmla="*/ 2273300 h 2273300"/>
              <a:gd name="connsiteX5" fmla="*/ 4421706 w 4787900"/>
              <a:gd name="connsiteY5" fmla="*/ 2273300 h 2273300"/>
              <a:gd name="connsiteX6" fmla="*/ 4229100 w 4787900"/>
              <a:gd name="connsiteY6" fmla="*/ 2273300 h 2273300"/>
              <a:gd name="connsiteX7" fmla="*/ 48694 w 4787900"/>
              <a:gd name="connsiteY7" fmla="*/ 2273300 h 2273300"/>
              <a:gd name="connsiteX8" fmla="*/ 0 w 4787900"/>
              <a:gd name="connsiteY8" fmla="*/ 2224606 h 2273300"/>
              <a:gd name="connsiteX9" fmla="*/ 0 w 4787900"/>
              <a:gd name="connsiteY9" fmla="*/ 48694 h 2273300"/>
              <a:gd name="connsiteX10" fmla="*/ 48694 w 4787900"/>
              <a:gd name="connsiteY10" fmla="*/ 0 h 227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87900" h="2273300">
                <a:moveTo>
                  <a:pt x="48694" y="0"/>
                </a:moveTo>
                <a:lnTo>
                  <a:pt x="4421706" y="0"/>
                </a:lnTo>
                <a:cubicBezTo>
                  <a:pt x="4448599" y="0"/>
                  <a:pt x="4470400" y="21801"/>
                  <a:pt x="4470400" y="48694"/>
                </a:cubicBezTo>
                <a:lnTo>
                  <a:pt x="4470400" y="2027959"/>
                </a:lnTo>
                <a:lnTo>
                  <a:pt x="4787900" y="2273300"/>
                </a:lnTo>
                <a:lnTo>
                  <a:pt x="4421706" y="2273300"/>
                </a:lnTo>
                <a:lnTo>
                  <a:pt x="4229100" y="2273300"/>
                </a:lnTo>
                <a:lnTo>
                  <a:pt x="48694" y="2273300"/>
                </a:lnTo>
                <a:cubicBezTo>
                  <a:pt x="21801" y="2273300"/>
                  <a:pt x="0" y="2251499"/>
                  <a:pt x="0" y="2224606"/>
                </a:cubicBezTo>
                <a:lnTo>
                  <a:pt x="0" y="48694"/>
                </a:lnTo>
                <a:cubicBezTo>
                  <a:pt x="0" y="21801"/>
                  <a:pt x="21801" y="0"/>
                  <a:pt x="48694" y="0"/>
                </a:cubicBezTo>
                <a:close/>
              </a:path>
            </a:pathLst>
          </a:custGeom>
          <a:gradFill flip="none" rotWithShape="1">
            <a:gsLst>
              <a:gs pos="2500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2700000" algn="tl" rotWithShape="0">
              <a:schemeClr val="tx1">
                <a:lumMod val="75000"/>
                <a:lumOff val="2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xmlns="" id="{BFE29716-6BDA-4656-A005-6A30C21259D0}"/>
              </a:ext>
            </a:extLst>
          </p:cNvPr>
          <p:cNvSpPr/>
          <p:nvPr/>
        </p:nvSpPr>
        <p:spPr>
          <a:xfrm>
            <a:off x="469900" y="3721100"/>
            <a:ext cx="4787900" cy="2717800"/>
          </a:xfrm>
          <a:custGeom>
            <a:avLst/>
            <a:gdLst>
              <a:gd name="connsiteX0" fmla="*/ 48694 w 4787900"/>
              <a:gd name="connsiteY0" fmla="*/ 0 h 2717800"/>
              <a:gd name="connsiteX1" fmla="*/ 4421706 w 4787900"/>
              <a:gd name="connsiteY1" fmla="*/ 0 h 2717800"/>
              <a:gd name="connsiteX2" fmla="*/ 4470400 w 4787900"/>
              <a:gd name="connsiteY2" fmla="*/ 48694 h 2717800"/>
              <a:gd name="connsiteX3" fmla="*/ 4470400 w 4787900"/>
              <a:gd name="connsiteY3" fmla="*/ 493194 h 2717800"/>
              <a:gd name="connsiteX4" fmla="*/ 4470400 w 4787900"/>
              <a:gd name="connsiteY4" fmla="*/ 1143000 h 2717800"/>
              <a:gd name="connsiteX5" fmla="*/ 4470400 w 4787900"/>
              <a:gd name="connsiteY5" fmla="*/ 2472459 h 2717800"/>
              <a:gd name="connsiteX6" fmla="*/ 4787900 w 4787900"/>
              <a:gd name="connsiteY6" fmla="*/ 2717800 h 2717800"/>
              <a:gd name="connsiteX7" fmla="*/ 4421706 w 4787900"/>
              <a:gd name="connsiteY7" fmla="*/ 2717800 h 2717800"/>
              <a:gd name="connsiteX8" fmla="*/ 4229100 w 4787900"/>
              <a:gd name="connsiteY8" fmla="*/ 2717800 h 2717800"/>
              <a:gd name="connsiteX9" fmla="*/ 48694 w 4787900"/>
              <a:gd name="connsiteY9" fmla="*/ 2717800 h 2717800"/>
              <a:gd name="connsiteX10" fmla="*/ 0 w 4787900"/>
              <a:gd name="connsiteY10" fmla="*/ 2669106 h 2717800"/>
              <a:gd name="connsiteX11" fmla="*/ 0 w 4787900"/>
              <a:gd name="connsiteY11" fmla="*/ 1143000 h 2717800"/>
              <a:gd name="connsiteX12" fmla="*/ 0 w 4787900"/>
              <a:gd name="connsiteY12" fmla="*/ 493194 h 2717800"/>
              <a:gd name="connsiteX13" fmla="*/ 0 w 4787900"/>
              <a:gd name="connsiteY13" fmla="*/ 48694 h 2717800"/>
              <a:gd name="connsiteX14" fmla="*/ 48694 w 4787900"/>
              <a:gd name="connsiteY14" fmla="*/ 0 h 271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787900" h="2717800">
                <a:moveTo>
                  <a:pt x="48694" y="0"/>
                </a:moveTo>
                <a:lnTo>
                  <a:pt x="4421706" y="0"/>
                </a:lnTo>
                <a:cubicBezTo>
                  <a:pt x="4448599" y="0"/>
                  <a:pt x="4470400" y="21801"/>
                  <a:pt x="4470400" y="48694"/>
                </a:cubicBezTo>
                <a:lnTo>
                  <a:pt x="4470400" y="493194"/>
                </a:lnTo>
                <a:lnTo>
                  <a:pt x="4470400" y="1143000"/>
                </a:lnTo>
                <a:lnTo>
                  <a:pt x="4470400" y="2472459"/>
                </a:lnTo>
                <a:lnTo>
                  <a:pt x="4787900" y="2717800"/>
                </a:lnTo>
                <a:lnTo>
                  <a:pt x="4421706" y="2717800"/>
                </a:lnTo>
                <a:lnTo>
                  <a:pt x="4229100" y="2717800"/>
                </a:lnTo>
                <a:lnTo>
                  <a:pt x="48694" y="2717800"/>
                </a:lnTo>
                <a:cubicBezTo>
                  <a:pt x="21801" y="2717800"/>
                  <a:pt x="0" y="2695999"/>
                  <a:pt x="0" y="2669106"/>
                </a:cubicBezTo>
                <a:lnTo>
                  <a:pt x="0" y="1143000"/>
                </a:lnTo>
                <a:lnTo>
                  <a:pt x="0" y="493194"/>
                </a:lnTo>
                <a:lnTo>
                  <a:pt x="0" y="48694"/>
                </a:lnTo>
                <a:cubicBezTo>
                  <a:pt x="0" y="21801"/>
                  <a:pt x="21801" y="0"/>
                  <a:pt x="48694" y="0"/>
                </a:cubicBezTo>
                <a:close/>
              </a:path>
            </a:pathLst>
          </a:custGeom>
          <a:gradFill>
            <a:gsLst>
              <a:gs pos="2500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2700000" scaled="1"/>
          </a:gradFill>
          <a:ln>
            <a:noFill/>
          </a:ln>
          <a:effectLst>
            <a:outerShdw blurRad="254000" dist="38100" dir="2700000" algn="tl" rotWithShape="0">
              <a:schemeClr val="tx1">
                <a:lumMod val="75000"/>
                <a:lumOff val="2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62E198EF-444B-43E4-B772-47473F74B49F}"/>
              </a:ext>
            </a:extLst>
          </p:cNvPr>
          <p:cNvSpPr txBox="1"/>
          <p:nvPr/>
        </p:nvSpPr>
        <p:spPr>
          <a:xfrm>
            <a:off x="5082220" y="1777392"/>
            <a:ext cx="612208" cy="1443536"/>
          </a:xfrm>
          <a:custGeom>
            <a:avLst/>
            <a:gdLst>
              <a:gd name="connsiteX0" fmla="*/ 351541 w 612208"/>
              <a:gd name="connsiteY0" fmla="*/ 1430500 h 1443536"/>
              <a:gd name="connsiteX1" fmla="*/ 348280 w 612208"/>
              <a:gd name="connsiteY1" fmla="*/ 1431338 h 1443536"/>
              <a:gd name="connsiteX2" fmla="*/ 347547 w 612208"/>
              <a:gd name="connsiteY2" fmla="*/ 1432176 h 1443536"/>
              <a:gd name="connsiteX3" fmla="*/ 347442 w 612208"/>
              <a:gd name="connsiteY3" fmla="*/ 1433014 h 1443536"/>
              <a:gd name="connsiteX4" fmla="*/ 353295 w 612208"/>
              <a:gd name="connsiteY4" fmla="*/ 1438672 h 1443536"/>
              <a:gd name="connsiteX5" fmla="*/ 361605 w 612208"/>
              <a:gd name="connsiteY5" fmla="*/ 1440555 h 1443536"/>
              <a:gd name="connsiteX6" fmla="*/ 372394 w 612208"/>
              <a:gd name="connsiteY6" fmla="*/ 1437519 h 1443536"/>
              <a:gd name="connsiteX7" fmla="*/ 382566 w 612208"/>
              <a:gd name="connsiteY7" fmla="*/ 1431338 h 1443536"/>
              <a:gd name="connsiteX8" fmla="*/ 382566 w 612208"/>
              <a:gd name="connsiteY8" fmla="*/ 1430500 h 1443536"/>
              <a:gd name="connsiteX9" fmla="*/ 379525 w 612208"/>
              <a:gd name="connsiteY9" fmla="*/ 1431338 h 1443536"/>
              <a:gd name="connsiteX10" fmla="*/ 375855 w 612208"/>
              <a:gd name="connsiteY10" fmla="*/ 1432176 h 1443536"/>
              <a:gd name="connsiteX11" fmla="*/ 368305 w 612208"/>
              <a:gd name="connsiteY11" fmla="*/ 1433119 h 1443536"/>
              <a:gd name="connsiteX12" fmla="*/ 360755 w 612208"/>
              <a:gd name="connsiteY12" fmla="*/ 1432176 h 1443536"/>
              <a:gd name="connsiteX13" fmla="*/ 177287 w 612208"/>
              <a:gd name="connsiteY13" fmla="*/ 1382750 h 1443536"/>
              <a:gd name="connsiteX14" fmla="*/ 154237 w 612208"/>
              <a:gd name="connsiteY14" fmla="*/ 1389585 h 1443536"/>
              <a:gd name="connsiteX15" fmla="*/ 131186 w 612208"/>
              <a:gd name="connsiteY15" fmla="*/ 1394528 h 1443536"/>
              <a:gd name="connsiteX16" fmla="*/ 107717 w 612208"/>
              <a:gd name="connsiteY16" fmla="*/ 1396210 h 1443536"/>
              <a:gd name="connsiteX17" fmla="*/ 84247 w 612208"/>
              <a:gd name="connsiteY17" fmla="*/ 1395369 h 1443536"/>
              <a:gd name="connsiteX18" fmla="*/ 83409 w 612208"/>
              <a:gd name="connsiteY18" fmla="*/ 1396105 h 1443536"/>
              <a:gd name="connsiteX19" fmla="*/ 82571 w 612208"/>
              <a:gd name="connsiteY19" fmla="*/ 1396210 h 1443536"/>
              <a:gd name="connsiteX20" fmla="*/ 84142 w 612208"/>
              <a:gd name="connsiteY20" fmla="*/ 1397367 h 1443536"/>
              <a:gd name="connsiteX21" fmla="*/ 85085 w 612208"/>
              <a:gd name="connsiteY21" fmla="*/ 1397893 h 1443536"/>
              <a:gd name="connsiteX22" fmla="*/ 89276 w 612208"/>
              <a:gd name="connsiteY22" fmla="*/ 1397893 h 1443536"/>
              <a:gd name="connsiteX23" fmla="*/ 97239 w 612208"/>
              <a:gd name="connsiteY23" fmla="*/ 1399786 h 1443536"/>
              <a:gd name="connsiteX24" fmla="*/ 105202 w 612208"/>
              <a:gd name="connsiteY24" fmla="*/ 1400417 h 1443536"/>
              <a:gd name="connsiteX25" fmla="*/ 125319 w 612208"/>
              <a:gd name="connsiteY25" fmla="*/ 1400417 h 1443536"/>
              <a:gd name="connsiteX26" fmla="*/ 141245 w 612208"/>
              <a:gd name="connsiteY26" fmla="*/ 1397052 h 1443536"/>
              <a:gd name="connsiteX27" fmla="*/ 151303 w 612208"/>
              <a:gd name="connsiteY27" fmla="*/ 1392845 h 1443536"/>
              <a:gd name="connsiteX28" fmla="*/ 161990 w 612208"/>
              <a:gd name="connsiteY28" fmla="*/ 1390532 h 1443536"/>
              <a:gd name="connsiteX29" fmla="*/ 171420 w 612208"/>
              <a:gd name="connsiteY29" fmla="*/ 1386956 h 1443536"/>
              <a:gd name="connsiteX30" fmla="*/ 177287 w 612208"/>
              <a:gd name="connsiteY30" fmla="*/ 1383591 h 1443536"/>
              <a:gd name="connsiteX31" fmla="*/ 454705 w 612208"/>
              <a:gd name="connsiteY31" fmla="*/ 1047455 h 1443536"/>
              <a:gd name="connsiteX32" fmla="*/ 440339 w 612208"/>
              <a:gd name="connsiteY32" fmla="*/ 1048814 h 1443536"/>
              <a:gd name="connsiteX33" fmla="*/ 425342 w 612208"/>
              <a:gd name="connsiteY33" fmla="*/ 1050801 h 1443536"/>
              <a:gd name="connsiteX34" fmla="*/ 416114 w 612208"/>
              <a:gd name="connsiteY34" fmla="*/ 1051428 h 1443536"/>
              <a:gd name="connsiteX35" fmla="*/ 406886 w 612208"/>
              <a:gd name="connsiteY35" fmla="*/ 1053310 h 1443536"/>
              <a:gd name="connsiteX36" fmla="*/ 395560 w 612208"/>
              <a:gd name="connsiteY36" fmla="*/ 1056243 h 1443536"/>
              <a:gd name="connsiteX37" fmla="*/ 384234 w 612208"/>
              <a:gd name="connsiteY37" fmla="*/ 1059177 h 1443536"/>
              <a:gd name="connsiteX38" fmla="*/ 380459 w 612208"/>
              <a:gd name="connsiteY38" fmla="*/ 1061902 h 1443536"/>
              <a:gd name="connsiteX39" fmla="*/ 379201 w 612208"/>
              <a:gd name="connsiteY39" fmla="*/ 1065885 h 1443536"/>
              <a:gd name="connsiteX40" fmla="*/ 378676 w 612208"/>
              <a:gd name="connsiteY40" fmla="*/ 1074689 h 1443536"/>
              <a:gd name="connsiteX41" fmla="*/ 377523 w 612208"/>
              <a:gd name="connsiteY41" fmla="*/ 1083494 h 1443536"/>
              <a:gd name="connsiteX42" fmla="*/ 376369 w 612208"/>
              <a:gd name="connsiteY42" fmla="*/ 1088734 h 1443536"/>
              <a:gd name="connsiteX43" fmla="*/ 375845 w 612208"/>
              <a:gd name="connsiteY43" fmla="*/ 1092717 h 1443536"/>
              <a:gd name="connsiteX44" fmla="*/ 374272 w 612208"/>
              <a:gd name="connsiteY44" fmla="*/ 1099425 h 1443536"/>
              <a:gd name="connsiteX45" fmla="*/ 373328 w 612208"/>
              <a:gd name="connsiteY45" fmla="*/ 1106133 h 1443536"/>
              <a:gd name="connsiteX46" fmla="*/ 371860 w 612208"/>
              <a:gd name="connsiteY46" fmla="*/ 1110431 h 1443536"/>
              <a:gd name="connsiteX47" fmla="*/ 371650 w 612208"/>
              <a:gd name="connsiteY47" fmla="*/ 1115357 h 1443536"/>
              <a:gd name="connsiteX48" fmla="*/ 369133 w 612208"/>
              <a:gd name="connsiteY48" fmla="*/ 1123742 h 1443536"/>
              <a:gd name="connsiteX49" fmla="*/ 365778 w 612208"/>
              <a:gd name="connsiteY49" fmla="*/ 1137997 h 1443536"/>
              <a:gd name="connsiteX50" fmla="*/ 363800 w 612208"/>
              <a:gd name="connsiteY50" fmla="*/ 1144286 h 1443536"/>
              <a:gd name="connsiteX51" fmla="*/ 362433 w 612208"/>
              <a:gd name="connsiteY51" fmla="*/ 1150574 h 1443536"/>
              <a:gd name="connsiteX52" fmla="*/ 357819 w 612208"/>
              <a:gd name="connsiteY52" fmla="*/ 1161894 h 1443536"/>
              <a:gd name="connsiteX53" fmla="*/ 353205 w 612208"/>
              <a:gd name="connsiteY53" fmla="*/ 1173214 h 1443536"/>
              <a:gd name="connsiteX54" fmla="*/ 345766 w 612208"/>
              <a:gd name="connsiteY54" fmla="*/ 1195015 h 1443536"/>
              <a:gd name="connsiteX55" fmla="*/ 340841 w 612208"/>
              <a:gd name="connsiteY55" fmla="*/ 1203086 h 1443536"/>
              <a:gd name="connsiteX56" fmla="*/ 336545 w 612208"/>
              <a:gd name="connsiteY56" fmla="*/ 1211785 h 1443536"/>
              <a:gd name="connsiteX57" fmla="*/ 336231 w 612208"/>
              <a:gd name="connsiteY57" fmla="*/ 1214720 h 1443536"/>
              <a:gd name="connsiteX58" fmla="*/ 336545 w 612208"/>
              <a:gd name="connsiteY58" fmla="*/ 1217655 h 1443536"/>
              <a:gd name="connsiteX59" fmla="*/ 337488 w 612208"/>
              <a:gd name="connsiteY59" fmla="*/ 1222686 h 1443536"/>
              <a:gd name="connsiteX60" fmla="*/ 339060 w 612208"/>
              <a:gd name="connsiteY60" fmla="*/ 1227717 h 1443536"/>
              <a:gd name="connsiteX61" fmla="*/ 342727 w 612208"/>
              <a:gd name="connsiteY61" fmla="*/ 1238198 h 1443536"/>
              <a:gd name="connsiteX62" fmla="*/ 345766 w 612208"/>
              <a:gd name="connsiteY62" fmla="*/ 1248680 h 1443536"/>
              <a:gd name="connsiteX63" fmla="*/ 350525 w 612208"/>
              <a:gd name="connsiteY63" fmla="*/ 1261677 h 1443536"/>
              <a:gd name="connsiteX64" fmla="*/ 354134 w 612208"/>
              <a:gd name="connsiteY64" fmla="*/ 1274673 h 1443536"/>
              <a:gd name="connsiteX65" fmla="*/ 357461 w 612208"/>
              <a:gd name="connsiteY65" fmla="*/ 1283478 h 1443536"/>
              <a:gd name="connsiteX66" fmla="*/ 360788 w 612208"/>
              <a:gd name="connsiteY66" fmla="*/ 1292282 h 1443536"/>
              <a:gd name="connsiteX67" fmla="*/ 366617 w 612208"/>
              <a:gd name="connsiteY67" fmla="*/ 1305698 h 1443536"/>
              <a:gd name="connsiteX68" fmla="*/ 368820 w 612208"/>
              <a:gd name="connsiteY68" fmla="*/ 1314398 h 1443536"/>
              <a:gd name="connsiteX69" fmla="*/ 371660 w 612208"/>
              <a:gd name="connsiteY69" fmla="*/ 1322468 h 1443536"/>
              <a:gd name="connsiteX70" fmla="*/ 372394 w 612208"/>
              <a:gd name="connsiteY70" fmla="*/ 1327080 h 1443536"/>
              <a:gd name="connsiteX71" fmla="*/ 375016 w 612208"/>
              <a:gd name="connsiteY71" fmla="*/ 1331692 h 1443536"/>
              <a:gd name="connsiteX72" fmla="*/ 376379 w 612208"/>
              <a:gd name="connsiteY72" fmla="*/ 1329700 h 1443536"/>
              <a:gd name="connsiteX73" fmla="*/ 378371 w 612208"/>
              <a:gd name="connsiteY73" fmla="*/ 1328338 h 1443536"/>
              <a:gd name="connsiteX74" fmla="*/ 382146 w 612208"/>
              <a:gd name="connsiteY74" fmla="*/ 1323621 h 1443536"/>
              <a:gd name="connsiteX75" fmla="*/ 385921 w 612208"/>
              <a:gd name="connsiteY75" fmla="*/ 1318276 h 1443536"/>
              <a:gd name="connsiteX76" fmla="*/ 408570 w 612208"/>
              <a:gd name="connsiteY76" fmla="*/ 1287251 h 1443536"/>
              <a:gd name="connsiteX77" fmla="*/ 417169 w 612208"/>
              <a:gd name="connsiteY77" fmla="*/ 1275407 h 1443536"/>
              <a:gd name="connsiteX78" fmla="*/ 424509 w 612208"/>
              <a:gd name="connsiteY78" fmla="*/ 1262934 h 1443536"/>
              <a:gd name="connsiteX79" fmla="*/ 431220 w 612208"/>
              <a:gd name="connsiteY79" fmla="*/ 1253291 h 1443536"/>
              <a:gd name="connsiteX80" fmla="*/ 437931 w 612208"/>
              <a:gd name="connsiteY80" fmla="*/ 1243649 h 1443536"/>
              <a:gd name="connsiteX81" fmla="*/ 444537 w 612208"/>
              <a:gd name="connsiteY81" fmla="*/ 1230966 h 1443536"/>
              <a:gd name="connsiteX82" fmla="*/ 450514 w 612208"/>
              <a:gd name="connsiteY82" fmla="*/ 1217655 h 1443536"/>
              <a:gd name="connsiteX83" fmla="*/ 456700 w 612208"/>
              <a:gd name="connsiteY83" fmla="*/ 1206335 h 1443536"/>
              <a:gd name="connsiteX84" fmla="*/ 462258 w 612208"/>
              <a:gd name="connsiteY84" fmla="*/ 1195015 h 1443536"/>
              <a:gd name="connsiteX85" fmla="*/ 466347 w 612208"/>
              <a:gd name="connsiteY85" fmla="*/ 1184953 h 1443536"/>
              <a:gd name="connsiteX86" fmla="*/ 469808 w 612208"/>
              <a:gd name="connsiteY86" fmla="*/ 1174891 h 1443536"/>
              <a:gd name="connsiteX87" fmla="*/ 474107 w 612208"/>
              <a:gd name="connsiteY87" fmla="*/ 1165458 h 1443536"/>
              <a:gd name="connsiteX88" fmla="*/ 476518 w 612208"/>
              <a:gd name="connsiteY88" fmla="*/ 1154767 h 1443536"/>
              <a:gd name="connsiteX89" fmla="*/ 479769 w 612208"/>
              <a:gd name="connsiteY89" fmla="*/ 1140827 h 1443536"/>
              <a:gd name="connsiteX90" fmla="*/ 482391 w 612208"/>
              <a:gd name="connsiteY90" fmla="*/ 1126258 h 1443536"/>
              <a:gd name="connsiteX91" fmla="*/ 483963 w 612208"/>
              <a:gd name="connsiteY91" fmla="*/ 1109068 h 1443536"/>
              <a:gd name="connsiteX92" fmla="*/ 484907 w 612208"/>
              <a:gd name="connsiteY92" fmla="*/ 1091879 h 1443536"/>
              <a:gd name="connsiteX93" fmla="*/ 483020 w 612208"/>
              <a:gd name="connsiteY93" fmla="*/ 1072698 h 1443536"/>
              <a:gd name="connsiteX94" fmla="*/ 477357 w 612208"/>
              <a:gd name="connsiteY94" fmla="*/ 1054146 h 1443536"/>
              <a:gd name="connsiteX95" fmla="*/ 475679 w 612208"/>
              <a:gd name="connsiteY95" fmla="*/ 1050278 h 1443536"/>
              <a:gd name="connsiteX96" fmla="*/ 471484 w 612208"/>
              <a:gd name="connsiteY96" fmla="*/ 1048292 h 1443536"/>
              <a:gd name="connsiteX97" fmla="*/ 463410 w 612208"/>
              <a:gd name="connsiteY97" fmla="*/ 1047560 h 1443536"/>
              <a:gd name="connsiteX98" fmla="*/ 454705 w 612208"/>
              <a:gd name="connsiteY98" fmla="*/ 1047455 h 1443536"/>
              <a:gd name="connsiteX99" fmla="*/ 451038 w 612208"/>
              <a:gd name="connsiteY99" fmla="*/ 1039196 h 1443536"/>
              <a:gd name="connsiteX100" fmla="*/ 442964 w 612208"/>
              <a:gd name="connsiteY100" fmla="*/ 1040765 h 1443536"/>
              <a:gd name="connsiteX101" fmla="*/ 434051 w 612208"/>
              <a:gd name="connsiteY101" fmla="*/ 1040974 h 1443536"/>
              <a:gd name="connsiteX102" fmla="*/ 424509 w 612208"/>
              <a:gd name="connsiteY102" fmla="*/ 1042437 h 1443536"/>
              <a:gd name="connsiteX103" fmla="*/ 412765 w 612208"/>
              <a:gd name="connsiteY103" fmla="*/ 1044319 h 1443536"/>
              <a:gd name="connsiteX104" fmla="*/ 401021 w 612208"/>
              <a:gd name="connsiteY104" fmla="*/ 1047455 h 1443536"/>
              <a:gd name="connsiteX105" fmla="*/ 383404 w 612208"/>
              <a:gd name="connsiteY105" fmla="*/ 1054146 h 1443536"/>
              <a:gd name="connsiteX106" fmla="*/ 381517 w 612208"/>
              <a:gd name="connsiteY106" fmla="*/ 1054670 h 1443536"/>
              <a:gd name="connsiteX107" fmla="*/ 380888 w 612208"/>
              <a:gd name="connsiteY107" fmla="*/ 1055823 h 1443536"/>
              <a:gd name="connsiteX108" fmla="*/ 382251 w 612208"/>
              <a:gd name="connsiteY108" fmla="*/ 1056137 h 1443536"/>
              <a:gd name="connsiteX109" fmla="*/ 384243 w 612208"/>
              <a:gd name="connsiteY109" fmla="*/ 1055823 h 1443536"/>
              <a:gd name="connsiteX110" fmla="*/ 402698 w 612208"/>
              <a:gd name="connsiteY110" fmla="*/ 1051637 h 1443536"/>
              <a:gd name="connsiteX111" fmla="*/ 417064 w 612208"/>
              <a:gd name="connsiteY111" fmla="*/ 1047769 h 1443536"/>
              <a:gd name="connsiteX112" fmla="*/ 432059 w 612208"/>
              <a:gd name="connsiteY112" fmla="*/ 1045783 h 1443536"/>
              <a:gd name="connsiteX113" fmla="*/ 446005 w 612208"/>
              <a:gd name="connsiteY113" fmla="*/ 1045260 h 1443536"/>
              <a:gd name="connsiteX114" fmla="*/ 460580 w 612208"/>
              <a:gd name="connsiteY114" fmla="*/ 1044110 h 1443536"/>
              <a:gd name="connsiteX115" fmla="*/ 464669 w 612208"/>
              <a:gd name="connsiteY115" fmla="*/ 1044528 h 1443536"/>
              <a:gd name="connsiteX116" fmla="*/ 468130 w 612208"/>
              <a:gd name="connsiteY116" fmla="*/ 1044946 h 1443536"/>
              <a:gd name="connsiteX117" fmla="*/ 470646 w 612208"/>
              <a:gd name="connsiteY117" fmla="*/ 1044946 h 1443536"/>
              <a:gd name="connsiteX118" fmla="*/ 469073 w 612208"/>
              <a:gd name="connsiteY118" fmla="*/ 1043796 h 1443536"/>
              <a:gd name="connsiteX119" fmla="*/ 468130 w 612208"/>
              <a:gd name="connsiteY119" fmla="*/ 1043274 h 1443536"/>
              <a:gd name="connsiteX120" fmla="*/ 464250 w 612208"/>
              <a:gd name="connsiteY120" fmla="*/ 1041705 h 1443536"/>
              <a:gd name="connsiteX121" fmla="*/ 459741 w 612208"/>
              <a:gd name="connsiteY121" fmla="*/ 1040765 h 1443536"/>
              <a:gd name="connsiteX122" fmla="*/ 451038 w 612208"/>
              <a:gd name="connsiteY122" fmla="*/ 1039196 h 1443536"/>
              <a:gd name="connsiteX123" fmla="*/ 468130 w 612208"/>
              <a:gd name="connsiteY123" fmla="*/ 990549 h 1443536"/>
              <a:gd name="connsiteX124" fmla="*/ 450094 w 612208"/>
              <a:gd name="connsiteY124" fmla="*/ 993483 h 1443536"/>
              <a:gd name="connsiteX125" fmla="*/ 432059 w 612208"/>
              <a:gd name="connsiteY125" fmla="*/ 998931 h 1443536"/>
              <a:gd name="connsiteX126" fmla="*/ 433422 w 612208"/>
              <a:gd name="connsiteY126" fmla="*/ 999246 h 1443536"/>
              <a:gd name="connsiteX127" fmla="*/ 435414 w 612208"/>
              <a:gd name="connsiteY127" fmla="*/ 998931 h 1443536"/>
              <a:gd name="connsiteX128" fmla="*/ 437616 w 612208"/>
              <a:gd name="connsiteY128" fmla="*/ 998827 h 1443536"/>
              <a:gd name="connsiteX129" fmla="*/ 440447 w 612208"/>
              <a:gd name="connsiteY129" fmla="*/ 998093 h 1443536"/>
              <a:gd name="connsiteX130" fmla="*/ 461419 w 612208"/>
              <a:gd name="connsiteY130" fmla="*/ 992226 h 1443536"/>
              <a:gd name="connsiteX131" fmla="*/ 465089 w 612208"/>
              <a:gd name="connsiteY131" fmla="*/ 992121 h 1443536"/>
              <a:gd name="connsiteX132" fmla="*/ 468130 w 612208"/>
              <a:gd name="connsiteY132" fmla="*/ 991388 h 1443536"/>
              <a:gd name="connsiteX133" fmla="*/ 344089 w 612208"/>
              <a:gd name="connsiteY133" fmla="*/ 811175 h 1443536"/>
              <a:gd name="connsiteX134" fmla="*/ 346175 w 612208"/>
              <a:gd name="connsiteY134" fmla="*/ 818718 h 1443536"/>
              <a:gd name="connsiteX135" fmla="*/ 348241 w 612208"/>
              <a:gd name="connsiteY135" fmla="*/ 826262 h 1443536"/>
              <a:gd name="connsiteX136" fmla="*/ 352366 w 612208"/>
              <a:gd name="connsiteY136" fmla="*/ 843026 h 1443536"/>
              <a:gd name="connsiteX137" fmla="*/ 358293 w 612208"/>
              <a:gd name="connsiteY137" fmla="*/ 862305 h 1443536"/>
              <a:gd name="connsiteX138" fmla="*/ 361100 w 612208"/>
              <a:gd name="connsiteY138" fmla="*/ 874563 h 1443536"/>
              <a:gd name="connsiteX139" fmla="*/ 363283 w 612208"/>
              <a:gd name="connsiteY139" fmla="*/ 887451 h 1443536"/>
              <a:gd name="connsiteX140" fmla="*/ 364842 w 612208"/>
              <a:gd name="connsiteY140" fmla="*/ 892585 h 1443536"/>
              <a:gd name="connsiteX141" fmla="*/ 365778 w 612208"/>
              <a:gd name="connsiteY141" fmla="*/ 898347 h 1443536"/>
              <a:gd name="connsiteX142" fmla="*/ 366723 w 612208"/>
              <a:gd name="connsiteY142" fmla="*/ 903586 h 1443536"/>
              <a:gd name="connsiteX143" fmla="*/ 368305 w 612208"/>
              <a:gd name="connsiteY143" fmla="*/ 907568 h 1443536"/>
              <a:gd name="connsiteX144" fmla="*/ 370612 w 612208"/>
              <a:gd name="connsiteY144" fmla="*/ 934704 h 1443536"/>
              <a:gd name="connsiteX145" fmla="*/ 374177 w 612208"/>
              <a:gd name="connsiteY145" fmla="*/ 961212 h 1443536"/>
              <a:gd name="connsiteX146" fmla="*/ 377008 w 612208"/>
              <a:gd name="connsiteY146" fmla="*/ 978395 h 1443536"/>
              <a:gd name="connsiteX147" fmla="*/ 379210 w 612208"/>
              <a:gd name="connsiteY147" fmla="*/ 995579 h 1443536"/>
              <a:gd name="connsiteX148" fmla="*/ 380154 w 612208"/>
              <a:gd name="connsiteY148" fmla="*/ 996731 h 1443536"/>
              <a:gd name="connsiteX149" fmla="*/ 381727 w 612208"/>
              <a:gd name="connsiteY149" fmla="*/ 997255 h 1443536"/>
              <a:gd name="connsiteX150" fmla="*/ 396512 w 612208"/>
              <a:gd name="connsiteY150" fmla="*/ 996521 h 1443536"/>
              <a:gd name="connsiteX151" fmla="*/ 411926 w 612208"/>
              <a:gd name="connsiteY151" fmla="*/ 996417 h 1443536"/>
              <a:gd name="connsiteX152" fmla="*/ 415176 w 612208"/>
              <a:gd name="connsiteY152" fmla="*/ 996521 h 1443536"/>
              <a:gd name="connsiteX153" fmla="*/ 417798 w 612208"/>
              <a:gd name="connsiteY153" fmla="*/ 997255 h 1443536"/>
              <a:gd name="connsiteX154" fmla="*/ 424928 w 612208"/>
              <a:gd name="connsiteY154" fmla="*/ 997150 h 1443536"/>
              <a:gd name="connsiteX155" fmla="*/ 432059 w 612208"/>
              <a:gd name="connsiteY155" fmla="*/ 996417 h 1443536"/>
              <a:gd name="connsiteX156" fmla="*/ 438036 w 612208"/>
              <a:gd name="connsiteY156" fmla="*/ 993693 h 1443536"/>
              <a:gd name="connsiteX157" fmla="*/ 444642 w 612208"/>
              <a:gd name="connsiteY157" fmla="*/ 992226 h 1443536"/>
              <a:gd name="connsiteX158" fmla="*/ 454289 w 612208"/>
              <a:gd name="connsiteY158" fmla="*/ 989921 h 1443536"/>
              <a:gd name="connsiteX159" fmla="*/ 463935 w 612208"/>
              <a:gd name="connsiteY159" fmla="*/ 988873 h 1443536"/>
              <a:gd name="connsiteX160" fmla="*/ 473897 w 612208"/>
              <a:gd name="connsiteY160" fmla="*/ 987720 h 1443536"/>
              <a:gd name="connsiteX161" fmla="*/ 483229 w 612208"/>
              <a:gd name="connsiteY161" fmla="*/ 987197 h 1443536"/>
              <a:gd name="connsiteX162" fmla="*/ 490559 w 612208"/>
              <a:gd name="connsiteY162" fmla="*/ 986568 h 1443536"/>
              <a:gd name="connsiteX163" fmla="*/ 496630 w 612208"/>
              <a:gd name="connsiteY163" fmla="*/ 987197 h 1443536"/>
              <a:gd name="connsiteX164" fmla="*/ 514215 w 612208"/>
              <a:gd name="connsiteY164" fmla="*/ 988035 h 1443536"/>
              <a:gd name="connsiteX165" fmla="*/ 522065 w 612208"/>
              <a:gd name="connsiteY165" fmla="*/ 989397 h 1443536"/>
              <a:gd name="connsiteX166" fmla="*/ 529287 w 612208"/>
              <a:gd name="connsiteY166" fmla="*/ 991388 h 1443536"/>
              <a:gd name="connsiteX167" fmla="*/ 540696 w 612208"/>
              <a:gd name="connsiteY167" fmla="*/ 995998 h 1443536"/>
              <a:gd name="connsiteX168" fmla="*/ 552734 w 612208"/>
              <a:gd name="connsiteY168" fmla="*/ 1000608 h 1443536"/>
              <a:gd name="connsiteX169" fmla="*/ 561840 w 612208"/>
              <a:gd name="connsiteY169" fmla="*/ 1006680 h 1443536"/>
              <a:gd name="connsiteX170" fmla="*/ 570318 w 612208"/>
              <a:gd name="connsiteY170" fmla="*/ 1014002 h 1443536"/>
              <a:gd name="connsiteX171" fmla="*/ 576389 w 612208"/>
              <a:gd name="connsiteY171" fmla="*/ 1021633 h 1443536"/>
              <a:gd name="connsiteX172" fmla="*/ 581204 w 612208"/>
              <a:gd name="connsiteY172" fmla="*/ 1029892 h 1443536"/>
              <a:gd name="connsiteX173" fmla="*/ 585286 w 612208"/>
              <a:gd name="connsiteY173" fmla="*/ 1039301 h 1443536"/>
              <a:gd name="connsiteX174" fmla="*/ 588741 w 612208"/>
              <a:gd name="connsiteY174" fmla="*/ 1049964 h 1443536"/>
              <a:gd name="connsiteX175" fmla="*/ 591253 w 612208"/>
              <a:gd name="connsiteY175" fmla="*/ 1068401 h 1443536"/>
              <a:gd name="connsiteX176" fmla="*/ 591253 w 612208"/>
              <a:gd name="connsiteY176" fmla="*/ 1079301 h 1443536"/>
              <a:gd name="connsiteX177" fmla="*/ 590416 w 612208"/>
              <a:gd name="connsiteY177" fmla="*/ 1097015 h 1443536"/>
              <a:gd name="connsiteX178" fmla="*/ 589578 w 612208"/>
              <a:gd name="connsiteY178" fmla="*/ 1115357 h 1443536"/>
              <a:gd name="connsiteX179" fmla="*/ 587066 w 612208"/>
              <a:gd name="connsiteY179" fmla="*/ 1132966 h 1443536"/>
              <a:gd name="connsiteX180" fmla="*/ 585496 w 612208"/>
              <a:gd name="connsiteY180" fmla="*/ 1138206 h 1443536"/>
              <a:gd name="connsiteX181" fmla="*/ 584554 w 612208"/>
              <a:gd name="connsiteY181" fmla="*/ 1144705 h 1443536"/>
              <a:gd name="connsiteX182" fmla="*/ 580367 w 612208"/>
              <a:gd name="connsiteY182" fmla="*/ 1160636 h 1443536"/>
              <a:gd name="connsiteX183" fmla="*/ 576180 w 612208"/>
              <a:gd name="connsiteY183" fmla="*/ 1173214 h 1443536"/>
              <a:gd name="connsiteX184" fmla="*/ 573668 w 612208"/>
              <a:gd name="connsiteY184" fmla="*/ 1182438 h 1443536"/>
              <a:gd name="connsiteX185" fmla="*/ 570632 w 612208"/>
              <a:gd name="connsiteY185" fmla="*/ 1189984 h 1443536"/>
              <a:gd name="connsiteX186" fmla="*/ 566969 w 612208"/>
              <a:gd name="connsiteY186" fmla="*/ 1197531 h 1443536"/>
              <a:gd name="connsiteX187" fmla="*/ 561107 w 612208"/>
              <a:gd name="connsiteY187" fmla="*/ 1212624 h 1443536"/>
              <a:gd name="connsiteX188" fmla="*/ 550222 w 612208"/>
              <a:gd name="connsiteY188" fmla="*/ 1233587 h 1443536"/>
              <a:gd name="connsiteX189" fmla="*/ 545197 w 612208"/>
              <a:gd name="connsiteY189" fmla="*/ 1242915 h 1443536"/>
              <a:gd name="connsiteX190" fmla="*/ 540173 w 612208"/>
              <a:gd name="connsiteY190" fmla="*/ 1252872 h 1443536"/>
              <a:gd name="connsiteX191" fmla="*/ 533579 w 612208"/>
              <a:gd name="connsiteY191" fmla="*/ 1261677 h 1443536"/>
              <a:gd name="connsiteX192" fmla="*/ 527613 w 612208"/>
              <a:gd name="connsiteY192" fmla="*/ 1270481 h 1443536"/>
              <a:gd name="connsiteX193" fmla="*/ 522902 w 612208"/>
              <a:gd name="connsiteY193" fmla="*/ 1279076 h 1443536"/>
              <a:gd name="connsiteX194" fmla="*/ 517564 w 612208"/>
              <a:gd name="connsiteY194" fmla="*/ 1286412 h 1443536"/>
              <a:gd name="connsiteX195" fmla="*/ 508353 w 612208"/>
              <a:gd name="connsiteY195" fmla="*/ 1301506 h 1443536"/>
              <a:gd name="connsiteX196" fmla="*/ 497781 w 612208"/>
              <a:gd name="connsiteY196" fmla="*/ 1315760 h 1443536"/>
              <a:gd name="connsiteX197" fmla="*/ 486582 w 612208"/>
              <a:gd name="connsiteY197" fmla="*/ 1330015 h 1443536"/>
              <a:gd name="connsiteX198" fmla="*/ 470541 w 612208"/>
              <a:gd name="connsiteY198" fmla="*/ 1350004 h 1443536"/>
              <a:gd name="connsiteX199" fmla="*/ 453869 w 612208"/>
              <a:gd name="connsiteY199" fmla="*/ 1369331 h 1443536"/>
              <a:gd name="connsiteX200" fmla="*/ 434575 w 612208"/>
              <a:gd name="connsiteY200" fmla="*/ 1391677 h 1443536"/>
              <a:gd name="connsiteX201" fmla="*/ 412765 w 612208"/>
              <a:gd name="connsiteY201" fmla="*/ 1412059 h 1443536"/>
              <a:gd name="connsiteX202" fmla="*/ 385921 w 612208"/>
              <a:gd name="connsiteY202" fmla="*/ 1433014 h 1443536"/>
              <a:gd name="connsiteX203" fmla="*/ 377113 w 612208"/>
              <a:gd name="connsiteY203" fmla="*/ 1438882 h 1443536"/>
              <a:gd name="connsiteX204" fmla="*/ 368305 w 612208"/>
              <a:gd name="connsiteY204" fmla="*/ 1442234 h 1443536"/>
              <a:gd name="connsiteX205" fmla="*/ 355012 w 612208"/>
              <a:gd name="connsiteY205" fmla="*/ 1442549 h 1443536"/>
              <a:gd name="connsiteX206" fmla="*/ 344927 w 612208"/>
              <a:gd name="connsiteY206" fmla="*/ 1434691 h 1443536"/>
              <a:gd name="connsiteX207" fmla="*/ 339898 w 612208"/>
              <a:gd name="connsiteY207" fmla="*/ 1432176 h 1443536"/>
              <a:gd name="connsiteX208" fmla="*/ 312238 w 612208"/>
              <a:gd name="connsiteY208" fmla="*/ 1420441 h 1443536"/>
              <a:gd name="connsiteX209" fmla="*/ 310142 w 612208"/>
              <a:gd name="connsiteY209" fmla="*/ 1418974 h 1443536"/>
              <a:gd name="connsiteX210" fmla="*/ 308047 w 612208"/>
              <a:gd name="connsiteY210" fmla="*/ 1416250 h 1443536"/>
              <a:gd name="connsiteX211" fmla="*/ 304484 w 612208"/>
              <a:gd name="connsiteY211" fmla="*/ 1413945 h 1443536"/>
              <a:gd name="connsiteX212" fmla="*/ 299665 w 612208"/>
              <a:gd name="connsiteY212" fmla="*/ 1412897 h 1443536"/>
              <a:gd name="connsiteX213" fmla="*/ 291702 w 612208"/>
              <a:gd name="connsiteY213" fmla="*/ 1410719 h 1443536"/>
              <a:gd name="connsiteX214" fmla="*/ 286253 w 612208"/>
              <a:gd name="connsiteY214" fmla="*/ 1405437 h 1443536"/>
              <a:gd name="connsiteX215" fmla="*/ 278291 w 612208"/>
              <a:gd name="connsiteY215" fmla="*/ 1395891 h 1443536"/>
              <a:gd name="connsiteX216" fmla="*/ 272842 w 612208"/>
              <a:gd name="connsiteY216" fmla="*/ 1384432 h 1443536"/>
              <a:gd name="connsiteX217" fmla="*/ 268861 w 612208"/>
              <a:gd name="connsiteY217" fmla="*/ 1376031 h 1443536"/>
              <a:gd name="connsiteX218" fmla="*/ 266137 w 612208"/>
              <a:gd name="connsiteY218" fmla="*/ 1367661 h 1443536"/>
              <a:gd name="connsiteX219" fmla="*/ 263308 w 612208"/>
              <a:gd name="connsiteY219" fmla="*/ 1357324 h 1443536"/>
              <a:gd name="connsiteX220" fmla="*/ 261107 w 612208"/>
              <a:gd name="connsiteY220" fmla="*/ 1347614 h 1443536"/>
              <a:gd name="connsiteX221" fmla="*/ 258593 w 612208"/>
              <a:gd name="connsiteY221" fmla="*/ 1328338 h 1443536"/>
              <a:gd name="connsiteX222" fmla="*/ 258593 w 612208"/>
              <a:gd name="connsiteY222" fmla="*/ 1323307 h 1443536"/>
              <a:gd name="connsiteX223" fmla="*/ 258488 w 612208"/>
              <a:gd name="connsiteY223" fmla="*/ 1321630 h 1443536"/>
              <a:gd name="connsiteX224" fmla="*/ 257755 w 612208"/>
              <a:gd name="connsiteY224" fmla="*/ 1319953 h 1443536"/>
              <a:gd name="connsiteX225" fmla="*/ 255240 w 612208"/>
              <a:gd name="connsiteY225" fmla="*/ 1324145 h 1443536"/>
              <a:gd name="connsiteX226" fmla="*/ 237638 w 612208"/>
              <a:gd name="connsiteY226" fmla="*/ 1340699 h 1443536"/>
              <a:gd name="connsiteX227" fmla="*/ 220036 w 612208"/>
              <a:gd name="connsiteY227" fmla="*/ 1355967 h 1443536"/>
              <a:gd name="connsiteX228" fmla="*/ 211758 w 612208"/>
              <a:gd name="connsiteY228" fmla="*/ 1362231 h 1443536"/>
              <a:gd name="connsiteX229" fmla="*/ 204110 w 612208"/>
              <a:gd name="connsiteY229" fmla="*/ 1368496 h 1443536"/>
              <a:gd name="connsiteX230" fmla="*/ 176449 w 612208"/>
              <a:gd name="connsiteY230" fmla="*/ 1386956 h 1443536"/>
              <a:gd name="connsiteX231" fmla="*/ 171315 w 612208"/>
              <a:gd name="connsiteY231" fmla="*/ 1390427 h 1443536"/>
              <a:gd name="connsiteX232" fmla="*/ 165553 w 612208"/>
              <a:gd name="connsiteY232" fmla="*/ 1392004 h 1443536"/>
              <a:gd name="connsiteX233" fmla="*/ 159580 w 612208"/>
              <a:gd name="connsiteY233" fmla="*/ 1394002 h 1443536"/>
              <a:gd name="connsiteX234" fmla="*/ 152980 w 612208"/>
              <a:gd name="connsiteY234" fmla="*/ 1395369 h 1443536"/>
              <a:gd name="connsiteX235" fmla="*/ 146693 w 612208"/>
              <a:gd name="connsiteY235" fmla="*/ 1398208 h 1443536"/>
              <a:gd name="connsiteX236" fmla="*/ 140407 w 612208"/>
              <a:gd name="connsiteY236" fmla="*/ 1400417 h 1443536"/>
              <a:gd name="connsiteX237" fmla="*/ 134958 w 612208"/>
              <a:gd name="connsiteY237" fmla="*/ 1400943 h 1443536"/>
              <a:gd name="connsiteX238" fmla="*/ 129510 w 612208"/>
              <a:gd name="connsiteY238" fmla="*/ 1402099 h 1443536"/>
              <a:gd name="connsiteX239" fmla="*/ 111908 w 612208"/>
              <a:gd name="connsiteY239" fmla="*/ 1402099 h 1443536"/>
              <a:gd name="connsiteX240" fmla="*/ 100278 w 612208"/>
              <a:gd name="connsiteY240" fmla="*/ 1401889 h 1443536"/>
              <a:gd name="connsiteX241" fmla="*/ 89276 w 612208"/>
              <a:gd name="connsiteY241" fmla="*/ 1400417 h 1443536"/>
              <a:gd name="connsiteX242" fmla="*/ 84038 w 612208"/>
              <a:gd name="connsiteY242" fmla="*/ 1398734 h 1443536"/>
              <a:gd name="connsiteX243" fmla="*/ 80056 w 612208"/>
              <a:gd name="connsiteY243" fmla="*/ 1397052 h 1443536"/>
              <a:gd name="connsiteX244" fmla="*/ 79218 w 612208"/>
              <a:gd name="connsiteY244" fmla="*/ 1397052 h 1443536"/>
              <a:gd name="connsiteX245" fmla="*/ 72512 w 612208"/>
              <a:gd name="connsiteY245" fmla="*/ 1394212 h 1443536"/>
              <a:gd name="connsiteX246" fmla="*/ 65807 w 612208"/>
              <a:gd name="connsiteY246" fmla="*/ 1392004 h 1443536"/>
              <a:gd name="connsiteX247" fmla="*/ 58473 w 612208"/>
              <a:gd name="connsiteY247" fmla="*/ 1389375 h 1443536"/>
              <a:gd name="connsiteX248" fmla="*/ 49881 w 612208"/>
              <a:gd name="connsiteY248" fmla="*/ 1386115 h 1443536"/>
              <a:gd name="connsiteX249" fmla="*/ 47157 w 612208"/>
              <a:gd name="connsiteY249" fmla="*/ 1384538 h 1443536"/>
              <a:gd name="connsiteX250" fmla="*/ 43175 w 612208"/>
              <a:gd name="connsiteY250" fmla="*/ 1383591 h 1443536"/>
              <a:gd name="connsiteX251" fmla="*/ 33955 w 612208"/>
              <a:gd name="connsiteY251" fmla="*/ 1378544 h 1443536"/>
              <a:gd name="connsiteX252" fmla="*/ 18029 w 612208"/>
              <a:gd name="connsiteY252" fmla="*/ 1370167 h 1443536"/>
              <a:gd name="connsiteX253" fmla="*/ 11324 w 612208"/>
              <a:gd name="connsiteY253" fmla="*/ 1365990 h 1443536"/>
              <a:gd name="connsiteX254" fmla="*/ 11324 w 612208"/>
              <a:gd name="connsiteY254" fmla="*/ 1365155 h 1443536"/>
              <a:gd name="connsiteX255" fmla="*/ 15515 w 612208"/>
              <a:gd name="connsiteY255" fmla="*/ 1365155 h 1443536"/>
              <a:gd name="connsiteX256" fmla="*/ 23478 w 612208"/>
              <a:gd name="connsiteY256" fmla="*/ 1367452 h 1443536"/>
              <a:gd name="connsiteX257" fmla="*/ 31441 w 612208"/>
              <a:gd name="connsiteY257" fmla="*/ 1368496 h 1443536"/>
              <a:gd name="connsiteX258" fmla="*/ 42232 w 612208"/>
              <a:gd name="connsiteY258" fmla="*/ 1371420 h 1443536"/>
              <a:gd name="connsiteX259" fmla="*/ 52396 w 612208"/>
              <a:gd name="connsiteY259" fmla="*/ 1371837 h 1443536"/>
              <a:gd name="connsiteX260" fmla="*/ 55644 w 612208"/>
              <a:gd name="connsiteY260" fmla="*/ 1370480 h 1443536"/>
              <a:gd name="connsiteX261" fmla="*/ 58263 w 612208"/>
              <a:gd name="connsiteY261" fmla="*/ 1368496 h 1443536"/>
              <a:gd name="connsiteX262" fmla="*/ 68321 w 612208"/>
              <a:gd name="connsiteY262" fmla="*/ 1367661 h 1443536"/>
              <a:gd name="connsiteX263" fmla="*/ 75656 w 612208"/>
              <a:gd name="connsiteY263" fmla="*/ 1364215 h 1443536"/>
              <a:gd name="connsiteX264" fmla="*/ 81733 w 612208"/>
              <a:gd name="connsiteY264" fmla="*/ 1360143 h 1443536"/>
              <a:gd name="connsiteX265" fmla="*/ 96715 w 612208"/>
              <a:gd name="connsiteY265" fmla="*/ 1352311 h 1443536"/>
              <a:gd name="connsiteX266" fmla="*/ 111070 w 612208"/>
              <a:gd name="connsiteY266" fmla="*/ 1342592 h 1443536"/>
              <a:gd name="connsiteX267" fmla="*/ 122385 w 612208"/>
              <a:gd name="connsiteY267" fmla="*/ 1336094 h 1443536"/>
              <a:gd name="connsiteX268" fmla="*/ 133701 w 612208"/>
              <a:gd name="connsiteY268" fmla="*/ 1328338 h 1443536"/>
              <a:gd name="connsiteX269" fmla="*/ 149417 w 612208"/>
              <a:gd name="connsiteY269" fmla="*/ 1315655 h 1443536"/>
              <a:gd name="connsiteX270" fmla="*/ 163876 w 612208"/>
              <a:gd name="connsiteY270" fmla="*/ 1302344 h 1443536"/>
              <a:gd name="connsiteX271" fmla="*/ 179173 w 612208"/>
              <a:gd name="connsiteY271" fmla="*/ 1288928 h 1443536"/>
              <a:gd name="connsiteX272" fmla="*/ 193213 w 612208"/>
              <a:gd name="connsiteY272" fmla="*/ 1272996 h 1443536"/>
              <a:gd name="connsiteX273" fmla="*/ 199185 w 612208"/>
              <a:gd name="connsiteY273" fmla="*/ 1265450 h 1443536"/>
              <a:gd name="connsiteX274" fmla="*/ 205786 w 612208"/>
              <a:gd name="connsiteY274" fmla="*/ 1257903 h 1443536"/>
              <a:gd name="connsiteX275" fmla="*/ 215740 w 612208"/>
              <a:gd name="connsiteY275" fmla="*/ 1244592 h 1443536"/>
              <a:gd name="connsiteX276" fmla="*/ 225065 w 612208"/>
              <a:gd name="connsiteY276" fmla="*/ 1231910 h 1443536"/>
              <a:gd name="connsiteX277" fmla="*/ 233761 w 612208"/>
              <a:gd name="connsiteY277" fmla="*/ 1219017 h 1443536"/>
              <a:gd name="connsiteX278" fmla="*/ 241829 w 612208"/>
              <a:gd name="connsiteY278" fmla="*/ 1206754 h 1443536"/>
              <a:gd name="connsiteX279" fmla="*/ 247277 w 612208"/>
              <a:gd name="connsiteY279" fmla="*/ 1198055 h 1443536"/>
              <a:gd name="connsiteX280" fmla="*/ 252725 w 612208"/>
              <a:gd name="connsiteY280" fmla="*/ 1189984 h 1443536"/>
              <a:gd name="connsiteX281" fmla="*/ 256183 w 612208"/>
              <a:gd name="connsiteY281" fmla="*/ 1183800 h 1443536"/>
              <a:gd name="connsiteX282" fmla="*/ 260269 w 612208"/>
              <a:gd name="connsiteY282" fmla="*/ 1178245 h 1443536"/>
              <a:gd name="connsiteX283" fmla="*/ 269489 w 612208"/>
              <a:gd name="connsiteY283" fmla="*/ 1163990 h 1443536"/>
              <a:gd name="connsiteX284" fmla="*/ 277871 w 612208"/>
              <a:gd name="connsiteY284" fmla="*/ 1148059 h 1443536"/>
              <a:gd name="connsiteX285" fmla="*/ 281539 w 612208"/>
              <a:gd name="connsiteY285" fmla="*/ 1142189 h 1443536"/>
              <a:gd name="connsiteX286" fmla="*/ 284577 w 612208"/>
              <a:gd name="connsiteY286" fmla="*/ 1136320 h 1443536"/>
              <a:gd name="connsiteX287" fmla="*/ 286358 w 612208"/>
              <a:gd name="connsiteY287" fmla="*/ 1133595 h 1443536"/>
              <a:gd name="connsiteX288" fmla="*/ 288768 w 612208"/>
              <a:gd name="connsiteY288" fmla="*/ 1129612 h 1443536"/>
              <a:gd name="connsiteX289" fmla="*/ 290444 w 612208"/>
              <a:gd name="connsiteY289" fmla="*/ 1123742 h 1443536"/>
              <a:gd name="connsiteX290" fmla="*/ 292959 w 612208"/>
              <a:gd name="connsiteY290" fmla="*/ 1101941 h 1443536"/>
              <a:gd name="connsiteX291" fmla="*/ 292854 w 612208"/>
              <a:gd name="connsiteY291" fmla="*/ 1101522 h 1443536"/>
              <a:gd name="connsiteX292" fmla="*/ 292121 w 612208"/>
              <a:gd name="connsiteY292" fmla="*/ 1101102 h 1443536"/>
              <a:gd name="connsiteX293" fmla="*/ 291283 w 612208"/>
              <a:gd name="connsiteY293" fmla="*/ 1101102 h 1443536"/>
              <a:gd name="connsiteX294" fmla="*/ 275252 w 612208"/>
              <a:gd name="connsiteY294" fmla="*/ 1109802 h 1443536"/>
              <a:gd name="connsiteX295" fmla="*/ 258593 w 612208"/>
              <a:gd name="connsiteY295" fmla="*/ 1117873 h 1443536"/>
              <a:gd name="connsiteX296" fmla="*/ 246858 w 612208"/>
              <a:gd name="connsiteY296" fmla="*/ 1125210 h 1443536"/>
              <a:gd name="connsiteX297" fmla="*/ 235123 w 612208"/>
              <a:gd name="connsiteY297" fmla="*/ 1131289 h 1443536"/>
              <a:gd name="connsiteX298" fmla="*/ 230618 w 612208"/>
              <a:gd name="connsiteY298" fmla="*/ 1133699 h 1443536"/>
              <a:gd name="connsiteX299" fmla="*/ 226741 w 612208"/>
              <a:gd name="connsiteY299" fmla="*/ 1135481 h 1443536"/>
              <a:gd name="connsiteX300" fmla="*/ 223912 w 612208"/>
              <a:gd name="connsiteY300" fmla="*/ 1136320 h 1443536"/>
              <a:gd name="connsiteX301" fmla="*/ 221712 w 612208"/>
              <a:gd name="connsiteY301" fmla="*/ 1137158 h 1443536"/>
              <a:gd name="connsiteX302" fmla="*/ 215845 w 612208"/>
              <a:gd name="connsiteY302" fmla="*/ 1139779 h 1443536"/>
              <a:gd name="connsiteX303" fmla="*/ 209977 w 612208"/>
              <a:gd name="connsiteY303" fmla="*/ 1143028 h 1443536"/>
              <a:gd name="connsiteX304" fmla="*/ 202748 w 612208"/>
              <a:gd name="connsiteY304" fmla="*/ 1146801 h 1443536"/>
              <a:gd name="connsiteX305" fmla="*/ 194890 w 612208"/>
              <a:gd name="connsiteY305" fmla="*/ 1150574 h 1443536"/>
              <a:gd name="connsiteX306" fmla="*/ 190699 w 612208"/>
              <a:gd name="connsiteY306" fmla="*/ 1152985 h 1443536"/>
              <a:gd name="connsiteX307" fmla="*/ 186508 w 612208"/>
              <a:gd name="connsiteY307" fmla="*/ 1154767 h 1443536"/>
              <a:gd name="connsiteX308" fmla="*/ 177811 w 612208"/>
              <a:gd name="connsiteY308" fmla="*/ 1158226 h 1443536"/>
              <a:gd name="connsiteX309" fmla="*/ 169744 w 612208"/>
              <a:gd name="connsiteY309" fmla="*/ 1162313 h 1443536"/>
              <a:gd name="connsiteX310" fmla="*/ 152141 w 612208"/>
              <a:gd name="connsiteY310" fmla="*/ 1169860 h 1443536"/>
              <a:gd name="connsiteX311" fmla="*/ 146274 w 612208"/>
              <a:gd name="connsiteY311" fmla="*/ 1172166 h 1443536"/>
              <a:gd name="connsiteX312" fmla="*/ 140407 w 612208"/>
              <a:gd name="connsiteY312" fmla="*/ 1173214 h 1443536"/>
              <a:gd name="connsiteX313" fmla="*/ 125005 w 612208"/>
              <a:gd name="connsiteY313" fmla="*/ 1179293 h 1443536"/>
              <a:gd name="connsiteX314" fmla="*/ 110231 w 612208"/>
              <a:gd name="connsiteY314" fmla="*/ 1184115 h 1443536"/>
              <a:gd name="connsiteX315" fmla="*/ 94934 w 612208"/>
              <a:gd name="connsiteY315" fmla="*/ 1188517 h 1443536"/>
              <a:gd name="connsiteX316" fmla="*/ 80894 w 612208"/>
              <a:gd name="connsiteY316" fmla="*/ 1191661 h 1443536"/>
              <a:gd name="connsiteX317" fmla="*/ 74713 w 612208"/>
              <a:gd name="connsiteY317" fmla="*/ 1191766 h 1443536"/>
              <a:gd name="connsiteX318" fmla="*/ 69160 w 612208"/>
              <a:gd name="connsiteY318" fmla="*/ 1192500 h 1443536"/>
              <a:gd name="connsiteX319" fmla="*/ 57006 w 612208"/>
              <a:gd name="connsiteY319" fmla="*/ 1193548 h 1443536"/>
              <a:gd name="connsiteX320" fmla="*/ 44852 w 612208"/>
              <a:gd name="connsiteY320" fmla="*/ 1193338 h 1443536"/>
              <a:gd name="connsiteX321" fmla="*/ 39089 w 612208"/>
              <a:gd name="connsiteY321" fmla="*/ 1193129 h 1443536"/>
              <a:gd name="connsiteX322" fmla="*/ 33955 w 612208"/>
              <a:gd name="connsiteY322" fmla="*/ 1191661 h 1443536"/>
              <a:gd name="connsiteX323" fmla="*/ 33955 w 612208"/>
              <a:gd name="connsiteY323" fmla="*/ 1189984 h 1443536"/>
              <a:gd name="connsiteX324" fmla="*/ 34479 w 612208"/>
              <a:gd name="connsiteY324" fmla="*/ 1190089 h 1443536"/>
              <a:gd name="connsiteX325" fmla="*/ 35632 w 612208"/>
              <a:gd name="connsiteY325" fmla="*/ 1190823 h 1443536"/>
              <a:gd name="connsiteX326" fmla="*/ 37832 w 612208"/>
              <a:gd name="connsiteY326" fmla="*/ 1191242 h 1443536"/>
              <a:gd name="connsiteX327" fmla="*/ 40661 w 612208"/>
              <a:gd name="connsiteY327" fmla="*/ 1191661 h 1443536"/>
              <a:gd name="connsiteX328" fmla="*/ 65807 w 612208"/>
              <a:gd name="connsiteY328" fmla="*/ 1191661 h 1443536"/>
              <a:gd name="connsiteX329" fmla="*/ 75760 w 612208"/>
              <a:gd name="connsiteY329" fmla="*/ 1190299 h 1443536"/>
              <a:gd name="connsiteX330" fmla="*/ 85085 w 612208"/>
              <a:gd name="connsiteY330" fmla="*/ 1188307 h 1443536"/>
              <a:gd name="connsiteX331" fmla="*/ 95144 w 612208"/>
              <a:gd name="connsiteY331" fmla="*/ 1186420 h 1443536"/>
              <a:gd name="connsiteX332" fmla="*/ 105202 w 612208"/>
              <a:gd name="connsiteY332" fmla="*/ 1183276 h 1443536"/>
              <a:gd name="connsiteX333" fmla="*/ 128672 w 612208"/>
              <a:gd name="connsiteY333" fmla="*/ 1175730 h 1443536"/>
              <a:gd name="connsiteX334" fmla="*/ 133911 w 612208"/>
              <a:gd name="connsiteY334" fmla="*/ 1173738 h 1443536"/>
              <a:gd name="connsiteX335" fmla="*/ 140407 w 612208"/>
              <a:gd name="connsiteY335" fmla="*/ 1172375 h 1443536"/>
              <a:gd name="connsiteX336" fmla="*/ 149941 w 612208"/>
              <a:gd name="connsiteY336" fmla="*/ 1167449 h 1443536"/>
              <a:gd name="connsiteX337" fmla="*/ 161362 w 612208"/>
              <a:gd name="connsiteY337" fmla="*/ 1163152 h 1443536"/>
              <a:gd name="connsiteX338" fmla="*/ 168067 w 612208"/>
              <a:gd name="connsiteY338" fmla="*/ 1160636 h 1443536"/>
              <a:gd name="connsiteX339" fmla="*/ 168067 w 612208"/>
              <a:gd name="connsiteY339" fmla="*/ 1158121 h 1443536"/>
              <a:gd name="connsiteX340" fmla="*/ 161362 w 612208"/>
              <a:gd name="connsiteY340" fmla="*/ 1161475 h 1443536"/>
              <a:gd name="connsiteX341" fmla="*/ 147950 w 612208"/>
              <a:gd name="connsiteY341" fmla="*/ 1165667 h 1443536"/>
              <a:gd name="connsiteX342" fmla="*/ 140616 w 612208"/>
              <a:gd name="connsiteY342" fmla="*/ 1169650 h 1443536"/>
              <a:gd name="connsiteX343" fmla="*/ 132025 w 612208"/>
              <a:gd name="connsiteY343" fmla="*/ 1172375 h 1443536"/>
              <a:gd name="connsiteX344" fmla="*/ 124795 w 612208"/>
              <a:gd name="connsiteY344" fmla="*/ 1174472 h 1443536"/>
              <a:gd name="connsiteX345" fmla="*/ 116937 w 612208"/>
              <a:gd name="connsiteY345" fmla="*/ 1176568 h 1443536"/>
              <a:gd name="connsiteX346" fmla="*/ 99335 w 612208"/>
              <a:gd name="connsiteY346" fmla="*/ 1181599 h 1443536"/>
              <a:gd name="connsiteX347" fmla="*/ 89172 w 612208"/>
              <a:gd name="connsiteY347" fmla="*/ 1184324 h 1443536"/>
              <a:gd name="connsiteX348" fmla="*/ 78380 w 612208"/>
              <a:gd name="connsiteY348" fmla="*/ 1185792 h 1443536"/>
              <a:gd name="connsiteX349" fmla="*/ 68636 w 612208"/>
              <a:gd name="connsiteY349" fmla="*/ 1187993 h 1443536"/>
              <a:gd name="connsiteX350" fmla="*/ 58263 w 612208"/>
              <a:gd name="connsiteY350" fmla="*/ 1188307 h 1443536"/>
              <a:gd name="connsiteX351" fmla="*/ 47786 w 612208"/>
              <a:gd name="connsiteY351" fmla="*/ 1188622 h 1443536"/>
              <a:gd name="connsiteX352" fmla="*/ 37308 w 612208"/>
              <a:gd name="connsiteY352" fmla="*/ 1188307 h 1443536"/>
              <a:gd name="connsiteX353" fmla="*/ 34898 w 612208"/>
              <a:gd name="connsiteY353" fmla="*/ 1188726 h 1443536"/>
              <a:gd name="connsiteX354" fmla="*/ 33117 w 612208"/>
              <a:gd name="connsiteY354" fmla="*/ 1189146 h 1443536"/>
              <a:gd name="connsiteX355" fmla="*/ 31441 w 612208"/>
              <a:gd name="connsiteY355" fmla="*/ 1189146 h 1443536"/>
              <a:gd name="connsiteX356" fmla="*/ 25573 w 612208"/>
              <a:gd name="connsiteY356" fmla="*/ 1188097 h 1443536"/>
              <a:gd name="connsiteX357" fmla="*/ 19706 w 612208"/>
              <a:gd name="connsiteY357" fmla="*/ 1185792 h 1443536"/>
              <a:gd name="connsiteX358" fmla="*/ 13000 w 612208"/>
              <a:gd name="connsiteY358" fmla="*/ 1180761 h 1443536"/>
              <a:gd name="connsiteX359" fmla="*/ 10171 w 612208"/>
              <a:gd name="connsiteY359" fmla="*/ 1178979 h 1443536"/>
              <a:gd name="connsiteX360" fmla="*/ 5456 w 612208"/>
              <a:gd name="connsiteY360" fmla="*/ 1176568 h 1443536"/>
              <a:gd name="connsiteX361" fmla="*/ 1056 w 612208"/>
              <a:gd name="connsiteY361" fmla="*/ 1174052 h 1443536"/>
              <a:gd name="connsiteX362" fmla="*/ 427 w 612208"/>
              <a:gd name="connsiteY362" fmla="*/ 1169021 h 1443536"/>
              <a:gd name="connsiteX363" fmla="*/ 2942 w 612208"/>
              <a:gd name="connsiteY363" fmla="*/ 1162313 h 1443536"/>
              <a:gd name="connsiteX364" fmla="*/ 4409 w 612208"/>
              <a:gd name="connsiteY364" fmla="*/ 1159064 h 1443536"/>
              <a:gd name="connsiteX365" fmla="*/ 7133 w 612208"/>
              <a:gd name="connsiteY365" fmla="*/ 1156444 h 1443536"/>
              <a:gd name="connsiteX366" fmla="*/ 14886 w 612208"/>
              <a:gd name="connsiteY366" fmla="*/ 1150155 h 1443536"/>
              <a:gd name="connsiteX367" fmla="*/ 21382 w 612208"/>
              <a:gd name="connsiteY367" fmla="*/ 1143866 h 1443536"/>
              <a:gd name="connsiteX368" fmla="*/ 37308 w 612208"/>
              <a:gd name="connsiteY368" fmla="*/ 1126258 h 1443536"/>
              <a:gd name="connsiteX369" fmla="*/ 43175 w 612208"/>
              <a:gd name="connsiteY369" fmla="*/ 1118711 h 1443536"/>
              <a:gd name="connsiteX370" fmla="*/ 43175 w 612208"/>
              <a:gd name="connsiteY370" fmla="*/ 1121227 h 1443536"/>
              <a:gd name="connsiteX371" fmla="*/ 40870 w 612208"/>
              <a:gd name="connsiteY371" fmla="*/ 1125210 h 1443536"/>
              <a:gd name="connsiteX372" fmla="*/ 39823 w 612208"/>
              <a:gd name="connsiteY372" fmla="*/ 1130450 h 1443536"/>
              <a:gd name="connsiteX373" fmla="*/ 39404 w 612208"/>
              <a:gd name="connsiteY373" fmla="*/ 1134747 h 1443536"/>
              <a:gd name="connsiteX374" fmla="*/ 38984 w 612208"/>
              <a:gd name="connsiteY374" fmla="*/ 1139674 h 1443536"/>
              <a:gd name="connsiteX375" fmla="*/ 39718 w 612208"/>
              <a:gd name="connsiteY375" fmla="*/ 1146277 h 1443536"/>
              <a:gd name="connsiteX376" fmla="*/ 44852 w 612208"/>
              <a:gd name="connsiteY376" fmla="*/ 1152251 h 1443536"/>
              <a:gd name="connsiteX377" fmla="*/ 47681 w 612208"/>
              <a:gd name="connsiteY377" fmla="*/ 1154243 h 1443536"/>
              <a:gd name="connsiteX378" fmla="*/ 49881 w 612208"/>
              <a:gd name="connsiteY378" fmla="*/ 1153090 h 1443536"/>
              <a:gd name="connsiteX379" fmla="*/ 60359 w 612208"/>
              <a:gd name="connsiteY379" fmla="*/ 1148059 h 1443536"/>
              <a:gd name="connsiteX380" fmla="*/ 70836 w 612208"/>
              <a:gd name="connsiteY380" fmla="*/ 1143028 h 1443536"/>
              <a:gd name="connsiteX381" fmla="*/ 85714 w 612208"/>
              <a:gd name="connsiteY381" fmla="*/ 1135481 h 1443536"/>
              <a:gd name="connsiteX382" fmla="*/ 99335 w 612208"/>
              <a:gd name="connsiteY382" fmla="*/ 1127935 h 1443536"/>
              <a:gd name="connsiteX383" fmla="*/ 115470 w 612208"/>
              <a:gd name="connsiteY383" fmla="*/ 1119445 h 1443536"/>
              <a:gd name="connsiteX384" fmla="*/ 130348 w 612208"/>
              <a:gd name="connsiteY384" fmla="*/ 1110326 h 1443536"/>
              <a:gd name="connsiteX385" fmla="*/ 145436 w 612208"/>
              <a:gd name="connsiteY385" fmla="*/ 1103513 h 1443536"/>
              <a:gd name="connsiteX386" fmla="*/ 160523 w 612208"/>
              <a:gd name="connsiteY386" fmla="*/ 1096071 h 1443536"/>
              <a:gd name="connsiteX387" fmla="*/ 177392 w 612208"/>
              <a:gd name="connsiteY387" fmla="*/ 1085276 h 1443536"/>
              <a:gd name="connsiteX388" fmla="*/ 194890 w 612208"/>
              <a:gd name="connsiteY388" fmla="*/ 1075109 h 1443536"/>
              <a:gd name="connsiteX389" fmla="*/ 225065 w 612208"/>
              <a:gd name="connsiteY389" fmla="*/ 1057500 h 1443536"/>
              <a:gd name="connsiteX390" fmla="*/ 244239 w 612208"/>
              <a:gd name="connsiteY390" fmla="*/ 1047456 h 1443536"/>
              <a:gd name="connsiteX391" fmla="*/ 262784 w 612208"/>
              <a:gd name="connsiteY391" fmla="*/ 1037419 h 1443536"/>
              <a:gd name="connsiteX392" fmla="*/ 278395 w 612208"/>
              <a:gd name="connsiteY392" fmla="*/ 1029892 h 1443536"/>
              <a:gd name="connsiteX393" fmla="*/ 294635 w 612208"/>
              <a:gd name="connsiteY393" fmla="*/ 1022365 h 1443536"/>
              <a:gd name="connsiteX394" fmla="*/ 297988 w 612208"/>
              <a:gd name="connsiteY394" fmla="*/ 1019856 h 1443536"/>
              <a:gd name="connsiteX395" fmla="*/ 300922 w 612208"/>
              <a:gd name="connsiteY395" fmla="*/ 1018811 h 1443536"/>
              <a:gd name="connsiteX396" fmla="*/ 301341 w 612208"/>
              <a:gd name="connsiteY396" fmla="*/ 1016511 h 1443536"/>
              <a:gd name="connsiteX397" fmla="*/ 301341 w 612208"/>
              <a:gd name="connsiteY397" fmla="*/ 1001446 h 1443536"/>
              <a:gd name="connsiteX398" fmla="*/ 302179 w 612208"/>
              <a:gd name="connsiteY398" fmla="*/ 1001446 h 1443536"/>
              <a:gd name="connsiteX399" fmla="*/ 302598 w 612208"/>
              <a:gd name="connsiteY399" fmla="*/ 1009505 h 1443536"/>
              <a:gd name="connsiteX400" fmla="*/ 303017 w 612208"/>
              <a:gd name="connsiteY400" fmla="*/ 1018184 h 1443536"/>
              <a:gd name="connsiteX401" fmla="*/ 310561 w 612208"/>
              <a:gd name="connsiteY401" fmla="*/ 1015466 h 1443536"/>
              <a:gd name="connsiteX402" fmla="*/ 318105 w 612208"/>
              <a:gd name="connsiteY402" fmla="*/ 1011493 h 1443536"/>
              <a:gd name="connsiteX403" fmla="*/ 332354 w 612208"/>
              <a:gd name="connsiteY403" fmla="*/ 1007311 h 1443536"/>
              <a:gd name="connsiteX404" fmla="*/ 336441 w 612208"/>
              <a:gd name="connsiteY404" fmla="*/ 1005950 h 1443536"/>
              <a:gd name="connsiteX405" fmla="*/ 337384 w 612208"/>
              <a:gd name="connsiteY405" fmla="*/ 1001446 h 1443536"/>
              <a:gd name="connsiteX406" fmla="*/ 344089 w 612208"/>
              <a:gd name="connsiteY406" fmla="*/ 978815 h 1443536"/>
              <a:gd name="connsiteX407" fmla="*/ 345242 w 612208"/>
              <a:gd name="connsiteY407" fmla="*/ 973052 h 1443536"/>
              <a:gd name="connsiteX408" fmla="*/ 345766 w 612208"/>
              <a:gd name="connsiteY408" fmla="*/ 967918 h 1443536"/>
              <a:gd name="connsiteX409" fmla="*/ 346694 w 612208"/>
              <a:gd name="connsiteY409" fmla="*/ 960269 h 1443536"/>
              <a:gd name="connsiteX410" fmla="*/ 348241 w 612208"/>
              <a:gd name="connsiteY410" fmla="*/ 951992 h 1443536"/>
              <a:gd name="connsiteX411" fmla="*/ 348241 w 612208"/>
              <a:gd name="connsiteY411" fmla="*/ 951154 h 1443536"/>
              <a:gd name="connsiteX412" fmla="*/ 350716 w 612208"/>
              <a:gd name="connsiteY412" fmla="*/ 928523 h 1443536"/>
              <a:gd name="connsiteX413" fmla="*/ 351541 w 612208"/>
              <a:gd name="connsiteY413" fmla="*/ 918359 h 1443536"/>
              <a:gd name="connsiteX414" fmla="*/ 352366 w 612208"/>
              <a:gd name="connsiteY414" fmla="*/ 907568 h 1443536"/>
              <a:gd name="connsiteX415" fmla="*/ 352366 w 612208"/>
              <a:gd name="connsiteY415" fmla="*/ 872363 h 1443536"/>
              <a:gd name="connsiteX416" fmla="*/ 349891 w 612208"/>
              <a:gd name="connsiteY416" fmla="*/ 845541 h 1443536"/>
              <a:gd name="connsiteX417" fmla="*/ 347828 w 612208"/>
              <a:gd name="connsiteY417" fmla="*/ 835797 h 1443536"/>
              <a:gd name="connsiteX418" fmla="*/ 345766 w 612208"/>
              <a:gd name="connsiteY418" fmla="*/ 825424 h 1443536"/>
              <a:gd name="connsiteX419" fmla="*/ 345137 w 612208"/>
              <a:gd name="connsiteY419" fmla="*/ 819557 h 1443536"/>
              <a:gd name="connsiteX420" fmla="*/ 343251 w 612208"/>
              <a:gd name="connsiteY420" fmla="*/ 813689 h 1443536"/>
              <a:gd name="connsiteX421" fmla="*/ 343356 w 612208"/>
              <a:gd name="connsiteY421" fmla="*/ 812117 h 1443536"/>
              <a:gd name="connsiteX422" fmla="*/ 344089 w 612208"/>
              <a:gd name="connsiteY422" fmla="*/ 811175 h 1443536"/>
              <a:gd name="connsiteX423" fmla="*/ 155423 w 612208"/>
              <a:gd name="connsiteY423" fmla="*/ 671294 h 1443536"/>
              <a:gd name="connsiteX424" fmla="*/ 174292 w 612208"/>
              <a:gd name="connsiteY424" fmla="*/ 677580 h 1443536"/>
              <a:gd name="connsiteX425" fmla="*/ 193160 w 612208"/>
              <a:gd name="connsiteY425" fmla="*/ 671294 h 1443536"/>
              <a:gd name="connsiteX426" fmla="*/ 415333 w 612208"/>
              <a:gd name="connsiteY426" fmla="*/ 529709 h 1443536"/>
              <a:gd name="connsiteX427" fmla="*/ 427048 w 612208"/>
              <a:gd name="connsiteY427" fmla="*/ 532225 h 1443536"/>
              <a:gd name="connsiteX428" fmla="*/ 464715 w 612208"/>
              <a:gd name="connsiteY428" fmla="*/ 547214 h 1443536"/>
              <a:gd name="connsiteX429" fmla="*/ 499915 w 612208"/>
              <a:gd name="connsiteY429" fmla="*/ 566605 h 1443536"/>
              <a:gd name="connsiteX430" fmla="*/ 525400 w 612208"/>
              <a:gd name="connsiteY430" fmla="*/ 586521 h 1443536"/>
              <a:gd name="connsiteX431" fmla="*/ 550256 w 612208"/>
              <a:gd name="connsiteY431" fmla="*/ 605178 h 1443536"/>
              <a:gd name="connsiteX432" fmla="*/ 571958 w 612208"/>
              <a:gd name="connsiteY432" fmla="*/ 629424 h 1443536"/>
              <a:gd name="connsiteX433" fmla="*/ 585433 w 612208"/>
              <a:gd name="connsiteY433" fmla="*/ 658721 h 1443536"/>
              <a:gd name="connsiteX434" fmla="*/ 585949 w 612208"/>
              <a:gd name="connsiteY434" fmla="*/ 663016 h 1443536"/>
              <a:gd name="connsiteX435" fmla="*/ 584606 w 612208"/>
              <a:gd name="connsiteY435" fmla="*/ 667941 h 1443536"/>
              <a:gd name="connsiteX436" fmla="*/ 579302 w 612208"/>
              <a:gd name="connsiteY436" fmla="*/ 675380 h 1443536"/>
              <a:gd name="connsiteX437" fmla="*/ 574588 w 612208"/>
              <a:gd name="connsiteY437" fmla="*/ 682190 h 1443536"/>
              <a:gd name="connsiteX438" fmla="*/ 565988 w 612208"/>
              <a:gd name="connsiteY438" fmla="*/ 692668 h 1443536"/>
              <a:gd name="connsiteX439" fmla="*/ 556130 w 612208"/>
              <a:gd name="connsiteY439" fmla="*/ 700631 h 1443536"/>
              <a:gd name="connsiteX440" fmla="*/ 550886 w 612208"/>
              <a:gd name="connsiteY440" fmla="*/ 701364 h 1443536"/>
              <a:gd name="connsiteX441" fmla="*/ 544383 w 612208"/>
              <a:gd name="connsiteY441" fmla="*/ 701469 h 1443536"/>
              <a:gd name="connsiteX442" fmla="*/ 544908 w 612208"/>
              <a:gd name="connsiteY442" fmla="*/ 706393 h 1443536"/>
              <a:gd name="connsiteX443" fmla="*/ 546061 w 612208"/>
              <a:gd name="connsiteY443" fmla="*/ 710689 h 1443536"/>
              <a:gd name="connsiteX444" fmla="*/ 545222 w 612208"/>
              <a:gd name="connsiteY444" fmla="*/ 711527 h 1443536"/>
              <a:gd name="connsiteX445" fmla="*/ 541342 w 612208"/>
              <a:gd name="connsiteY445" fmla="*/ 707441 h 1443536"/>
              <a:gd name="connsiteX446" fmla="*/ 536832 w 612208"/>
              <a:gd name="connsiteY446" fmla="*/ 703983 h 1443536"/>
              <a:gd name="connsiteX447" fmla="*/ 533476 w 612208"/>
              <a:gd name="connsiteY447" fmla="*/ 701364 h 1443536"/>
              <a:gd name="connsiteX448" fmla="*/ 530120 w 612208"/>
              <a:gd name="connsiteY448" fmla="*/ 700631 h 1443536"/>
              <a:gd name="connsiteX449" fmla="*/ 522359 w 612208"/>
              <a:gd name="connsiteY449" fmla="*/ 701469 h 1443536"/>
              <a:gd name="connsiteX450" fmla="*/ 515856 w 612208"/>
              <a:gd name="connsiteY450" fmla="*/ 697278 h 1443536"/>
              <a:gd name="connsiteX451" fmla="*/ 508724 w 612208"/>
              <a:gd name="connsiteY451" fmla="*/ 691096 h 1443536"/>
              <a:gd name="connsiteX452" fmla="*/ 501593 w 612208"/>
              <a:gd name="connsiteY452" fmla="*/ 685543 h 1443536"/>
              <a:gd name="connsiteX453" fmla="*/ 496978 w 612208"/>
              <a:gd name="connsiteY453" fmla="*/ 686486 h 1443536"/>
              <a:gd name="connsiteX454" fmla="*/ 492363 w 612208"/>
              <a:gd name="connsiteY454" fmla="*/ 683028 h 1443536"/>
              <a:gd name="connsiteX455" fmla="*/ 478210 w 612208"/>
              <a:gd name="connsiteY455" fmla="*/ 667417 h 1443536"/>
              <a:gd name="connsiteX456" fmla="*/ 464703 w 612208"/>
              <a:gd name="connsiteY456" fmla="*/ 651177 h 1443536"/>
              <a:gd name="connsiteX457" fmla="*/ 461356 w 612208"/>
              <a:gd name="connsiteY457" fmla="*/ 639034 h 1443536"/>
              <a:gd name="connsiteX458" fmla="*/ 465539 w 612208"/>
              <a:gd name="connsiteY458" fmla="*/ 626912 h 1443536"/>
              <a:gd name="connsiteX459" fmla="*/ 466585 w 612208"/>
              <a:gd name="connsiteY459" fmla="*/ 623154 h 1443536"/>
              <a:gd name="connsiteX460" fmla="*/ 466376 w 612208"/>
              <a:gd name="connsiteY460" fmla="*/ 619396 h 1443536"/>
              <a:gd name="connsiteX461" fmla="*/ 442947 w 612208"/>
              <a:gd name="connsiteY461" fmla="*/ 570798 h 1443536"/>
              <a:gd name="connsiteX462" fmla="*/ 436776 w 612208"/>
              <a:gd name="connsiteY462" fmla="*/ 559268 h 1443536"/>
              <a:gd name="connsiteX463" fmla="*/ 431232 w 612208"/>
              <a:gd name="connsiteY463" fmla="*/ 548996 h 1443536"/>
              <a:gd name="connsiteX464" fmla="*/ 422969 w 612208"/>
              <a:gd name="connsiteY464" fmla="*/ 538409 h 1443536"/>
              <a:gd name="connsiteX465" fmla="*/ 415333 w 612208"/>
              <a:gd name="connsiteY465" fmla="*/ 529709 h 1443536"/>
              <a:gd name="connsiteX466" fmla="*/ 250185 w 612208"/>
              <a:gd name="connsiteY466" fmla="*/ 502876 h 1443536"/>
              <a:gd name="connsiteX467" fmla="*/ 236767 w 612208"/>
              <a:gd name="connsiteY467" fmla="*/ 507069 h 1443536"/>
              <a:gd name="connsiteX468" fmla="*/ 223349 w 612208"/>
              <a:gd name="connsiteY468" fmla="*/ 511261 h 1443536"/>
              <a:gd name="connsiteX469" fmla="*/ 223454 w 612208"/>
              <a:gd name="connsiteY469" fmla="*/ 512729 h 1443536"/>
              <a:gd name="connsiteX470" fmla="*/ 224188 w 612208"/>
              <a:gd name="connsiteY470" fmla="*/ 512938 h 1443536"/>
              <a:gd name="connsiteX471" fmla="*/ 236872 w 612208"/>
              <a:gd name="connsiteY471" fmla="*/ 508117 h 1443536"/>
              <a:gd name="connsiteX472" fmla="*/ 250185 w 612208"/>
              <a:gd name="connsiteY472" fmla="*/ 504553 h 1443536"/>
              <a:gd name="connsiteX473" fmla="*/ 446294 w 612208"/>
              <a:gd name="connsiteY473" fmla="*/ 442501 h 1443536"/>
              <a:gd name="connsiteX474" fmla="*/ 419700 w 612208"/>
              <a:gd name="connsiteY474" fmla="*/ 449209 h 1443536"/>
              <a:gd name="connsiteX475" fmla="*/ 394276 w 612208"/>
              <a:gd name="connsiteY475" fmla="*/ 455917 h 1443536"/>
              <a:gd name="connsiteX476" fmla="*/ 422513 w 612208"/>
              <a:gd name="connsiteY476" fmla="*/ 451096 h 1443536"/>
              <a:gd name="connsiteX477" fmla="*/ 446294 w 612208"/>
              <a:gd name="connsiteY477" fmla="*/ 442501 h 1443536"/>
              <a:gd name="connsiteX478" fmla="*/ 90851 w 612208"/>
              <a:gd name="connsiteY478" fmla="*/ 355292 h 1443536"/>
              <a:gd name="connsiteX479" fmla="*/ 81547 w 612208"/>
              <a:gd name="connsiteY479" fmla="*/ 356131 h 1443536"/>
              <a:gd name="connsiteX480" fmla="*/ 71657 w 612208"/>
              <a:gd name="connsiteY480" fmla="*/ 356969 h 1443536"/>
              <a:gd name="connsiteX481" fmla="*/ 71761 w 612208"/>
              <a:gd name="connsiteY481" fmla="*/ 358961 h 1443536"/>
              <a:gd name="connsiteX482" fmla="*/ 72489 w 612208"/>
              <a:gd name="connsiteY482" fmla="*/ 362839 h 1443536"/>
              <a:gd name="connsiteX483" fmla="*/ 82278 w 612208"/>
              <a:gd name="connsiteY483" fmla="*/ 359170 h 1443536"/>
              <a:gd name="connsiteX484" fmla="*/ 90851 w 612208"/>
              <a:gd name="connsiteY484" fmla="*/ 356131 h 1443536"/>
              <a:gd name="connsiteX485" fmla="*/ 83310 w 612208"/>
              <a:gd name="connsiteY485" fmla="*/ 324327 h 1443536"/>
              <a:gd name="connsiteX486" fmla="*/ 83726 w 612208"/>
              <a:gd name="connsiteY486" fmla="*/ 327815 h 1443536"/>
              <a:gd name="connsiteX487" fmla="*/ 84142 w 612208"/>
              <a:gd name="connsiteY487" fmla="*/ 331919 h 1443536"/>
              <a:gd name="connsiteX488" fmla="*/ 94100 w 612208"/>
              <a:gd name="connsiteY488" fmla="*/ 327815 h 1443536"/>
              <a:gd name="connsiteX489" fmla="*/ 103429 w 612208"/>
              <a:gd name="connsiteY489" fmla="*/ 324327 h 1443536"/>
              <a:gd name="connsiteX490" fmla="*/ 213278 w 612208"/>
              <a:gd name="connsiteY490" fmla="*/ 310972 h 1443536"/>
              <a:gd name="connsiteX491" fmla="*/ 233404 w 612208"/>
              <a:gd name="connsiteY491" fmla="*/ 313464 h 1443536"/>
              <a:gd name="connsiteX492" fmla="*/ 263486 w 612208"/>
              <a:gd name="connsiteY492" fmla="*/ 322123 h 1443536"/>
              <a:gd name="connsiteX493" fmla="*/ 292940 w 612208"/>
              <a:gd name="connsiteY493" fmla="*/ 330251 h 1443536"/>
              <a:gd name="connsiteX494" fmla="*/ 309606 w 612208"/>
              <a:gd name="connsiteY494" fmla="*/ 336195 h 1443536"/>
              <a:gd name="connsiteX495" fmla="*/ 325643 w 612208"/>
              <a:gd name="connsiteY495" fmla="*/ 342766 h 1443536"/>
              <a:gd name="connsiteX496" fmla="*/ 339467 w 612208"/>
              <a:gd name="connsiteY496" fmla="*/ 351746 h 1443536"/>
              <a:gd name="connsiteX497" fmla="*/ 348234 w 612208"/>
              <a:gd name="connsiteY497" fmla="*/ 367032 h 1443536"/>
              <a:gd name="connsiteX498" fmla="*/ 351249 w 612208"/>
              <a:gd name="connsiteY498" fmla="*/ 361791 h 1443536"/>
              <a:gd name="connsiteX499" fmla="*/ 352393 w 612208"/>
              <a:gd name="connsiteY499" fmla="*/ 357808 h 1443536"/>
              <a:gd name="connsiteX500" fmla="*/ 366430 w 612208"/>
              <a:gd name="connsiteY500" fmla="*/ 371644 h 1443536"/>
              <a:gd name="connsiteX501" fmla="*/ 379231 w 612208"/>
              <a:gd name="connsiteY501" fmla="*/ 385480 h 1443536"/>
              <a:gd name="connsiteX502" fmla="*/ 389203 w 612208"/>
              <a:gd name="connsiteY502" fmla="*/ 398058 h 1443536"/>
              <a:gd name="connsiteX503" fmla="*/ 398545 w 612208"/>
              <a:gd name="connsiteY503" fmla="*/ 410636 h 1443536"/>
              <a:gd name="connsiteX504" fmla="*/ 400959 w 612208"/>
              <a:gd name="connsiteY504" fmla="*/ 413990 h 1443536"/>
              <a:gd name="connsiteX505" fmla="*/ 405263 w 612208"/>
              <a:gd name="connsiteY505" fmla="*/ 414829 h 1443536"/>
              <a:gd name="connsiteX506" fmla="*/ 410931 w 612208"/>
              <a:gd name="connsiteY506" fmla="*/ 412942 h 1443536"/>
              <a:gd name="connsiteX507" fmla="*/ 412820 w 612208"/>
              <a:gd name="connsiteY507" fmla="*/ 409797 h 1443536"/>
              <a:gd name="connsiteX508" fmla="*/ 413869 w 612208"/>
              <a:gd name="connsiteY508" fmla="*/ 396800 h 1443536"/>
              <a:gd name="connsiteX509" fmla="*/ 413660 w 612208"/>
              <a:gd name="connsiteY509" fmla="*/ 383803 h 1443536"/>
              <a:gd name="connsiteX510" fmla="*/ 408202 w 612208"/>
              <a:gd name="connsiteY510" fmla="*/ 372168 h 1443536"/>
              <a:gd name="connsiteX511" fmla="*/ 397705 w 612208"/>
              <a:gd name="connsiteY511" fmla="*/ 363677 h 1443536"/>
              <a:gd name="connsiteX512" fmla="*/ 398545 w 612208"/>
              <a:gd name="connsiteY512" fmla="*/ 362839 h 1443536"/>
              <a:gd name="connsiteX513" fmla="*/ 414589 w 612208"/>
              <a:gd name="connsiteY513" fmla="*/ 370281 h 1443536"/>
              <a:gd name="connsiteX514" fmla="*/ 431232 w 612208"/>
              <a:gd name="connsiteY514" fmla="*/ 377094 h 1443536"/>
              <a:gd name="connsiteX515" fmla="*/ 465539 w 612208"/>
              <a:gd name="connsiteY515" fmla="*/ 397219 h 1443536"/>
              <a:gd name="connsiteX516" fmla="*/ 470769 w 612208"/>
              <a:gd name="connsiteY516" fmla="*/ 402251 h 1443536"/>
              <a:gd name="connsiteX517" fmla="*/ 474744 w 612208"/>
              <a:gd name="connsiteY517" fmla="*/ 407282 h 1443536"/>
              <a:gd name="connsiteX518" fmla="*/ 475373 w 612208"/>
              <a:gd name="connsiteY518" fmla="*/ 410846 h 1443536"/>
              <a:gd name="connsiteX519" fmla="*/ 474744 w 612208"/>
              <a:gd name="connsiteY519" fmla="*/ 413152 h 1443536"/>
              <a:gd name="connsiteX520" fmla="*/ 463866 w 612208"/>
              <a:gd name="connsiteY520" fmla="*/ 427931 h 1443536"/>
              <a:gd name="connsiteX521" fmla="*/ 450478 w 612208"/>
              <a:gd name="connsiteY521" fmla="*/ 440824 h 1443536"/>
              <a:gd name="connsiteX522" fmla="*/ 433533 w 612208"/>
              <a:gd name="connsiteY522" fmla="*/ 450467 h 1443536"/>
              <a:gd name="connsiteX523" fmla="*/ 415333 w 612208"/>
              <a:gd name="connsiteY523" fmla="*/ 455079 h 1443536"/>
              <a:gd name="connsiteX524" fmla="*/ 395815 w 612208"/>
              <a:gd name="connsiteY524" fmla="*/ 461158 h 1443536"/>
              <a:gd name="connsiteX525" fmla="*/ 382590 w 612208"/>
              <a:gd name="connsiteY525" fmla="*/ 476042 h 1443536"/>
              <a:gd name="connsiteX526" fmla="*/ 348761 w 612208"/>
              <a:gd name="connsiteY526" fmla="*/ 529081 h 1443536"/>
              <a:gd name="connsiteX527" fmla="*/ 308034 w 612208"/>
              <a:gd name="connsiteY527" fmla="*/ 578345 h 1443536"/>
              <a:gd name="connsiteX528" fmla="*/ 260027 w 612208"/>
              <a:gd name="connsiteY528" fmla="*/ 626602 h 1443536"/>
              <a:gd name="connsiteX529" fmla="*/ 205732 w 612208"/>
              <a:gd name="connsiteY529" fmla="*/ 667941 h 1443536"/>
              <a:gd name="connsiteX530" fmla="*/ 192210 w 612208"/>
              <a:gd name="connsiteY530" fmla="*/ 676008 h 1443536"/>
              <a:gd name="connsiteX531" fmla="*/ 175544 w 612208"/>
              <a:gd name="connsiteY531" fmla="*/ 679676 h 1443536"/>
              <a:gd name="connsiteX532" fmla="*/ 163595 w 612208"/>
              <a:gd name="connsiteY532" fmla="*/ 678733 h 1443536"/>
              <a:gd name="connsiteX533" fmla="*/ 152903 w 612208"/>
              <a:gd name="connsiteY533" fmla="*/ 674646 h 1443536"/>
              <a:gd name="connsiteX534" fmla="*/ 142841 w 612208"/>
              <a:gd name="connsiteY534" fmla="*/ 669303 h 1443536"/>
              <a:gd name="connsiteX535" fmla="*/ 132778 w 612208"/>
              <a:gd name="connsiteY535" fmla="*/ 664588 h 1443536"/>
              <a:gd name="connsiteX536" fmla="*/ 127223 w 612208"/>
              <a:gd name="connsiteY536" fmla="*/ 662388 h 1443536"/>
              <a:gd name="connsiteX537" fmla="*/ 121038 w 612208"/>
              <a:gd name="connsiteY537" fmla="*/ 659559 h 1443536"/>
              <a:gd name="connsiteX538" fmla="*/ 119885 w 612208"/>
              <a:gd name="connsiteY538" fmla="*/ 658825 h 1443536"/>
              <a:gd name="connsiteX539" fmla="*/ 119361 w 612208"/>
              <a:gd name="connsiteY539" fmla="*/ 656206 h 1443536"/>
              <a:gd name="connsiteX540" fmla="*/ 105421 w 612208"/>
              <a:gd name="connsiteY540" fmla="*/ 644787 h 1443536"/>
              <a:gd name="connsiteX541" fmla="*/ 88335 w 612208"/>
              <a:gd name="connsiteY541" fmla="*/ 635263 h 1443536"/>
              <a:gd name="connsiteX542" fmla="*/ 100809 w 612208"/>
              <a:gd name="connsiteY542" fmla="*/ 638293 h 1443536"/>
              <a:gd name="connsiteX543" fmla="*/ 112653 w 612208"/>
              <a:gd name="connsiteY543" fmla="*/ 641957 h 1443536"/>
              <a:gd name="connsiteX544" fmla="*/ 119885 w 612208"/>
              <a:gd name="connsiteY544" fmla="*/ 642690 h 1443536"/>
              <a:gd name="connsiteX545" fmla="*/ 127747 w 612208"/>
              <a:gd name="connsiteY545" fmla="*/ 640280 h 1443536"/>
              <a:gd name="connsiteX546" fmla="*/ 210344 w 612208"/>
              <a:gd name="connsiteY546" fmla="*/ 579588 h 1443536"/>
              <a:gd name="connsiteX547" fmla="*/ 275331 w 612208"/>
              <a:gd name="connsiteY547" fmla="*/ 503714 h 1443536"/>
              <a:gd name="connsiteX548" fmla="*/ 281201 w 612208"/>
              <a:gd name="connsiteY548" fmla="*/ 496168 h 1443536"/>
              <a:gd name="connsiteX549" fmla="*/ 276064 w 612208"/>
              <a:gd name="connsiteY549" fmla="*/ 497321 h 1443536"/>
              <a:gd name="connsiteX550" fmla="*/ 272815 w 612208"/>
              <a:gd name="connsiteY550" fmla="*/ 497845 h 1443536"/>
              <a:gd name="connsiteX551" fmla="*/ 226486 w 612208"/>
              <a:gd name="connsiteY551" fmla="*/ 513672 h 1443536"/>
              <a:gd name="connsiteX552" fmla="*/ 181414 w 612208"/>
              <a:gd name="connsiteY552" fmla="*/ 528871 h 1443536"/>
              <a:gd name="connsiteX553" fmla="*/ 165796 w 612208"/>
              <a:gd name="connsiteY553" fmla="*/ 532120 h 1443536"/>
              <a:gd name="connsiteX554" fmla="*/ 149549 w 612208"/>
              <a:gd name="connsiteY554" fmla="*/ 534741 h 1443536"/>
              <a:gd name="connsiteX555" fmla="*/ 142107 w 612208"/>
              <a:gd name="connsiteY555" fmla="*/ 536523 h 1443536"/>
              <a:gd name="connsiteX556" fmla="*/ 135294 w 612208"/>
              <a:gd name="connsiteY556" fmla="*/ 541449 h 1443536"/>
              <a:gd name="connsiteX557" fmla="*/ 134246 w 612208"/>
              <a:gd name="connsiteY557" fmla="*/ 542183 h 1443536"/>
              <a:gd name="connsiteX558" fmla="*/ 131940 w 612208"/>
              <a:gd name="connsiteY558" fmla="*/ 542288 h 1443536"/>
              <a:gd name="connsiteX559" fmla="*/ 132778 w 612208"/>
              <a:gd name="connsiteY559" fmla="*/ 539877 h 1443536"/>
              <a:gd name="connsiteX560" fmla="*/ 133617 w 612208"/>
              <a:gd name="connsiteY560" fmla="*/ 538095 h 1443536"/>
              <a:gd name="connsiteX561" fmla="*/ 132359 w 612208"/>
              <a:gd name="connsiteY561" fmla="*/ 536627 h 1443536"/>
              <a:gd name="connsiteX562" fmla="*/ 131101 w 612208"/>
              <a:gd name="connsiteY562" fmla="*/ 536418 h 1443536"/>
              <a:gd name="connsiteX563" fmla="*/ 118523 w 612208"/>
              <a:gd name="connsiteY563" fmla="*/ 536208 h 1443536"/>
              <a:gd name="connsiteX564" fmla="*/ 108460 w 612208"/>
              <a:gd name="connsiteY564" fmla="*/ 529709 h 1443536"/>
              <a:gd name="connsiteX565" fmla="*/ 107936 w 612208"/>
              <a:gd name="connsiteY565" fmla="*/ 528976 h 1443536"/>
              <a:gd name="connsiteX566" fmla="*/ 106783 w 612208"/>
              <a:gd name="connsiteY566" fmla="*/ 528871 h 1443536"/>
              <a:gd name="connsiteX567" fmla="*/ 101437 w 612208"/>
              <a:gd name="connsiteY567" fmla="*/ 527194 h 1443536"/>
              <a:gd name="connsiteX568" fmla="*/ 99236 w 612208"/>
              <a:gd name="connsiteY568" fmla="*/ 523001 h 1443536"/>
              <a:gd name="connsiteX569" fmla="*/ 100704 w 612208"/>
              <a:gd name="connsiteY569" fmla="*/ 517760 h 1443536"/>
              <a:gd name="connsiteX570" fmla="*/ 105945 w 612208"/>
              <a:gd name="connsiteY570" fmla="*/ 513777 h 1443536"/>
              <a:gd name="connsiteX571" fmla="*/ 153951 w 612208"/>
              <a:gd name="connsiteY571" fmla="*/ 493128 h 1443536"/>
              <a:gd name="connsiteX572" fmla="*/ 200700 w 612208"/>
              <a:gd name="connsiteY572" fmla="*/ 471850 h 1443536"/>
              <a:gd name="connsiteX573" fmla="*/ 245038 w 612208"/>
              <a:gd name="connsiteY573" fmla="*/ 441767 h 1443536"/>
              <a:gd name="connsiteX574" fmla="*/ 276169 w 612208"/>
              <a:gd name="connsiteY574" fmla="*/ 399735 h 1443536"/>
              <a:gd name="connsiteX575" fmla="*/ 279733 w 612208"/>
              <a:gd name="connsiteY575" fmla="*/ 389987 h 1443536"/>
              <a:gd name="connsiteX576" fmla="*/ 282039 w 612208"/>
              <a:gd name="connsiteY576" fmla="*/ 379610 h 1443536"/>
              <a:gd name="connsiteX577" fmla="*/ 282458 w 612208"/>
              <a:gd name="connsiteY577" fmla="*/ 368080 h 1443536"/>
              <a:gd name="connsiteX578" fmla="*/ 275331 w 612208"/>
              <a:gd name="connsiteY578" fmla="*/ 357808 h 1443536"/>
              <a:gd name="connsiteX579" fmla="*/ 260132 w 612208"/>
              <a:gd name="connsiteY579" fmla="*/ 342557 h 1443536"/>
              <a:gd name="connsiteX580" fmla="*/ 244305 w 612208"/>
              <a:gd name="connsiteY580" fmla="*/ 328558 h 1443536"/>
              <a:gd name="connsiteX581" fmla="*/ 229735 w 612208"/>
              <a:gd name="connsiteY581" fmla="*/ 319091 h 1443536"/>
              <a:gd name="connsiteX582" fmla="*/ 213278 w 612208"/>
              <a:gd name="connsiteY582" fmla="*/ 310972 h 1443536"/>
              <a:gd name="connsiteX583" fmla="*/ 346077 w 612208"/>
              <a:gd name="connsiteY583" fmla="*/ 308965 h 1443536"/>
              <a:gd name="connsiteX584" fmla="*/ 342413 w 612208"/>
              <a:gd name="connsiteY584" fmla="*/ 310133 h 1443536"/>
              <a:gd name="connsiteX585" fmla="*/ 342099 w 612208"/>
              <a:gd name="connsiteY585" fmla="*/ 310238 h 1443536"/>
              <a:gd name="connsiteX586" fmla="*/ 342413 w 612208"/>
              <a:gd name="connsiteY586" fmla="*/ 310972 h 1443536"/>
              <a:gd name="connsiteX587" fmla="*/ 342413 w 612208"/>
              <a:gd name="connsiteY587" fmla="*/ 311811 h 1443536"/>
              <a:gd name="connsiteX588" fmla="*/ 341576 w 612208"/>
              <a:gd name="connsiteY588" fmla="*/ 311811 h 1443536"/>
              <a:gd name="connsiteX589" fmla="*/ 342413 w 612208"/>
              <a:gd name="connsiteY589" fmla="*/ 312637 h 1443536"/>
              <a:gd name="connsiteX590" fmla="*/ 342413 w 612208"/>
              <a:gd name="connsiteY590" fmla="*/ 311811 h 1443536"/>
              <a:gd name="connsiteX591" fmla="*/ 347403 w 612208"/>
              <a:gd name="connsiteY591" fmla="*/ 314497 h 1443536"/>
              <a:gd name="connsiteX592" fmla="*/ 352393 w 612208"/>
              <a:gd name="connsiteY592" fmla="*/ 318423 h 1443536"/>
              <a:gd name="connsiteX593" fmla="*/ 349274 w 612208"/>
              <a:gd name="connsiteY593" fmla="*/ 310226 h 1443536"/>
              <a:gd name="connsiteX594" fmla="*/ 346077 w 612208"/>
              <a:gd name="connsiteY594" fmla="*/ 308965 h 1443536"/>
              <a:gd name="connsiteX595" fmla="*/ 304693 w 612208"/>
              <a:gd name="connsiteY595" fmla="*/ 211996 h 1443536"/>
              <a:gd name="connsiteX596" fmla="*/ 344984 w 612208"/>
              <a:gd name="connsiteY596" fmla="*/ 221223 h 1443536"/>
              <a:gd name="connsiteX597" fmla="*/ 378369 w 612208"/>
              <a:gd name="connsiteY597" fmla="*/ 245547 h 1443536"/>
              <a:gd name="connsiteX598" fmla="*/ 386323 w 612208"/>
              <a:gd name="connsiteY598" fmla="*/ 255088 h 1443536"/>
              <a:gd name="connsiteX599" fmla="*/ 394276 w 612208"/>
              <a:gd name="connsiteY599" fmla="*/ 266517 h 1443536"/>
              <a:gd name="connsiteX600" fmla="*/ 394488 w 612208"/>
              <a:gd name="connsiteY600" fmla="*/ 271130 h 1443536"/>
              <a:gd name="connsiteX601" fmla="*/ 393439 w 612208"/>
              <a:gd name="connsiteY601" fmla="*/ 275743 h 1443536"/>
              <a:gd name="connsiteX602" fmla="*/ 388314 w 612208"/>
              <a:gd name="connsiteY602" fmla="*/ 284026 h 1443536"/>
              <a:gd name="connsiteX603" fmla="*/ 382583 w 612208"/>
              <a:gd name="connsiteY603" fmla="*/ 291680 h 1443536"/>
              <a:gd name="connsiteX604" fmla="*/ 373873 w 612208"/>
              <a:gd name="connsiteY604" fmla="*/ 301221 h 1443536"/>
              <a:gd name="connsiteX605" fmla="*/ 363275 w 612208"/>
              <a:gd name="connsiteY605" fmla="*/ 310133 h 1443536"/>
              <a:gd name="connsiteX606" fmla="*/ 360232 w 612208"/>
              <a:gd name="connsiteY606" fmla="*/ 311286 h 1443536"/>
              <a:gd name="connsiteX607" fmla="*/ 356559 w 612208"/>
              <a:gd name="connsiteY607" fmla="*/ 311811 h 1443536"/>
              <a:gd name="connsiteX608" fmla="*/ 355824 w 612208"/>
              <a:gd name="connsiteY608" fmla="*/ 315016 h 1443536"/>
              <a:gd name="connsiteX609" fmla="*/ 355719 w 612208"/>
              <a:gd name="connsiteY609" fmla="*/ 320096 h 1443536"/>
              <a:gd name="connsiteX610" fmla="*/ 347090 w 612208"/>
              <a:gd name="connsiteY610" fmla="*/ 318536 h 1443536"/>
              <a:gd name="connsiteX611" fmla="*/ 341576 w 612208"/>
              <a:gd name="connsiteY611" fmla="*/ 312637 h 1443536"/>
              <a:gd name="connsiteX612" fmla="*/ 328998 w 612208"/>
              <a:gd name="connsiteY612" fmla="*/ 310133 h 1443536"/>
              <a:gd name="connsiteX613" fmla="*/ 318725 w 612208"/>
              <a:gd name="connsiteY613" fmla="*/ 305310 h 1443536"/>
              <a:gd name="connsiteX614" fmla="*/ 309711 w 612208"/>
              <a:gd name="connsiteY614" fmla="*/ 296713 h 1443536"/>
              <a:gd name="connsiteX615" fmla="*/ 307929 w 612208"/>
              <a:gd name="connsiteY615" fmla="*/ 295559 h 1443536"/>
              <a:gd name="connsiteX616" fmla="*/ 305518 w 612208"/>
              <a:gd name="connsiteY616" fmla="*/ 295035 h 1443536"/>
              <a:gd name="connsiteX617" fmla="*/ 305530 w 612208"/>
              <a:gd name="connsiteY617" fmla="*/ 295035 h 1443536"/>
              <a:gd name="connsiteX618" fmla="*/ 294315 w 612208"/>
              <a:gd name="connsiteY618" fmla="*/ 288954 h 1443536"/>
              <a:gd name="connsiteX619" fmla="*/ 296307 w 612208"/>
              <a:gd name="connsiteY619" fmla="*/ 276582 h 1443536"/>
              <a:gd name="connsiteX620" fmla="*/ 303747 w 612208"/>
              <a:gd name="connsiteY620" fmla="*/ 257395 h 1443536"/>
              <a:gd name="connsiteX621" fmla="*/ 295469 w 612208"/>
              <a:gd name="connsiteY621" fmla="*/ 238837 h 1443536"/>
              <a:gd name="connsiteX622" fmla="*/ 284986 w 612208"/>
              <a:gd name="connsiteY622" fmla="*/ 225941 h 1443536"/>
              <a:gd name="connsiteX623" fmla="*/ 269472 w 612208"/>
              <a:gd name="connsiteY623" fmla="*/ 218706 h 1443536"/>
              <a:gd name="connsiteX624" fmla="*/ 266956 w 612208"/>
              <a:gd name="connsiteY624" fmla="*/ 218287 h 1443536"/>
              <a:gd name="connsiteX625" fmla="*/ 264441 w 612208"/>
              <a:gd name="connsiteY625" fmla="*/ 217868 h 1443536"/>
              <a:gd name="connsiteX626" fmla="*/ 263497 w 612208"/>
              <a:gd name="connsiteY626" fmla="*/ 217134 h 1443536"/>
              <a:gd name="connsiteX627" fmla="*/ 261925 w 612208"/>
              <a:gd name="connsiteY627" fmla="*/ 214513 h 1443536"/>
              <a:gd name="connsiteX628" fmla="*/ 268005 w 612208"/>
              <a:gd name="connsiteY628" fmla="*/ 213779 h 1443536"/>
              <a:gd name="connsiteX629" fmla="*/ 272827 w 612208"/>
              <a:gd name="connsiteY629" fmla="*/ 213674 h 1443536"/>
              <a:gd name="connsiteX630" fmla="*/ 288131 w 612208"/>
              <a:gd name="connsiteY630" fmla="*/ 212835 h 1443536"/>
              <a:gd name="connsiteX631" fmla="*/ 304693 w 612208"/>
              <a:gd name="connsiteY631" fmla="*/ 211996 h 1443536"/>
              <a:gd name="connsiteX632" fmla="*/ 583779 w 612208"/>
              <a:gd name="connsiteY632" fmla="*/ 113127 h 1443536"/>
              <a:gd name="connsiteX633" fmla="*/ 568399 w 612208"/>
              <a:gd name="connsiteY633" fmla="*/ 115970 h 1443536"/>
              <a:gd name="connsiteX634" fmla="*/ 553620 w 612208"/>
              <a:gd name="connsiteY634" fmla="*/ 118182 h 1443536"/>
              <a:gd name="connsiteX635" fmla="*/ 537892 w 612208"/>
              <a:gd name="connsiteY635" fmla="*/ 116815 h 1443536"/>
              <a:gd name="connsiteX636" fmla="*/ 520907 w 612208"/>
              <a:gd name="connsiteY636" fmla="*/ 114834 h 1443536"/>
              <a:gd name="connsiteX637" fmla="*/ 552671 w 612208"/>
              <a:gd name="connsiteY637" fmla="*/ 120250 h 1443536"/>
              <a:gd name="connsiteX638" fmla="*/ 583779 w 612208"/>
              <a:gd name="connsiteY638" fmla="*/ 113127 h 1443536"/>
              <a:gd name="connsiteX639" fmla="*/ 237596 w 612208"/>
              <a:gd name="connsiteY639" fmla="*/ 0 h 1443536"/>
              <a:gd name="connsiteX640" fmla="*/ 243466 w 612208"/>
              <a:gd name="connsiteY640" fmla="*/ 0 h 1443536"/>
              <a:gd name="connsiteX641" fmla="*/ 272291 w 612208"/>
              <a:gd name="connsiteY641" fmla="*/ 5344 h 1443536"/>
              <a:gd name="connsiteX642" fmla="*/ 300487 w 612208"/>
              <a:gd name="connsiteY642" fmla="*/ 10058 h 1443536"/>
              <a:gd name="connsiteX643" fmla="*/ 325008 w 612208"/>
              <a:gd name="connsiteY643" fmla="*/ 13621 h 1443536"/>
              <a:gd name="connsiteX644" fmla="*/ 348234 w 612208"/>
              <a:gd name="connsiteY644" fmla="*/ 18440 h 1443536"/>
              <a:gd name="connsiteX645" fmla="*/ 368006 w 612208"/>
              <a:gd name="connsiteY645" fmla="*/ 26718 h 1443536"/>
              <a:gd name="connsiteX646" fmla="*/ 385941 w 612208"/>
              <a:gd name="connsiteY646" fmla="*/ 36881 h 1443536"/>
              <a:gd name="connsiteX647" fmla="*/ 409015 w 612208"/>
              <a:gd name="connsiteY647" fmla="*/ 53959 h 1443536"/>
              <a:gd name="connsiteX648" fmla="*/ 432020 w 612208"/>
              <a:gd name="connsiteY648" fmla="*/ 70409 h 1443536"/>
              <a:gd name="connsiteX649" fmla="*/ 434831 w 612208"/>
              <a:gd name="connsiteY649" fmla="*/ 76172 h 1443536"/>
              <a:gd name="connsiteX650" fmla="*/ 432020 w 612208"/>
              <a:gd name="connsiteY650" fmla="*/ 81306 h 1443536"/>
              <a:gd name="connsiteX651" fmla="*/ 423718 w 612208"/>
              <a:gd name="connsiteY651" fmla="*/ 94677 h 1443536"/>
              <a:gd name="connsiteX652" fmla="*/ 455701 w 612208"/>
              <a:gd name="connsiteY652" fmla="*/ 90311 h 1443536"/>
              <a:gd name="connsiteX653" fmla="*/ 486490 w 612208"/>
              <a:gd name="connsiteY653" fmla="*/ 84658 h 1443536"/>
              <a:gd name="connsiteX654" fmla="*/ 491105 w 612208"/>
              <a:gd name="connsiteY654" fmla="*/ 83611 h 1443536"/>
              <a:gd name="connsiteX655" fmla="*/ 495719 w 612208"/>
              <a:gd name="connsiteY655" fmla="*/ 81306 h 1443536"/>
              <a:gd name="connsiteX656" fmla="*/ 502537 w 612208"/>
              <a:gd name="connsiteY656" fmla="*/ 77953 h 1443536"/>
              <a:gd name="connsiteX657" fmla="*/ 507466 w 612208"/>
              <a:gd name="connsiteY657" fmla="*/ 84658 h 1443536"/>
              <a:gd name="connsiteX658" fmla="*/ 520890 w 612208"/>
              <a:gd name="connsiteY658" fmla="*/ 82144 h 1443536"/>
              <a:gd name="connsiteX659" fmla="*/ 538930 w 612208"/>
              <a:gd name="connsiteY659" fmla="*/ 82877 h 1443536"/>
              <a:gd name="connsiteX660" fmla="*/ 554452 w 612208"/>
              <a:gd name="connsiteY660" fmla="*/ 72924 h 1443536"/>
              <a:gd name="connsiteX661" fmla="*/ 568191 w 612208"/>
              <a:gd name="connsiteY661" fmla="*/ 73447 h 1443536"/>
              <a:gd name="connsiteX662" fmla="*/ 581300 w 612208"/>
              <a:gd name="connsiteY662" fmla="*/ 69571 h 1443536"/>
              <a:gd name="connsiteX663" fmla="*/ 582850 w 612208"/>
              <a:gd name="connsiteY663" fmla="*/ 70304 h 1443536"/>
              <a:gd name="connsiteX664" fmla="*/ 583779 w 612208"/>
              <a:gd name="connsiteY664" fmla="*/ 70409 h 1443536"/>
              <a:gd name="connsiteX665" fmla="*/ 573749 w 612208"/>
              <a:gd name="connsiteY665" fmla="*/ 75438 h 1443536"/>
              <a:gd name="connsiteX666" fmla="*/ 576266 w 612208"/>
              <a:gd name="connsiteY666" fmla="*/ 78791 h 1443536"/>
              <a:gd name="connsiteX667" fmla="*/ 588739 w 612208"/>
              <a:gd name="connsiteY667" fmla="*/ 71247 h 1443536"/>
              <a:gd name="connsiteX668" fmla="*/ 582298 w 612208"/>
              <a:gd name="connsiteY668" fmla="*/ 86427 h 1443536"/>
              <a:gd name="connsiteX669" fmla="*/ 574588 w 612208"/>
              <a:gd name="connsiteY669" fmla="*/ 99646 h 1443536"/>
              <a:gd name="connsiteX670" fmla="*/ 574590 w 612208"/>
              <a:gd name="connsiteY670" fmla="*/ 99646 h 1443536"/>
              <a:gd name="connsiteX671" fmla="*/ 592742 w 612208"/>
              <a:gd name="connsiteY671" fmla="*/ 95389 h 1443536"/>
              <a:gd name="connsiteX672" fmla="*/ 612208 w 612208"/>
              <a:gd name="connsiteY672" fmla="*/ 97978 h 1443536"/>
              <a:gd name="connsiteX673" fmla="*/ 609694 w 612208"/>
              <a:gd name="connsiteY673" fmla="*/ 101965 h 1443536"/>
              <a:gd name="connsiteX674" fmla="*/ 607179 w 612208"/>
              <a:gd name="connsiteY674" fmla="*/ 107229 h 1443536"/>
              <a:gd name="connsiteX675" fmla="*/ 601312 w 612208"/>
              <a:gd name="connsiteY675" fmla="*/ 116064 h 1443536"/>
              <a:gd name="connsiteX676" fmla="*/ 592930 w 612208"/>
              <a:gd name="connsiteY676" fmla="*/ 124855 h 1443536"/>
              <a:gd name="connsiteX677" fmla="*/ 590520 w 612208"/>
              <a:gd name="connsiteY677" fmla="*/ 127458 h 1443536"/>
              <a:gd name="connsiteX678" fmla="*/ 588739 w 612208"/>
              <a:gd name="connsiteY678" fmla="*/ 130686 h 1443536"/>
              <a:gd name="connsiteX679" fmla="*/ 582727 w 612208"/>
              <a:gd name="connsiteY679" fmla="*/ 136596 h 1443536"/>
              <a:gd name="connsiteX680" fmla="*/ 575429 w 612208"/>
              <a:gd name="connsiteY680" fmla="*/ 139967 h 1443536"/>
              <a:gd name="connsiteX681" fmla="*/ 546909 w 612208"/>
              <a:gd name="connsiteY681" fmla="*/ 144555 h 1443536"/>
              <a:gd name="connsiteX682" fmla="*/ 518390 w 612208"/>
              <a:gd name="connsiteY682" fmla="*/ 144138 h 1443536"/>
              <a:gd name="connsiteX683" fmla="*/ 482322 w 612208"/>
              <a:gd name="connsiteY683" fmla="*/ 149145 h 1443536"/>
              <a:gd name="connsiteX684" fmla="*/ 448770 w 612208"/>
              <a:gd name="connsiteY684" fmla="*/ 161670 h 1443536"/>
              <a:gd name="connsiteX685" fmla="*/ 441536 w 612208"/>
              <a:gd name="connsiteY685" fmla="*/ 164501 h 1443536"/>
              <a:gd name="connsiteX686" fmla="*/ 433680 w 612208"/>
              <a:gd name="connsiteY686" fmla="*/ 166702 h 1443536"/>
              <a:gd name="connsiteX687" fmla="*/ 457994 w 612208"/>
              <a:gd name="connsiteY687" fmla="*/ 148927 h 1443536"/>
              <a:gd name="connsiteX688" fmla="*/ 482295 w 612208"/>
              <a:gd name="connsiteY688" fmla="*/ 129853 h 1443536"/>
              <a:gd name="connsiteX689" fmla="*/ 481456 w 612208"/>
              <a:gd name="connsiteY689" fmla="*/ 129020 h 1443536"/>
              <a:gd name="connsiteX690" fmla="*/ 480302 w 612208"/>
              <a:gd name="connsiteY690" fmla="*/ 128604 h 1443536"/>
              <a:gd name="connsiteX691" fmla="*/ 479778 w 612208"/>
              <a:gd name="connsiteY691" fmla="*/ 128187 h 1443536"/>
              <a:gd name="connsiteX692" fmla="*/ 466901 w 612208"/>
              <a:gd name="connsiteY692" fmla="*/ 129437 h 1443536"/>
              <a:gd name="connsiteX693" fmla="*/ 454661 w 612208"/>
              <a:gd name="connsiteY693" fmla="*/ 125688 h 1443536"/>
              <a:gd name="connsiteX694" fmla="*/ 446085 w 612208"/>
              <a:gd name="connsiteY694" fmla="*/ 122773 h 1443536"/>
              <a:gd name="connsiteX695" fmla="*/ 436253 w 612208"/>
              <a:gd name="connsiteY695" fmla="*/ 119858 h 1443536"/>
              <a:gd name="connsiteX696" fmla="*/ 439809 w 612208"/>
              <a:gd name="connsiteY696" fmla="*/ 119753 h 1443536"/>
              <a:gd name="connsiteX697" fmla="*/ 444620 w 612208"/>
              <a:gd name="connsiteY697" fmla="*/ 119025 h 1443536"/>
              <a:gd name="connsiteX698" fmla="*/ 441169 w 612208"/>
              <a:gd name="connsiteY698" fmla="*/ 118287 h 1443536"/>
              <a:gd name="connsiteX699" fmla="*/ 439600 w 612208"/>
              <a:gd name="connsiteY699" fmla="*/ 118182 h 1443536"/>
              <a:gd name="connsiteX700" fmla="*/ 420237 w 612208"/>
              <a:gd name="connsiteY700" fmla="*/ 118391 h 1443536"/>
              <a:gd name="connsiteX701" fmla="*/ 400176 w 612208"/>
              <a:gd name="connsiteY701" fmla="*/ 119858 h 1443536"/>
              <a:gd name="connsiteX702" fmla="*/ 396701 w 612208"/>
              <a:gd name="connsiteY702" fmla="*/ 121522 h 1443536"/>
              <a:gd name="connsiteX703" fmla="*/ 392602 w 612208"/>
              <a:gd name="connsiteY703" fmla="*/ 125676 h 1443536"/>
              <a:gd name="connsiteX704" fmla="*/ 353252 w 612208"/>
              <a:gd name="connsiteY704" fmla="*/ 134073 h 1443536"/>
              <a:gd name="connsiteX705" fmla="*/ 316414 w 612208"/>
              <a:gd name="connsiteY705" fmla="*/ 152480 h 1443536"/>
              <a:gd name="connsiteX706" fmla="*/ 284250 w 612208"/>
              <a:gd name="connsiteY706" fmla="*/ 172474 h 1443536"/>
              <a:gd name="connsiteX707" fmla="*/ 252700 w 612208"/>
              <a:gd name="connsiteY707" fmla="*/ 191866 h 1443536"/>
              <a:gd name="connsiteX708" fmla="*/ 297985 w 612208"/>
              <a:gd name="connsiteY708" fmla="*/ 159153 h 1443536"/>
              <a:gd name="connsiteX709" fmla="*/ 297880 w 612208"/>
              <a:gd name="connsiteY709" fmla="*/ 158423 h 1443536"/>
              <a:gd name="connsiteX710" fmla="*/ 297146 w 612208"/>
              <a:gd name="connsiteY710" fmla="*/ 158319 h 1443536"/>
              <a:gd name="connsiteX711" fmla="*/ 266118 w 612208"/>
              <a:gd name="connsiteY711" fmla="*/ 173413 h 1443536"/>
              <a:gd name="connsiteX712" fmla="*/ 265384 w 612208"/>
              <a:gd name="connsiteY712" fmla="*/ 172574 h 1443536"/>
              <a:gd name="connsiteX713" fmla="*/ 265279 w 612208"/>
              <a:gd name="connsiteY713" fmla="*/ 171735 h 1443536"/>
              <a:gd name="connsiteX714" fmla="*/ 309179 w 612208"/>
              <a:gd name="connsiteY714" fmla="*/ 147574 h 1443536"/>
              <a:gd name="connsiteX715" fmla="*/ 352415 w 612208"/>
              <a:gd name="connsiteY715" fmla="*/ 124008 h 1443536"/>
              <a:gd name="connsiteX716" fmla="*/ 352415 w 612208"/>
              <a:gd name="connsiteY716" fmla="*/ 120672 h 1443536"/>
              <a:gd name="connsiteX717" fmla="*/ 334833 w 612208"/>
              <a:gd name="connsiteY717" fmla="*/ 130173 h 1443536"/>
              <a:gd name="connsiteX718" fmla="*/ 317251 w 612208"/>
              <a:gd name="connsiteY718" fmla="*/ 139133 h 1443536"/>
              <a:gd name="connsiteX719" fmla="*/ 282051 w 612208"/>
              <a:gd name="connsiteY719" fmla="*/ 158319 h 1443536"/>
              <a:gd name="connsiteX720" fmla="*/ 266223 w 612208"/>
              <a:gd name="connsiteY720" fmla="*/ 169324 h 1443536"/>
              <a:gd name="connsiteX721" fmla="*/ 251023 w 612208"/>
              <a:gd name="connsiteY721" fmla="*/ 180962 h 1443536"/>
              <a:gd name="connsiteX722" fmla="*/ 218318 w 612208"/>
              <a:gd name="connsiteY722" fmla="*/ 202770 h 1443536"/>
              <a:gd name="connsiteX723" fmla="*/ 236138 w 612208"/>
              <a:gd name="connsiteY723" fmla="*/ 187357 h 1443536"/>
              <a:gd name="connsiteX724" fmla="*/ 255216 w 612208"/>
              <a:gd name="connsiteY724" fmla="*/ 172574 h 1443536"/>
              <a:gd name="connsiteX725" fmla="*/ 274923 w 612208"/>
              <a:gd name="connsiteY725" fmla="*/ 157293 h 1443536"/>
              <a:gd name="connsiteX726" fmla="*/ 294630 w 612208"/>
              <a:gd name="connsiteY726" fmla="*/ 143304 h 1443536"/>
              <a:gd name="connsiteX727" fmla="*/ 315575 w 612208"/>
              <a:gd name="connsiteY727" fmla="*/ 129443 h 1443536"/>
              <a:gd name="connsiteX728" fmla="*/ 336507 w 612208"/>
              <a:gd name="connsiteY728" fmla="*/ 115668 h 1443536"/>
              <a:gd name="connsiteX729" fmla="*/ 334728 w 612208"/>
              <a:gd name="connsiteY729" fmla="*/ 113986 h 1443536"/>
              <a:gd name="connsiteX730" fmla="*/ 332321 w 612208"/>
              <a:gd name="connsiteY730" fmla="*/ 112284 h 1443536"/>
              <a:gd name="connsiteX731" fmla="*/ 270311 w 612208"/>
              <a:gd name="connsiteY731" fmla="*/ 84658 h 1443536"/>
              <a:gd name="connsiteX732" fmla="*/ 235824 w 612208"/>
              <a:gd name="connsiteY732" fmla="*/ 76905 h 1443536"/>
              <a:gd name="connsiteX733" fmla="*/ 200707 w 612208"/>
              <a:gd name="connsiteY733" fmla="*/ 77953 h 1443536"/>
              <a:gd name="connsiteX734" fmla="*/ 161713 w 612208"/>
              <a:gd name="connsiteY734" fmla="*/ 95831 h 1443536"/>
              <a:gd name="connsiteX735" fmla="*/ 135297 w 612208"/>
              <a:gd name="connsiteY735" fmla="*/ 128187 h 1443536"/>
              <a:gd name="connsiteX736" fmla="*/ 111187 w 612208"/>
              <a:gd name="connsiteY736" fmla="*/ 188834 h 1443536"/>
              <a:gd name="connsiteX737" fmla="*/ 103430 w 612208"/>
              <a:gd name="connsiteY737" fmla="*/ 253935 h 1443536"/>
              <a:gd name="connsiteX738" fmla="*/ 104688 w 612208"/>
              <a:gd name="connsiteY738" fmla="*/ 269662 h 1443536"/>
              <a:gd name="connsiteX739" fmla="*/ 108462 w 612208"/>
              <a:gd name="connsiteY739" fmla="*/ 286647 h 1443536"/>
              <a:gd name="connsiteX740" fmla="*/ 146094 w 612208"/>
              <a:gd name="connsiteY740" fmla="*/ 266517 h 1443536"/>
              <a:gd name="connsiteX741" fmla="*/ 180581 w 612208"/>
              <a:gd name="connsiteY741" fmla="*/ 243870 h 1443536"/>
              <a:gd name="connsiteX742" fmla="*/ 168841 w 612208"/>
              <a:gd name="connsiteY742" fmla="*/ 255193 h 1443536"/>
              <a:gd name="connsiteX743" fmla="*/ 157100 w 612208"/>
              <a:gd name="connsiteY743" fmla="*/ 269033 h 1443536"/>
              <a:gd name="connsiteX744" fmla="*/ 149029 w 612208"/>
              <a:gd name="connsiteY744" fmla="*/ 279937 h 1443536"/>
              <a:gd name="connsiteX745" fmla="*/ 145360 w 612208"/>
              <a:gd name="connsiteY745" fmla="*/ 293357 h 1443536"/>
              <a:gd name="connsiteX746" fmla="*/ 139280 w 612208"/>
              <a:gd name="connsiteY746" fmla="*/ 308958 h 1443536"/>
              <a:gd name="connsiteX747" fmla="*/ 129427 w 612208"/>
              <a:gd name="connsiteY747" fmla="*/ 322613 h 1443536"/>
              <a:gd name="connsiteX748" fmla="*/ 96721 w 612208"/>
              <a:gd name="connsiteY748" fmla="*/ 355350 h 1443536"/>
              <a:gd name="connsiteX749" fmla="*/ 86251 w 612208"/>
              <a:gd name="connsiteY749" fmla="*/ 360225 h 1443536"/>
              <a:gd name="connsiteX750" fmla="*/ 75819 w 612208"/>
              <a:gd name="connsiteY750" fmla="*/ 364516 h 1443536"/>
              <a:gd name="connsiteX751" fmla="*/ 70614 w 612208"/>
              <a:gd name="connsiteY751" fmla="*/ 364516 h 1443536"/>
              <a:gd name="connsiteX752" fmla="*/ 69160 w 612208"/>
              <a:gd name="connsiteY752" fmla="*/ 359483 h 1443536"/>
              <a:gd name="connsiteX753" fmla="*/ 67274 w 612208"/>
              <a:gd name="connsiteY753" fmla="*/ 355240 h 1443536"/>
              <a:gd name="connsiteX754" fmla="*/ 61616 w 612208"/>
              <a:gd name="connsiteY754" fmla="*/ 355292 h 1443536"/>
              <a:gd name="connsiteX755" fmla="*/ 49881 w 612208"/>
              <a:gd name="connsiteY755" fmla="*/ 355400 h 1443536"/>
              <a:gd name="connsiteX756" fmla="*/ 40661 w 612208"/>
              <a:gd name="connsiteY756" fmla="*/ 348606 h 1443536"/>
              <a:gd name="connsiteX757" fmla="*/ 35422 w 612208"/>
              <a:gd name="connsiteY757" fmla="*/ 344434 h 1443536"/>
              <a:gd name="connsiteX758" fmla="*/ 28926 w 612208"/>
              <a:gd name="connsiteY758" fmla="*/ 340263 h 1443536"/>
              <a:gd name="connsiteX759" fmla="*/ 17506 w 612208"/>
              <a:gd name="connsiteY759" fmla="*/ 335345 h 1443536"/>
              <a:gd name="connsiteX760" fmla="*/ 15515 w 612208"/>
              <a:gd name="connsiteY760" fmla="*/ 320942 h 1443536"/>
              <a:gd name="connsiteX761" fmla="*/ 23583 w 612208"/>
              <a:gd name="connsiteY761" fmla="*/ 300370 h 1443536"/>
              <a:gd name="connsiteX762" fmla="*/ 34793 w 612208"/>
              <a:gd name="connsiteY762" fmla="*/ 281615 h 1443536"/>
              <a:gd name="connsiteX763" fmla="*/ 49357 w 612208"/>
              <a:gd name="connsiteY763" fmla="*/ 257605 h 1443536"/>
              <a:gd name="connsiteX764" fmla="*/ 63292 w 612208"/>
              <a:gd name="connsiteY764" fmla="*/ 232966 h 1443536"/>
              <a:gd name="connsiteX765" fmla="*/ 69774 w 612208"/>
              <a:gd name="connsiteY765" fmla="*/ 221118 h 1443536"/>
              <a:gd name="connsiteX766" fmla="*/ 77483 w 612208"/>
              <a:gd name="connsiteY766" fmla="*/ 208641 h 1443536"/>
              <a:gd name="connsiteX767" fmla="*/ 101969 w 612208"/>
              <a:gd name="connsiteY767" fmla="*/ 166832 h 1443536"/>
              <a:gd name="connsiteX768" fmla="*/ 127749 w 612208"/>
              <a:gd name="connsiteY768" fmla="*/ 125688 h 1443536"/>
              <a:gd name="connsiteX769" fmla="*/ 185613 w 612208"/>
              <a:gd name="connsiteY769" fmla="*/ 77953 h 1443536"/>
              <a:gd name="connsiteX770" fmla="*/ 208779 w 612208"/>
              <a:gd name="connsiteY770" fmla="*/ 72400 h 1443536"/>
              <a:gd name="connsiteX771" fmla="*/ 232574 w 612208"/>
              <a:gd name="connsiteY771" fmla="*/ 71247 h 1443536"/>
              <a:gd name="connsiteX772" fmla="*/ 267481 w 612208"/>
              <a:gd name="connsiteY772" fmla="*/ 70828 h 1443536"/>
              <a:gd name="connsiteX773" fmla="*/ 303016 w 612208"/>
              <a:gd name="connsiteY773" fmla="*/ 70409 h 1443536"/>
              <a:gd name="connsiteX774" fmla="*/ 303541 w 612208"/>
              <a:gd name="connsiteY774" fmla="*/ 70304 h 1443536"/>
              <a:gd name="connsiteX775" fmla="*/ 304693 w 612208"/>
              <a:gd name="connsiteY775" fmla="*/ 69571 h 1443536"/>
              <a:gd name="connsiteX776" fmla="*/ 304796 w 612208"/>
              <a:gd name="connsiteY776" fmla="*/ 68628 h 1443536"/>
              <a:gd name="connsiteX777" fmla="*/ 305518 w 612208"/>
              <a:gd name="connsiteY777" fmla="*/ 67056 h 1443536"/>
              <a:gd name="connsiteX778" fmla="*/ 266526 w 612208"/>
              <a:gd name="connsiteY778" fmla="*/ 38557 h 1443536"/>
              <a:gd name="connsiteX779" fmla="*/ 237596 w 612208"/>
              <a:gd name="connsiteY779" fmla="*/ 0 h 1443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</a:cxnLst>
            <a:rect l="l" t="t" r="r" b="b"/>
            <a:pathLst>
              <a:path w="612208" h="1443536">
                <a:moveTo>
                  <a:pt x="351541" y="1430500"/>
                </a:moveTo>
                <a:lnTo>
                  <a:pt x="348280" y="1431338"/>
                </a:lnTo>
                <a:cubicBezTo>
                  <a:pt x="347879" y="1431722"/>
                  <a:pt x="347634" y="1432001"/>
                  <a:pt x="347547" y="1432176"/>
                </a:cubicBezTo>
                <a:cubicBezTo>
                  <a:pt x="347459" y="1432351"/>
                  <a:pt x="347425" y="1432630"/>
                  <a:pt x="347442" y="1433014"/>
                </a:cubicBezTo>
                <a:cubicBezTo>
                  <a:pt x="349398" y="1435529"/>
                  <a:pt x="351350" y="1437415"/>
                  <a:pt x="353295" y="1438672"/>
                </a:cubicBezTo>
                <a:lnTo>
                  <a:pt x="361605" y="1440555"/>
                </a:lnTo>
                <a:lnTo>
                  <a:pt x="372394" y="1437519"/>
                </a:lnTo>
                <a:cubicBezTo>
                  <a:pt x="375837" y="1435930"/>
                  <a:pt x="379228" y="1433870"/>
                  <a:pt x="382566" y="1431338"/>
                </a:cubicBezTo>
                <a:lnTo>
                  <a:pt x="382566" y="1430500"/>
                </a:lnTo>
                <a:cubicBezTo>
                  <a:pt x="381709" y="1430884"/>
                  <a:pt x="380696" y="1431163"/>
                  <a:pt x="379525" y="1431338"/>
                </a:cubicBezTo>
                <a:cubicBezTo>
                  <a:pt x="378354" y="1431512"/>
                  <a:pt x="377130" y="1431792"/>
                  <a:pt x="375855" y="1432176"/>
                </a:cubicBezTo>
                <a:cubicBezTo>
                  <a:pt x="373338" y="1432647"/>
                  <a:pt x="370821" y="1432962"/>
                  <a:pt x="368305" y="1433119"/>
                </a:cubicBezTo>
                <a:cubicBezTo>
                  <a:pt x="365788" y="1433276"/>
                  <a:pt x="363272" y="1432962"/>
                  <a:pt x="360755" y="1432176"/>
                </a:cubicBezTo>
                <a:close/>
                <a:moveTo>
                  <a:pt x="177287" y="1382750"/>
                </a:moveTo>
                <a:cubicBezTo>
                  <a:pt x="169394" y="1384976"/>
                  <a:pt x="161711" y="1387254"/>
                  <a:pt x="154237" y="1389585"/>
                </a:cubicBezTo>
                <a:cubicBezTo>
                  <a:pt x="146763" y="1391916"/>
                  <a:pt x="139079" y="1393564"/>
                  <a:pt x="131186" y="1394528"/>
                </a:cubicBezTo>
                <a:cubicBezTo>
                  <a:pt x="123573" y="1395720"/>
                  <a:pt x="115750" y="1396280"/>
                  <a:pt x="107717" y="1396210"/>
                </a:cubicBezTo>
                <a:cubicBezTo>
                  <a:pt x="99684" y="1396140"/>
                  <a:pt x="91861" y="1395860"/>
                  <a:pt x="84247" y="1395369"/>
                </a:cubicBezTo>
                <a:cubicBezTo>
                  <a:pt x="83863" y="1395772"/>
                  <a:pt x="83584" y="1396018"/>
                  <a:pt x="83409" y="1396105"/>
                </a:cubicBezTo>
                <a:cubicBezTo>
                  <a:pt x="83234" y="1396193"/>
                  <a:pt x="82955" y="1396228"/>
                  <a:pt x="82571" y="1396210"/>
                </a:cubicBezTo>
                <a:cubicBezTo>
                  <a:pt x="83357" y="1396649"/>
                  <a:pt x="83881" y="1397034"/>
                  <a:pt x="84142" y="1397367"/>
                </a:cubicBezTo>
                <a:cubicBezTo>
                  <a:pt x="84404" y="1397700"/>
                  <a:pt x="84719" y="1397875"/>
                  <a:pt x="85085" y="1397893"/>
                </a:cubicBezTo>
                <a:lnTo>
                  <a:pt x="89276" y="1397893"/>
                </a:lnTo>
                <a:cubicBezTo>
                  <a:pt x="92140" y="1398734"/>
                  <a:pt x="94795" y="1399365"/>
                  <a:pt x="97239" y="1399786"/>
                </a:cubicBezTo>
                <a:cubicBezTo>
                  <a:pt x="99684" y="1400206"/>
                  <a:pt x="102338" y="1400417"/>
                  <a:pt x="105202" y="1400417"/>
                </a:cubicBezTo>
                <a:lnTo>
                  <a:pt x="125319" y="1400417"/>
                </a:lnTo>
                <a:lnTo>
                  <a:pt x="141245" y="1397052"/>
                </a:lnTo>
                <a:lnTo>
                  <a:pt x="151303" y="1392845"/>
                </a:lnTo>
                <a:cubicBezTo>
                  <a:pt x="155075" y="1392074"/>
                  <a:pt x="158637" y="1391303"/>
                  <a:pt x="161990" y="1390532"/>
                </a:cubicBezTo>
                <a:cubicBezTo>
                  <a:pt x="165343" y="1389761"/>
                  <a:pt x="168486" y="1388569"/>
                  <a:pt x="171420" y="1386956"/>
                </a:cubicBezTo>
                <a:lnTo>
                  <a:pt x="177287" y="1383591"/>
                </a:lnTo>
                <a:close/>
                <a:moveTo>
                  <a:pt x="454705" y="1047455"/>
                </a:moveTo>
                <a:cubicBezTo>
                  <a:pt x="450074" y="1047542"/>
                  <a:pt x="445285" y="1047995"/>
                  <a:pt x="440339" y="1048814"/>
                </a:cubicBezTo>
                <a:cubicBezTo>
                  <a:pt x="435392" y="1049633"/>
                  <a:pt x="430394" y="1050295"/>
                  <a:pt x="425342" y="1050801"/>
                </a:cubicBezTo>
                <a:cubicBezTo>
                  <a:pt x="422057" y="1050801"/>
                  <a:pt x="418980" y="1051010"/>
                  <a:pt x="416114" y="1051428"/>
                </a:cubicBezTo>
                <a:cubicBezTo>
                  <a:pt x="413248" y="1051846"/>
                  <a:pt x="410172" y="1052473"/>
                  <a:pt x="406886" y="1053310"/>
                </a:cubicBezTo>
                <a:cubicBezTo>
                  <a:pt x="403110" y="1054182"/>
                  <a:pt x="399335" y="1055160"/>
                  <a:pt x="395560" y="1056243"/>
                </a:cubicBezTo>
                <a:cubicBezTo>
                  <a:pt x="391785" y="1057325"/>
                  <a:pt x="388010" y="1058304"/>
                  <a:pt x="384234" y="1059177"/>
                </a:cubicBezTo>
                <a:cubicBezTo>
                  <a:pt x="382242" y="1060295"/>
                  <a:pt x="380983" y="1061203"/>
                  <a:pt x="380459" y="1061902"/>
                </a:cubicBezTo>
                <a:cubicBezTo>
                  <a:pt x="379935" y="1062601"/>
                  <a:pt x="379515" y="1063929"/>
                  <a:pt x="379201" y="1065885"/>
                </a:cubicBezTo>
                <a:cubicBezTo>
                  <a:pt x="379183" y="1068820"/>
                  <a:pt x="379008" y="1071755"/>
                  <a:pt x="378676" y="1074689"/>
                </a:cubicBezTo>
                <a:cubicBezTo>
                  <a:pt x="378344" y="1077624"/>
                  <a:pt x="377960" y="1080559"/>
                  <a:pt x="377523" y="1083494"/>
                </a:cubicBezTo>
                <a:cubicBezTo>
                  <a:pt x="377086" y="1085555"/>
                  <a:pt x="376701" y="1087302"/>
                  <a:pt x="376369" y="1088734"/>
                </a:cubicBezTo>
                <a:cubicBezTo>
                  <a:pt x="376037" y="1090167"/>
                  <a:pt x="375862" y="1091495"/>
                  <a:pt x="375845" y="1092717"/>
                </a:cubicBezTo>
                <a:cubicBezTo>
                  <a:pt x="375373" y="1095163"/>
                  <a:pt x="374849" y="1097399"/>
                  <a:pt x="374272" y="1099425"/>
                </a:cubicBezTo>
                <a:cubicBezTo>
                  <a:pt x="373695" y="1101452"/>
                  <a:pt x="373381" y="1103688"/>
                  <a:pt x="373328" y="1106133"/>
                </a:cubicBezTo>
                <a:cubicBezTo>
                  <a:pt x="372524" y="1107409"/>
                  <a:pt x="372035" y="1108841"/>
                  <a:pt x="371860" y="1110431"/>
                </a:cubicBezTo>
                <a:cubicBezTo>
                  <a:pt x="371685" y="1112020"/>
                  <a:pt x="371615" y="1113663"/>
                  <a:pt x="371650" y="1115357"/>
                </a:cubicBezTo>
                <a:lnTo>
                  <a:pt x="369133" y="1123742"/>
                </a:lnTo>
                <a:lnTo>
                  <a:pt x="365778" y="1137997"/>
                </a:lnTo>
                <a:cubicBezTo>
                  <a:pt x="364964" y="1140093"/>
                  <a:pt x="364305" y="1142189"/>
                  <a:pt x="363800" y="1144286"/>
                </a:cubicBezTo>
                <a:cubicBezTo>
                  <a:pt x="363296" y="1146382"/>
                  <a:pt x="362840" y="1148478"/>
                  <a:pt x="362433" y="1150574"/>
                </a:cubicBezTo>
                <a:cubicBezTo>
                  <a:pt x="360790" y="1154348"/>
                  <a:pt x="359252" y="1158121"/>
                  <a:pt x="357819" y="1161894"/>
                </a:cubicBezTo>
                <a:cubicBezTo>
                  <a:pt x="356386" y="1165667"/>
                  <a:pt x="354848" y="1169441"/>
                  <a:pt x="353205" y="1173214"/>
                </a:cubicBezTo>
                <a:lnTo>
                  <a:pt x="345766" y="1195015"/>
                </a:lnTo>
                <a:cubicBezTo>
                  <a:pt x="344072" y="1197548"/>
                  <a:pt x="342430" y="1200238"/>
                  <a:pt x="340841" y="1203086"/>
                </a:cubicBezTo>
                <a:cubicBezTo>
                  <a:pt x="339252" y="1205933"/>
                  <a:pt x="337820" y="1208833"/>
                  <a:pt x="336545" y="1211785"/>
                </a:cubicBezTo>
                <a:cubicBezTo>
                  <a:pt x="336493" y="1212659"/>
                  <a:pt x="336388" y="1213637"/>
                  <a:pt x="336231" y="1214720"/>
                </a:cubicBezTo>
                <a:cubicBezTo>
                  <a:pt x="336074" y="1215803"/>
                  <a:pt x="336179" y="1216781"/>
                  <a:pt x="336545" y="1217655"/>
                </a:cubicBezTo>
                <a:cubicBezTo>
                  <a:pt x="336912" y="1219332"/>
                  <a:pt x="337226" y="1221009"/>
                  <a:pt x="337488" y="1222686"/>
                </a:cubicBezTo>
                <a:cubicBezTo>
                  <a:pt x="337750" y="1224363"/>
                  <a:pt x="338274" y="1226040"/>
                  <a:pt x="339060" y="1227717"/>
                </a:cubicBezTo>
                <a:cubicBezTo>
                  <a:pt x="340335" y="1231420"/>
                  <a:pt x="341557" y="1234914"/>
                  <a:pt x="342727" y="1238198"/>
                </a:cubicBezTo>
                <a:cubicBezTo>
                  <a:pt x="343897" y="1241482"/>
                  <a:pt x="344910" y="1244976"/>
                  <a:pt x="345766" y="1248680"/>
                </a:cubicBezTo>
                <a:cubicBezTo>
                  <a:pt x="347448" y="1252907"/>
                  <a:pt x="349034" y="1257239"/>
                  <a:pt x="350525" y="1261677"/>
                </a:cubicBezTo>
                <a:cubicBezTo>
                  <a:pt x="352015" y="1266114"/>
                  <a:pt x="353219" y="1270446"/>
                  <a:pt x="354134" y="1274673"/>
                </a:cubicBezTo>
                <a:cubicBezTo>
                  <a:pt x="355347" y="1277608"/>
                  <a:pt x="356456" y="1280543"/>
                  <a:pt x="357461" y="1283478"/>
                </a:cubicBezTo>
                <a:cubicBezTo>
                  <a:pt x="358466" y="1286412"/>
                  <a:pt x="359575" y="1289347"/>
                  <a:pt x="360788" y="1292282"/>
                </a:cubicBezTo>
                <a:lnTo>
                  <a:pt x="366617" y="1305698"/>
                </a:lnTo>
                <a:cubicBezTo>
                  <a:pt x="367403" y="1308650"/>
                  <a:pt x="368137" y="1311550"/>
                  <a:pt x="368820" y="1314398"/>
                </a:cubicBezTo>
                <a:cubicBezTo>
                  <a:pt x="369503" y="1317245"/>
                  <a:pt x="370450" y="1319935"/>
                  <a:pt x="371660" y="1322468"/>
                </a:cubicBezTo>
                <a:cubicBezTo>
                  <a:pt x="371643" y="1324110"/>
                  <a:pt x="371888" y="1325648"/>
                  <a:pt x="372394" y="1327080"/>
                </a:cubicBezTo>
                <a:cubicBezTo>
                  <a:pt x="372901" y="1328512"/>
                  <a:pt x="373775" y="1330050"/>
                  <a:pt x="375016" y="1331692"/>
                </a:cubicBezTo>
                <a:cubicBezTo>
                  <a:pt x="375418" y="1330871"/>
                  <a:pt x="375872" y="1330207"/>
                  <a:pt x="376379" y="1329700"/>
                </a:cubicBezTo>
                <a:cubicBezTo>
                  <a:pt x="376886" y="1329194"/>
                  <a:pt x="377550" y="1328740"/>
                  <a:pt x="378371" y="1328338"/>
                </a:cubicBezTo>
                <a:cubicBezTo>
                  <a:pt x="379630" y="1327028"/>
                  <a:pt x="380888" y="1325455"/>
                  <a:pt x="382146" y="1323621"/>
                </a:cubicBezTo>
                <a:cubicBezTo>
                  <a:pt x="383404" y="1321787"/>
                  <a:pt x="384663" y="1320005"/>
                  <a:pt x="385921" y="1318276"/>
                </a:cubicBezTo>
                <a:lnTo>
                  <a:pt x="408570" y="1287251"/>
                </a:lnTo>
                <a:cubicBezTo>
                  <a:pt x="411856" y="1283460"/>
                  <a:pt x="414722" y="1279512"/>
                  <a:pt x="417169" y="1275407"/>
                </a:cubicBezTo>
                <a:cubicBezTo>
                  <a:pt x="419615" y="1271302"/>
                  <a:pt x="422062" y="1267144"/>
                  <a:pt x="424509" y="1262934"/>
                </a:cubicBezTo>
                <a:cubicBezTo>
                  <a:pt x="426955" y="1259930"/>
                  <a:pt x="429192" y="1256715"/>
                  <a:pt x="431220" y="1253291"/>
                </a:cubicBezTo>
                <a:cubicBezTo>
                  <a:pt x="433247" y="1249868"/>
                  <a:pt x="435484" y="1246653"/>
                  <a:pt x="437931" y="1243649"/>
                </a:cubicBezTo>
                <a:cubicBezTo>
                  <a:pt x="440080" y="1239474"/>
                  <a:pt x="442282" y="1235246"/>
                  <a:pt x="444537" y="1230966"/>
                </a:cubicBezTo>
                <a:cubicBezTo>
                  <a:pt x="446791" y="1226686"/>
                  <a:pt x="448784" y="1222249"/>
                  <a:pt x="450514" y="1217655"/>
                </a:cubicBezTo>
                <a:cubicBezTo>
                  <a:pt x="452628" y="1213882"/>
                  <a:pt x="454690" y="1210108"/>
                  <a:pt x="456700" y="1206335"/>
                </a:cubicBezTo>
                <a:cubicBezTo>
                  <a:pt x="458710" y="1202562"/>
                  <a:pt x="460563" y="1198788"/>
                  <a:pt x="462258" y="1195015"/>
                </a:cubicBezTo>
                <a:cubicBezTo>
                  <a:pt x="463568" y="1191661"/>
                  <a:pt x="464932" y="1188307"/>
                  <a:pt x="466347" y="1184953"/>
                </a:cubicBezTo>
                <a:cubicBezTo>
                  <a:pt x="467763" y="1181599"/>
                  <a:pt x="468916" y="1178245"/>
                  <a:pt x="469808" y="1174891"/>
                </a:cubicBezTo>
                <a:cubicBezTo>
                  <a:pt x="471503" y="1171956"/>
                  <a:pt x="472936" y="1168812"/>
                  <a:pt x="474107" y="1165458"/>
                </a:cubicBezTo>
                <a:cubicBezTo>
                  <a:pt x="475278" y="1162104"/>
                  <a:pt x="476082" y="1158540"/>
                  <a:pt x="476518" y="1154767"/>
                </a:cubicBezTo>
                <a:cubicBezTo>
                  <a:pt x="477759" y="1150173"/>
                  <a:pt x="478843" y="1145526"/>
                  <a:pt x="479769" y="1140827"/>
                </a:cubicBezTo>
                <a:cubicBezTo>
                  <a:pt x="480695" y="1136128"/>
                  <a:pt x="481569" y="1131271"/>
                  <a:pt x="482391" y="1126258"/>
                </a:cubicBezTo>
                <a:cubicBezTo>
                  <a:pt x="482862" y="1120737"/>
                  <a:pt x="483387" y="1115008"/>
                  <a:pt x="483963" y="1109068"/>
                </a:cubicBezTo>
                <a:cubicBezTo>
                  <a:pt x="484540" y="1103129"/>
                  <a:pt x="484854" y="1097399"/>
                  <a:pt x="484907" y="1091879"/>
                </a:cubicBezTo>
                <a:cubicBezTo>
                  <a:pt x="484907" y="1085538"/>
                  <a:pt x="484278" y="1079144"/>
                  <a:pt x="483020" y="1072698"/>
                </a:cubicBezTo>
                <a:cubicBezTo>
                  <a:pt x="481761" y="1066252"/>
                  <a:pt x="479874" y="1060068"/>
                  <a:pt x="477357" y="1054146"/>
                </a:cubicBezTo>
                <a:cubicBezTo>
                  <a:pt x="477007" y="1052804"/>
                  <a:pt x="476448" y="1051515"/>
                  <a:pt x="475679" y="1050278"/>
                </a:cubicBezTo>
                <a:cubicBezTo>
                  <a:pt x="474910" y="1049041"/>
                  <a:pt x="473512" y="1048379"/>
                  <a:pt x="471484" y="1048292"/>
                </a:cubicBezTo>
                <a:cubicBezTo>
                  <a:pt x="468950" y="1047891"/>
                  <a:pt x="466258" y="1047647"/>
                  <a:pt x="463410" y="1047560"/>
                </a:cubicBezTo>
                <a:cubicBezTo>
                  <a:pt x="460561" y="1047473"/>
                  <a:pt x="457659" y="1047438"/>
                  <a:pt x="454705" y="1047455"/>
                </a:cubicBezTo>
                <a:close/>
                <a:moveTo>
                  <a:pt x="451038" y="1039196"/>
                </a:moveTo>
                <a:cubicBezTo>
                  <a:pt x="448189" y="1039040"/>
                  <a:pt x="445498" y="1039562"/>
                  <a:pt x="442964" y="1040765"/>
                </a:cubicBezTo>
                <a:cubicBezTo>
                  <a:pt x="440045" y="1040730"/>
                  <a:pt x="437074" y="1040799"/>
                  <a:pt x="434051" y="1040974"/>
                </a:cubicBezTo>
                <a:cubicBezTo>
                  <a:pt x="431027" y="1041148"/>
                  <a:pt x="427847" y="1041636"/>
                  <a:pt x="424509" y="1042437"/>
                </a:cubicBezTo>
                <a:cubicBezTo>
                  <a:pt x="420384" y="1042855"/>
                  <a:pt x="416470" y="1043483"/>
                  <a:pt x="412765" y="1044319"/>
                </a:cubicBezTo>
                <a:cubicBezTo>
                  <a:pt x="409060" y="1045155"/>
                  <a:pt x="405145" y="1046201"/>
                  <a:pt x="401021" y="1047455"/>
                </a:cubicBezTo>
                <a:lnTo>
                  <a:pt x="383404" y="1054146"/>
                </a:lnTo>
                <a:cubicBezTo>
                  <a:pt x="382566" y="1054163"/>
                  <a:pt x="381936" y="1054338"/>
                  <a:pt x="381517" y="1054670"/>
                </a:cubicBezTo>
                <a:cubicBezTo>
                  <a:pt x="381098" y="1055002"/>
                  <a:pt x="380888" y="1055386"/>
                  <a:pt x="380888" y="1055823"/>
                </a:cubicBezTo>
                <a:cubicBezTo>
                  <a:pt x="381290" y="1055875"/>
                  <a:pt x="381744" y="1055980"/>
                  <a:pt x="382251" y="1056137"/>
                </a:cubicBezTo>
                <a:cubicBezTo>
                  <a:pt x="382758" y="1056295"/>
                  <a:pt x="383422" y="1056190"/>
                  <a:pt x="384243" y="1055823"/>
                </a:cubicBezTo>
                <a:lnTo>
                  <a:pt x="402698" y="1051637"/>
                </a:lnTo>
                <a:cubicBezTo>
                  <a:pt x="407644" y="1049668"/>
                  <a:pt x="412433" y="1048379"/>
                  <a:pt x="417064" y="1047769"/>
                </a:cubicBezTo>
                <a:cubicBezTo>
                  <a:pt x="421695" y="1047159"/>
                  <a:pt x="426693" y="1046497"/>
                  <a:pt x="432059" y="1045783"/>
                </a:cubicBezTo>
                <a:cubicBezTo>
                  <a:pt x="436655" y="1045765"/>
                  <a:pt x="441304" y="1045591"/>
                  <a:pt x="446005" y="1045260"/>
                </a:cubicBezTo>
                <a:cubicBezTo>
                  <a:pt x="450706" y="1044929"/>
                  <a:pt x="455564" y="1044545"/>
                  <a:pt x="460580" y="1044110"/>
                </a:cubicBezTo>
                <a:cubicBezTo>
                  <a:pt x="462205" y="1044145"/>
                  <a:pt x="463568" y="1044284"/>
                  <a:pt x="464669" y="1044528"/>
                </a:cubicBezTo>
                <a:cubicBezTo>
                  <a:pt x="465770" y="1044772"/>
                  <a:pt x="466924" y="1044911"/>
                  <a:pt x="468130" y="1044946"/>
                </a:cubicBezTo>
                <a:lnTo>
                  <a:pt x="470646" y="1044946"/>
                </a:lnTo>
                <a:cubicBezTo>
                  <a:pt x="469860" y="1044511"/>
                  <a:pt x="469336" y="1044127"/>
                  <a:pt x="469073" y="1043796"/>
                </a:cubicBezTo>
                <a:cubicBezTo>
                  <a:pt x="468811" y="1043465"/>
                  <a:pt x="468497" y="1043291"/>
                  <a:pt x="468130" y="1043274"/>
                </a:cubicBezTo>
                <a:cubicBezTo>
                  <a:pt x="466889" y="1042803"/>
                  <a:pt x="465596" y="1042280"/>
                  <a:pt x="464250" y="1041705"/>
                </a:cubicBezTo>
                <a:cubicBezTo>
                  <a:pt x="462904" y="1041130"/>
                  <a:pt x="461401" y="1040817"/>
                  <a:pt x="459741" y="1040765"/>
                </a:cubicBezTo>
                <a:cubicBezTo>
                  <a:pt x="456788" y="1039876"/>
                  <a:pt x="453887" y="1039353"/>
                  <a:pt x="451038" y="1039196"/>
                </a:cubicBezTo>
                <a:close/>
                <a:moveTo>
                  <a:pt x="468130" y="990549"/>
                </a:moveTo>
                <a:cubicBezTo>
                  <a:pt x="462223" y="991003"/>
                  <a:pt x="456211" y="991981"/>
                  <a:pt x="450094" y="993483"/>
                </a:cubicBezTo>
                <a:cubicBezTo>
                  <a:pt x="443977" y="994985"/>
                  <a:pt x="437966" y="996801"/>
                  <a:pt x="432059" y="998931"/>
                </a:cubicBezTo>
                <a:cubicBezTo>
                  <a:pt x="432461" y="998984"/>
                  <a:pt x="432915" y="999088"/>
                  <a:pt x="433422" y="999246"/>
                </a:cubicBezTo>
                <a:cubicBezTo>
                  <a:pt x="433929" y="999403"/>
                  <a:pt x="434593" y="999298"/>
                  <a:pt x="435414" y="998931"/>
                </a:cubicBezTo>
                <a:cubicBezTo>
                  <a:pt x="436200" y="998949"/>
                  <a:pt x="436935" y="998914"/>
                  <a:pt x="437616" y="998827"/>
                </a:cubicBezTo>
                <a:cubicBezTo>
                  <a:pt x="438298" y="998739"/>
                  <a:pt x="439241" y="998495"/>
                  <a:pt x="440447" y="998093"/>
                </a:cubicBezTo>
                <a:lnTo>
                  <a:pt x="461419" y="992226"/>
                </a:lnTo>
                <a:cubicBezTo>
                  <a:pt x="462695" y="992243"/>
                  <a:pt x="463918" y="992208"/>
                  <a:pt x="465089" y="992121"/>
                </a:cubicBezTo>
                <a:cubicBezTo>
                  <a:pt x="466260" y="992034"/>
                  <a:pt x="467273" y="991789"/>
                  <a:pt x="468130" y="991388"/>
                </a:cubicBezTo>
                <a:close/>
                <a:moveTo>
                  <a:pt x="344089" y="811175"/>
                </a:moveTo>
                <a:cubicBezTo>
                  <a:pt x="344892" y="813375"/>
                  <a:pt x="345588" y="815889"/>
                  <a:pt x="346175" y="818718"/>
                </a:cubicBezTo>
                <a:cubicBezTo>
                  <a:pt x="346762" y="821547"/>
                  <a:pt x="347451" y="824062"/>
                  <a:pt x="348241" y="826262"/>
                </a:cubicBezTo>
                <a:cubicBezTo>
                  <a:pt x="350854" y="832269"/>
                  <a:pt x="352229" y="837857"/>
                  <a:pt x="352366" y="843026"/>
                </a:cubicBezTo>
                <a:lnTo>
                  <a:pt x="358293" y="862305"/>
                </a:lnTo>
                <a:cubicBezTo>
                  <a:pt x="359176" y="866443"/>
                  <a:pt x="360112" y="870530"/>
                  <a:pt x="361100" y="874563"/>
                </a:cubicBezTo>
                <a:cubicBezTo>
                  <a:pt x="362087" y="878597"/>
                  <a:pt x="362815" y="882893"/>
                  <a:pt x="363283" y="887451"/>
                </a:cubicBezTo>
                <a:cubicBezTo>
                  <a:pt x="364062" y="888795"/>
                  <a:pt x="364582" y="890507"/>
                  <a:pt x="364842" y="892585"/>
                </a:cubicBezTo>
                <a:cubicBezTo>
                  <a:pt x="365102" y="894663"/>
                  <a:pt x="365414" y="896584"/>
                  <a:pt x="365778" y="898347"/>
                </a:cubicBezTo>
                <a:cubicBezTo>
                  <a:pt x="365830" y="900408"/>
                  <a:pt x="366145" y="902154"/>
                  <a:pt x="366723" y="903586"/>
                </a:cubicBezTo>
                <a:cubicBezTo>
                  <a:pt x="367301" y="905018"/>
                  <a:pt x="367828" y="906345"/>
                  <a:pt x="368305" y="907568"/>
                </a:cubicBezTo>
                <a:cubicBezTo>
                  <a:pt x="368759" y="916770"/>
                  <a:pt x="369528" y="925816"/>
                  <a:pt x="370612" y="934704"/>
                </a:cubicBezTo>
                <a:cubicBezTo>
                  <a:pt x="371695" y="943593"/>
                  <a:pt x="372884" y="952429"/>
                  <a:pt x="374177" y="961212"/>
                </a:cubicBezTo>
                <a:cubicBezTo>
                  <a:pt x="375068" y="966730"/>
                  <a:pt x="376012" y="972458"/>
                  <a:pt x="377008" y="978395"/>
                </a:cubicBezTo>
                <a:cubicBezTo>
                  <a:pt x="378004" y="984333"/>
                  <a:pt x="378738" y="990060"/>
                  <a:pt x="379210" y="995579"/>
                </a:cubicBezTo>
                <a:cubicBezTo>
                  <a:pt x="379263" y="996015"/>
                  <a:pt x="379577" y="996399"/>
                  <a:pt x="380154" y="996731"/>
                </a:cubicBezTo>
                <a:cubicBezTo>
                  <a:pt x="380731" y="997063"/>
                  <a:pt x="381255" y="997237"/>
                  <a:pt x="381727" y="997255"/>
                </a:cubicBezTo>
                <a:cubicBezTo>
                  <a:pt x="386707" y="996853"/>
                  <a:pt x="391636" y="996609"/>
                  <a:pt x="396512" y="996521"/>
                </a:cubicBezTo>
                <a:cubicBezTo>
                  <a:pt x="401388" y="996434"/>
                  <a:pt x="406526" y="996399"/>
                  <a:pt x="411926" y="996417"/>
                </a:cubicBezTo>
                <a:cubicBezTo>
                  <a:pt x="413167" y="996399"/>
                  <a:pt x="414250" y="996434"/>
                  <a:pt x="415176" y="996521"/>
                </a:cubicBezTo>
                <a:cubicBezTo>
                  <a:pt x="416103" y="996609"/>
                  <a:pt x="416976" y="996853"/>
                  <a:pt x="417798" y="997255"/>
                </a:cubicBezTo>
                <a:cubicBezTo>
                  <a:pt x="420280" y="997587"/>
                  <a:pt x="422656" y="997552"/>
                  <a:pt x="424928" y="997150"/>
                </a:cubicBezTo>
                <a:cubicBezTo>
                  <a:pt x="427200" y="996749"/>
                  <a:pt x="429577" y="996504"/>
                  <a:pt x="432059" y="996417"/>
                </a:cubicBezTo>
                <a:cubicBezTo>
                  <a:pt x="433789" y="995509"/>
                  <a:pt x="435781" y="994601"/>
                  <a:pt x="438036" y="993693"/>
                </a:cubicBezTo>
                <a:cubicBezTo>
                  <a:pt x="440290" y="992785"/>
                  <a:pt x="442492" y="992296"/>
                  <a:pt x="444642" y="992226"/>
                </a:cubicBezTo>
                <a:cubicBezTo>
                  <a:pt x="447648" y="991353"/>
                  <a:pt x="450863" y="990584"/>
                  <a:pt x="454289" y="989921"/>
                </a:cubicBezTo>
                <a:cubicBezTo>
                  <a:pt x="457714" y="989257"/>
                  <a:pt x="460930" y="988908"/>
                  <a:pt x="463935" y="988873"/>
                </a:cubicBezTo>
                <a:cubicBezTo>
                  <a:pt x="467308" y="988436"/>
                  <a:pt x="470629" y="988052"/>
                  <a:pt x="473897" y="987720"/>
                </a:cubicBezTo>
                <a:cubicBezTo>
                  <a:pt x="477165" y="987389"/>
                  <a:pt x="480276" y="987214"/>
                  <a:pt x="483229" y="987197"/>
                </a:cubicBezTo>
                <a:cubicBezTo>
                  <a:pt x="485778" y="986777"/>
                  <a:pt x="488221" y="986568"/>
                  <a:pt x="490559" y="986568"/>
                </a:cubicBezTo>
                <a:cubicBezTo>
                  <a:pt x="492897" y="986568"/>
                  <a:pt x="494920" y="986777"/>
                  <a:pt x="496630" y="987197"/>
                </a:cubicBezTo>
                <a:cubicBezTo>
                  <a:pt x="503329" y="987057"/>
                  <a:pt x="509190" y="987336"/>
                  <a:pt x="514215" y="988035"/>
                </a:cubicBezTo>
                <a:cubicBezTo>
                  <a:pt x="517093" y="988436"/>
                  <a:pt x="519710" y="988890"/>
                  <a:pt x="522065" y="989397"/>
                </a:cubicBezTo>
                <a:cubicBezTo>
                  <a:pt x="524420" y="989903"/>
                  <a:pt x="526828" y="990567"/>
                  <a:pt x="529287" y="991388"/>
                </a:cubicBezTo>
                <a:cubicBezTo>
                  <a:pt x="533038" y="993029"/>
                  <a:pt x="536841" y="994566"/>
                  <a:pt x="540696" y="995998"/>
                </a:cubicBezTo>
                <a:cubicBezTo>
                  <a:pt x="544552" y="997430"/>
                  <a:pt x="548564" y="998966"/>
                  <a:pt x="552734" y="1000608"/>
                </a:cubicBezTo>
                <a:cubicBezTo>
                  <a:pt x="556031" y="1002319"/>
                  <a:pt x="559066" y="1004343"/>
                  <a:pt x="561840" y="1006680"/>
                </a:cubicBezTo>
                <a:cubicBezTo>
                  <a:pt x="564614" y="1009017"/>
                  <a:pt x="567440" y="1011458"/>
                  <a:pt x="570318" y="1014002"/>
                </a:cubicBezTo>
                <a:cubicBezTo>
                  <a:pt x="572761" y="1016180"/>
                  <a:pt x="574784" y="1018724"/>
                  <a:pt x="576389" y="1021633"/>
                </a:cubicBezTo>
                <a:cubicBezTo>
                  <a:pt x="577994" y="1024543"/>
                  <a:pt x="579599" y="1027296"/>
                  <a:pt x="581204" y="1029892"/>
                </a:cubicBezTo>
                <a:cubicBezTo>
                  <a:pt x="582513" y="1032819"/>
                  <a:pt x="583873" y="1035956"/>
                  <a:pt x="585286" y="1039301"/>
                </a:cubicBezTo>
                <a:cubicBezTo>
                  <a:pt x="586699" y="1042646"/>
                  <a:pt x="587851" y="1046201"/>
                  <a:pt x="588741" y="1049964"/>
                </a:cubicBezTo>
                <a:lnTo>
                  <a:pt x="591253" y="1068401"/>
                </a:lnTo>
                <a:lnTo>
                  <a:pt x="591253" y="1079301"/>
                </a:lnTo>
                <a:cubicBezTo>
                  <a:pt x="591184" y="1085153"/>
                  <a:pt x="590904" y="1091058"/>
                  <a:pt x="590416" y="1097015"/>
                </a:cubicBezTo>
                <a:cubicBezTo>
                  <a:pt x="589927" y="1102972"/>
                  <a:pt x="589648" y="1109086"/>
                  <a:pt x="589578" y="1115357"/>
                </a:cubicBezTo>
                <a:lnTo>
                  <a:pt x="587066" y="1132966"/>
                </a:lnTo>
                <a:cubicBezTo>
                  <a:pt x="586595" y="1134608"/>
                  <a:pt x="586071" y="1136355"/>
                  <a:pt x="585496" y="1138206"/>
                </a:cubicBezTo>
                <a:cubicBezTo>
                  <a:pt x="584920" y="1140058"/>
                  <a:pt x="584606" y="1142224"/>
                  <a:pt x="584554" y="1144705"/>
                </a:cubicBezTo>
                <a:lnTo>
                  <a:pt x="580367" y="1160636"/>
                </a:lnTo>
                <a:cubicBezTo>
                  <a:pt x="579390" y="1164829"/>
                  <a:pt x="577994" y="1169021"/>
                  <a:pt x="576180" y="1173214"/>
                </a:cubicBezTo>
                <a:lnTo>
                  <a:pt x="573668" y="1182438"/>
                </a:lnTo>
                <a:cubicBezTo>
                  <a:pt x="572813" y="1185268"/>
                  <a:pt x="571801" y="1187783"/>
                  <a:pt x="570632" y="1189984"/>
                </a:cubicBezTo>
                <a:cubicBezTo>
                  <a:pt x="569464" y="1192185"/>
                  <a:pt x="568242" y="1194701"/>
                  <a:pt x="566969" y="1197531"/>
                </a:cubicBezTo>
                <a:cubicBezTo>
                  <a:pt x="565434" y="1202562"/>
                  <a:pt x="563480" y="1207593"/>
                  <a:pt x="561107" y="1212624"/>
                </a:cubicBezTo>
                <a:lnTo>
                  <a:pt x="550222" y="1233587"/>
                </a:lnTo>
                <a:cubicBezTo>
                  <a:pt x="548547" y="1236539"/>
                  <a:pt x="546872" y="1239648"/>
                  <a:pt x="545197" y="1242915"/>
                </a:cubicBezTo>
                <a:cubicBezTo>
                  <a:pt x="543523" y="1246182"/>
                  <a:pt x="541848" y="1249501"/>
                  <a:pt x="540173" y="1252872"/>
                </a:cubicBezTo>
                <a:cubicBezTo>
                  <a:pt x="538027" y="1255807"/>
                  <a:pt x="535829" y="1258742"/>
                  <a:pt x="533579" y="1261677"/>
                </a:cubicBezTo>
                <a:cubicBezTo>
                  <a:pt x="531328" y="1264611"/>
                  <a:pt x="529340" y="1267546"/>
                  <a:pt x="527613" y="1270481"/>
                </a:cubicBezTo>
                <a:cubicBezTo>
                  <a:pt x="526304" y="1273450"/>
                  <a:pt x="524734" y="1276315"/>
                  <a:pt x="522902" y="1279076"/>
                </a:cubicBezTo>
                <a:cubicBezTo>
                  <a:pt x="521071" y="1281836"/>
                  <a:pt x="519291" y="1284281"/>
                  <a:pt x="517564" y="1286412"/>
                </a:cubicBezTo>
                <a:lnTo>
                  <a:pt x="508353" y="1301506"/>
                </a:lnTo>
                <a:cubicBezTo>
                  <a:pt x="504672" y="1306152"/>
                  <a:pt x="501148" y="1310904"/>
                  <a:pt x="497781" y="1315760"/>
                </a:cubicBezTo>
                <a:cubicBezTo>
                  <a:pt x="494414" y="1320617"/>
                  <a:pt x="490681" y="1325368"/>
                  <a:pt x="486582" y="1330015"/>
                </a:cubicBezTo>
                <a:cubicBezTo>
                  <a:pt x="481498" y="1336425"/>
                  <a:pt x="476151" y="1343088"/>
                  <a:pt x="470541" y="1350004"/>
                </a:cubicBezTo>
                <a:cubicBezTo>
                  <a:pt x="464932" y="1356921"/>
                  <a:pt x="459374" y="1363363"/>
                  <a:pt x="453869" y="1369331"/>
                </a:cubicBezTo>
                <a:cubicBezTo>
                  <a:pt x="447962" y="1376938"/>
                  <a:pt x="441531" y="1384387"/>
                  <a:pt x="434575" y="1391677"/>
                </a:cubicBezTo>
                <a:cubicBezTo>
                  <a:pt x="427620" y="1398967"/>
                  <a:pt x="420349" y="1405761"/>
                  <a:pt x="412765" y="1412059"/>
                </a:cubicBezTo>
                <a:lnTo>
                  <a:pt x="385921" y="1433014"/>
                </a:lnTo>
                <a:cubicBezTo>
                  <a:pt x="383300" y="1435494"/>
                  <a:pt x="380364" y="1437450"/>
                  <a:pt x="377113" y="1438882"/>
                </a:cubicBezTo>
                <a:cubicBezTo>
                  <a:pt x="373862" y="1440313"/>
                  <a:pt x="370926" y="1441431"/>
                  <a:pt x="368305" y="1442234"/>
                </a:cubicBezTo>
                <a:cubicBezTo>
                  <a:pt x="363289" y="1443858"/>
                  <a:pt x="358858" y="1443963"/>
                  <a:pt x="355012" y="1442549"/>
                </a:cubicBezTo>
                <a:cubicBezTo>
                  <a:pt x="351166" y="1441134"/>
                  <a:pt x="347805" y="1438515"/>
                  <a:pt x="344927" y="1434691"/>
                </a:cubicBezTo>
                <a:cubicBezTo>
                  <a:pt x="344089" y="1433014"/>
                  <a:pt x="342413" y="1432176"/>
                  <a:pt x="339898" y="1432176"/>
                </a:cubicBezTo>
                <a:cubicBezTo>
                  <a:pt x="329002" y="1432036"/>
                  <a:pt x="319781" y="1428125"/>
                  <a:pt x="312238" y="1420441"/>
                </a:cubicBezTo>
                <a:cubicBezTo>
                  <a:pt x="311434" y="1420057"/>
                  <a:pt x="310736" y="1419568"/>
                  <a:pt x="310142" y="1418974"/>
                </a:cubicBezTo>
                <a:cubicBezTo>
                  <a:pt x="309548" y="1418381"/>
                  <a:pt x="308850" y="1417473"/>
                  <a:pt x="308047" y="1416250"/>
                </a:cubicBezTo>
                <a:cubicBezTo>
                  <a:pt x="306859" y="1415377"/>
                  <a:pt x="305672" y="1414609"/>
                  <a:pt x="304484" y="1413945"/>
                </a:cubicBezTo>
                <a:cubicBezTo>
                  <a:pt x="303297" y="1413282"/>
                  <a:pt x="301690" y="1412932"/>
                  <a:pt x="299665" y="1412897"/>
                </a:cubicBezTo>
                <a:cubicBezTo>
                  <a:pt x="296382" y="1412845"/>
                  <a:pt x="293727" y="1412119"/>
                  <a:pt x="291702" y="1410719"/>
                </a:cubicBezTo>
                <a:cubicBezTo>
                  <a:pt x="289676" y="1409320"/>
                  <a:pt x="287860" y="1407559"/>
                  <a:pt x="286253" y="1405437"/>
                </a:cubicBezTo>
                <a:cubicBezTo>
                  <a:pt x="283285" y="1402523"/>
                  <a:pt x="280630" y="1399341"/>
                  <a:pt x="278291" y="1395891"/>
                </a:cubicBezTo>
                <a:cubicBezTo>
                  <a:pt x="275951" y="1392442"/>
                  <a:pt x="274134" y="1388622"/>
                  <a:pt x="272842" y="1384432"/>
                </a:cubicBezTo>
                <a:cubicBezTo>
                  <a:pt x="271515" y="1381523"/>
                  <a:pt x="270188" y="1378722"/>
                  <a:pt x="268861" y="1376031"/>
                </a:cubicBezTo>
                <a:cubicBezTo>
                  <a:pt x="267534" y="1373340"/>
                  <a:pt x="266626" y="1370550"/>
                  <a:pt x="266137" y="1367661"/>
                </a:cubicBezTo>
                <a:cubicBezTo>
                  <a:pt x="264932" y="1363954"/>
                  <a:pt x="263989" y="1360509"/>
                  <a:pt x="263308" y="1357324"/>
                </a:cubicBezTo>
                <a:cubicBezTo>
                  <a:pt x="262627" y="1354140"/>
                  <a:pt x="261893" y="1350903"/>
                  <a:pt x="261107" y="1347614"/>
                </a:cubicBezTo>
                <a:lnTo>
                  <a:pt x="258593" y="1328338"/>
                </a:lnTo>
                <a:lnTo>
                  <a:pt x="258593" y="1323307"/>
                </a:lnTo>
                <a:cubicBezTo>
                  <a:pt x="258610" y="1322538"/>
                  <a:pt x="258575" y="1321979"/>
                  <a:pt x="258488" y="1321630"/>
                </a:cubicBezTo>
                <a:cubicBezTo>
                  <a:pt x="258401" y="1321280"/>
                  <a:pt x="258156" y="1320721"/>
                  <a:pt x="257755" y="1319953"/>
                </a:cubicBezTo>
                <a:lnTo>
                  <a:pt x="255240" y="1324145"/>
                </a:lnTo>
                <a:cubicBezTo>
                  <a:pt x="249373" y="1329981"/>
                  <a:pt x="243505" y="1335499"/>
                  <a:pt x="237638" y="1340699"/>
                </a:cubicBezTo>
                <a:cubicBezTo>
                  <a:pt x="231770" y="1345900"/>
                  <a:pt x="225903" y="1350989"/>
                  <a:pt x="220036" y="1355967"/>
                </a:cubicBezTo>
                <a:cubicBezTo>
                  <a:pt x="217119" y="1357742"/>
                  <a:pt x="214360" y="1359830"/>
                  <a:pt x="211758" y="1362231"/>
                </a:cubicBezTo>
                <a:cubicBezTo>
                  <a:pt x="209156" y="1364633"/>
                  <a:pt x="206607" y="1366721"/>
                  <a:pt x="204110" y="1368496"/>
                </a:cubicBezTo>
                <a:cubicBezTo>
                  <a:pt x="194890" y="1375887"/>
                  <a:pt x="185669" y="1382041"/>
                  <a:pt x="176449" y="1386956"/>
                </a:cubicBezTo>
                <a:cubicBezTo>
                  <a:pt x="174790" y="1388586"/>
                  <a:pt x="173079" y="1389743"/>
                  <a:pt x="171315" y="1390427"/>
                </a:cubicBezTo>
                <a:cubicBezTo>
                  <a:pt x="169552" y="1391110"/>
                  <a:pt x="167631" y="1391636"/>
                  <a:pt x="165553" y="1392004"/>
                </a:cubicBezTo>
                <a:cubicBezTo>
                  <a:pt x="163510" y="1392828"/>
                  <a:pt x="161519" y="1393494"/>
                  <a:pt x="159580" y="1394002"/>
                </a:cubicBezTo>
                <a:cubicBezTo>
                  <a:pt x="157642" y="1394510"/>
                  <a:pt x="155442" y="1394966"/>
                  <a:pt x="152980" y="1395369"/>
                </a:cubicBezTo>
                <a:cubicBezTo>
                  <a:pt x="150884" y="1396263"/>
                  <a:pt x="148789" y="1397209"/>
                  <a:pt x="146693" y="1398208"/>
                </a:cubicBezTo>
                <a:cubicBezTo>
                  <a:pt x="144598" y="1399207"/>
                  <a:pt x="142502" y="1399944"/>
                  <a:pt x="140407" y="1400417"/>
                </a:cubicBezTo>
                <a:cubicBezTo>
                  <a:pt x="138381" y="1400434"/>
                  <a:pt x="136565" y="1400610"/>
                  <a:pt x="134958" y="1400943"/>
                </a:cubicBezTo>
                <a:cubicBezTo>
                  <a:pt x="133352" y="1401276"/>
                  <a:pt x="131536" y="1401661"/>
                  <a:pt x="129510" y="1402099"/>
                </a:cubicBezTo>
                <a:lnTo>
                  <a:pt x="111908" y="1402099"/>
                </a:lnTo>
                <a:cubicBezTo>
                  <a:pt x="107769" y="1402134"/>
                  <a:pt x="103893" y="1402064"/>
                  <a:pt x="100278" y="1401889"/>
                </a:cubicBezTo>
                <a:cubicBezTo>
                  <a:pt x="96663" y="1401714"/>
                  <a:pt x="92996" y="1401223"/>
                  <a:pt x="89276" y="1400417"/>
                </a:cubicBezTo>
                <a:cubicBezTo>
                  <a:pt x="87530" y="1399961"/>
                  <a:pt x="85784" y="1399400"/>
                  <a:pt x="84038" y="1398734"/>
                </a:cubicBezTo>
                <a:cubicBezTo>
                  <a:pt x="82291" y="1398068"/>
                  <a:pt x="80964" y="1397507"/>
                  <a:pt x="80056" y="1397052"/>
                </a:cubicBezTo>
                <a:lnTo>
                  <a:pt x="79218" y="1397052"/>
                </a:lnTo>
                <a:cubicBezTo>
                  <a:pt x="77088" y="1395527"/>
                  <a:pt x="74852" y="1394580"/>
                  <a:pt x="72512" y="1394212"/>
                </a:cubicBezTo>
                <a:cubicBezTo>
                  <a:pt x="70172" y="1393844"/>
                  <a:pt x="67937" y="1393108"/>
                  <a:pt x="65807" y="1392004"/>
                </a:cubicBezTo>
                <a:cubicBezTo>
                  <a:pt x="63676" y="1391496"/>
                  <a:pt x="61232" y="1390619"/>
                  <a:pt x="58473" y="1389375"/>
                </a:cubicBezTo>
                <a:cubicBezTo>
                  <a:pt x="55714" y="1388131"/>
                  <a:pt x="52850" y="1387044"/>
                  <a:pt x="49881" y="1386115"/>
                </a:cubicBezTo>
                <a:cubicBezTo>
                  <a:pt x="49078" y="1385326"/>
                  <a:pt x="48170" y="1384800"/>
                  <a:pt x="47157" y="1384538"/>
                </a:cubicBezTo>
                <a:cubicBezTo>
                  <a:pt x="46144" y="1384275"/>
                  <a:pt x="44817" y="1383959"/>
                  <a:pt x="43175" y="1383591"/>
                </a:cubicBezTo>
                <a:lnTo>
                  <a:pt x="33955" y="1378544"/>
                </a:lnTo>
                <a:lnTo>
                  <a:pt x="18029" y="1370167"/>
                </a:lnTo>
                <a:lnTo>
                  <a:pt x="11324" y="1365990"/>
                </a:lnTo>
                <a:lnTo>
                  <a:pt x="11324" y="1365155"/>
                </a:lnTo>
                <a:lnTo>
                  <a:pt x="15515" y="1365155"/>
                </a:lnTo>
                <a:cubicBezTo>
                  <a:pt x="18064" y="1366338"/>
                  <a:pt x="20719" y="1367104"/>
                  <a:pt x="23478" y="1367452"/>
                </a:cubicBezTo>
                <a:cubicBezTo>
                  <a:pt x="26237" y="1367800"/>
                  <a:pt x="28891" y="1368148"/>
                  <a:pt x="31441" y="1368496"/>
                </a:cubicBezTo>
                <a:cubicBezTo>
                  <a:pt x="34881" y="1370097"/>
                  <a:pt x="38478" y="1371072"/>
                  <a:pt x="42232" y="1371420"/>
                </a:cubicBezTo>
                <a:cubicBezTo>
                  <a:pt x="45987" y="1371768"/>
                  <a:pt x="49375" y="1371907"/>
                  <a:pt x="52396" y="1371837"/>
                </a:cubicBezTo>
                <a:cubicBezTo>
                  <a:pt x="53635" y="1371750"/>
                  <a:pt x="54718" y="1371298"/>
                  <a:pt x="55644" y="1370480"/>
                </a:cubicBezTo>
                <a:cubicBezTo>
                  <a:pt x="56569" y="1369662"/>
                  <a:pt x="57442" y="1369001"/>
                  <a:pt x="58263" y="1368496"/>
                </a:cubicBezTo>
                <a:cubicBezTo>
                  <a:pt x="62454" y="1368635"/>
                  <a:pt x="65807" y="1368357"/>
                  <a:pt x="68321" y="1367661"/>
                </a:cubicBezTo>
                <a:cubicBezTo>
                  <a:pt x="70871" y="1366460"/>
                  <a:pt x="73316" y="1365312"/>
                  <a:pt x="75656" y="1364215"/>
                </a:cubicBezTo>
                <a:cubicBezTo>
                  <a:pt x="77996" y="1363119"/>
                  <a:pt x="80021" y="1361762"/>
                  <a:pt x="81733" y="1360143"/>
                </a:cubicBezTo>
                <a:cubicBezTo>
                  <a:pt x="87094" y="1357690"/>
                  <a:pt x="92088" y="1355079"/>
                  <a:pt x="96715" y="1352311"/>
                </a:cubicBezTo>
                <a:cubicBezTo>
                  <a:pt x="101343" y="1349543"/>
                  <a:pt x="106128" y="1346304"/>
                  <a:pt x="111070" y="1342592"/>
                </a:cubicBezTo>
                <a:cubicBezTo>
                  <a:pt x="114842" y="1340846"/>
                  <a:pt x="118613" y="1338679"/>
                  <a:pt x="122385" y="1336094"/>
                </a:cubicBezTo>
                <a:cubicBezTo>
                  <a:pt x="126157" y="1333509"/>
                  <a:pt x="129929" y="1330923"/>
                  <a:pt x="133701" y="1328338"/>
                </a:cubicBezTo>
                <a:cubicBezTo>
                  <a:pt x="139149" y="1324163"/>
                  <a:pt x="144388" y="1319935"/>
                  <a:pt x="149417" y="1315655"/>
                </a:cubicBezTo>
                <a:cubicBezTo>
                  <a:pt x="154446" y="1311376"/>
                  <a:pt x="159266" y="1306938"/>
                  <a:pt x="163876" y="1302344"/>
                </a:cubicBezTo>
                <a:cubicBezTo>
                  <a:pt x="169290" y="1298501"/>
                  <a:pt x="174389" y="1294029"/>
                  <a:pt x="179173" y="1288928"/>
                </a:cubicBezTo>
                <a:cubicBezTo>
                  <a:pt x="183958" y="1283827"/>
                  <a:pt x="188638" y="1278517"/>
                  <a:pt x="193213" y="1272996"/>
                </a:cubicBezTo>
                <a:cubicBezTo>
                  <a:pt x="194942" y="1270795"/>
                  <a:pt x="196933" y="1268280"/>
                  <a:pt x="199185" y="1265450"/>
                </a:cubicBezTo>
                <a:cubicBezTo>
                  <a:pt x="201438" y="1262620"/>
                  <a:pt x="203638" y="1260104"/>
                  <a:pt x="205786" y="1257903"/>
                </a:cubicBezTo>
                <a:cubicBezTo>
                  <a:pt x="209156" y="1253309"/>
                  <a:pt x="212474" y="1248872"/>
                  <a:pt x="215740" y="1244592"/>
                </a:cubicBezTo>
                <a:cubicBezTo>
                  <a:pt x="219005" y="1240312"/>
                  <a:pt x="222114" y="1236085"/>
                  <a:pt x="225065" y="1231910"/>
                </a:cubicBezTo>
                <a:cubicBezTo>
                  <a:pt x="228016" y="1227350"/>
                  <a:pt x="230915" y="1223053"/>
                  <a:pt x="233761" y="1219017"/>
                </a:cubicBezTo>
                <a:cubicBezTo>
                  <a:pt x="236608" y="1214982"/>
                  <a:pt x="239297" y="1210894"/>
                  <a:pt x="241829" y="1206754"/>
                </a:cubicBezTo>
                <a:cubicBezTo>
                  <a:pt x="243854" y="1203802"/>
                  <a:pt x="245671" y="1200902"/>
                  <a:pt x="247277" y="1198055"/>
                </a:cubicBezTo>
                <a:cubicBezTo>
                  <a:pt x="248884" y="1195207"/>
                  <a:pt x="250700" y="1192517"/>
                  <a:pt x="252725" y="1189984"/>
                </a:cubicBezTo>
                <a:cubicBezTo>
                  <a:pt x="253930" y="1187870"/>
                  <a:pt x="255083" y="1185809"/>
                  <a:pt x="256183" y="1183800"/>
                </a:cubicBezTo>
                <a:cubicBezTo>
                  <a:pt x="257283" y="1181791"/>
                  <a:pt x="258645" y="1179940"/>
                  <a:pt x="260269" y="1178245"/>
                </a:cubicBezTo>
                <a:lnTo>
                  <a:pt x="269489" y="1163990"/>
                </a:lnTo>
                <a:lnTo>
                  <a:pt x="277871" y="1148059"/>
                </a:lnTo>
                <a:cubicBezTo>
                  <a:pt x="279146" y="1146312"/>
                  <a:pt x="280369" y="1144355"/>
                  <a:pt x="281539" y="1142189"/>
                </a:cubicBezTo>
                <a:cubicBezTo>
                  <a:pt x="282709" y="1140023"/>
                  <a:pt x="283721" y="1138067"/>
                  <a:pt x="284577" y="1136320"/>
                </a:cubicBezTo>
                <a:cubicBezTo>
                  <a:pt x="285014" y="1135516"/>
                  <a:pt x="285607" y="1134608"/>
                  <a:pt x="286358" y="1133595"/>
                </a:cubicBezTo>
                <a:cubicBezTo>
                  <a:pt x="287109" y="1132581"/>
                  <a:pt x="287912" y="1131254"/>
                  <a:pt x="288768" y="1129612"/>
                </a:cubicBezTo>
                <a:lnTo>
                  <a:pt x="290444" y="1123742"/>
                </a:lnTo>
                <a:lnTo>
                  <a:pt x="292959" y="1101941"/>
                </a:lnTo>
                <a:cubicBezTo>
                  <a:pt x="292976" y="1101906"/>
                  <a:pt x="292942" y="1101766"/>
                  <a:pt x="292854" y="1101522"/>
                </a:cubicBezTo>
                <a:cubicBezTo>
                  <a:pt x="292767" y="1101277"/>
                  <a:pt x="292522" y="1101137"/>
                  <a:pt x="292121" y="1101102"/>
                </a:cubicBezTo>
                <a:lnTo>
                  <a:pt x="291283" y="1101102"/>
                </a:lnTo>
                <a:cubicBezTo>
                  <a:pt x="285887" y="1104055"/>
                  <a:pt x="280543" y="1106954"/>
                  <a:pt x="275252" y="1109802"/>
                </a:cubicBezTo>
                <a:cubicBezTo>
                  <a:pt x="269961" y="1112649"/>
                  <a:pt x="264408" y="1115340"/>
                  <a:pt x="258593" y="1117873"/>
                </a:cubicBezTo>
                <a:cubicBezTo>
                  <a:pt x="254786" y="1120737"/>
                  <a:pt x="250874" y="1123183"/>
                  <a:pt x="246858" y="1125210"/>
                </a:cubicBezTo>
                <a:cubicBezTo>
                  <a:pt x="242842" y="1127236"/>
                  <a:pt x="238930" y="1129262"/>
                  <a:pt x="235123" y="1131289"/>
                </a:cubicBezTo>
                <a:cubicBezTo>
                  <a:pt x="233464" y="1132145"/>
                  <a:pt x="231962" y="1132948"/>
                  <a:pt x="230618" y="1133699"/>
                </a:cubicBezTo>
                <a:cubicBezTo>
                  <a:pt x="229273" y="1134451"/>
                  <a:pt x="227981" y="1135044"/>
                  <a:pt x="226741" y="1135481"/>
                </a:cubicBezTo>
                <a:cubicBezTo>
                  <a:pt x="225851" y="1135866"/>
                  <a:pt x="224908" y="1136145"/>
                  <a:pt x="223912" y="1136320"/>
                </a:cubicBezTo>
                <a:cubicBezTo>
                  <a:pt x="222917" y="1136494"/>
                  <a:pt x="222184" y="1136774"/>
                  <a:pt x="221712" y="1137158"/>
                </a:cubicBezTo>
                <a:cubicBezTo>
                  <a:pt x="219651" y="1138294"/>
                  <a:pt x="217696" y="1139167"/>
                  <a:pt x="215845" y="1139779"/>
                </a:cubicBezTo>
                <a:cubicBezTo>
                  <a:pt x="213994" y="1140390"/>
                  <a:pt x="212038" y="1141473"/>
                  <a:pt x="209977" y="1143028"/>
                </a:cubicBezTo>
                <a:cubicBezTo>
                  <a:pt x="207829" y="1144286"/>
                  <a:pt x="205420" y="1145543"/>
                  <a:pt x="202748" y="1146801"/>
                </a:cubicBezTo>
                <a:cubicBezTo>
                  <a:pt x="200076" y="1148059"/>
                  <a:pt x="197457" y="1149317"/>
                  <a:pt x="194890" y="1150574"/>
                </a:cubicBezTo>
                <a:cubicBezTo>
                  <a:pt x="193597" y="1151430"/>
                  <a:pt x="192200" y="1152234"/>
                  <a:pt x="190699" y="1152985"/>
                </a:cubicBezTo>
                <a:cubicBezTo>
                  <a:pt x="189197" y="1153736"/>
                  <a:pt x="187800" y="1154330"/>
                  <a:pt x="186508" y="1154767"/>
                </a:cubicBezTo>
                <a:cubicBezTo>
                  <a:pt x="183242" y="1155658"/>
                  <a:pt x="180343" y="1156811"/>
                  <a:pt x="177811" y="1158226"/>
                </a:cubicBezTo>
                <a:cubicBezTo>
                  <a:pt x="175279" y="1159641"/>
                  <a:pt x="172590" y="1161003"/>
                  <a:pt x="169744" y="1162313"/>
                </a:cubicBezTo>
                <a:lnTo>
                  <a:pt x="152141" y="1169860"/>
                </a:lnTo>
                <a:cubicBezTo>
                  <a:pt x="150081" y="1170733"/>
                  <a:pt x="148125" y="1171502"/>
                  <a:pt x="146274" y="1172166"/>
                </a:cubicBezTo>
                <a:cubicBezTo>
                  <a:pt x="144423" y="1172830"/>
                  <a:pt x="142467" y="1173179"/>
                  <a:pt x="140407" y="1173214"/>
                </a:cubicBezTo>
                <a:cubicBezTo>
                  <a:pt x="135011" y="1175660"/>
                  <a:pt x="129877" y="1177686"/>
                  <a:pt x="125005" y="1179293"/>
                </a:cubicBezTo>
                <a:cubicBezTo>
                  <a:pt x="120133" y="1180900"/>
                  <a:pt x="115208" y="1182508"/>
                  <a:pt x="110231" y="1184115"/>
                </a:cubicBezTo>
                <a:cubicBezTo>
                  <a:pt x="104818" y="1186106"/>
                  <a:pt x="99719" y="1187573"/>
                  <a:pt x="94934" y="1188517"/>
                </a:cubicBezTo>
                <a:cubicBezTo>
                  <a:pt x="90150" y="1189460"/>
                  <a:pt x="85470" y="1190508"/>
                  <a:pt x="80894" y="1191661"/>
                </a:cubicBezTo>
                <a:cubicBezTo>
                  <a:pt x="78467" y="1191644"/>
                  <a:pt x="76407" y="1191679"/>
                  <a:pt x="74713" y="1191766"/>
                </a:cubicBezTo>
                <a:cubicBezTo>
                  <a:pt x="73019" y="1191853"/>
                  <a:pt x="71168" y="1192098"/>
                  <a:pt x="69160" y="1192500"/>
                </a:cubicBezTo>
                <a:cubicBezTo>
                  <a:pt x="65318" y="1192954"/>
                  <a:pt x="61267" y="1193303"/>
                  <a:pt x="57006" y="1193548"/>
                </a:cubicBezTo>
                <a:cubicBezTo>
                  <a:pt x="52745" y="1193792"/>
                  <a:pt x="48694" y="1193723"/>
                  <a:pt x="44852" y="1193338"/>
                </a:cubicBezTo>
                <a:cubicBezTo>
                  <a:pt x="42774" y="1193373"/>
                  <a:pt x="40853" y="1193303"/>
                  <a:pt x="39089" y="1193129"/>
                </a:cubicBezTo>
                <a:cubicBezTo>
                  <a:pt x="37325" y="1192954"/>
                  <a:pt x="35614" y="1192465"/>
                  <a:pt x="33955" y="1191661"/>
                </a:cubicBezTo>
                <a:lnTo>
                  <a:pt x="33955" y="1189984"/>
                </a:lnTo>
                <a:cubicBezTo>
                  <a:pt x="33973" y="1189967"/>
                  <a:pt x="34147" y="1190002"/>
                  <a:pt x="34479" y="1190089"/>
                </a:cubicBezTo>
                <a:cubicBezTo>
                  <a:pt x="34811" y="1190176"/>
                  <a:pt x="35195" y="1190421"/>
                  <a:pt x="35632" y="1190823"/>
                </a:cubicBezTo>
                <a:cubicBezTo>
                  <a:pt x="36417" y="1190858"/>
                  <a:pt x="37151" y="1190997"/>
                  <a:pt x="37832" y="1191242"/>
                </a:cubicBezTo>
                <a:cubicBezTo>
                  <a:pt x="38513" y="1191486"/>
                  <a:pt x="39456" y="1191626"/>
                  <a:pt x="40661" y="1191661"/>
                </a:cubicBezTo>
                <a:lnTo>
                  <a:pt x="65807" y="1191661"/>
                </a:lnTo>
                <a:cubicBezTo>
                  <a:pt x="69177" y="1191259"/>
                  <a:pt x="72495" y="1190805"/>
                  <a:pt x="75760" y="1190299"/>
                </a:cubicBezTo>
                <a:cubicBezTo>
                  <a:pt x="79026" y="1189792"/>
                  <a:pt x="82134" y="1189128"/>
                  <a:pt x="85085" y="1188307"/>
                </a:cubicBezTo>
                <a:cubicBezTo>
                  <a:pt x="88438" y="1188202"/>
                  <a:pt x="91791" y="1187573"/>
                  <a:pt x="95144" y="1186420"/>
                </a:cubicBezTo>
                <a:cubicBezTo>
                  <a:pt x="98497" y="1185268"/>
                  <a:pt x="101849" y="1184219"/>
                  <a:pt x="105202" y="1183276"/>
                </a:cubicBezTo>
                <a:lnTo>
                  <a:pt x="128672" y="1175730"/>
                </a:lnTo>
                <a:cubicBezTo>
                  <a:pt x="130313" y="1174908"/>
                  <a:pt x="132060" y="1174245"/>
                  <a:pt x="133911" y="1173738"/>
                </a:cubicBezTo>
                <a:cubicBezTo>
                  <a:pt x="135762" y="1173231"/>
                  <a:pt x="137927" y="1172777"/>
                  <a:pt x="140407" y="1172375"/>
                </a:cubicBezTo>
                <a:cubicBezTo>
                  <a:pt x="143323" y="1170681"/>
                  <a:pt x="146501" y="1169039"/>
                  <a:pt x="149941" y="1167449"/>
                </a:cubicBezTo>
                <a:cubicBezTo>
                  <a:pt x="153381" y="1165860"/>
                  <a:pt x="157188" y="1164427"/>
                  <a:pt x="161362" y="1163152"/>
                </a:cubicBezTo>
                <a:lnTo>
                  <a:pt x="168067" y="1160636"/>
                </a:lnTo>
                <a:lnTo>
                  <a:pt x="168067" y="1158121"/>
                </a:lnTo>
                <a:lnTo>
                  <a:pt x="161362" y="1161475"/>
                </a:lnTo>
                <a:lnTo>
                  <a:pt x="147950" y="1165667"/>
                </a:lnTo>
                <a:cubicBezTo>
                  <a:pt x="145820" y="1167310"/>
                  <a:pt x="143375" y="1168637"/>
                  <a:pt x="140616" y="1169650"/>
                </a:cubicBezTo>
                <a:cubicBezTo>
                  <a:pt x="137857" y="1170664"/>
                  <a:pt x="134993" y="1171572"/>
                  <a:pt x="132025" y="1172375"/>
                </a:cubicBezTo>
                <a:cubicBezTo>
                  <a:pt x="129562" y="1172865"/>
                  <a:pt x="127153" y="1173563"/>
                  <a:pt x="124795" y="1174472"/>
                </a:cubicBezTo>
                <a:cubicBezTo>
                  <a:pt x="122438" y="1175380"/>
                  <a:pt x="119818" y="1176079"/>
                  <a:pt x="116937" y="1176568"/>
                </a:cubicBezTo>
                <a:cubicBezTo>
                  <a:pt x="111908" y="1179084"/>
                  <a:pt x="106040" y="1180761"/>
                  <a:pt x="99335" y="1181599"/>
                </a:cubicBezTo>
                <a:cubicBezTo>
                  <a:pt x="96314" y="1182822"/>
                  <a:pt x="92926" y="1183730"/>
                  <a:pt x="89172" y="1184324"/>
                </a:cubicBezTo>
                <a:cubicBezTo>
                  <a:pt x="85417" y="1184918"/>
                  <a:pt x="81820" y="1185407"/>
                  <a:pt x="78380" y="1185792"/>
                </a:cubicBezTo>
                <a:cubicBezTo>
                  <a:pt x="75394" y="1186997"/>
                  <a:pt x="72146" y="1187731"/>
                  <a:pt x="68636" y="1187993"/>
                </a:cubicBezTo>
                <a:cubicBezTo>
                  <a:pt x="65126" y="1188255"/>
                  <a:pt x="61668" y="1188360"/>
                  <a:pt x="58263" y="1188307"/>
                </a:cubicBezTo>
                <a:cubicBezTo>
                  <a:pt x="54561" y="1188674"/>
                  <a:pt x="51068" y="1188779"/>
                  <a:pt x="47786" y="1188622"/>
                </a:cubicBezTo>
                <a:cubicBezTo>
                  <a:pt x="44503" y="1188464"/>
                  <a:pt x="41010" y="1188360"/>
                  <a:pt x="37308" y="1188307"/>
                </a:cubicBezTo>
                <a:cubicBezTo>
                  <a:pt x="36452" y="1188342"/>
                  <a:pt x="35649" y="1188482"/>
                  <a:pt x="34898" y="1188726"/>
                </a:cubicBezTo>
                <a:cubicBezTo>
                  <a:pt x="34147" y="1188971"/>
                  <a:pt x="33554" y="1189111"/>
                  <a:pt x="33117" y="1189146"/>
                </a:cubicBezTo>
                <a:lnTo>
                  <a:pt x="31441" y="1189146"/>
                </a:lnTo>
                <a:cubicBezTo>
                  <a:pt x="29694" y="1188796"/>
                  <a:pt x="27739" y="1188447"/>
                  <a:pt x="25573" y="1188097"/>
                </a:cubicBezTo>
                <a:cubicBezTo>
                  <a:pt x="23408" y="1187748"/>
                  <a:pt x="21452" y="1186979"/>
                  <a:pt x="19706" y="1185792"/>
                </a:cubicBezTo>
                <a:lnTo>
                  <a:pt x="13000" y="1180761"/>
                </a:lnTo>
                <a:cubicBezTo>
                  <a:pt x="12214" y="1180324"/>
                  <a:pt x="11271" y="1179730"/>
                  <a:pt x="10171" y="1178979"/>
                </a:cubicBezTo>
                <a:cubicBezTo>
                  <a:pt x="9071" y="1178228"/>
                  <a:pt x="7500" y="1177424"/>
                  <a:pt x="5456" y="1176568"/>
                </a:cubicBezTo>
                <a:cubicBezTo>
                  <a:pt x="3675" y="1176463"/>
                  <a:pt x="2208" y="1175625"/>
                  <a:pt x="1056" y="1174052"/>
                </a:cubicBezTo>
                <a:cubicBezTo>
                  <a:pt x="-97" y="1172480"/>
                  <a:pt x="-306" y="1170803"/>
                  <a:pt x="427" y="1169021"/>
                </a:cubicBezTo>
                <a:lnTo>
                  <a:pt x="2942" y="1162313"/>
                </a:lnTo>
                <a:cubicBezTo>
                  <a:pt x="3012" y="1161073"/>
                  <a:pt x="3501" y="1159990"/>
                  <a:pt x="4409" y="1159064"/>
                </a:cubicBezTo>
                <a:cubicBezTo>
                  <a:pt x="5317" y="1158138"/>
                  <a:pt x="6225" y="1157265"/>
                  <a:pt x="7133" y="1156444"/>
                </a:cubicBezTo>
                <a:cubicBezTo>
                  <a:pt x="9717" y="1154348"/>
                  <a:pt x="12302" y="1152251"/>
                  <a:pt x="14886" y="1150155"/>
                </a:cubicBezTo>
                <a:cubicBezTo>
                  <a:pt x="17471" y="1148059"/>
                  <a:pt x="19636" y="1145963"/>
                  <a:pt x="21382" y="1143866"/>
                </a:cubicBezTo>
                <a:cubicBezTo>
                  <a:pt x="27110" y="1138835"/>
                  <a:pt x="32419" y="1132966"/>
                  <a:pt x="37308" y="1126258"/>
                </a:cubicBezTo>
                <a:lnTo>
                  <a:pt x="43175" y="1118711"/>
                </a:lnTo>
                <a:lnTo>
                  <a:pt x="43175" y="1121227"/>
                </a:lnTo>
                <a:cubicBezTo>
                  <a:pt x="42302" y="1122449"/>
                  <a:pt x="41534" y="1123777"/>
                  <a:pt x="40870" y="1125210"/>
                </a:cubicBezTo>
                <a:cubicBezTo>
                  <a:pt x="40207" y="1126642"/>
                  <a:pt x="39858" y="1128389"/>
                  <a:pt x="39823" y="1130450"/>
                </a:cubicBezTo>
                <a:cubicBezTo>
                  <a:pt x="39788" y="1131725"/>
                  <a:pt x="39648" y="1133158"/>
                  <a:pt x="39404" y="1134747"/>
                </a:cubicBezTo>
                <a:cubicBezTo>
                  <a:pt x="39159" y="1136337"/>
                  <a:pt x="39019" y="1137979"/>
                  <a:pt x="38984" y="1139674"/>
                </a:cubicBezTo>
                <a:cubicBezTo>
                  <a:pt x="38548" y="1142137"/>
                  <a:pt x="38792" y="1144338"/>
                  <a:pt x="39718" y="1146277"/>
                </a:cubicBezTo>
                <a:cubicBezTo>
                  <a:pt x="40643" y="1148216"/>
                  <a:pt x="42355" y="1150208"/>
                  <a:pt x="44852" y="1152251"/>
                </a:cubicBezTo>
                <a:cubicBezTo>
                  <a:pt x="46057" y="1153492"/>
                  <a:pt x="47000" y="1154155"/>
                  <a:pt x="47681" y="1154243"/>
                </a:cubicBezTo>
                <a:cubicBezTo>
                  <a:pt x="48362" y="1154330"/>
                  <a:pt x="49095" y="1153946"/>
                  <a:pt x="49881" y="1153090"/>
                </a:cubicBezTo>
                <a:cubicBezTo>
                  <a:pt x="53269" y="1151098"/>
                  <a:pt x="56761" y="1149421"/>
                  <a:pt x="60359" y="1148059"/>
                </a:cubicBezTo>
                <a:cubicBezTo>
                  <a:pt x="63956" y="1146696"/>
                  <a:pt x="67448" y="1145019"/>
                  <a:pt x="70836" y="1143028"/>
                </a:cubicBezTo>
                <a:cubicBezTo>
                  <a:pt x="75900" y="1140512"/>
                  <a:pt x="80859" y="1137997"/>
                  <a:pt x="85714" y="1135481"/>
                </a:cubicBezTo>
                <a:cubicBezTo>
                  <a:pt x="90569" y="1132966"/>
                  <a:pt x="95109" y="1130450"/>
                  <a:pt x="99335" y="1127935"/>
                </a:cubicBezTo>
                <a:cubicBezTo>
                  <a:pt x="104818" y="1125052"/>
                  <a:pt x="110196" y="1122222"/>
                  <a:pt x="115470" y="1119445"/>
                </a:cubicBezTo>
                <a:cubicBezTo>
                  <a:pt x="120744" y="1116667"/>
                  <a:pt x="125703" y="1113628"/>
                  <a:pt x="130348" y="1110326"/>
                </a:cubicBezTo>
                <a:cubicBezTo>
                  <a:pt x="135377" y="1108527"/>
                  <a:pt x="140407" y="1106256"/>
                  <a:pt x="145436" y="1103513"/>
                </a:cubicBezTo>
                <a:cubicBezTo>
                  <a:pt x="150465" y="1100771"/>
                  <a:pt x="155494" y="1098290"/>
                  <a:pt x="160523" y="1096071"/>
                </a:cubicBezTo>
                <a:cubicBezTo>
                  <a:pt x="165989" y="1092316"/>
                  <a:pt x="171612" y="1088717"/>
                  <a:pt x="177392" y="1085276"/>
                </a:cubicBezTo>
                <a:cubicBezTo>
                  <a:pt x="183172" y="1081834"/>
                  <a:pt x="189005" y="1078445"/>
                  <a:pt x="194890" y="1075109"/>
                </a:cubicBezTo>
                <a:lnTo>
                  <a:pt x="225065" y="1057500"/>
                </a:lnTo>
                <a:cubicBezTo>
                  <a:pt x="231718" y="1054151"/>
                  <a:pt x="238109" y="1050803"/>
                  <a:pt x="244239" y="1047456"/>
                </a:cubicBezTo>
                <a:cubicBezTo>
                  <a:pt x="250368" y="1044110"/>
                  <a:pt x="256550" y="1040764"/>
                  <a:pt x="262784" y="1037419"/>
                </a:cubicBezTo>
                <a:cubicBezTo>
                  <a:pt x="267830" y="1035224"/>
                  <a:pt x="273034" y="1032715"/>
                  <a:pt x="278395" y="1029892"/>
                </a:cubicBezTo>
                <a:cubicBezTo>
                  <a:pt x="283756" y="1027070"/>
                  <a:pt x="289170" y="1024561"/>
                  <a:pt x="294635" y="1022365"/>
                </a:cubicBezTo>
                <a:lnTo>
                  <a:pt x="297988" y="1019856"/>
                </a:lnTo>
                <a:cubicBezTo>
                  <a:pt x="299595" y="1019821"/>
                  <a:pt x="300573" y="1019473"/>
                  <a:pt x="300922" y="1018811"/>
                </a:cubicBezTo>
                <a:cubicBezTo>
                  <a:pt x="301271" y="1018149"/>
                  <a:pt x="301411" y="1017382"/>
                  <a:pt x="301341" y="1016511"/>
                </a:cubicBezTo>
                <a:lnTo>
                  <a:pt x="301341" y="1001446"/>
                </a:lnTo>
                <a:lnTo>
                  <a:pt x="302179" y="1001446"/>
                </a:lnTo>
                <a:cubicBezTo>
                  <a:pt x="302214" y="1004291"/>
                  <a:pt x="302354" y="1006978"/>
                  <a:pt x="302598" y="1009505"/>
                </a:cubicBezTo>
                <a:cubicBezTo>
                  <a:pt x="302843" y="1012033"/>
                  <a:pt x="302983" y="1014926"/>
                  <a:pt x="303017" y="1018184"/>
                </a:cubicBezTo>
                <a:cubicBezTo>
                  <a:pt x="305532" y="1017382"/>
                  <a:pt x="308047" y="1016476"/>
                  <a:pt x="310561" y="1015466"/>
                </a:cubicBezTo>
                <a:cubicBezTo>
                  <a:pt x="313076" y="1014455"/>
                  <a:pt x="315590" y="1013131"/>
                  <a:pt x="318105" y="1011493"/>
                </a:cubicBezTo>
                <a:lnTo>
                  <a:pt x="332354" y="1007311"/>
                </a:lnTo>
                <a:cubicBezTo>
                  <a:pt x="334398" y="1007329"/>
                  <a:pt x="335760" y="1006875"/>
                  <a:pt x="336441" y="1005950"/>
                </a:cubicBezTo>
                <a:cubicBezTo>
                  <a:pt x="337122" y="1005025"/>
                  <a:pt x="337436" y="1003524"/>
                  <a:pt x="337384" y="1001446"/>
                </a:cubicBezTo>
                <a:cubicBezTo>
                  <a:pt x="340038" y="993902"/>
                  <a:pt x="342273" y="986358"/>
                  <a:pt x="344089" y="978815"/>
                </a:cubicBezTo>
                <a:cubicBezTo>
                  <a:pt x="344526" y="977051"/>
                  <a:pt x="344910" y="975130"/>
                  <a:pt x="345242" y="973052"/>
                </a:cubicBezTo>
                <a:cubicBezTo>
                  <a:pt x="345574" y="970974"/>
                  <a:pt x="345748" y="969263"/>
                  <a:pt x="345766" y="967918"/>
                </a:cubicBezTo>
                <a:cubicBezTo>
                  <a:pt x="345817" y="965421"/>
                  <a:pt x="346127" y="962871"/>
                  <a:pt x="346694" y="960269"/>
                </a:cubicBezTo>
                <a:cubicBezTo>
                  <a:pt x="347261" y="957667"/>
                  <a:pt x="347777" y="954908"/>
                  <a:pt x="348241" y="951992"/>
                </a:cubicBezTo>
                <a:lnTo>
                  <a:pt x="348241" y="951154"/>
                </a:lnTo>
                <a:lnTo>
                  <a:pt x="350716" y="928523"/>
                </a:lnTo>
                <a:cubicBezTo>
                  <a:pt x="350785" y="925187"/>
                  <a:pt x="351060" y="921799"/>
                  <a:pt x="351541" y="918359"/>
                </a:cubicBezTo>
                <a:cubicBezTo>
                  <a:pt x="352023" y="914919"/>
                  <a:pt x="352298" y="911322"/>
                  <a:pt x="352366" y="907568"/>
                </a:cubicBezTo>
                <a:lnTo>
                  <a:pt x="352366" y="872363"/>
                </a:lnTo>
                <a:lnTo>
                  <a:pt x="349891" y="845541"/>
                </a:lnTo>
                <a:cubicBezTo>
                  <a:pt x="349100" y="842555"/>
                  <a:pt x="348413" y="839307"/>
                  <a:pt x="347828" y="835797"/>
                </a:cubicBezTo>
                <a:cubicBezTo>
                  <a:pt x="347244" y="832287"/>
                  <a:pt x="346556" y="828829"/>
                  <a:pt x="345766" y="825424"/>
                </a:cubicBezTo>
                <a:cubicBezTo>
                  <a:pt x="345766" y="823678"/>
                  <a:pt x="345556" y="821722"/>
                  <a:pt x="345137" y="819557"/>
                </a:cubicBezTo>
                <a:cubicBezTo>
                  <a:pt x="344718" y="817391"/>
                  <a:pt x="344089" y="815435"/>
                  <a:pt x="343251" y="813689"/>
                </a:cubicBezTo>
                <a:cubicBezTo>
                  <a:pt x="343234" y="812903"/>
                  <a:pt x="343268" y="812379"/>
                  <a:pt x="343356" y="812117"/>
                </a:cubicBezTo>
                <a:cubicBezTo>
                  <a:pt x="343443" y="811856"/>
                  <a:pt x="343688" y="811541"/>
                  <a:pt x="344089" y="811175"/>
                </a:cubicBezTo>
                <a:close/>
                <a:moveTo>
                  <a:pt x="155423" y="671294"/>
                </a:moveTo>
                <a:cubicBezTo>
                  <a:pt x="160769" y="675799"/>
                  <a:pt x="167059" y="677894"/>
                  <a:pt x="174292" y="677580"/>
                </a:cubicBezTo>
                <a:cubicBezTo>
                  <a:pt x="181524" y="677266"/>
                  <a:pt x="187814" y="675170"/>
                  <a:pt x="193160" y="671294"/>
                </a:cubicBezTo>
                <a:close/>
                <a:moveTo>
                  <a:pt x="415333" y="529709"/>
                </a:moveTo>
                <a:cubicBezTo>
                  <a:pt x="417983" y="530548"/>
                  <a:pt x="421888" y="531386"/>
                  <a:pt x="427048" y="532225"/>
                </a:cubicBezTo>
                <a:cubicBezTo>
                  <a:pt x="439390" y="537064"/>
                  <a:pt x="451945" y="542060"/>
                  <a:pt x="464715" y="547214"/>
                </a:cubicBezTo>
                <a:cubicBezTo>
                  <a:pt x="477485" y="552368"/>
                  <a:pt x="489218" y="558831"/>
                  <a:pt x="499915" y="566605"/>
                </a:cubicBezTo>
                <a:cubicBezTo>
                  <a:pt x="508672" y="573034"/>
                  <a:pt x="517167" y="579673"/>
                  <a:pt x="525400" y="586521"/>
                </a:cubicBezTo>
                <a:cubicBezTo>
                  <a:pt x="533633" y="593369"/>
                  <a:pt x="541919" y="599588"/>
                  <a:pt x="550256" y="605178"/>
                </a:cubicBezTo>
                <a:cubicBezTo>
                  <a:pt x="559330" y="612320"/>
                  <a:pt x="566564" y="620402"/>
                  <a:pt x="571958" y="629424"/>
                </a:cubicBezTo>
                <a:cubicBezTo>
                  <a:pt x="577353" y="638446"/>
                  <a:pt x="581845" y="648212"/>
                  <a:pt x="585433" y="658721"/>
                </a:cubicBezTo>
                <a:cubicBezTo>
                  <a:pt x="586173" y="659995"/>
                  <a:pt x="586345" y="661427"/>
                  <a:pt x="585949" y="663016"/>
                </a:cubicBezTo>
                <a:cubicBezTo>
                  <a:pt x="585553" y="664605"/>
                  <a:pt x="585105" y="666247"/>
                  <a:pt x="584606" y="667941"/>
                </a:cubicBezTo>
                <a:cubicBezTo>
                  <a:pt x="582585" y="670159"/>
                  <a:pt x="580817" y="672638"/>
                  <a:pt x="579302" y="675380"/>
                </a:cubicBezTo>
                <a:cubicBezTo>
                  <a:pt x="577786" y="678121"/>
                  <a:pt x="576215" y="680392"/>
                  <a:pt x="574588" y="682190"/>
                </a:cubicBezTo>
                <a:cubicBezTo>
                  <a:pt x="571092" y="685368"/>
                  <a:pt x="568226" y="688861"/>
                  <a:pt x="565988" y="692668"/>
                </a:cubicBezTo>
                <a:cubicBezTo>
                  <a:pt x="563751" y="696474"/>
                  <a:pt x="560465" y="699129"/>
                  <a:pt x="556130" y="700631"/>
                </a:cubicBezTo>
                <a:cubicBezTo>
                  <a:pt x="554487" y="701032"/>
                  <a:pt x="552739" y="701277"/>
                  <a:pt x="550886" y="701364"/>
                </a:cubicBezTo>
                <a:cubicBezTo>
                  <a:pt x="549033" y="701451"/>
                  <a:pt x="546865" y="701486"/>
                  <a:pt x="544383" y="701469"/>
                </a:cubicBezTo>
                <a:cubicBezTo>
                  <a:pt x="544401" y="703163"/>
                  <a:pt x="544575" y="704804"/>
                  <a:pt x="544908" y="706393"/>
                </a:cubicBezTo>
                <a:cubicBezTo>
                  <a:pt x="545240" y="707982"/>
                  <a:pt x="545624" y="709414"/>
                  <a:pt x="546061" y="710689"/>
                </a:cubicBezTo>
                <a:lnTo>
                  <a:pt x="545222" y="711527"/>
                </a:lnTo>
                <a:cubicBezTo>
                  <a:pt x="543981" y="710217"/>
                  <a:pt x="542688" y="708855"/>
                  <a:pt x="541342" y="707441"/>
                </a:cubicBezTo>
                <a:cubicBezTo>
                  <a:pt x="539996" y="706026"/>
                  <a:pt x="538492" y="704874"/>
                  <a:pt x="536832" y="703983"/>
                </a:cubicBezTo>
                <a:cubicBezTo>
                  <a:pt x="535923" y="702744"/>
                  <a:pt x="534804" y="701870"/>
                  <a:pt x="533476" y="701364"/>
                </a:cubicBezTo>
                <a:cubicBezTo>
                  <a:pt x="532147" y="700858"/>
                  <a:pt x="531029" y="700613"/>
                  <a:pt x="530120" y="700631"/>
                </a:cubicBezTo>
                <a:cubicBezTo>
                  <a:pt x="527218" y="702167"/>
                  <a:pt x="524631" y="702447"/>
                  <a:pt x="522359" y="701469"/>
                </a:cubicBezTo>
                <a:cubicBezTo>
                  <a:pt x="520086" y="700491"/>
                  <a:pt x="517919" y="699094"/>
                  <a:pt x="515856" y="697278"/>
                </a:cubicBezTo>
                <a:cubicBezTo>
                  <a:pt x="513374" y="695165"/>
                  <a:pt x="510997" y="693104"/>
                  <a:pt x="508724" y="691096"/>
                </a:cubicBezTo>
                <a:cubicBezTo>
                  <a:pt x="506452" y="689088"/>
                  <a:pt x="504075" y="687237"/>
                  <a:pt x="501593" y="685543"/>
                </a:cubicBezTo>
                <a:cubicBezTo>
                  <a:pt x="499950" y="686748"/>
                  <a:pt x="498411" y="687062"/>
                  <a:pt x="496978" y="686486"/>
                </a:cubicBezTo>
                <a:cubicBezTo>
                  <a:pt x="495545" y="685910"/>
                  <a:pt x="494006" y="684757"/>
                  <a:pt x="492363" y="683028"/>
                </a:cubicBezTo>
                <a:cubicBezTo>
                  <a:pt x="487696" y="677667"/>
                  <a:pt x="482978" y="672464"/>
                  <a:pt x="478210" y="667417"/>
                </a:cubicBezTo>
                <a:cubicBezTo>
                  <a:pt x="473442" y="662370"/>
                  <a:pt x="468939" y="656957"/>
                  <a:pt x="464703" y="651177"/>
                </a:cubicBezTo>
                <a:cubicBezTo>
                  <a:pt x="461913" y="647335"/>
                  <a:pt x="460798" y="643287"/>
                  <a:pt x="461356" y="639034"/>
                </a:cubicBezTo>
                <a:cubicBezTo>
                  <a:pt x="461913" y="634781"/>
                  <a:pt x="463308" y="630740"/>
                  <a:pt x="465539" y="626912"/>
                </a:cubicBezTo>
                <a:cubicBezTo>
                  <a:pt x="465993" y="625659"/>
                  <a:pt x="466341" y="624407"/>
                  <a:pt x="466585" y="623154"/>
                </a:cubicBezTo>
                <a:cubicBezTo>
                  <a:pt x="466829" y="621901"/>
                  <a:pt x="466760" y="620649"/>
                  <a:pt x="466376" y="619396"/>
                </a:cubicBezTo>
                <a:lnTo>
                  <a:pt x="442947" y="570798"/>
                </a:lnTo>
                <a:cubicBezTo>
                  <a:pt x="440524" y="566955"/>
                  <a:pt x="438466" y="563111"/>
                  <a:pt x="436776" y="559268"/>
                </a:cubicBezTo>
                <a:cubicBezTo>
                  <a:pt x="435085" y="555425"/>
                  <a:pt x="433237" y="552001"/>
                  <a:pt x="431232" y="548996"/>
                </a:cubicBezTo>
                <a:cubicBezTo>
                  <a:pt x="428634" y="545205"/>
                  <a:pt x="425880" y="541676"/>
                  <a:pt x="422969" y="538409"/>
                </a:cubicBezTo>
                <a:cubicBezTo>
                  <a:pt x="420058" y="535142"/>
                  <a:pt x="417512" y="532243"/>
                  <a:pt x="415333" y="529709"/>
                </a:cubicBezTo>
                <a:close/>
                <a:moveTo>
                  <a:pt x="250185" y="502876"/>
                </a:moveTo>
                <a:cubicBezTo>
                  <a:pt x="245607" y="504169"/>
                  <a:pt x="241135" y="505566"/>
                  <a:pt x="236767" y="507069"/>
                </a:cubicBezTo>
                <a:cubicBezTo>
                  <a:pt x="232399" y="508571"/>
                  <a:pt x="227927" y="509969"/>
                  <a:pt x="223349" y="511261"/>
                </a:cubicBezTo>
                <a:cubicBezTo>
                  <a:pt x="223332" y="512065"/>
                  <a:pt x="223367" y="512554"/>
                  <a:pt x="223454" y="512729"/>
                </a:cubicBezTo>
                <a:cubicBezTo>
                  <a:pt x="223542" y="512904"/>
                  <a:pt x="223786" y="512973"/>
                  <a:pt x="224188" y="512938"/>
                </a:cubicBezTo>
                <a:cubicBezTo>
                  <a:pt x="228364" y="510912"/>
                  <a:pt x="232591" y="509305"/>
                  <a:pt x="236872" y="508117"/>
                </a:cubicBezTo>
                <a:cubicBezTo>
                  <a:pt x="241152" y="506929"/>
                  <a:pt x="245590" y="505741"/>
                  <a:pt x="250185" y="504553"/>
                </a:cubicBezTo>
                <a:close/>
                <a:moveTo>
                  <a:pt x="446294" y="442501"/>
                </a:moveTo>
                <a:cubicBezTo>
                  <a:pt x="437439" y="445575"/>
                  <a:pt x="428575" y="447811"/>
                  <a:pt x="419700" y="449209"/>
                </a:cubicBezTo>
                <a:cubicBezTo>
                  <a:pt x="410826" y="450607"/>
                  <a:pt x="402351" y="452843"/>
                  <a:pt x="394276" y="455917"/>
                </a:cubicBezTo>
                <a:cubicBezTo>
                  <a:pt x="401240" y="455673"/>
                  <a:pt x="410652" y="454066"/>
                  <a:pt x="422513" y="451096"/>
                </a:cubicBezTo>
                <a:cubicBezTo>
                  <a:pt x="434374" y="448126"/>
                  <a:pt x="442301" y="445261"/>
                  <a:pt x="446294" y="442501"/>
                </a:cubicBezTo>
                <a:close/>
                <a:moveTo>
                  <a:pt x="90851" y="355292"/>
                </a:moveTo>
                <a:cubicBezTo>
                  <a:pt x="87584" y="355676"/>
                  <a:pt x="84483" y="355956"/>
                  <a:pt x="81547" y="356131"/>
                </a:cubicBezTo>
                <a:cubicBezTo>
                  <a:pt x="78612" y="356305"/>
                  <a:pt x="75315" y="356585"/>
                  <a:pt x="71657" y="356969"/>
                </a:cubicBezTo>
                <a:cubicBezTo>
                  <a:pt x="71639" y="357371"/>
                  <a:pt x="71674" y="358035"/>
                  <a:pt x="71761" y="358961"/>
                </a:cubicBezTo>
                <a:cubicBezTo>
                  <a:pt x="71848" y="359886"/>
                  <a:pt x="72090" y="361179"/>
                  <a:pt x="72489" y="362839"/>
                </a:cubicBezTo>
                <a:cubicBezTo>
                  <a:pt x="76165" y="361564"/>
                  <a:pt x="79428" y="360341"/>
                  <a:pt x="82278" y="359170"/>
                </a:cubicBezTo>
                <a:cubicBezTo>
                  <a:pt x="85128" y="358000"/>
                  <a:pt x="87986" y="356987"/>
                  <a:pt x="90851" y="356131"/>
                </a:cubicBezTo>
                <a:close/>
                <a:moveTo>
                  <a:pt x="83310" y="324327"/>
                </a:moveTo>
                <a:cubicBezTo>
                  <a:pt x="83345" y="325544"/>
                  <a:pt x="83484" y="326707"/>
                  <a:pt x="83726" y="327815"/>
                </a:cubicBezTo>
                <a:cubicBezTo>
                  <a:pt x="83969" y="328923"/>
                  <a:pt x="84108" y="330291"/>
                  <a:pt x="84142" y="331919"/>
                </a:cubicBezTo>
                <a:cubicBezTo>
                  <a:pt x="87514" y="330291"/>
                  <a:pt x="90833" y="328923"/>
                  <a:pt x="94100" y="327815"/>
                </a:cubicBezTo>
                <a:cubicBezTo>
                  <a:pt x="97367" y="326707"/>
                  <a:pt x="100477" y="325544"/>
                  <a:pt x="103429" y="324327"/>
                </a:cubicBezTo>
                <a:close/>
                <a:moveTo>
                  <a:pt x="213278" y="310972"/>
                </a:moveTo>
                <a:lnTo>
                  <a:pt x="233404" y="313464"/>
                </a:lnTo>
                <a:cubicBezTo>
                  <a:pt x="243484" y="316694"/>
                  <a:pt x="253511" y="319581"/>
                  <a:pt x="263486" y="322123"/>
                </a:cubicBezTo>
                <a:cubicBezTo>
                  <a:pt x="273461" y="324665"/>
                  <a:pt x="283279" y="327374"/>
                  <a:pt x="292940" y="330251"/>
                </a:cubicBezTo>
                <a:cubicBezTo>
                  <a:pt x="298758" y="331972"/>
                  <a:pt x="304313" y="333953"/>
                  <a:pt x="309606" y="336195"/>
                </a:cubicBezTo>
                <a:cubicBezTo>
                  <a:pt x="314900" y="338438"/>
                  <a:pt x="320245" y="340628"/>
                  <a:pt x="325643" y="342766"/>
                </a:cubicBezTo>
                <a:cubicBezTo>
                  <a:pt x="331094" y="344816"/>
                  <a:pt x="335702" y="347809"/>
                  <a:pt x="339467" y="351746"/>
                </a:cubicBezTo>
                <a:cubicBezTo>
                  <a:pt x="343233" y="355683"/>
                  <a:pt x="346155" y="360778"/>
                  <a:pt x="348234" y="367032"/>
                </a:cubicBezTo>
                <a:cubicBezTo>
                  <a:pt x="349499" y="364970"/>
                  <a:pt x="350504" y="363223"/>
                  <a:pt x="351249" y="361791"/>
                </a:cubicBezTo>
                <a:cubicBezTo>
                  <a:pt x="351994" y="360358"/>
                  <a:pt x="352375" y="359030"/>
                  <a:pt x="352393" y="357808"/>
                </a:cubicBezTo>
                <a:cubicBezTo>
                  <a:pt x="357380" y="362420"/>
                  <a:pt x="362060" y="367032"/>
                  <a:pt x="366430" y="371644"/>
                </a:cubicBezTo>
                <a:cubicBezTo>
                  <a:pt x="370800" y="376256"/>
                  <a:pt x="375067" y="380868"/>
                  <a:pt x="379231" y="385480"/>
                </a:cubicBezTo>
                <a:cubicBezTo>
                  <a:pt x="382608" y="389672"/>
                  <a:pt x="385932" y="393865"/>
                  <a:pt x="389203" y="398058"/>
                </a:cubicBezTo>
                <a:cubicBezTo>
                  <a:pt x="392475" y="402251"/>
                  <a:pt x="395588" y="406443"/>
                  <a:pt x="398545" y="410636"/>
                </a:cubicBezTo>
                <a:cubicBezTo>
                  <a:pt x="399297" y="411964"/>
                  <a:pt x="400102" y="413082"/>
                  <a:pt x="400959" y="413990"/>
                </a:cubicBezTo>
                <a:cubicBezTo>
                  <a:pt x="401816" y="414899"/>
                  <a:pt x="403251" y="415178"/>
                  <a:pt x="405263" y="414829"/>
                </a:cubicBezTo>
                <a:cubicBezTo>
                  <a:pt x="407782" y="414095"/>
                  <a:pt x="409671" y="413466"/>
                  <a:pt x="410931" y="412942"/>
                </a:cubicBezTo>
                <a:cubicBezTo>
                  <a:pt x="412191" y="412418"/>
                  <a:pt x="412820" y="411370"/>
                  <a:pt x="412820" y="409797"/>
                </a:cubicBezTo>
                <a:cubicBezTo>
                  <a:pt x="413275" y="405570"/>
                  <a:pt x="413624" y="401237"/>
                  <a:pt x="413869" y="396800"/>
                </a:cubicBezTo>
                <a:cubicBezTo>
                  <a:pt x="414113" y="392363"/>
                  <a:pt x="414043" y="388030"/>
                  <a:pt x="413660" y="383803"/>
                </a:cubicBezTo>
                <a:cubicBezTo>
                  <a:pt x="413415" y="379243"/>
                  <a:pt x="411596" y="375365"/>
                  <a:pt x="408202" y="372168"/>
                </a:cubicBezTo>
                <a:cubicBezTo>
                  <a:pt x="404808" y="368971"/>
                  <a:pt x="401309" y="366141"/>
                  <a:pt x="397705" y="363677"/>
                </a:cubicBezTo>
                <a:lnTo>
                  <a:pt x="398545" y="362839"/>
                </a:lnTo>
                <a:cubicBezTo>
                  <a:pt x="403951" y="365372"/>
                  <a:pt x="409299" y="367853"/>
                  <a:pt x="414589" y="370281"/>
                </a:cubicBezTo>
                <a:cubicBezTo>
                  <a:pt x="419879" y="372709"/>
                  <a:pt x="425427" y="374980"/>
                  <a:pt x="431232" y="377094"/>
                </a:cubicBezTo>
                <a:lnTo>
                  <a:pt x="465539" y="397219"/>
                </a:lnTo>
                <a:cubicBezTo>
                  <a:pt x="467596" y="398896"/>
                  <a:pt x="469340" y="400573"/>
                  <a:pt x="470769" y="402251"/>
                </a:cubicBezTo>
                <a:cubicBezTo>
                  <a:pt x="472199" y="403928"/>
                  <a:pt x="473523" y="405605"/>
                  <a:pt x="474744" y="407282"/>
                </a:cubicBezTo>
                <a:cubicBezTo>
                  <a:pt x="475163" y="408575"/>
                  <a:pt x="475373" y="409762"/>
                  <a:pt x="475373" y="410846"/>
                </a:cubicBezTo>
                <a:cubicBezTo>
                  <a:pt x="475373" y="411929"/>
                  <a:pt x="475163" y="412697"/>
                  <a:pt x="474744" y="413152"/>
                </a:cubicBezTo>
                <a:cubicBezTo>
                  <a:pt x="471118" y="418235"/>
                  <a:pt x="467492" y="423162"/>
                  <a:pt x="463866" y="427931"/>
                </a:cubicBezTo>
                <a:cubicBezTo>
                  <a:pt x="460240" y="432700"/>
                  <a:pt x="455777" y="436998"/>
                  <a:pt x="450478" y="440824"/>
                </a:cubicBezTo>
                <a:cubicBezTo>
                  <a:pt x="445039" y="445296"/>
                  <a:pt x="439390" y="448510"/>
                  <a:pt x="433533" y="450467"/>
                </a:cubicBezTo>
                <a:cubicBezTo>
                  <a:pt x="427676" y="452423"/>
                  <a:pt x="421609" y="453961"/>
                  <a:pt x="415333" y="455079"/>
                </a:cubicBezTo>
                <a:cubicBezTo>
                  <a:pt x="407464" y="456162"/>
                  <a:pt x="400958" y="458188"/>
                  <a:pt x="395815" y="461158"/>
                </a:cubicBezTo>
                <a:cubicBezTo>
                  <a:pt x="390673" y="464128"/>
                  <a:pt x="386264" y="469090"/>
                  <a:pt x="382590" y="476042"/>
                </a:cubicBezTo>
                <a:cubicBezTo>
                  <a:pt x="372816" y="494770"/>
                  <a:pt x="361540" y="512449"/>
                  <a:pt x="348761" y="529081"/>
                </a:cubicBezTo>
                <a:cubicBezTo>
                  <a:pt x="335982" y="545712"/>
                  <a:pt x="322407" y="562133"/>
                  <a:pt x="308034" y="578345"/>
                </a:cubicBezTo>
                <a:cubicBezTo>
                  <a:pt x="292975" y="595543"/>
                  <a:pt x="276973" y="611629"/>
                  <a:pt x="260027" y="626602"/>
                </a:cubicBezTo>
                <a:cubicBezTo>
                  <a:pt x="243082" y="641575"/>
                  <a:pt x="224983" y="655354"/>
                  <a:pt x="205732" y="667941"/>
                </a:cubicBezTo>
                <a:cubicBezTo>
                  <a:pt x="201591" y="670682"/>
                  <a:pt x="197084" y="673372"/>
                  <a:pt x="192210" y="676008"/>
                </a:cubicBezTo>
                <a:cubicBezTo>
                  <a:pt x="187336" y="678645"/>
                  <a:pt x="181781" y="679868"/>
                  <a:pt x="175544" y="679676"/>
                </a:cubicBezTo>
                <a:cubicBezTo>
                  <a:pt x="171351" y="679728"/>
                  <a:pt x="167368" y="679414"/>
                  <a:pt x="163595" y="678733"/>
                </a:cubicBezTo>
                <a:cubicBezTo>
                  <a:pt x="159821" y="678052"/>
                  <a:pt x="156257" y="676689"/>
                  <a:pt x="152903" y="674646"/>
                </a:cubicBezTo>
                <a:cubicBezTo>
                  <a:pt x="149549" y="672603"/>
                  <a:pt x="146195" y="670822"/>
                  <a:pt x="142841" y="669303"/>
                </a:cubicBezTo>
                <a:cubicBezTo>
                  <a:pt x="139486" y="667784"/>
                  <a:pt x="136132" y="666212"/>
                  <a:pt x="132778" y="664588"/>
                </a:cubicBezTo>
                <a:cubicBezTo>
                  <a:pt x="131084" y="664117"/>
                  <a:pt x="129232" y="663383"/>
                  <a:pt x="127223" y="662388"/>
                </a:cubicBezTo>
                <a:cubicBezTo>
                  <a:pt x="125214" y="661392"/>
                  <a:pt x="123152" y="660449"/>
                  <a:pt x="121038" y="659559"/>
                </a:cubicBezTo>
                <a:cubicBezTo>
                  <a:pt x="120602" y="659576"/>
                  <a:pt x="120217" y="659332"/>
                  <a:pt x="119885" y="658825"/>
                </a:cubicBezTo>
                <a:cubicBezTo>
                  <a:pt x="119554" y="658319"/>
                  <a:pt x="119379" y="657446"/>
                  <a:pt x="119361" y="656206"/>
                </a:cubicBezTo>
                <a:cubicBezTo>
                  <a:pt x="116129" y="651089"/>
                  <a:pt x="111483" y="647283"/>
                  <a:pt x="105421" y="644787"/>
                </a:cubicBezTo>
                <a:cubicBezTo>
                  <a:pt x="99359" y="642291"/>
                  <a:pt x="93663" y="639117"/>
                  <a:pt x="88335" y="635263"/>
                </a:cubicBezTo>
                <a:cubicBezTo>
                  <a:pt x="92860" y="636116"/>
                  <a:pt x="97018" y="637126"/>
                  <a:pt x="100809" y="638293"/>
                </a:cubicBezTo>
                <a:cubicBezTo>
                  <a:pt x="104599" y="639461"/>
                  <a:pt x="108548" y="640682"/>
                  <a:pt x="112653" y="641957"/>
                </a:cubicBezTo>
                <a:cubicBezTo>
                  <a:pt x="115116" y="642777"/>
                  <a:pt x="117527" y="643022"/>
                  <a:pt x="119885" y="642690"/>
                </a:cubicBezTo>
                <a:cubicBezTo>
                  <a:pt x="122244" y="642358"/>
                  <a:pt x="124864" y="641555"/>
                  <a:pt x="127747" y="640280"/>
                </a:cubicBezTo>
                <a:cubicBezTo>
                  <a:pt x="158633" y="623006"/>
                  <a:pt x="186165" y="602776"/>
                  <a:pt x="210344" y="579588"/>
                </a:cubicBezTo>
                <a:cubicBezTo>
                  <a:pt x="234522" y="556401"/>
                  <a:pt x="256184" y="531109"/>
                  <a:pt x="275331" y="503714"/>
                </a:cubicBezTo>
                <a:lnTo>
                  <a:pt x="281201" y="496168"/>
                </a:lnTo>
                <a:cubicBezTo>
                  <a:pt x="279122" y="496604"/>
                  <a:pt x="277410" y="496989"/>
                  <a:pt x="276064" y="497321"/>
                </a:cubicBezTo>
                <a:cubicBezTo>
                  <a:pt x="274719" y="497652"/>
                  <a:pt x="273636" y="497827"/>
                  <a:pt x="272815" y="497845"/>
                </a:cubicBezTo>
                <a:cubicBezTo>
                  <a:pt x="257267" y="502963"/>
                  <a:pt x="241824" y="508239"/>
                  <a:pt x="226486" y="513672"/>
                </a:cubicBezTo>
                <a:cubicBezTo>
                  <a:pt x="211147" y="519105"/>
                  <a:pt x="196123" y="524171"/>
                  <a:pt x="181414" y="528871"/>
                </a:cubicBezTo>
                <a:cubicBezTo>
                  <a:pt x="176365" y="530111"/>
                  <a:pt x="171159" y="531194"/>
                  <a:pt x="165796" y="532120"/>
                </a:cubicBezTo>
                <a:cubicBezTo>
                  <a:pt x="160433" y="533046"/>
                  <a:pt x="155017" y="533920"/>
                  <a:pt x="149549" y="534741"/>
                </a:cubicBezTo>
                <a:cubicBezTo>
                  <a:pt x="147330" y="535073"/>
                  <a:pt x="144850" y="535667"/>
                  <a:pt x="142107" y="536523"/>
                </a:cubicBezTo>
                <a:cubicBezTo>
                  <a:pt x="139364" y="537379"/>
                  <a:pt x="137093" y="539021"/>
                  <a:pt x="135294" y="541449"/>
                </a:cubicBezTo>
                <a:cubicBezTo>
                  <a:pt x="135259" y="541851"/>
                  <a:pt x="134909" y="542095"/>
                  <a:pt x="134246" y="542183"/>
                </a:cubicBezTo>
                <a:cubicBezTo>
                  <a:pt x="133582" y="542270"/>
                  <a:pt x="132813" y="542305"/>
                  <a:pt x="131940" y="542288"/>
                </a:cubicBezTo>
                <a:cubicBezTo>
                  <a:pt x="132324" y="541432"/>
                  <a:pt x="132603" y="540628"/>
                  <a:pt x="132778" y="539877"/>
                </a:cubicBezTo>
                <a:cubicBezTo>
                  <a:pt x="132953" y="539126"/>
                  <a:pt x="133232" y="538532"/>
                  <a:pt x="133617" y="538095"/>
                </a:cubicBezTo>
                <a:cubicBezTo>
                  <a:pt x="133197" y="537291"/>
                  <a:pt x="132778" y="536802"/>
                  <a:pt x="132359" y="536627"/>
                </a:cubicBezTo>
                <a:cubicBezTo>
                  <a:pt x="131940" y="536453"/>
                  <a:pt x="131520" y="536383"/>
                  <a:pt x="131101" y="536418"/>
                </a:cubicBezTo>
                <a:cubicBezTo>
                  <a:pt x="126489" y="537606"/>
                  <a:pt x="122296" y="537536"/>
                  <a:pt x="118523" y="536208"/>
                </a:cubicBezTo>
                <a:cubicBezTo>
                  <a:pt x="114749" y="534880"/>
                  <a:pt x="111395" y="532714"/>
                  <a:pt x="108460" y="529709"/>
                </a:cubicBezTo>
                <a:cubicBezTo>
                  <a:pt x="108443" y="529308"/>
                  <a:pt x="108268" y="529063"/>
                  <a:pt x="107936" y="528976"/>
                </a:cubicBezTo>
                <a:cubicBezTo>
                  <a:pt x="107604" y="528888"/>
                  <a:pt x="107220" y="528853"/>
                  <a:pt x="106783" y="528871"/>
                </a:cubicBezTo>
                <a:cubicBezTo>
                  <a:pt x="104634" y="529150"/>
                  <a:pt x="102852" y="528591"/>
                  <a:pt x="101437" y="527194"/>
                </a:cubicBezTo>
                <a:cubicBezTo>
                  <a:pt x="100022" y="525796"/>
                  <a:pt x="99289" y="524399"/>
                  <a:pt x="99236" y="523001"/>
                </a:cubicBezTo>
                <a:cubicBezTo>
                  <a:pt x="99201" y="521254"/>
                  <a:pt x="99690" y="519507"/>
                  <a:pt x="100704" y="517760"/>
                </a:cubicBezTo>
                <a:cubicBezTo>
                  <a:pt x="101717" y="516013"/>
                  <a:pt x="103464" y="514685"/>
                  <a:pt x="105945" y="513777"/>
                </a:cubicBezTo>
                <a:cubicBezTo>
                  <a:pt x="121947" y="506737"/>
                  <a:pt x="137949" y="499854"/>
                  <a:pt x="153951" y="493128"/>
                </a:cubicBezTo>
                <a:cubicBezTo>
                  <a:pt x="169954" y="486402"/>
                  <a:pt x="185537" y="479309"/>
                  <a:pt x="200700" y="471850"/>
                </a:cubicBezTo>
                <a:cubicBezTo>
                  <a:pt x="217838" y="463866"/>
                  <a:pt x="232617" y="453839"/>
                  <a:pt x="245038" y="441767"/>
                </a:cubicBezTo>
                <a:cubicBezTo>
                  <a:pt x="257459" y="429695"/>
                  <a:pt x="267836" y="415685"/>
                  <a:pt x="276169" y="399735"/>
                </a:cubicBezTo>
                <a:cubicBezTo>
                  <a:pt x="277777" y="396433"/>
                  <a:pt x="278964" y="393184"/>
                  <a:pt x="279733" y="389987"/>
                </a:cubicBezTo>
                <a:cubicBezTo>
                  <a:pt x="280502" y="386790"/>
                  <a:pt x="281270" y="383331"/>
                  <a:pt x="282039" y="379610"/>
                </a:cubicBezTo>
                <a:cubicBezTo>
                  <a:pt x="283646" y="375766"/>
                  <a:pt x="283786" y="371923"/>
                  <a:pt x="282458" y="368080"/>
                </a:cubicBezTo>
                <a:cubicBezTo>
                  <a:pt x="281131" y="364236"/>
                  <a:pt x="278755" y="360812"/>
                  <a:pt x="275331" y="357808"/>
                </a:cubicBezTo>
                <a:cubicBezTo>
                  <a:pt x="270003" y="352408"/>
                  <a:pt x="264936" y="347325"/>
                  <a:pt x="260132" y="342557"/>
                </a:cubicBezTo>
                <a:cubicBezTo>
                  <a:pt x="255328" y="337790"/>
                  <a:pt x="250052" y="333123"/>
                  <a:pt x="244305" y="328558"/>
                </a:cubicBezTo>
                <a:cubicBezTo>
                  <a:pt x="240025" y="325174"/>
                  <a:pt x="235168" y="322019"/>
                  <a:pt x="229735" y="319091"/>
                </a:cubicBezTo>
                <a:cubicBezTo>
                  <a:pt x="224302" y="316163"/>
                  <a:pt x="218816" y="313456"/>
                  <a:pt x="213278" y="310972"/>
                </a:cubicBezTo>
                <a:close/>
                <a:moveTo>
                  <a:pt x="346077" y="308965"/>
                </a:moveTo>
                <a:cubicBezTo>
                  <a:pt x="344934" y="308950"/>
                  <a:pt x="343712" y="309339"/>
                  <a:pt x="342413" y="310133"/>
                </a:cubicBezTo>
                <a:cubicBezTo>
                  <a:pt x="342047" y="310116"/>
                  <a:pt x="341942" y="310150"/>
                  <a:pt x="342099" y="310238"/>
                </a:cubicBezTo>
                <a:cubicBezTo>
                  <a:pt x="342256" y="310325"/>
                  <a:pt x="342361" y="310570"/>
                  <a:pt x="342413" y="310972"/>
                </a:cubicBezTo>
                <a:lnTo>
                  <a:pt x="342413" y="311811"/>
                </a:lnTo>
                <a:lnTo>
                  <a:pt x="341576" y="311811"/>
                </a:lnTo>
                <a:lnTo>
                  <a:pt x="342413" y="312637"/>
                </a:lnTo>
                <a:lnTo>
                  <a:pt x="342413" y="311811"/>
                </a:lnTo>
                <a:cubicBezTo>
                  <a:pt x="344076" y="312603"/>
                  <a:pt x="345739" y="313498"/>
                  <a:pt x="347403" y="314497"/>
                </a:cubicBezTo>
                <a:cubicBezTo>
                  <a:pt x="349066" y="315496"/>
                  <a:pt x="350729" y="316804"/>
                  <a:pt x="352393" y="318423"/>
                </a:cubicBezTo>
                <a:cubicBezTo>
                  <a:pt x="352289" y="314608"/>
                  <a:pt x="351249" y="311876"/>
                  <a:pt x="349274" y="310226"/>
                </a:cubicBezTo>
                <a:cubicBezTo>
                  <a:pt x="348286" y="309401"/>
                  <a:pt x="347221" y="308980"/>
                  <a:pt x="346077" y="308965"/>
                </a:cubicBezTo>
                <a:close/>
                <a:moveTo>
                  <a:pt x="304693" y="211996"/>
                </a:moveTo>
                <a:cubicBezTo>
                  <a:pt x="319327" y="212136"/>
                  <a:pt x="332757" y="215212"/>
                  <a:pt x="344984" y="221223"/>
                </a:cubicBezTo>
                <a:cubicBezTo>
                  <a:pt x="357211" y="227234"/>
                  <a:pt x="368340" y="235342"/>
                  <a:pt x="378369" y="245547"/>
                </a:cubicBezTo>
                <a:cubicBezTo>
                  <a:pt x="381229" y="248151"/>
                  <a:pt x="383881" y="251331"/>
                  <a:pt x="386323" y="255088"/>
                </a:cubicBezTo>
                <a:cubicBezTo>
                  <a:pt x="388765" y="258845"/>
                  <a:pt x="391416" y="262655"/>
                  <a:pt x="394276" y="266517"/>
                </a:cubicBezTo>
                <a:cubicBezTo>
                  <a:pt x="394663" y="267845"/>
                  <a:pt x="394733" y="269382"/>
                  <a:pt x="394488" y="271130"/>
                </a:cubicBezTo>
                <a:cubicBezTo>
                  <a:pt x="394243" y="272877"/>
                  <a:pt x="393893" y="274415"/>
                  <a:pt x="393439" y="275743"/>
                </a:cubicBezTo>
                <a:cubicBezTo>
                  <a:pt x="391781" y="278347"/>
                  <a:pt x="390073" y="281108"/>
                  <a:pt x="388314" y="284026"/>
                </a:cubicBezTo>
                <a:cubicBezTo>
                  <a:pt x="386556" y="286944"/>
                  <a:pt x="384645" y="289496"/>
                  <a:pt x="382583" y="291680"/>
                </a:cubicBezTo>
                <a:cubicBezTo>
                  <a:pt x="379103" y="294074"/>
                  <a:pt x="376199" y="297254"/>
                  <a:pt x="373873" y="301221"/>
                </a:cubicBezTo>
                <a:cubicBezTo>
                  <a:pt x="371547" y="305188"/>
                  <a:pt x="368014" y="308158"/>
                  <a:pt x="363275" y="310133"/>
                </a:cubicBezTo>
                <a:cubicBezTo>
                  <a:pt x="362418" y="310570"/>
                  <a:pt x="361403" y="310954"/>
                  <a:pt x="360232" y="311286"/>
                </a:cubicBezTo>
                <a:cubicBezTo>
                  <a:pt x="359060" y="311618"/>
                  <a:pt x="357835" y="311793"/>
                  <a:pt x="356559" y="311811"/>
                </a:cubicBezTo>
                <a:cubicBezTo>
                  <a:pt x="356156" y="312619"/>
                  <a:pt x="355912" y="313688"/>
                  <a:pt x="355824" y="315016"/>
                </a:cubicBezTo>
                <a:cubicBezTo>
                  <a:pt x="355737" y="316344"/>
                  <a:pt x="355702" y="318037"/>
                  <a:pt x="355719" y="320096"/>
                </a:cubicBezTo>
                <a:cubicBezTo>
                  <a:pt x="352375" y="320147"/>
                  <a:pt x="349499" y="319627"/>
                  <a:pt x="347090" y="318536"/>
                </a:cubicBezTo>
                <a:cubicBezTo>
                  <a:pt x="344681" y="317446"/>
                  <a:pt x="342843" y="315479"/>
                  <a:pt x="341576" y="312637"/>
                </a:cubicBezTo>
                <a:lnTo>
                  <a:pt x="328998" y="310133"/>
                </a:lnTo>
                <a:cubicBezTo>
                  <a:pt x="324945" y="309574"/>
                  <a:pt x="321521" y="307966"/>
                  <a:pt x="318725" y="305310"/>
                </a:cubicBezTo>
                <a:cubicBezTo>
                  <a:pt x="315930" y="302654"/>
                  <a:pt x="312926" y="299788"/>
                  <a:pt x="309711" y="296713"/>
                </a:cubicBezTo>
                <a:cubicBezTo>
                  <a:pt x="309274" y="296276"/>
                  <a:pt x="308680" y="295891"/>
                  <a:pt x="307929" y="295559"/>
                </a:cubicBezTo>
                <a:cubicBezTo>
                  <a:pt x="307178" y="295227"/>
                  <a:pt x="306374" y="295052"/>
                  <a:pt x="305518" y="295035"/>
                </a:cubicBezTo>
                <a:lnTo>
                  <a:pt x="305530" y="295035"/>
                </a:lnTo>
                <a:cubicBezTo>
                  <a:pt x="299958" y="294476"/>
                  <a:pt x="296220" y="292449"/>
                  <a:pt x="294315" y="288954"/>
                </a:cubicBezTo>
                <a:cubicBezTo>
                  <a:pt x="292411" y="285459"/>
                  <a:pt x="293075" y="281335"/>
                  <a:pt x="296307" y="276582"/>
                </a:cubicBezTo>
                <a:cubicBezTo>
                  <a:pt x="301983" y="270239"/>
                  <a:pt x="304463" y="263843"/>
                  <a:pt x="303747" y="257395"/>
                </a:cubicBezTo>
                <a:cubicBezTo>
                  <a:pt x="303032" y="250947"/>
                  <a:pt x="300273" y="244761"/>
                  <a:pt x="295469" y="238837"/>
                </a:cubicBezTo>
                <a:cubicBezTo>
                  <a:pt x="292604" y="233752"/>
                  <a:pt x="289109" y="229453"/>
                  <a:pt x="284986" y="225941"/>
                </a:cubicBezTo>
                <a:cubicBezTo>
                  <a:pt x="280863" y="222428"/>
                  <a:pt x="275692" y="220017"/>
                  <a:pt x="269472" y="218706"/>
                </a:cubicBezTo>
                <a:cubicBezTo>
                  <a:pt x="268634" y="218671"/>
                  <a:pt x="267795" y="218532"/>
                  <a:pt x="266956" y="218287"/>
                </a:cubicBezTo>
                <a:cubicBezTo>
                  <a:pt x="266118" y="218042"/>
                  <a:pt x="265279" y="217903"/>
                  <a:pt x="264441" y="217868"/>
                </a:cubicBezTo>
                <a:cubicBezTo>
                  <a:pt x="264074" y="217885"/>
                  <a:pt x="263759" y="217640"/>
                  <a:pt x="263497" y="217134"/>
                </a:cubicBezTo>
                <a:cubicBezTo>
                  <a:pt x="263235" y="216627"/>
                  <a:pt x="262711" y="215753"/>
                  <a:pt x="261925" y="214513"/>
                </a:cubicBezTo>
                <a:cubicBezTo>
                  <a:pt x="264056" y="214111"/>
                  <a:pt x="266083" y="213866"/>
                  <a:pt x="268005" y="213779"/>
                </a:cubicBezTo>
                <a:cubicBezTo>
                  <a:pt x="269926" y="213691"/>
                  <a:pt x="271534" y="213656"/>
                  <a:pt x="272827" y="213674"/>
                </a:cubicBezTo>
                <a:cubicBezTo>
                  <a:pt x="277823" y="213289"/>
                  <a:pt x="282925" y="213010"/>
                  <a:pt x="288131" y="212835"/>
                </a:cubicBezTo>
                <a:cubicBezTo>
                  <a:pt x="293337" y="212660"/>
                  <a:pt x="298858" y="212381"/>
                  <a:pt x="304693" y="211996"/>
                </a:cubicBezTo>
                <a:close/>
                <a:moveTo>
                  <a:pt x="583779" y="113127"/>
                </a:moveTo>
                <a:cubicBezTo>
                  <a:pt x="578712" y="114022"/>
                  <a:pt x="573585" y="114970"/>
                  <a:pt x="568399" y="115970"/>
                </a:cubicBezTo>
                <a:cubicBezTo>
                  <a:pt x="563213" y="116971"/>
                  <a:pt x="558286" y="117708"/>
                  <a:pt x="553620" y="118182"/>
                </a:cubicBezTo>
                <a:cubicBezTo>
                  <a:pt x="548587" y="118094"/>
                  <a:pt x="543344" y="117638"/>
                  <a:pt x="537892" y="116815"/>
                </a:cubicBezTo>
                <a:cubicBezTo>
                  <a:pt x="532440" y="115993"/>
                  <a:pt x="526778" y="115332"/>
                  <a:pt x="520907" y="114834"/>
                </a:cubicBezTo>
                <a:cubicBezTo>
                  <a:pt x="531759" y="117684"/>
                  <a:pt x="542348" y="119489"/>
                  <a:pt x="552671" y="120250"/>
                </a:cubicBezTo>
                <a:cubicBezTo>
                  <a:pt x="562995" y="121010"/>
                  <a:pt x="573365" y="118636"/>
                  <a:pt x="583779" y="113127"/>
                </a:cubicBezTo>
                <a:close/>
                <a:moveTo>
                  <a:pt x="237596" y="0"/>
                </a:moveTo>
                <a:lnTo>
                  <a:pt x="243466" y="0"/>
                </a:lnTo>
                <a:cubicBezTo>
                  <a:pt x="253127" y="2043"/>
                  <a:pt x="262735" y="3824"/>
                  <a:pt x="272291" y="5344"/>
                </a:cubicBezTo>
                <a:cubicBezTo>
                  <a:pt x="281847" y="6863"/>
                  <a:pt x="291246" y="8434"/>
                  <a:pt x="300487" y="10058"/>
                </a:cubicBezTo>
                <a:cubicBezTo>
                  <a:pt x="308874" y="10932"/>
                  <a:pt x="317047" y="12119"/>
                  <a:pt x="325008" y="13621"/>
                </a:cubicBezTo>
                <a:cubicBezTo>
                  <a:pt x="332969" y="15123"/>
                  <a:pt x="340711" y="16729"/>
                  <a:pt x="348234" y="18440"/>
                </a:cubicBezTo>
                <a:cubicBezTo>
                  <a:pt x="354969" y="20938"/>
                  <a:pt x="361559" y="23697"/>
                  <a:pt x="368006" y="26718"/>
                </a:cubicBezTo>
                <a:cubicBezTo>
                  <a:pt x="374452" y="29739"/>
                  <a:pt x="380430" y="33126"/>
                  <a:pt x="385941" y="36881"/>
                </a:cubicBezTo>
                <a:cubicBezTo>
                  <a:pt x="393848" y="42417"/>
                  <a:pt x="401540" y="48109"/>
                  <a:pt x="409015" y="53959"/>
                </a:cubicBezTo>
                <a:cubicBezTo>
                  <a:pt x="416491" y="59809"/>
                  <a:pt x="424159" y="65292"/>
                  <a:pt x="432020" y="70409"/>
                </a:cubicBezTo>
                <a:cubicBezTo>
                  <a:pt x="434051" y="72487"/>
                  <a:pt x="434988" y="74408"/>
                  <a:pt x="434831" y="76172"/>
                </a:cubicBezTo>
                <a:cubicBezTo>
                  <a:pt x="434674" y="77935"/>
                  <a:pt x="433737" y="79647"/>
                  <a:pt x="432020" y="81306"/>
                </a:cubicBezTo>
                <a:lnTo>
                  <a:pt x="423718" y="94677"/>
                </a:lnTo>
                <a:cubicBezTo>
                  <a:pt x="434884" y="93439"/>
                  <a:pt x="445545" y="91984"/>
                  <a:pt x="455701" y="90311"/>
                </a:cubicBezTo>
                <a:cubicBezTo>
                  <a:pt x="465857" y="88639"/>
                  <a:pt x="476120" y="86755"/>
                  <a:pt x="486490" y="84658"/>
                </a:cubicBezTo>
                <a:cubicBezTo>
                  <a:pt x="488133" y="84623"/>
                  <a:pt x="489671" y="84274"/>
                  <a:pt x="491105" y="83611"/>
                </a:cubicBezTo>
                <a:cubicBezTo>
                  <a:pt x="492538" y="82947"/>
                  <a:pt x="494076" y="82179"/>
                  <a:pt x="495719" y="81306"/>
                </a:cubicBezTo>
                <a:cubicBezTo>
                  <a:pt x="498883" y="78721"/>
                  <a:pt x="501156" y="77603"/>
                  <a:pt x="502537" y="77953"/>
                </a:cubicBezTo>
                <a:cubicBezTo>
                  <a:pt x="503917" y="78302"/>
                  <a:pt x="505561" y="80537"/>
                  <a:pt x="507466" y="84658"/>
                </a:cubicBezTo>
                <a:lnTo>
                  <a:pt x="520890" y="82144"/>
                </a:lnTo>
                <a:cubicBezTo>
                  <a:pt x="525330" y="84536"/>
                  <a:pt x="531343" y="84781"/>
                  <a:pt x="538930" y="82877"/>
                </a:cubicBezTo>
                <a:cubicBezTo>
                  <a:pt x="546516" y="80974"/>
                  <a:pt x="551690" y="77656"/>
                  <a:pt x="554452" y="72924"/>
                </a:cubicBezTo>
                <a:cubicBezTo>
                  <a:pt x="558769" y="72836"/>
                  <a:pt x="563349" y="73011"/>
                  <a:pt x="568191" y="73447"/>
                </a:cubicBezTo>
                <a:cubicBezTo>
                  <a:pt x="573032" y="73884"/>
                  <a:pt x="577402" y="72592"/>
                  <a:pt x="581300" y="69571"/>
                </a:cubicBezTo>
                <a:cubicBezTo>
                  <a:pt x="582075" y="69972"/>
                  <a:pt x="582591" y="70217"/>
                  <a:pt x="582850" y="70304"/>
                </a:cubicBezTo>
                <a:cubicBezTo>
                  <a:pt x="583108" y="70391"/>
                  <a:pt x="583418" y="70426"/>
                  <a:pt x="583779" y="70409"/>
                </a:cubicBezTo>
                <a:cubicBezTo>
                  <a:pt x="579616" y="72085"/>
                  <a:pt x="576273" y="73762"/>
                  <a:pt x="573749" y="75438"/>
                </a:cubicBezTo>
                <a:lnTo>
                  <a:pt x="576266" y="78791"/>
                </a:lnTo>
                <a:lnTo>
                  <a:pt x="588739" y="71247"/>
                </a:lnTo>
                <a:cubicBezTo>
                  <a:pt x="587945" y="76994"/>
                  <a:pt x="585798" y="82054"/>
                  <a:pt x="582298" y="86427"/>
                </a:cubicBezTo>
                <a:cubicBezTo>
                  <a:pt x="578797" y="90800"/>
                  <a:pt x="576228" y="95206"/>
                  <a:pt x="574588" y="99646"/>
                </a:cubicBezTo>
                <a:lnTo>
                  <a:pt x="574590" y="99646"/>
                </a:lnTo>
                <a:cubicBezTo>
                  <a:pt x="580734" y="99006"/>
                  <a:pt x="586784" y="97587"/>
                  <a:pt x="592742" y="95389"/>
                </a:cubicBezTo>
                <a:cubicBezTo>
                  <a:pt x="598699" y="93191"/>
                  <a:pt x="605188" y="94054"/>
                  <a:pt x="612208" y="97978"/>
                </a:cubicBezTo>
                <a:cubicBezTo>
                  <a:pt x="611370" y="99198"/>
                  <a:pt x="610532" y="100527"/>
                  <a:pt x="609694" y="101965"/>
                </a:cubicBezTo>
                <a:cubicBezTo>
                  <a:pt x="608856" y="103402"/>
                  <a:pt x="608017" y="105157"/>
                  <a:pt x="607179" y="107229"/>
                </a:cubicBezTo>
                <a:cubicBezTo>
                  <a:pt x="605223" y="109862"/>
                  <a:pt x="603268" y="112807"/>
                  <a:pt x="601312" y="116064"/>
                </a:cubicBezTo>
                <a:cubicBezTo>
                  <a:pt x="599356" y="119320"/>
                  <a:pt x="596562" y="122250"/>
                  <a:pt x="592930" y="124855"/>
                </a:cubicBezTo>
                <a:cubicBezTo>
                  <a:pt x="592074" y="125359"/>
                  <a:pt x="591271" y="126226"/>
                  <a:pt x="590520" y="127458"/>
                </a:cubicBezTo>
                <a:cubicBezTo>
                  <a:pt x="589769" y="128690"/>
                  <a:pt x="589175" y="129766"/>
                  <a:pt x="588739" y="130686"/>
                </a:cubicBezTo>
                <a:cubicBezTo>
                  <a:pt x="587361" y="133492"/>
                  <a:pt x="585357" y="135463"/>
                  <a:pt x="582727" y="136596"/>
                </a:cubicBezTo>
                <a:cubicBezTo>
                  <a:pt x="580096" y="137730"/>
                  <a:pt x="577663" y="138854"/>
                  <a:pt x="575429" y="139967"/>
                </a:cubicBezTo>
                <a:cubicBezTo>
                  <a:pt x="565817" y="142748"/>
                  <a:pt x="556311" y="144277"/>
                  <a:pt x="546909" y="144555"/>
                </a:cubicBezTo>
                <a:cubicBezTo>
                  <a:pt x="537508" y="144833"/>
                  <a:pt x="528001" y="144694"/>
                  <a:pt x="518390" y="144138"/>
                </a:cubicBezTo>
                <a:cubicBezTo>
                  <a:pt x="505843" y="144242"/>
                  <a:pt x="493820" y="145911"/>
                  <a:pt x="482322" y="149145"/>
                </a:cubicBezTo>
                <a:cubicBezTo>
                  <a:pt x="470823" y="152379"/>
                  <a:pt x="459639" y="156554"/>
                  <a:pt x="448770" y="161670"/>
                </a:cubicBezTo>
                <a:cubicBezTo>
                  <a:pt x="446620" y="162561"/>
                  <a:pt x="444209" y="163505"/>
                  <a:pt x="441536" y="164501"/>
                </a:cubicBezTo>
                <a:cubicBezTo>
                  <a:pt x="438863" y="165497"/>
                  <a:pt x="436245" y="166231"/>
                  <a:pt x="433680" y="166702"/>
                </a:cubicBezTo>
                <a:cubicBezTo>
                  <a:pt x="441680" y="160880"/>
                  <a:pt x="449785" y="154955"/>
                  <a:pt x="457994" y="148927"/>
                </a:cubicBezTo>
                <a:cubicBezTo>
                  <a:pt x="466204" y="142899"/>
                  <a:pt x="474304" y="136541"/>
                  <a:pt x="482295" y="129853"/>
                </a:cubicBezTo>
                <a:lnTo>
                  <a:pt x="481456" y="129020"/>
                </a:lnTo>
                <a:cubicBezTo>
                  <a:pt x="481019" y="128985"/>
                  <a:pt x="480634" y="128847"/>
                  <a:pt x="480302" y="128604"/>
                </a:cubicBezTo>
                <a:cubicBezTo>
                  <a:pt x="479970" y="128361"/>
                  <a:pt x="479795" y="128222"/>
                  <a:pt x="479778" y="128187"/>
                </a:cubicBezTo>
                <a:cubicBezTo>
                  <a:pt x="474908" y="130374"/>
                  <a:pt x="470615" y="130790"/>
                  <a:pt x="466901" y="129437"/>
                </a:cubicBezTo>
                <a:cubicBezTo>
                  <a:pt x="463186" y="128083"/>
                  <a:pt x="459106" y="126834"/>
                  <a:pt x="454661" y="125688"/>
                </a:cubicBezTo>
                <a:cubicBezTo>
                  <a:pt x="451802" y="124821"/>
                  <a:pt x="448944" y="123849"/>
                  <a:pt x="446085" y="122773"/>
                </a:cubicBezTo>
                <a:cubicBezTo>
                  <a:pt x="443226" y="121697"/>
                  <a:pt x="439948" y="120725"/>
                  <a:pt x="436253" y="119858"/>
                </a:cubicBezTo>
                <a:cubicBezTo>
                  <a:pt x="437438" y="119875"/>
                  <a:pt x="438623" y="119840"/>
                  <a:pt x="439809" y="119753"/>
                </a:cubicBezTo>
                <a:cubicBezTo>
                  <a:pt x="440994" y="119667"/>
                  <a:pt x="442598" y="119424"/>
                  <a:pt x="444620" y="119025"/>
                </a:cubicBezTo>
                <a:cubicBezTo>
                  <a:pt x="442999" y="118621"/>
                  <a:pt x="441848" y="118375"/>
                  <a:pt x="441169" y="118287"/>
                </a:cubicBezTo>
                <a:cubicBezTo>
                  <a:pt x="440489" y="118200"/>
                  <a:pt x="439966" y="118164"/>
                  <a:pt x="439600" y="118182"/>
                </a:cubicBezTo>
                <a:cubicBezTo>
                  <a:pt x="433308" y="118147"/>
                  <a:pt x="426854" y="118217"/>
                  <a:pt x="420237" y="118391"/>
                </a:cubicBezTo>
                <a:cubicBezTo>
                  <a:pt x="413620" y="118566"/>
                  <a:pt x="406933" y="119055"/>
                  <a:pt x="400176" y="119858"/>
                </a:cubicBezTo>
                <a:cubicBezTo>
                  <a:pt x="398964" y="119893"/>
                  <a:pt x="397806" y="120447"/>
                  <a:pt x="396701" y="121522"/>
                </a:cubicBezTo>
                <a:cubicBezTo>
                  <a:pt x="395596" y="122597"/>
                  <a:pt x="394229" y="123981"/>
                  <a:pt x="392602" y="125676"/>
                </a:cubicBezTo>
                <a:cubicBezTo>
                  <a:pt x="378857" y="125958"/>
                  <a:pt x="365741" y="128757"/>
                  <a:pt x="353252" y="134073"/>
                </a:cubicBezTo>
                <a:cubicBezTo>
                  <a:pt x="340763" y="139388"/>
                  <a:pt x="328484" y="145524"/>
                  <a:pt x="316414" y="152480"/>
                </a:cubicBezTo>
                <a:cubicBezTo>
                  <a:pt x="305539" y="158875"/>
                  <a:pt x="294818" y="165540"/>
                  <a:pt x="284250" y="172474"/>
                </a:cubicBezTo>
                <a:cubicBezTo>
                  <a:pt x="273682" y="179407"/>
                  <a:pt x="263166" y="185871"/>
                  <a:pt x="252700" y="191866"/>
                </a:cubicBezTo>
                <a:lnTo>
                  <a:pt x="297985" y="159153"/>
                </a:lnTo>
                <a:cubicBezTo>
                  <a:pt x="298002" y="158754"/>
                  <a:pt x="297967" y="158510"/>
                  <a:pt x="297880" y="158423"/>
                </a:cubicBezTo>
                <a:cubicBezTo>
                  <a:pt x="297792" y="158337"/>
                  <a:pt x="297548" y="158302"/>
                  <a:pt x="297146" y="158319"/>
                </a:cubicBezTo>
                <a:lnTo>
                  <a:pt x="266118" y="173413"/>
                </a:lnTo>
                <a:cubicBezTo>
                  <a:pt x="265716" y="173028"/>
                  <a:pt x="265471" y="172749"/>
                  <a:pt x="265384" y="172574"/>
                </a:cubicBezTo>
                <a:cubicBezTo>
                  <a:pt x="265297" y="172399"/>
                  <a:pt x="265262" y="172119"/>
                  <a:pt x="265279" y="171735"/>
                </a:cubicBezTo>
                <a:cubicBezTo>
                  <a:pt x="279972" y="163415"/>
                  <a:pt x="294605" y="155361"/>
                  <a:pt x="309179" y="147574"/>
                </a:cubicBezTo>
                <a:cubicBezTo>
                  <a:pt x="323753" y="139787"/>
                  <a:pt x="338165" y="131932"/>
                  <a:pt x="352415" y="124008"/>
                </a:cubicBezTo>
                <a:lnTo>
                  <a:pt x="352415" y="120672"/>
                </a:lnTo>
                <a:cubicBezTo>
                  <a:pt x="346554" y="123988"/>
                  <a:pt x="340694" y="127155"/>
                  <a:pt x="334833" y="130173"/>
                </a:cubicBezTo>
                <a:cubicBezTo>
                  <a:pt x="328972" y="133190"/>
                  <a:pt x="323112" y="136177"/>
                  <a:pt x="317251" y="139133"/>
                </a:cubicBezTo>
                <a:cubicBezTo>
                  <a:pt x="305527" y="145111"/>
                  <a:pt x="293794" y="151507"/>
                  <a:pt x="282051" y="158319"/>
                </a:cubicBezTo>
                <a:cubicBezTo>
                  <a:pt x="276932" y="161724"/>
                  <a:pt x="271656" y="165393"/>
                  <a:pt x="266223" y="169324"/>
                </a:cubicBezTo>
                <a:cubicBezTo>
                  <a:pt x="260789" y="173255"/>
                  <a:pt x="255723" y="177135"/>
                  <a:pt x="251023" y="180962"/>
                </a:cubicBezTo>
                <a:lnTo>
                  <a:pt x="218318" y="202770"/>
                </a:lnTo>
                <a:cubicBezTo>
                  <a:pt x="224153" y="197685"/>
                  <a:pt x="230093" y="192547"/>
                  <a:pt x="236138" y="187357"/>
                </a:cubicBezTo>
                <a:cubicBezTo>
                  <a:pt x="242183" y="182167"/>
                  <a:pt x="248542" y="177239"/>
                  <a:pt x="255216" y="172574"/>
                </a:cubicBezTo>
                <a:cubicBezTo>
                  <a:pt x="261890" y="167472"/>
                  <a:pt x="268459" y="162378"/>
                  <a:pt x="274923" y="157293"/>
                </a:cubicBezTo>
                <a:cubicBezTo>
                  <a:pt x="281387" y="152207"/>
                  <a:pt x="287956" y="147544"/>
                  <a:pt x="294630" y="143304"/>
                </a:cubicBezTo>
                <a:cubicBezTo>
                  <a:pt x="301719" y="138350"/>
                  <a:pt x="308701" y="133729"/>
                  <a:pt x="315575" y="129443"/>
                </a:cubicBezTo>
                <a:cubicBezTo>
                  <a:pt x="322449" y="125157"/>
                  <a:pt x="329426" y="120565"/>
                  <a:pt x="336507" y="115668"/>
                </a:cubicBezTo>
                <a:cubicBezTo>
                  <a:pt x="336071" y="115216"/>
                  <a:pt x="335478" y="114655"/>
                  <a:pt x="334728" y="113986"/>
                </a:cubicBezTo>
                <a:cubicBezTo>
                  <a:pt x="333978" y="113317"/>
                  <a:pt x="333176" y="112750"/>
                  <a:pt x="332321" y="112284"/>
                </a:cubicBezTo>
                <a:lnTo>
                  <a:pt x="270311" y="84658"/>
                </a:lnTo>
                <a:cubicBezTo>
                  <a:pt x="258972" y="81131"/>
                  <a:pt x="247477" y="78546"/>
                  <a:pt x="235824" y="76905"/>
                </a:cubicBezTo>
                <a:cubicBezTo>
                  <a:pt x="224171" y="75264"/>
                  <a:pt x="212465" y="75613"/>
                  <a:pt x="200707" y="77953"/>
                </a:cubicBezTo>
                <a:cubicBezTo>
                  <a:pt x="185298" y="81040"/>
                  <a:pt x="172300" y="86999"/>
                  <a:pt x="161713" y="95831"/>
                </a:cubicBezTo>
                <a:cubicBezTo>
                  <a:pt x="151125" y="104663"/>
                  <a:pt x="142320" y="115448"/>
                  <a:pt x="135297" y="128187"/>
                </a:cubicBezTo>
                <a:cubicBezTo>
                  <a:pt x="124430" y="147499"/>
                  <a:pt x="116393" y="167714"/>
                  <a:pt x="111187" y="188834"/>
                </a:cubicBezTo>
                <a:cubicBezTo>
                  <a:pt x="105981" y="209953"/>
                  <a:pt x="103395" y="231654"/>
                  <a:pt x="103430" y="253935"/>
                </a:cubicBezTo>
                <a:cubicBezTo>
                  <a:pt x="103116" y="258968"/>
                  <a:pt x="103535" y="264210"/>
                  <a:pt x="104688" y="269662"/>
                </a:cubicBezTo>
                <a:cubicBezTo>
                  <a:pt x="105841" y="275114"/>
                  <a:pt x="107099" y="280776"/>
                  <a:pt x="108462" y="286647"/>
                </a:cubicBezTo>
                <a:cubicBezTo>
                  <a:pt x="122106" y="280986"/>
                  <a:pt x="134650" y="274275"/>
                  <a:pt x="146094" y="266517"/>
                </a:cubicBezTo>
                <a:cubicBezTo>
                  <a:pt x="157537" y="258758"/>
                  <a:pt x="169033" y="251209"/>
                  <a:pt x="180581" y="243870"/>
                </a:cubicBezTo>
                <a:cubicBezTo>
                  <a:pt x="176772" y="247225"/>
                  <a:pt x="172859" y="250999"/>
                  <a:pt x="168841" y="255193"/>
                </a:cubicBezTo>
                <a:cubicBezTo>
                  <a:pt x="164822" y="259387"/>
                  <a:pt x="160909" y="264000"/>
                  <a:pt x="157100" y="269033"/>
                </a:cubicBezTo>
                <a:cubicBezTo>
                  <a:pt x="154043" y="272353"/>
                  <a:pt x="151352" y="275988"/>
                  <a:pt x="149029" y="279937"/>
                </a:cubicBezTo>
                <a:cubicBezTo>
                  <a:pt x="146705" y="283886"/>
                  <a:pt x="145482" y="288360"/>
                  <a:pt x="145360" y="293357"/>
                </a:cubicBezTo>
                <a:cubicBezTo>
                  <a:pt x="144382" y="299142"/>
                  <a:pt x="142355" y="304342"/>
                  <a:pt x="139280" y="308958"/>
                </a:cubicBezTo>
                <a:cubicBezTo>
                  <a:pt x="136205" y="313573"/>
                  <a:pt x="132921" y="318125"/>
                  <a:pt x="129427" y="322613"/>
                </a:cubicBezTo>
                <a:cubicBezTo>
                  <a:pt x="118525" y="334395"/>
                  <a:pt x="107623" y="345307"/>
                  <a:pt x="96721" y="355350"/>
                </a:cubicBezTo>
                <a:cubicBezTo>
                  <a:pt x="93332" y="357331"/>
                  <a:pt x="89842" y="358956"/>
                  <a:pt x="86251" y="360225"/>
                </a:cubicBezTo>
                <a:cubicBezTo>
                  <a:pt x="82661" y="361495"/>
                  <a:pt x="79184" y="362925"/>
                  <a:pt x="75819" y="364516"/>
                </a:cubicBezTo>
                <a:cubicBezTo>
                  <a:pt x="73668" y="365355"/>
                  <a:pt x="71933" y="365354"/>
                  <a:pt x="70614" y="364516"/>
                </a:cubicBezTo>
                <a:cubicBezTo>
                  <a:pt x="69295" y="363677"/>
                  <a:pt x="68810" y="362000"/>
                  <a:pt x="69160" y="359483"/>
                </a:cubicBezTo>
                <a:cubicBezTo>
                  <a:pt x="69160" y="357091"/>
                  <a:pt x="68531" y="355676"/>
                  <a:pt x="67274" y="355240"/>
                </a:cubicBezTo>
                <a:cubicBezTo>
                  <a:pt x="66016" y="354803"/>
                  <a:pt x="64130" y="354821"/>
                  <a:pt x="61616" y="355292"/>
                </a:cubicBezTo>
                <a:cubicBezTo>
                  <a:pt x="57076" y="356532"/>
                  <a:pt x="53164" y="356568"/>
                  <a:pt x="49881" y="355400"/>
                </a:cubicBezTo>
                <a:cubicBezTo>
                  <a:pt x="46598" y="354231"/>
                  <a:pt x="43525" y="351967"/>
                  <a:pt x="40661" y="348606"/>
                </a:cubicBezTo>
                <a:cubicBezTo>
                  <a:pt x="39019" y="347320"/>
                  <a:pt x="37273" y="345929"/>
                  <a:pt x="35422" y="344434"/>
                </a:cubicBezTo>
                <a:cubicBezTo>
                  <a:pt x="33571" y="342940"/>
                  <a:pt x="31406" y="341549"/>
                  <a:pt x="28926" y="340263"/>
                </a:cubicBezTo>
                <a:cubicBezTo>
                  <a:pt x="23810" y="340248"/>
                  <a:pt x="20003" y="338609"/>
                  <a:pt x="17506" y="335345"/>
                </a:cubicBezTo>
                <a:cubicBezTo>
                  <a:pt x="15008" y="332081"/>
                  <a:pt x="14345" y="327280"/>
                  <a:pt x="15515" y="320942"/>
                </a:cubicBezTo>
                <a:cubicBezTo>
                  <a:pt x="16999" y="313526"/>
                  <a:pt x="19688" y="306669"/>
                  <a:pt x="23583" y="300370"/>
                </a:cubicBezTo>
                <a:cubicBezTo>
                  <a:pt x="27477" y="294072"/>
                  <a:pt x="31214" y="287820"/>
                  <a:pt x="34793" y="281615"/>
                </a:cubicBezTo>
                <a:cubicBezTo>
                  <a:pt x="40120" y="273664"/>
                  <a:pt x="44974" y="265660"/>
                  <a:pt x="49357" y="257605"/>
                </a:cubicBezTo>
                <a:cubicBezTo>
                  <a:pt x="53740" y="249549"/>
                  <a:pt x="58385" y="241336"/>
                  <a:pt x="63292" y="232966"/>
                </a:cubicBezTo>
                <a:cubicBezTo>
                  <a:pt x="65353" y="229174"/>
                  <a:pt x="67514" y="225224"/>
                  <a:pt x="69774" y="221118"/>
                </a:cubicBezTo>
                <a:cubicBezTo>
                  <a:pt x="72035" y="217011"/>
                  <a:pt x="74605" y="212852"/>
                  <a:pt x="77483" y="208641"/>
                </a:cubicBezTo>
                <a:cubicBezTo>
                  <a:pt x="85426" y="194749"/>
                  <a:pt x="93588" y="180813"/>
                  <a:pt x="101969" y="166832"/>
                </a:cubicBezTo>
                <a:cubicBezTo>
                  <a:pt x="110350" y="152851"/>
                  <a:pt x="118943" y="139136"/>
                  <a:pt x="127749" y="125688"/>
                </a:cubicBezTo>
                <a:cubicBezTo>
                  <a:pt x="141167" y="103891"/>
                  <a:pt x="160455" y="87979"/>
                  <a:pt x="185613" y="77953"/>
                </a:cubicBezTo>
                <a:cubicBezTo>
                  <a:pt x="193177" y="75106"/>
                  <a:pt x="200900" y="73255"/>
                  <a:pt x="208779" y="72400"/>
                </a:cubicBezTo>
                <a:cubicBezTo>
                  <a:pt x="216658" y="71544"/>
                  <a:pt x="224590" y="71160"/>
                  <a:pt x="232574" y="71247"/>
                </a:cubicBezTo>
                <a:cubicBezTo>
                  <a:pt x="244262" y="71212"/>
                  <a:pt x="255897" y="71073"/>
                  <a:pt x="267481" y="70828"/>
                </a:cubicBezTo>
                <a:cubicBezTo>
                  <a:pt x="279064" y="70584"/>
                  <a:pt x="290909" y="70444"/>
                  <a:pt x="303016" y="70409"/>
                </a:cubicBezTo>
                <a:cubicBezTo>
                  <a:pt x="303034" y="70426"/>
                  <a:pt x="303208" y="70391"/>
                  <a:pt x="303541" y="70304"/>
                </a:cubicBezTo>
                <a:cubicBezTo>
                  <a:pt x="303873" y="70217"/>
                  <a:pt x="304257" y="69972"/>
                  <a:pt x="304693" y="69571"/>
                </a:cubicBezTo>
                <a:cubicBezTo>
                  <a:pt x="304676" y="69204"/>
                  <a:pt x="304710" y="68890"/>
                  <a:pt x="304796" y="68628"/>
                </a:cubicBezTo>
                <a:cubicBezTo>
                  <a:pt x="304882" y="68366"/>
                  <a:pt x="305123" y="67842"/>
                  <a:pt x="305518" y="67056"/>
                </a:cubicBezTo>
                <a:cubicBezTo>
                  <a:pt x="289900" y="59757"/>
                  <a:pt x="276903" y="50257"/>
                  <a:pt x="266526" y="38557"/>
                </a:cubicBezTo>
                <a:cubicBezTo>
                  <a:pt x="256149" y="26857"/>
                  <a:pt x="246506" y="14005"/>
                  <a:pt x="237596" y="0"/>
                </a:cubicBezTo>
                <a:close/>
              </a:path>
            </a:pathLst>
          </a:custGeom>
          <a:gradFill flip="none" rotWithShape="1">
            <a:gsLst>
              <a:gs pos="50000">
                <a:srgbClr val="016AB5">
                  <a:alpha val="10000"/>
                </a:srgbClr>
              </a:gs>
              <a:gs pos="100000">
                <a:srgbClr val="016AB5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 dirty="0">
              <a:latin typeface="演示新手书" panose="00000500000000000000" pitchFamily="50" charset="-122"/>
              <a:ea typeface="演示新手书" panose="00000500000000000000" pitchFamily="50" charset="-122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11A86649-B585-4BB0-8C95-F45B51078EB9}"/>
              </a:ext>
            </a:extLst>
          </p:cNvPr>
          <p:cNvSpPr txBox="1"/>
          <p:nvPr/>
        </p:nvSpPr>
        <p:spPr>
          <a:xfrm>
            <a:off x="3898575" y="4597407"/>
            <a:ext cx="743709" cy="1614085"/>
          </a:xfrm>
          <a:custGeom>
            <a:avLst/>
            <a:gdLst>
              <a:gd name="connsiteX0" fmla="*/ 212038 w 743709"/>
              <a:gd name="connsiteY0" fmla="*/ 1398683 h 1614085"/>
              <a:gd name="connsiteX1" fmla="*/ 210464 w 743709"/>
              <a:gd name="connsiteY1" fmla="*/ 1398788 h 1614085"/>
              <a:gd name="connsiteX2" fmla="*/ 209520 w 743709"/>
              <a:gd name="connsiteY2" fmla="*/ 1399524 h 1614085"/>
              <a:gd name="connsiteX3" fmla="*/ 210464 w 743709"/>
              <a:gd name="connsiteY3" fmla="*/ 1401206 h 1614085"/>
              <a:gd name="connsiteX4" fmla="*/ 212038 w 743709"/>
              <a:gd name="connsiteY4" fmla="*/ 1402887 h 1614085"/>
              <a:gd name="connsiteX5" fmla="*/ 213611 w 743709"/>
              <a:gd name="connsiteY5" fmla="*/ 1401626 h 1614085"/>
              <a:gd name="connsiteX6" fmla="*/ 214556 w 743709"/>
              <a:gd name="connsiteY6" fmla="*/ 1400365 h 1614085"/>
              <a:gd name="connsiteX7" fmla="*/ 213611 w 743709"/>
              <a:gd name="connsiteY7" fmla="*/ 1399209 h 1614085"/>
              <a:gd name="connsiteX8" fmla="*/ 212038 w 743709"/>
              <a:gd name="connsiteY8" fmla="*/ 1398683 h 1614085"/>
              <a:gd name="connsiteX9" fmla="*/ 465125 w 743709"/>
              <a:gd name="connsiteY9" fmla="*/ 1395110 h 1614085"/>
              <a:gd name="connsiteX10" fmla="*/ 462607 w 743709"/>
              <a:gd name="connsiteY10" fmla="*/ 1395320 h 1614085"/>
              <a:gd name="connsiteX11" fmla="*/ 440791 w 743709"/>
              <a:gd name="connsiteY11" fmla="*/ 1407091 h 1614085"/>
              <a:gd name="connsiteX12" fmla="*/ 440373 w 743709"/>
              <a:gd name="connsiteY12" fmla="*/ 1408037 h 1614085"/>
              <a:gd name="connsiteX13" fmla="*/ 439954 w 743709"/>
              <a:gd name="connsiteY13" fmla="*/ 1409613 h 1614085"/>
              <a:gd name="connsiteX14" fmla="*/ 440791 w 743709"/>
              <a:gd name="connsiteY14" fmla="*/ 1410454 h 1614085"/>
              <a:gd name="connsiteX15" fmla="*/ 460089 w 743709"/>
              <a:gd name="connsiteY15" fmla="*/ 1416339 h 1614085"/>
              <a:gd name="connsiteX16" fmla="*/ 462082 w 743709"/>
              <a:gd name="connsiteY16" fmla="*/ 1415393 h 1614085"/>
              <a:gd name="connsiteX17" fmla="*/ 463446 w 743709"/>
              <a:gd name="connsiteY17" fmla="*/ 1413817 h 1614085"/>
              <a:gd name="connsiteX18" fmla="*/ 465544 w 743709"/>
              <a:gd name="connsiteY18" fmla="*/ 1405619 h 1614085"/>
              <a:gd name="connsiteX19" fmla="*/ 467642 w 743709"/>
              <a:gd name="connsiteY19" fmla="*/ 1396161 h 1614085"/>
              <a:gd name="connsiteX20" fmla="*/ 465125 w 743709"/>
              <a:gd name="connsiteY20" fmla="*/ 1395110 h 1614085"/>
              <a:gd name="connsiteX21" fmla="*/ 398135 w 743709"/>
              <a:gd name="connsiteY21" fmla="*/ 1363514 h 1614085"/>
              <a:gd name="connsiteX22" fmla="*/ 396566 w 743709"/>
              <a:gd name="connsiteY22" fmla="*/ 1364461 h 1614085"/>
              <a:gd name="connsiteX23" fmla="*/ 395625 w 743709"/>
              <a:gd name="connsiteY23" fmla="*/ 1366040 h 1614085"/>
              <a:gd name="connsiteX24" fmla="*/ 393116 w 743709"/>
              <a:gd name="connsiteY24" fmla="*/ 1402046 h 1614085"/>
              <a:gd name="connsiteX25" fmla="*/ 392696 w 743709"/>
              <a:gd name="connsiteY25" fmla="*/ 1407406 h 1614085"/>
              <a:gd name="connsiteX26" fmla="*/ 392277 w 743709"/>
              <a:gd name="connsiteY26" fmla="*/ 1412135 h 1614085"/>
              <a:gd name="connsiteX27" fmla="*/ 392277 w 743709"/>
              <a:gd name="connsiteY27" fmla="*/ 1420543 h 1614085"/>
              <a:gd name="connsiteX28" fmla="*/ 393116 w 743709"/>
              <a:gd name="connsiteY28" fmla="*/ 1420543 h 1614085"/>
              <a:gd name="connsiteX29" fmla="*/ 422390 w 743709"/>
              <a:gd name="connsiteY29" fmla="*/ 1371093 h 1614085"/>
              <a:gd name="connsiteX30" fmla="*/ 416744 w 743709"/>
              <a:gd name="connsiteY30" fmla="*/ 1369724 h 1614085"/>
              <a:gd name="connsiteX31" fmla="*/ 417372 w 743709"/>
              <a:gd name="connsiteY31" fmla="*/ 1365198 h 1614085"/>
              <a:gd name="connsiteX32" fmla="*/ 416117 w 743709"/>
              <a:gd name="connsiteY32" fmla="*/ 1364461 h 1614085"/>
              <a:gd name="connsiteX33" fmla="*/ 414863 w 743709"/>
              <a:gd name="connsiteY33" fmla="*/ 1364356 h 1614085"/>
              <a:gd name="connsiteX34" fmla="*/ 406499 w 743709"/>
              <a:gd name="connsiteY34" fmla="*/ 1363935 h 1614085"/>
              <a:gd name="connsiteX35" fmla="*/ 398135 w 743709"/>
              <a:gd name="connsiteY35" fmla="*/ 1363514 h 1614085"/>
              <a:gd name="connsiteX36" fmla="*/ 473517 w 743709"/>
              <a:gd name="connsiteY36" fmla="*/ 1352567 h 1614085"/>
              <a:gd name="connsiteX37" fmla="*/ 472258 w 743709"/>
              <a:gd name="connsiteY37" fmla="*/ 1353304 h 1614085"/>
              <a:gd name="connsiteX38" fmla="*/ 470999 w 743709"/>
              <a:gd name="connsiteY38" fmla="*/ 1353409 h 1614085"/>
              <a:gd name="connsiteX39" fmla="*/ 432427 w 743709"/>
              <a:gd name="connsiteY39" fmla="*/ 1368567 h 1614085"/>
              <a:gd name="connsiteX40" fmla="*/ 430859 w 743709"/>
              <a:gd name="connsiteY40" fmla="*/ 1368777 h 1614085"/>
              <a:gd name="connsiteX41" fmla="*/ 429918 w 743709"/>
              <a:gd name="connsiteY41" fmla="*/ 1370251 h 1614085"/>
              <a:gd name="connsiteX42" fmla="*/ 424063 w 743709"/>
              <a:gd name="connsiteY42" fmla="*/ 1384471 h 1614085"/>
              <a:gd name="connsiteX43" fmla="*/ 424899 w 743709"/>
              <a:gd name="connsiteY43" fmla="*/ 1385304 h 1614085"/>
              <a:gd name="connsiteX44" fmla="*/ 425840 w 743709"/>
              <a:gd name="connsiteY44" fmla="*/ 1384471 h 1614085"/>
              <a:gd name="connsiteX45" fmla="*/ 427408 w 743709"/>
              <a:gd name="connsiteY45" fmla="*/ 1383637 h 1614085"/>
              <a:gd name="connsiteX46" fmla="*/ 446879 w 743709"/>
              <a:gd name="connsiteY46" fmla="*/ 1373079 h 1614085"/>
              <a:gd name="connsiteX47" fmla="*/ 467642 w 743709"/>
              <a:gd name="connsiteY47" fmla="*/ 1366882 h 1614085"/>
              <a:gd name="connsiteX48" fmla="*/ 471838 w 743709"/>
              <a:gd name="connsiteY48" fmla="*/ 1365198 h 1614085"/>
              <a:gd name="connsiteX49" fmla="*/ 472677 w 743709"/>
              <a:gd name="connsiteY49" fmla="*/ 1359198 h 1614085"/>
              <a:gd name="connsiteX50" fmla="*/ 473517 w 743709"/>
              <a:gd name="connsiteY50" fmla="*/ 1352567 h 1614085"/>
              <a:gd name="connsiteX51" fmla="*/ 461768 w 743709"/>
              <a:gd name="connsiteY51" fmla="*/ 1262124 h 1614085"/>
              <a:gd name="connsiteX52" fmla="*/ 451174 w 743709"/>
              <a:gd name="connsiteY52" fmla="*/ 1265585 h 1614085"/>
              <a:gd name="connsiteX53" fmla="*/ 439954 w 743709"/>
              <a:gd name="connsiteY53" fmla="*/ 1269674 h 1614085"/>
              <a:gd name="connsiteX54" fmla="*/ 432950 w 743709"/>
              <a:gd name="connsiteY54" fmla="*/ 1270932 h 1614085"/>
              <a:gd name="connsiteX55" fmla="*/ 426572 w 743709"/>
              <a:gd name="connsiteY55" fmla="*/ 1272191 h 1614085"/>
              <a:gd name="connsiteX56" fmla="*/ 408588 w 743709"/>
              <a:gd name="connsiteY56" fmla="*/ 1272400 h 1614085"/>
              <a:gd name="connsiteX57" fmla="*/ 390597 w 743709"/>
              <a:gd name="connsiteY57" fmla="*/ 1268835 h 1614085"/>
              <a:gd name="connsiteX58" fmla="*/ 390549 w 743709"/>
              <a:gd name="connsiteY58" fmla="*/ 1268835 h 1614085"/>
              <a:gd name="connsiteX59" fmla="*/ 392165 w 743709"/>
              <a:gd name="connsiteY59" fmla="*/ 1277433 h 1614085"/>
              <a:gd name="connsiteX60" fmla="*/ 393116 w 743709"/>
              <a:gd name="connsiteY60" fmla="*/ 1284773 h 1614085"/>
              <a:gd name="connsiteX61" fmla="*/ 395625 w 743709"/>
              <a:gd name="connsiteY61" fmla="*/ 1315727 h 1614085"/>
              <a:gd name="connsiteX62" fmla="*/ 396462 w 743709"/>
              <a:gd name="connsiteY62" fmla="*/ 1318247 h 1614085"/>
              <a:gd name="connsiteX63" fmla="*/ 399807 w 743709"/>
              <a:gd name="connsiteY63" fmla="*/ 1317407 h 1614085"/>
              <a:gd name="connsiteX64" fmla="*/ 434936 w 743709"/>
              <a:gd name="connsiteY64" fmla="*/ 1293938 h 1614085"/>
              <a:gd name="connsiteX65" fmla="*/ 449183 w 743709"/>
              <a:gd name="connsiteY65" fmla="*/ 1283297 h 1614085"/>
              <a:gd name="connsiteX66" fmla="*/ 463446 w 743709"/>
              <a:gd name="connsiteY66" fmla="*/ 1271352 h 1614085"/>
              <a:gd name="connsiteX67" fmla="*/ 466069 w 743709"/>
              <a:gd name="connsiteY67" fmla="*/ 1267996 h 1614085"/>
              <a:gd name="connsiteX68" fmla="*/ 466803 w 743709"/>
              <a:gd name="connsiteY68" fmla="*/ 1264641 h 1614085"/>
              <a:gd name="connsiteX69" fmla="*/ 465544 w 743709"/>
              <a:gd name="connsiteY69" fmla="*/ 1262124 h 1614085"/>
              <a:gd name="connsiteX70" fmla="*/ 461768 w 743709"/>
              <a:gd name="connsiteY70" fmla="*/ 1262124 h 1614085"/>
              <a:gd name="connsiteX71" fmla="*/ 320148 w 743709"/>
              <a:gd name="connsiteY71" fmla="*/ 1222699 h 1614085"/>
              <a:gd name="connsiteX72" fmla="*/ 317640 w 743709"/>
              <a:gd name="connsiteY72" fmla="*/ 1229410 h 1614085"/>
              <a:gd name="connsiteX73" fmla="*/ 319312 w 743709"/>
              <a:gd name="connsiteY73" fmla="*/ 1229410 h 1614085"/>
              <a:gd name="connsiteX74" fmla="*/ 323179 w 743709"/>
              <a:gd name="connsiteY74" fmla="*/ 1226054 h 1614085"/>
              <a:gd name="connsiteX75" fmla="*/ 320148 w 743709"/>
              <a:gd name="connsiteY75" fmla="*/ 1222699 h 1614085"/>
              <a:gd name="connsiteX76" fmla="*/ 148258 w 743709"/>
              <a:gd name="connsiteY76" fmla="*/ 1068469 h 1614085"/>
              <a:gd name="connsiteX77" fmla="*/ 122297 w 743709"/>
              <a:gd name="connsiteY77" fmla="*/ 1082732 h 1614085"/>
              <a:gd name="connsiteX78" fmla="*/ 128159 w 743709"/>
              <a:gd name="connsiteY78" fmla="*/ 1087766 h 1614085"/>
              <a:gd name="connsiteX79" fmla="*/ 139883 w 743709"/>
              <a:gd name="connsiteY79" fmla="*/ 1096156 h 1614085"/>
              <a:gd name="connsiteX80" fmla="*/ 141977 w 743709"/>
              <a:gd name="connsiteY80" fmla="*/ 1096261 h 1614085"/>
              <a:gd name="connsiteX81" fmla="*/ 144070 w 743709"/>
              <a:gd name="connsiteY81" fmla="*/ 1096995 h 1614085"/>
              <a:gd name="connsiteX82" fmla="*/ 145745 w 743709"/>
              <a:gd name="connsiteY82" fmla="*/ 1092800 h 1614085"/>
              <a:gd name="connsiteX83" fmla="*/ 146583 w 743709"/>
              <a:gd name="connsiteY83" fmla="*/ 1085564 h 1614085"/>
              <a:gd name="connsiteX84" fmla="*/ 147420 w 743709"/>
              <a:gd name="connsiteY84" fmla="*/ 1077698 h 1614085"/>
              <a:gd name="connsiteX85" fmla="*/ 148153 w 743709"/>
              <a:gd name="connsiteY85" fmla="*/ 1073083 h 1614085"/>
              <a:gd name="connsiteX86" fmla="*/ 148258 w 743709"/>
              <a:gd name="connsiteY86" fmla="*/ 1068469 h 1614085"/>
              <a:gd name="connsiteX87" fmla="*/ 545564 w 743709"/>
              <a:gd name="connsiteY87" fmla="*/ 1066791 h 1614085"/>
              <a:gd name="connsiteX88" fmla="*/ 537963 w 743709"/>
              <a:gd name="connsiteY88" fmla="*/ 1073188 h 1614085"/>
              <a:gd name="connsiteX89" fmla="*/ 529743 w 743709"/>
              <a:gd name="connsiteY89" fmla="*/ 1080215 h 1614085"/>
              <a:gd name="connsiteX90" fmla="*/ 529428 w 743709"/>
              <a:gd name="connsiteY90" fmla="*/ 1081369 h 1614085"/>
              <a:gd name="connsiteX91" fmla="*/ 529743 w 743709"/>
              <a:gd name="connsiteY91" fmla="*/ 1081893 h 1614085"/>
              <a:gd name="connsiteX92" fmla="*/ 535674 w 743709"/>
              <a:gd name="connsiteY92" fmla="*/ 1089864 h 1614085"/>
              <a:gd name="connsiteX93" fmla="*/ 542229 w 743709"/>
              <a:gd name="connsiteY93" fmla="*/ 1097834 h 1614085"/>
              <a:gd name="connsiteX94" fmla="*/ 547240 w 743709"/>
              <a:gd name="connsiteY94" fmla="*/ 1066791 h 1614085"/>
              <a:gd name="connsiteX95" fmla="*/ 256449 w 743709"/>
              <a:gd name="connsiteY95" fmla="*/ 1014774 h 1614085"/>
              <a:gd name="connsiteX96" fmla="*/ 249756 w 743709"/>
              <a:gd name="connsiteY96" fmla="*/ 1016450 h 1614085"/>
              <a:gd name="connsiteX97" fmla="*/ 234896 w 743709"/>
              <a:gd name="connsiteY97" fmla="*/ 1020225 h 1614085"/>
              <a:gd name="connsiteX98" fmla="*/ 221270 w 743709"/>
              <a:gd name="connsiteY98" fmla="*/ 1026518 h 1614085"/>
              <a:gd name="connsiteX99" fmla="*/ 219381 w 743709"/>
              <a:gd name="connsiteY99" fmla="*/ 1028720 h 1614085"/>
              <a:gd name="connsiteX100" fmla="*/ 218752 w 743709"/>
              <a:gd name="connsiteY100" fmla="*/ 1031552 h 1614085"/>
              <a:gd name="connsiteX101" fmla="*/ 220850 w 743709"/>
              <a:gd name="connsiteY101" fmla="*/ 1041620 h 1614085"/>
              <a:gd name="connsiteX102" fmla="*/ 222948 w 743709"/>
              <a:gd name="connsiteY102" fmla="*/ 1051688 h 1614085"/>
              <a:gd name="connsiteX103" fmla="*/ 225466 w 743709"/>
              <a:gd name="connsiteY103" fmla="*/ 1055044 h 1614085"/>
              <a:gd name="connsiteX104" fmla="*/ 241699 w 743709"/>
              <a:gd name="connsiteY104" fmla="*/ 1035957 h 1614085"/>
              <a:gd name="connsiteX105" fmla="*/ 257286 w 743709"/>
              <a:gd name="connsiteY105" fmla="*/ 1015611 h 1614085"/>
              <a:gd name="connsiteX106" fmla="*/ 256868 w 743709"/>
              <a:gd name="connsiteY106" fmla="*/ 1014879 h 1614085"/>
              <a:gd name="connsiteX107" fmla="*/ 256449 w 743709"/>
              <a:gd name="connsiteY107" fmla="*/ 1014774 h 1614085"/>
              <a:gd name="connsiteX108" fmla="*/ 31852 w 743709"/>
              <a:gd name="connsiteY108" fmla="*/ 1014774 h 1614085"/>
              <a:gd name="connsiteX109" fmla="*/ 32585 w 743709"/>
              <a:gd name="connsiteY109" fmla="*/ 1017184 h 1614085"/>
              <a:gd name="connsiteX110" fmla="*/ 32690 w 743709"/>
              <a:gd name="connsiteY110" fmla="*/ 1018967 h 1614085"/>
              <a:gd name="connsiteX111" fmla="*/ 41902 w 743709"/>
              <a:gd name="connsiteY111" fmla="*/ 1038788 h 1614085"/>
              <a:gd name="connsiteX112" fmla="*/ 51114 w 743709"/>
              <a:gd name="connsiteY112" fmla="*/ 1059239 h 1614085"/>
              <a:gd name="connsiteX113" fmla="*/ 57290 w 743709"/>
              <a:gd name="connsiteY113" fmla="*/ 1071825 h 1614085"/>
              <a:gd name="connsiteX114" fmla="*/ 65351 w 743709"/>
              <a:gd name="connsiteY114" fmla="*/ 1081893 h 1614085"/>
              <a:gd name="connsiteX115" fmla="*/ 80215 w 743709"/>
              <a:gd name="connsiteY115" fmla="*/ 1089339 h 1614085"/>
              <a:gd name="connsiteX116" fmla="*/ 96336 w 743709"/>
              <a:gd name="connsiteY116" fmla="*/ 1086088 h 1614085"/>
              <a:gd name="connsiteX117" fmla="*/ 97174 w 743709"/>
              <a:gd name="connsiteY117" fmla="*/ 1081054 h 1614085"/>
              <a:gd name="connsiteX118" fmla="*/ 91207 w 743709"/>
              <a:gd name="connsiteY118" fmla="*/ 1073922 h 1614085"/>
              <a:gd name="connsiteX119" fmla="*/ 84612 w 743709"/>
              <a:gd name="connsiteY119" fmla="*/ 1066791 h 1614085"/>
              <a:gd name="connsiteX120" fmla="*/ 73725 w 743709"/>
              <a:gd name="connsiteY120" fmla="*/ 1054310 h 1614085"/>
              <a:gd name="connsiteX121" fmla="*/ 62838 w 743709"/>
              <a:gd name="connsiteY121" fmla="*/ 1042459 h 1614085"/>
              <a:gd name="connsiteX122" fmla="*/ 48183 w 743709"/>
              <a:gd name="connsiteY122" fmla="*/ 1028616 h 1614085"/>
              <a:gd name="connsiteX123" fmla="*/ 33528 w 743709"/>
              <a:gd name="connsiteY123" fmla="*/ 1014774 h 1614085"/>
              <a:gd name="connsiteX124" fmla="*/ 307609 w 743709"/>
              <a:gd name="connsiteY124" fmla="*/ 1013101 h 1614085"/>
              <a:gd name="connsiteX125" fmla="*/ 304578 w 743709"/>
              <a:gd name="connsiteY125" fmla="*/ 1013415 h 1614085"/>
              <a:gd name="connsiteX126" fmla="*/ 303429 w 743709"/>
              <a:gd name="connsiteY126" fmla="*/ 1015611 h 1614085"/>
              <a:gd name="connsiteX127" fmla="*/ 303210 w 743709"/>
              <a:gd name="connsiteY127" fmla="*/ 1025050 h 1614085"/>
              <a:gd name="connsiteX128" fmla="*/ 299197 w 743709"/>
              <a:gd name="connsiteY128" fmla="*/ 1033230 h 1614085"/>
              <a:gd name="connsiteX129" fmla="*/ 285534 w 743709"/>
              <a:gd name="connsiteY129" fmla="*/ 1055359 h 1614085"/>
              <a:gd name="connsiteX130" fmla="*/ 270673 w 743709"/>
              <a:gd name="connsiteY130" fmla="*/ 1076859 h 1614085"/>
              <a:gd name="connsiteX131" fmla="*/ 236368 w 743709"/>
              <a:gd name="connsiteY131" fmla="*/ 1117971 h 1614085"/>
              <a:gd name="connsiteX132" fmla="*/ 234486 w 743709"/>
              <a:gd name="connsiteY132" fmla="*/ 1119124 h 1614085"/>
              <a:gd name="connsiteX133" fmla="*/ 233858 w 743709"/>
              <a:gd name="connsiteY133" fmla="*/ 1122166 h 1614085"/>
              <a:gd name="connsiteX134" fmla="*/ 234695 w 743709"/>
              <a:gd name="connsiteY134" fmla="*/ 1142217 h 1614085"/>
              <a:gd name="connsiteX135" fmla="*/ 237623 w 743709"/>
              <a:gd name="connsiteY135" fmla="*/ 1148064 h 1614085"/>
              <a:gd name="connsiteX136" fmla="*/ 243062 w 743709"/>
              <a:gd name="connsiteY136" fmla="*/ 1151405 h 1614085"/>
              <a:gd name="connsiteX137" fmla="*/ 265653 w 743709"/>
              <a:gd name="connsiteY137" fmla="*/ 1148064 h 1614085"/>
              <a:gd name="connsiteX138" fmla="*/ 267640 w 743709"/>
              <a:gd name="connsiteY138" fmla="*/ 1148272 h 1614085"/>
              <a:gd name="connsiteX139" fmla="*/ 269000 w 743709"/>
              <a:gd name="connsiteY139" fmla="*/ 1149734 h 1614085"/>
              <a:gd name="connsiteX140" fmla="*/ 269627 w 743709"/>
              <a:gd name="connsiteY140" fmla="*/ 1151823 h 1614085"/>
              <a:gd name="connsiteX141" fmla="*/ 269000 w 743709"/>
              <a:gd name="connsiteY141" fmla="*/ 1153914 h 1614085"/>
              <a:gd name="connsiteX142" fmla="*/ 259691 w 743709"/>
              <a:gd name="connsiteY142" fmla="*/ 1165763 h 1614085"/>
              <a:gd name="connsiteX143" fmla="*/ 247245 w 743709"/>
              <a:gd name="connsiteY143" fmla="*/ 1175724 h 1614085"/>
              <a:gd name="connsiteX144" fmla="*/ 208681 w 743709"/>
              <a:gd name="connsiteY144" fmla="*/ 1200889 h 1614085"/>
              <a:gd name="connsiteX145" fmla="*/ 206163 w 743709"/>
              <a:gd name="connsiteY145" fmla="*/ 1203930 h 1614085"/>
              <a:gd name="connsiteX146" fmla="*/ 208681 w 743709"/>
              <a:gd name="connsiteY146" fmla="*/ 1207600 h 1614085"/>
              <a:gd name="connsiteX147" fmla="*/ 212038 w 743709"/>
              <a:gd name="connsiteY147" fmla="*/ 1211794 h 1614085"/>
              <a:gd name="connsiteX148" fmla="*/ 218227 w 743709"/>
              <a:gd name="connsiteY148" fmla="*/ 1223957 h 1614085"/>
              <a:gd name="connsiteX149" fmla="*/ 223787 w 743709"/>
              <a:gd name="connsiteY149" fmla="*/ 1236120 h 1614085"/>
              <a:gd name="connsiteX150" fmla="*/ 230186 w 743709"/>
              <a:gd name="connsiteY150" fmla="*/ 1250486 h 1614085"/>
              <a:gd name="connsiteX151" fmla="*/ 234695 w 743709"/>
              <a:gd name="connsiteY151" fmla="*/ 1265480 h 1614085"/>
              <a:gd name="connsiteX152" fmla="*/ 239715 w 743709"/>
              <a:gd name="connsiteY152" fmla="*/ 1281418 h 1614085"/>
              <a:gd name="connsiteX153" fmla="*/ 250592 w 743709"/>
              <a:gd name="connsiteY153" fmla="*/ 1271352 h 1614085"/>
              <a:gd name="connsiteX154" fmla="*/ 268791 w 743709"/>
              <a:gd name="connsiteY154" fmla="*/ 1254155 h 1614085"/>
              <a:gd name="connsiteX155" fmla="*/ 285734 w 743709"/>
              <a:gd name="connsiteY155" fmla="*/ 1236959 h 1614085"/>
              <a:gd name="connsiteX156" fmla="*/ 291073 w 743709"/>
              <a:gd name="connsiteY156" fmla="*/ 1231402 h 1614085"/>
              <a:gd name="connsiteX157" fmla="*/ 295812 w 743709"/>
              <a:gd name="connsiteY157" fmla="*/ 1225215 h 1614085"/>
              <a:gd name="connsiteX158" fmla="*/ 297188 w 743709"/>
              <a:gd name="connsiteY158" fmla="*/ 1221755 h 1614085"/>
              <a:gd name="connsiteX159" fmla="*/ 296659 w 743709"/>
              <a:gd name="connsiteY159" fmla="*/ 1217666 h 1614085"/>
              <a:gd name="connsiteX160" fmla="*/ 295918 w 743709"/>
              <a:gd name="connsiteY160" fmla="*/ 1215254 h 1614085"/>
              <a:gd name="connsiteX161" fmla="*/ 298351 w 743709"/>
              <a:gd name="connsiteY161" fmla="*/ 1213472 h 1614085"/>
              <a:gd name="connsiteX162" fmla="*/ 314184 w 743709"/>
              <a:gd name="connsiteY162" fmla="*/ 1210536 h 1614085"/>
              <a:gd name="connsiteX163" fmla="*/ 329344 w 743709"/>
              <a:gd name="connsiteY163" fmla="*/ 1210116 h 1614085"/>
              <a:gd name="connsiteX164" fmla="*/ 335927 w 743709"/>
              <a:gd name="connsiteY164" fmla="*/ 1209907 h 1614085"/>
              <a:gd name="connsiteX165" fmla="*/ 341884 w 743709"/>
              <a:gd name="connsiteY165" fmla="*/ 1208439 h 1614085"/>
              <a:gd name="connsiteX166" fmla="*/ 361180 w 743709"/>
              <a:gd name="connsiteY166" fmla="*/ 1188307 h 1614085"/>
              <a:gd name="connsiteX167" fmla="*/ 362334 w 743709"/>
              <a:gd name="connsiteY167" fmla="*/ 1186209 h 1614085"/>
              <a:gd name="connsiteX168" fmla="*/ 362858 w 743709"/>
              <a:gd name="connsiteY168" fmla="*/ 1184112 h 1614085"/>
              <a:gd name="connsiteX169" fmla="*/ 366215 w 743709"/>
              <a:gd name="connsiteY169" fmla="*/ 1159786 h 1614085"/>
              <a:gd name="connsiteX170" fmla="*/ 368837 w 743709"/>
              <a:gd name="connsiteY170" fmla="*/ 1140026 h 1614085"/>
              <a:gd name="connsiteX171" fmla="*/ 372089 w 743709"/>
              <a:gd name="connsiteY171" fmla="*/ 1119649 h 1614085"/>
              <a:gd name="connsiteX172" fmla="*/ 352899 w 743709"/>
              <a:gd name="connsiteY172" fmla="*/ 1137099 h 1614085"/>
              <a:gd name="connsiteX173" fmla="*/ 331852 w 743709"/>
              <a:gd name="connsiteY173" fmla="*/ 1151405 h 1614085"/>
              <a:gd name="connsiteX174" fmla="*/ 331016 w 743709"/>
              <a:gd name="connsiteY174" fmla="*/ 1150570 h 1614085"/>
              <a:gd name="connsiteX175" fmla="*/ 336032 w 743709"/>
              <a:gd name="connsiteY175" fmla="*/ 1147228 h 1614085"/>
              <a:gd name="connsiteX176" fmla="*/ 330493 w 743709"/>
              <a:gd name="connsiteY176" fmla="*/ 1143992 h 1614085"/>
              <a:gd name="connsiteX177" fmla="*/ 324328 w 743709"/>
              <a:gd name="connsiteY177" fmla="*/ 1143887 h 1614085"/>
              <a:gd name="connsiteX178" fmla="*/ 318163 w 743709"/>
              <a:gd name="connsiteY178" fmla="*/ 1144723 h 1614085"/>
              <a:gd name="connsiteX179" fmla="*/ 312625 w 743709"/>
              <a:gd name="connsiteY179" fmla="*/ 1143052 h 1614085"/>
              <a:gd name="connsiteX180" fmla="*/ 308131 w 743709"/>
              <a:gd name="connsiteY180" fmla="*/ 1138876 h 1614085"/>
              <a:gd name="connsiteX181" fmla="*/ 304265 w 743709"/>
              <a:gd name="connsiteY181" fmla="*/ 1134699 h 1614085"/>
              <a:gd name="connsiteX182" fmla="*/ 301629 w 743709"/>
              <a:gd name="connsiteY182" fmla="*/ 1133237 h 1614085"/>
              <a:gd name="connsiteX183" fmla="*/ 298351 w 743709"/>
              <a:gd name="connsiteY183" fmla="*/ 1133029 h 1614085"/>
              <a:gd name="connsiteX184" fmla="*/ 293175 w 743709"/>
              <a:gd name="connsiteY184" fmla="*/ 1130418 h 1614085"/>
              <a:gd name="connsiteX185" fmla="*/ 292427 w 743709"/>
              <a:gd name="connsiteY185" fmla="*/ 1124676 h 1614085"/>
              <a:gd name="connsiteX186" fmla="*/ 295918 w 743709"/>
              <a:gd name="connsiteY186" fmla="*/ 1117760 h 1614085"/>
              <a:gd name="connsiteX187" fmla="*/ 302583 w 743709"/>
              <a:gd name="connsiteY187" fmla="*/ 1114615 h 1614085"/>
              <a:gd name="connsiteX188" fmla="*/ 317535 w 743709"/>
              <a:gd name="connsiteY188" fmla="*/ 1104756 h 1614085"/>
              <a:gd name="connsiteX189" fmla="*/ 329344 w 743709"/>
              <a:gd name="connsiteY189" fmla="*/ 1091122 h 1614085"/>
              <a:gd name="connsiteX190" fmla="*/ 341051 w 743709"/>
              <a:gd name="connsiteY190" fmla="*/ 1061442 h 1614085"/>
              <a:gd name="connsiteX191" fmla="*/ 342719 w 743709"/>
              <a:gd name="connsiteY191" fmla="*/ 1029874 h 1614085"/>
              <a:gd name="connsiteX192" fmla="*/ 340734 w 743709"/>
              <a:gd name="connsiteY192" fmla="*/ 1022008 h 1614085"/>
              <a:gd name="connsiteX193" fmla="*/ 334360 w 743709"/>
              <a:gd name="connsiteY193" fmla="*/ 1017289 h 1614085"/>
              <a:gd name="connsiteX194" fmla="*/ 320984 w 743709"/>
              <a:gd name="connsiteY194" fmla="*/ 1014879 h 1614085"/>
              <a:gd name="connsiteX195" fmla="*/ 307609 w 743709"/>
              <a:gd name="connsiteY195" fmla="*/ 1013101 h 1614085"/>
              <a:gd name="connsiteX196" fmla="*/ 451789 w 743709"/>
              <a:gd name="connsiteY196" fmla="*/ 994702 h 1614085"/>
              <a:gd name="connsiteX197" fmla="*/ 451370 w 743709"/>
              <a:gd name="connsiteY197" fmla="*/ 996270 h 1614085"/>
              <a:gd name="connsiteX198" fmla="*/ 450952 w 743709"/>
              <a:gd name="connsiteY198" fmla="*/ 997211 h 1614085"/>
              <a:gd name="connsiteX199" fmla="*/ 450528 w 743709"/>
              <a:gd name="connsiteY199" fmla="*/ 1005156 h 1614085"/>
              <a:gd name="connsiteX200" fmla="*/ 450104 w 743709"/>
              <a:gd name="connsiteY200" fmla="*/ 1013101 h 1614085"/>
              <a:gd name="connsiteX201" fmla="*/ 447985 w 743709"/>
              <a:gd name="connsiteY201" fmla="*/ 1039628 h 1614085"/>
              <a:gd name="connsiteX202" fmla="*/ 445866 w 743709"/>
              <a:gd name="connsiteY202" fmla="*/ 1066791 h 1614085"/>
              <a:gd name="connsiteX203" fmla="*/ 445760 w 743709"/>
              <a:gd name="connsiteY203" fmla="*/ 1083152 h 1614085"/>
              <a:gd name="connsiteX204" fmla="*/ 445018 w 743709"/>
              <a:gd name="connsiteY204" fmla="*/ 1099512 h 1614085"/>
              <a:gd name="connsiteX205" fmla="*/ 442586 w 743709"/>
              <a:gd name="connsiteY205" fmla="*/ 1123397 h 1614085"/>
              <a:gd name="connsiteX206" fmla="*/ 440791 w 743709"/>
              <a:gd name="connsiteY206" fmla="*/ 1147228 h 1614085"/>
              <a:gd name="connsiteX207" fmla="*/ 439305 w 743709"/>
              <a:gd name="connsiteY207" fmla="*/ 1165976 h 1614085"/>
              <a:gd name="connsiteX208" fmla="*/ 438379 w 743709"/>
              <a:gd name="connsiteY208" fmla="*/ 1184112 h 1614085"/>
              <a:gd name="connsiteX209" fmla="*/ 437855 w 743709"/>
              <a:gd name="connsiteY209" fmla="*/ 1193549 h 1614085"/>
              <a:gd name="connsiteX210" fmla="*/ 434184 w 743709"/>
              <a:gd name="connsiteY210" fmla="*/ 1201728 h 1614085"/>
              <a:gd name="connsiteX211" fmla="*/ 429673 w 743709"/>
              <a:gd name="connsiteY211" fmla="*/ 1206761 h 1614085"/>
              <a:gd name="connsiteX212" fmla="*/ 425792 w 743709"/>
              <a:gd name="connsiteY212" fmla="*/ 1211794 h 1614085"/>
              <a:gd name="connsiteX213" fmla="*/ 423695 w 743709"/>
              <a:gd name="connsiteY213" fmla="*/ 1215464 h 1614085"/>
              <a:gd name="connsiteX214" fmla="*/ 421597 w 743709"/>
              <a:gd name="connsiteY214" fmla="*/ 1218505 h 1614085"/>
              <a:gd name="connsiteX215" fmla="*/ 418345 w 743709"/>
              <a:gd name="connsiteY215" fmla="*/ 1223433 h 1614085"/>
              <a:gd name="connsiteX216" fmla="*/ 413206 w 743709"/>
              <a:gd name="connsiteY216" fmla="*/ 1225215 h 1614085"/>
              <a:gd name="connsiteX217" fmla="*/ 407961 w 743709"/>
              <a:gd name="connsiteY217" fmla="*/ 1227208 h 1614085"/>
              <a:gd name="connsiteX218" fmla="*/ 409010 w 743709"/>
              <a:gd name="connsiteY218" fmla="*/ 1233604 h 1614085"/>
              <a:gd name="connsiteX219" fmla="*/ 409008 w 743709"/>
              <a:gd name="connsiteY219" fmla="*/ 1233604 h 1614085"/>
              <a:gd name="connsiteX220" fmla="*/ 408941 w 743709"/>
              <a:gd name="connsiteY220" fmla="*/ 1233604 h 1614085"/>
              <a:gd name="connsiteX221" fmla="*/ 404749 w 743709"/>
              <a:gd name="connsiteY221" fmla="*/ 1230458 h 1614085"/>
              <a:gd name="connsiteX222" fmla="*/ 403074 w 743709"/>
              <a:gd name="connsiteY222" fmla="*/ 1226054 h 1614085"/>
              <a:gd name="connsiteX223" fmla="*/ 402136 w 743709"/>
              <a:gd name="connsiteY223" fmla="*/ 1225111 h 1614085"/>
              <a:gd name="connsiteX224" fmla="*/ 400573 w 743709"/>
              <a:gd name="connsiteY224" fmla="*/ 1223538 h 1614085"/>
              <a:gd name="connsiteX225" fmla="*/ 394006 w 743709"/>
              <a:gd name="connsiteY225" fmla="*/ 1231402 h 1614085"/>
              <a:gd name="connsiteX226" fmla="*/ 388065 w 743709"/>
              <a:gd name="connsiteY226" fmla="*/ 1238637 h 1614085"/>
              <a:gd name="connsiteX227" fmla="*/ 384100 w 743709"/>
              <a:gd name="connsiteY227" fmla="*/ 1245452 h 1614085"/>
              <a:gd name="connsiteX228" fmla="*/ 386397 w 743709"/>
              <a:gd name="connsiteY228" fmla="*/ 1252897 h 1614085"/>
              <a:gd name="connsiteX229" fmla="*/ 393116 w 743709"/>
              <a:gd name="connsiteY229" fmla="*/ 1247025 h 1614085"/>
              <a:gd name="connsiteX230" fmla="*/ 400748 w 743709"/>
              <a:gd name="connsiteY230" fmla="*/ 1240315 h 1614085"/>
              <a:gd name="connsiteX231" fmla="*/ 409008 w 743709"/>
              <a:gd name="connsiteY231" fmla="*/ 1233604 h 1614085"/>
              <a:gd name="connsiteX232" fmla="*/ 404408 w 743709"/>
              <a:gd name="connsiteY232" fmla="*/ 1240524 h 1614085"/>
              <a:gd name="connsiteX233" fmla="*/ 402317 w 743709"/>
              <a:gd name="connsiteY233" fmla="*/ 1248703 h 1614085"/>
              <a:gd name="connsiteX234" fmla="*/ 403396 w 743709"/>
              <a:gd name="connsiteY234" fmla="*/ 1247864 h 1614085"/>
              <a:gd name="connsiteX235" fmla="*/ 403908 w 743709"/>
              <a:gd name="connsiteY235" fmla="*/ 1247025 h 1614085"/>
              <a:gd name="connsiteX236" fmla="*/ 433689 w 743709"/>
              <a:gd name="connsiteY236" fmla="*/ 1233499 h 1614085"/>
              <a:gd name="connsiteX237" fmla="*/ 463470 w 743709"/>
              <a:gd name="connsiteY237" fmla="*/ 1219344 h 1614085"/>
              <a:gd name="connsiteX238" fmla="*/ 464729 w 743709"/>
              <a:gd name="connsiteY238" fmla="*/ 1218400 h 1614085"/>
              <a:gd name="connsiteX239" fmla="*/ 465987 w 743709"/>
              <a:gd name="connsiteY239" fmla="*/ 1216827 h 1614085"/>
              <a:gd name="connsiteX240" fmla="*/ 462841 w 743709"/>
              <a:gd name="connsiteY240" fmla="*/ 1215254 h 1614085"/>
              <a:gd name="connsiteX241" fmla="*/ 460953 w 743709"/>
              <a:gd name="connsiteY241" fmla="*/ 1214311 h 1614085"/>
              <a:gd name="connsiteX242" fmla="*/ 457493 w 743709"/>
              <a:gd name="connsiteY242" fmla="*/ 1215149 h 1614085"/>
              <a:gd name="connsiteX243" fmla="*/ 455920 w 743709"/>
              <a:gd name="connsiteY243" fmla="*/ 1213472 h 1614085"/>
              <a:gd name="connsiteX244" fmla="*/ 451789 w 743709"/>
              <a:gd name="connsiteY244" fmla="*/ 1205922 h 1614085"/>
              <a:gd name="connsiteX245" fmla="*/ 452541 w 743709"/>
              <a:gd name="connsiteY245" fmla="*/ 1202986 h 1614085"/>
              <a:gd name="connsiteX246" fmla="*/ 453362 w 743709"/>
              <a:gd name="connsiteY246" fmla="*/ 1200050 h 1614085"/>
              <a:gd name="connsiteX247" fmla="*/ 452529 w 743709"/>
              <a:gd name="connsiteY247" fmla="*/ 1184112 h 1614085"/>
              <a:gd name="connsiteX248" fmla="*/ 454202 w 743709"/>
              <a:gd name="connsiteY248" fmla="*/ 1170901 h 1614085"/>
              <a:gd name="connsiteX249" fmla="*/ 455880 w 743709"/>
              <a:gd name="connsiteY249" fmla="*/ 1158947 h 1614085"/>
              <a:gd name="connsiteX250" fmla="*/ 456300 w 743709"/>
              <a:gd name="connsiteY250" fmla="*/ 1148902 h 1614085"/>
              <a:gd name="connsiteX251" fmla="*/ 456719 w 743709"/>
              <a:gd name="connsiteY251" fmla="*/ 1138876 h 1614085"/>
              <a:gd name="connsiteX252" fmla="*/ 456824 w 743709"/>
              <a:gd name="connsiteY252" fmla="*/ 1135952 h 1614085"/>
              <a:gd name="connsiteX253" fmla="*/ 457559 w 743709"/>
              <a:gd name="connsiteY253" fmla="*/ 1133029 h 1614085"/>
              <a:gd name="connsiteX254" fmla="*/ 464588 w 743709"/>
              <a:gd name="connsiteY254" fmla="*/ 1138771 h 1614085"/>
              <a:gd name="connsiteX255" fmla="*/ 470988 w 743709"/>
              <a:gd name="connsiteY255" fmla="*/ 1143887 h 1614085"/>
              <a:gd name="connsiteX256" fmla="*/ 508687 w 743709"/>
              <a:gd name="connsiteY256" fmla="*/ 1173207 h 1614085"/>
              <a:gd name="connsiteX257" fmla="*/ 517530 w 743709"/>
              <a:gd name="connsiteY257" fmla="*/ 1184007 h 1614085"/>
              <a:gd name="connsiteX258" fmla="*/ 521321 w 743709"/>
              <a:gd name="connsiteY258" fmla="*/ 1196695 h 1614085"/>
              <a:gd name="connsiteX259" fmla="*/ 520689 w 743709"/>
              <a:gd name="connsiteY259" fmla="*/ 1200994 h 1614085"/>
              <a:gd name="connsiteX260" fmla="*/ 518794 w 743709"/>
              <a:gd name="connsiteY260" fmla="*/ 1205922 h 1614085"/>
              <a:gd name="connsiteX261" fmla="*/ 518162 w 743709"/>
              <a:gd name="connsiteY261" fmla="*/ 1206656 h 1614085"/>
              <a:gd name="connsiteX262" fmla="*/ 518794 w 743709"/>
              <a:gd name="connsiteY262" fmla="*/ 1206761 h 1614085"/>
              <a:gd name="connsiteX263" fmla="*/ 529743 w 743709"/>
              <a:gd name="connsiteY263" fmla="*/ 1211794 h 1614085"/>
              <a:gd name="connsiteX264" fmla="*/ 530263 w 743709"/>
              <a:gd name="connsiteY264" fmla="*/ 1213262 h 1614085"/>
              <a:gd name="connsiteX265" fmla="*/ 531408 w 743709"/>
              <a:gd name="connsiteY265" fmla="*/ 1213472 h 1614085"/>
              <a:gd name="connsiteX266" fmla="*/ 540673 w 743709"/>
              <a:gd name="connsiteY266" fmla="*/ 1209802 h 1614085"/>
              <a:gd name="connsiteX267" fmla="*/ 550593 w 743709"/>
              <a:gd name="connsiteY267" fmla="*/ 1206761 h 1614085"/>
              <a:gd name="connsiteX268" fmla="*/ 542229 w 743709"/>
              <a:gd name="connsiteY268" fmla="*/ 1196695 h 1614085"/>
              <a:gd name="connsiteX269" fmla="*/ 535049 w 743709"/>
              <a:gd name="connsiteY269" fmla="*/ 1198268 h 1614085"/>
              <a:gd name="connsiteX270" fmla="*/ 529743 w 743709"/>
              <a:gd name="connsiteY270" fmla="*/ 1194178 h 1614085"/>
              <a:gd name="connsiteX271" fmla="*/ 523531 w 743709"/>
              <a:gd name="connsiteY271" fmla="*/ 1182644 h 1614085"/>
              <a:gd name="connsiteX272" fmla="*/ 523005 w 743709"/>
              <a:gd name="connsiteY272" fmla="*/ 1169852 h 1614085"/>
              <a:gd name="connsiteX273" fmla="*/ 525110 w 743709"/>
              <a:gd name="connsiteY273" fmla="*/ 1155915 h 1614085"/>
              <a:gd name="connsiteX274" fmla="*/ 527216 w 743709"/>
              <a:gd name="connsiteY274" fmla="*/ 1141381 h 1614085"/>
              <a:gd name="connsiteX275" fmla="*/ 527321 w 743709"/>
              <a:gd name="connsiteY275" fmla="*/ 1140442 h 1614085"/>
              <a:gd name="connsiteX276" fmla="*/ 528058 w 743709"/>
              <a:gd name="connsiteY276" fmla="*/ 1138876 h 1614085"/>
              <a:gd name="connsiteX277" fmla="*/ 533072 w 743709"/>
              <a:gd name="connsiteY277" fmla="*/ 1117132 h 1614085"/>
              <a:gd name="connsiteX278" fmla="*/ 532863 w 743709"/>
              <a:gd name="connsiteY278" fmla="*/ 1102134 h 1614085"/>
              <a:gd name="connsiteX279" fmla="*/ 528901 w 743709"/>
              <a:gd name="connsiteY279" fmla="*/ 1087766 h 1614085"/>
              <a:gd name="connsiteX280" fmla="*/ 527111 w 743709"/>
              <a:gd name="connsiteY280" fmla="*/ 1083991 h 1614085"/>
              <a:gd name="connsiteX281" fmla="*/ 522163 w 743709"/>
              <a:gd name="connsiteY281" fmla="*/ 1082732 h 1614085"/>
              <a:gd name="connsiteX282" fmla="*/ 519004 w 743709"/>
              <a:gd name="connsiteY282" fmla="*/ 1082208 h 1614085"/>
              <a:gd name="connsiteX283" fmla="*/ 514583 w 743709"/>
              <a:gd name="connsiteY283" fmla="*/ 1081054 h 1614085"/>
              <a:gd name="connsiteX284" fmla="*/ 508687 w 743709"/>
              <a:gd name="connsiteY284" fmla="*/ 1081054 h 1614085"/>
              <a:gd name="connsiteX285" fmla="*/ 502930 w 743709"/>
              <a:gd name="connsiteY285" fmla="*/ 1081369 h 1614085"/>
              <a:gd name="connsiteX286" fmla="*/ 497805 w 743709"/>
              <a:gd name="connsiteY286" fmla="*/ 1078537 h 1614085"/>
              <a:gd name="connsiteX287" fmla="*/ 491949 w 743709"/>
              <a:gd name="connsiteY287" fmla="*/ 1073503 h 1614085"/>
              <a:gd name="connsiteX288" fmla="*/ 490275 w 743709"/>
              <a:gd name="connsiteY288" fmla="*/ 1072349 h 1614085"/>
              <a:gd name="connsiteX289" fmla="*/ 488602 w 743709"/>
              <a:gd name="connsiteY289" fmla="*/ 1071825 h 1614085"/>
              <a:gd name="connsiteX290" fmla="*/ 484419 w 743709"/>
              <a:gd name="connsiteY290" fmla="*/ 1071091 h 1614085"/>
              <a:gd name="connsiteX291" fmla="*/ 482745 w 743709"/>
              <a:gd name="connsiteY291" fmla="*/ 1068469 h 1614085"/>
              <a:gd name="connsiteX292" fmla="*/ 483373 w 743709"/>
              <a:gd name="connsiteY292" fmla="*/ 1062491 h 1614085"/>
              <a:gd name="connsiteX293" fmla="*/ 487765 w 743709"/>
              <a:gd name="connsiteY293" fmla="*/ 1058400 h 1614085"/>
              <a:gd name="connsiteX294" fmla="*/ 501152 w 743709"/>
              <a:gd name="connsiteY294" fmla="*/ 1048332 h 1614085"/>
              <a:gd name="connsiteX295" fmla="*/ 508272 w 743709"/>
              <a:gd name="connsiteY295" fmla="*/ 1033859 h 1614085"/>
              <a:gd name="connsiteX296" fmla="*/ 507845 w 743709"/>
              <a:gd name="connsiteY296" fmla="*/ 1018128 h 1614085"/>
              <a:gd name="connsiteX297" fmla="*/ 505963 w 743709"/>
              <a:gd name="connsiteY297" fmla="*/ 1013834 h 1614085"/>
              <a:gd name="connsiteX298" fmla="*/ 502825 w 743709"/>
              <a:gd name="connsiteY298" fmla="*/ 1011429 h 1614085"/>
              <a:gd name="connsiteX299" fmla="*/ 492890 w 743709"/>
              <a:gd name="connsiteY299" fmla="*/ 1007456 h 1614085"/>
              <a:gd name="connsiteX300" fmla="*/ 483582 w 743709"/>
              <a:gd name="connsiteY300" fmla="*/ 1004738 h 1614085"/>
              <a:gd name="connsiteX301" fmla="*/ 472705 w 743709"/>
              <a:gd name="connsiteY301" fmla="*/ 1001079 h 1614085"/>
              <a:gd name="connsiteX302" fmla="*/ 461829 w 743709"/>
              <a:gd name="connsiteY302" fmla="*/ 998047 h 1614085"/>
              <a:gd name="connsiteX303" fmla="*/ 457122 w 743709"/>
              <a:gd name="connsiteY303" fmla="*/ 996374 h 1614085"/>
              <a:gd name="connsiteX304" fmla="*/ 451789 w 743709"/>
              <a:gd name="connsiteY304" fmla="*/ 994702 h 1614085"/>
              <a:gd name="connsiteX305" fmla="*/ 605076 w 743709"/>
              <a:gd name="connsiteY305" fmla="*/ 878251 h 1614085"/>
              <a:gd name="connsiteX306" fmla="*/ 614296 w 743709"/>
              <a:gd name="connsiteY306" fmla="*/ 883280 h 1614085"/>
              <a:gd name="connsiteX307" fmla="*/ 618068 w 743709"/>
              <a:gd name="connsiteY307" fmla="*/ 895329 h 1614085"/>
              <a:gd name="connsiteX308" fmla="*/ 621840 w 743709"/>
              <a:gd name="connsiteY308" fmla="*/ 906749 h 1614085"/>
              <a:gd name="connsiteX309" fmla="*/ 625507 w 743709"/>
              <a:gd name="connsiteY309" fmla="*/ 928480 h 1614085"/>
              <a:gd name="connsiteX310" fmla="*/ 628546 w 743709"/>
              <a:gd name="connsiteY310" fmla="*/ 950294 h 1614085"/>
              <a:gd name="connsiteX311" fmla="*/ 632737 w 743709"/>
              <a:gd name="connsiteY311" fmla="*/ 1003065 h 1614085"/>
              <a:gd name="connsiteX312" fmla="*/ 633889 w 743709"/>
              <a:gd name="connsiteY312" fmla="*/ 1034074 h 1614085"/>
              <a:gd name="connsiteX313" fmla="*/ 634413 w 743709"/>
              <a:gd name="connsiteY313" fmla="*/ 1065113 h 1614085"/>
              <a:gd name="connsiteX314" fmla="*/ 634623 w 743709"/>
              <a:gd name="connsiteY314" fmla="*/ 1092800 h 1614085"/>
              <a:gd name="connsiteX315" fmla="*/ 633575 w 743709"/>
              <a:gd name="connsiteY315" fmla="*/ 1120488 h 1614085"/>
              <a:gd name="connsiteX316" fmla="*/ 633051 w 743709"/>
              <a:gd name="connsiteY316" fmla="*/ 1145986 h 1614085"/>
              <a:gd name="connsiteX317" fmla="*/ 631898 w 743709"/>
              <a:gd name="connsiteY317" fmla="*/ 1171530 h 1614085"/>
              <a:gd name="connsiteX318" fmla="*/ 629908 w 743709"/>
              <a:gd name="connsiteY318" fmla="*/ 1178136 h 1614085"/>
              <a:gd name="connsiteX319" fmla="*/ 626031 w 743709"/>
              <a:gd name="connsiteY319" fmla="*/ 1184112 h 1614085"/>
              <a:gd name="connsiteX320" fmla="*/ 622573 w 743709"/>
              <a:gd name="connsiteY320" fmla="*/ 1189984 h 1614085"/>
              <a:gd name="connsiteX321" fmla="*/ 618487 w 743709"/>
              <a:gd name="connsiteY321" fmla="*/ 1195856 h 1614085"/>
              <a:gd name="connsiteX322" fmla="*/ 616811 w 743709"/>
              <a:gd name="connsiteY322" fmla="*/ 1197534 h 1614085"/>
              <a:gd name="connsiteX323" fmla="*/ 610315 w 743709"/>
              <a:gd name="connsiteY323" fmla="*/ 1203511 h 1614085"/>
              <a:gd name="connsiteX324" fmla="*/ 605076 w 743709"/>
              <a:gd name="connsiteY324" fmla="*/ 1210116 h 1614085"/>
              <a:gd name="connsiteX325" fmla="*/ 601514 w 743709"/>
              <a:gd name="connsiteY325" fmla="*/ 1214625 h 1614085"/>
              <a:gd name="connsiteX326" fmla="*/ 596694 w 743709"/>
              <a:gd name="connsiteY326" fmla="*/ 1215988 h 1614085"/>
              <a:gd name="connsiteX327" fmla="*/ 591770 w 743709"/>
              <a:gd name="connsiteY327" fmla="*/ 1217876 h 1614085"/>
              <a:gd name="connsiteX328" fmla="*/ 589988 w 743709"/>
              <a:gd name="connsiteY328" fmla="*/ 1221021 h 1614085"/>
              <a:gd name="connsiteX329" fmla="*/ 589150 w 743709"/>
              <a:gd name="connsiteY329" fmla="*/ 1224377 h 1614085"/>
              <a:gd name="connsiteX330" fmla="*/ 585797 w 743709"/>
              <a:gd name="connsiteY330" fmla="*/ 1225215 h 1614085"/>
              <a:gd name="connsiteX331" fmla="*/ 584645 w 743709"/>
              <a:gd name="connsiteY331" fmla="*/ 1226159 h 1614085"/>
              <a:gd name="connsiteX332" fmla="*/ 584121 w 743709"/>
              <a:gd name="connsiteY332" fmla="*/ 1227732 h 1614085"/>
              <a:gd name="connsiteX333" fmla="*/ 561199 w 743709"/>
              <a:gd name="connsiteY333" fmla="*/ 1256043 h 1614085"/>
              <a:gd name="connsiteX334" fmla="*/ 533926 w 743709"/>
              <a:gd name="connsiteY334" fmla="*/ 1280579 h 1614085"/>
              <a:gd name="connsiteX335" fmla="*/ 530150 w 743709"/>
              <a:gd name="connsiteY335" fmla="*/ 1284878 h 1614085"/>
              <a:gd name="connsiteX336" fmla="*/ 531409 w 743709"/>
              <a:gd name="connsiteY336" fmla="*/ 1289806 h 1614085"/>
              <a:gd name="connsiteX337" fmla="*/ 535882 w 743709"/>
              <a:gd name="connsiteY337" fmla="*/ 1296633 h 1614085"/>
              <a:gd name="connsiteX338" fmla="*/ 544726 w 743709"/>
              <a:gd name="connsiteY338" fmla="*/ 1297248 h 1614085"/>
              <a:gd name="connsiteX339" fmla="*/ 543477 w 743709"/>
              <a:gd name="connsiteY339" fmla="*/ 1296828 h 1614085"/>
              <a:gd name="connsiteX340" fmla="*/ 542229 w 743709"/>
              <a:gd name="connsiteY340" fmla="*/ 1296408 h 1614085"/>
              <a:gd name="connsiteX341" fmla="*/ 542229 w 743709"/>
              <a:gd name="connsiteY341" fmla="*/ 1294761 h 1614085"/>
              <a:gd name="connsiteX342" fmla="*/ 557304 w 743709"/>
              <a:gd name="connsiteY342" fmla="*/ 1294761 h 1614085"/>
              <a:gd name="connsiteX343" fmla="*/ 560442 w 743709"/>
              <a:gd name="connsiteY343" fmla="*/ 1297055 h 1614085"/>
              <a:gd name="connsiteX344" fmla="*/ 559813 w 743709"/>
              <a:gd name="connsiteY344" fmla="*/ 1300609 h 1614085"/>
              <a:gd name="connsiteX345" fmla="*/ 553972 w 743709"/>
              <a:gd name="connsiteY345" fmla="*/ 1308908 h 1614085"/>
              <a:gd name="connsiteX346" fmla="*/ 548138 w 743709"/>
              <a:gd name="connsiteY346" fmla="*/ 1316577 h 1614085"/>
              <a:gd name="connsiteX347" fmla="*/ 542551 w 743709"/>
              <a:gd name="connsiteY347" fmla="*/ 1326554 h 1614085"/>
              <a:gd name="connsiteX348" fmla="*/ 543893 w 743709"/>
              <a:gd name="connsiteY348" fmla="*/ 1338407 h 1614085"/>
              <a:gd name="connsiteX349" fmla="*/ 547136 w 743709"/>
              <a:gd name="connsiteY349" fmla="*/ 1359429 h 1614085"/>
              <a:gd name="connsiteX350" fmla="*/ 547240 w 743709"/>
              <a:gd name="connsiteY350" fmla="*/ 1381137 h 1614085"/>
              <a:gd name="connsiteX351" fmla="*/ 543964 w 743709"/>
              <a:gd name="connsiteY351" fmla="*/ 1404267 h 1614085"/>
              <a:gd name="connsiteX352" fmla="*/ 540639 w 743709"/>
              <a:gd name="connsiteY352" fmla="*/ 1428110 h 1614085"/>
              <a:gd name="connsiteX353" fmla="*/ 540639 w 743709"/>
              <a:gd name="connsiteY353" fmla="*/ 1430611 h 1614085"/>
              <a:gd name="connsiteX354" fmla="*/ 541889 w 743709"/>
              <a:gd name="connsiteY354" fmla="*/ 1431028 h 1614085"/>
              <a:gd name="connsiteX355" fmla="*/ 543139 w 743709"/>
              <a:gd name="connsiteY355" fmla="*/ 1431445 h 1614085"/>
              <a:gd name="connsiteX356" fmla="*/ 563600 w 743709"/>
              <a:gd name="connsiteY356" fmla="*/ 1430090 h 1614085"/>
              <a:gd name="connsiteX357" fmla="*/ 584121 w 743709"/>
              <a:gd name="connsiteY357" fmla="*/ 1428110 h 1614085"/>
              <a:gd name="connsiteX358" fmla="*/ 599209 w 743709"/>
              <a:gd name="connsiteY358" fmla="*/ 1427269 h 1614085"/>
              <a:gd name="connsiteX359" fmla="*/ 614296 w 743709"/>
              <a:gd name="connsiteY359" fmla="*/ 1426428 h 1614085"/>
              <a:gd name="connsiteX360" fmla="*/ 648662 w 743709"/>
              <a:gd name="connsiteY360" fmla="*/ 1425690 h 1614085"/>
              <a:gd name="connsiteX361" fmla="*/ 683029 w 743709"/>
              <a:gd name="connsiteY361" fmla="*/ 1430611 h 1614085"/>
              <a:gd name="connsiteX362" fmla="*/ 700526 w 743709"/>
              <a:gd name="connsiteY362" fmla="*/ 1436656 h 1614085"/>
              <a:gd name="connsiteX363" fmla="*/ 714880 w 743709"/>
              <a:gd name="connsiteY363" fmla="*/ 1446454 h 1614085"/>
              <a:gd name="connsiteX364" fmla="*/ 721691 w 743709"/>
              <a:gd name="connsiteY364" fmla="*/ 1450454 h 1614085"/>
              <a:gd name="connsiteX365" fmla="*/ 729130 w 743709"/>
              <a:gd name="connsiteY365" fmla="*/ 1453203 h 1614085"/>
              <a:gd name="connsiteX366" fmla="*/ 735416 w 743709"/>
              <a:gd name="connsiteY366" fmla="*/ 1454368 h 1614085"/>
              <a:gd name="connsiteX367" fmla="*/ 741703 w 743709"/>
              <a:gd name="connsiteY367" fmla="*/ 1457438 h 1614085"/>
              <a:gd name="connsiteX368" fmla="*/ 743484 w 743709"/>
              <a:gd name="connsiteY368" fmla="*/ 1458993 h 1614085"/>
              <a:gd name="connsiteX369" fmla="*/ 743379 w 743709"/>
              <a:gd name="connsiteY369" fmla="*/ 1462401 h 1614085"/>
              <a:gd name="connsiteX370" fmla="*/ 737826 w 743709"/>
              <a:gd name="connsiteY370" fmla="*/ 1470233 h 1614085"/>
              <a:gd name="connsiteX371" fmla="*/ 731644 w 743709"/>
              <a:gd name="connsiteY371" fmla="*/ 1477459 h 1614085"/>
              <a:gd name="connsiteX372" fmla="*/ 726301 w 743709"/>
              <a:gd name="connsiteY372" fmla="*/ 1484479 h 1614085"/>
              <a:gd name="connsiteX373" fmla="*/ 721586 w 743709"/>
              <a:gd name="connsiteY373" fmla="*/ 1490870 h 1614085"/>
              <a:gd name="connsiteX374" fmla="*/ 716871 w 743709"/>
              <a:gd name="connsiteY374" fmla="*/ 1493489 h 1614085"/>
              <a:gd name="connsiteX375" fmla="*/ 711527 w 743709"/>
              <a:gd name="connsiteY375" fmla="*/ 1494223 h 1614085"/>
              <a:gd name="connsiteX376" fmla="*/ 701679 w 743709"/>
              <a:gd name="connsiteY376" fmla="*/ 1492546 h 1614085"/>
              <a:gd name="connsiteX377" fmla="*/ 693087 w 743709"/>
              <a:gd name="connsiteY377" fmla="*/ 1493385 h 1614085"/>
              <a:gd name="connsiteX378" fmla="*/ 690991 w 743709"/>
              <a:gd name="connsiteY378" fmla="*/ 1494013 h 1614085"/>
              <a:gd name="connsiteX379" fmla="*/ 688896 w 743709"/>
              <a:gd name="connsiteY379" fmla="*/ 1493385 h 1614085"/>
              <a:gd name="connsiteX380" fmla="*/ 662388 w 743709"/>
              <a:gd name="connsiteY380" fmla="*/ 1491918 h 1614085"/>
              <a:gd name="connsiteX381" fmla="*/ 635251 w 743709"/>
              <a:gd name="connsiteY381" fmla="*/ 1494223 h 1614085"/>
              <a:gd name="connsiteX382" fmla="*/ 615973 w 743709"/>
              <a:gd name="connsiteY382" fmla="*/ 1495061 h 1614085"/>
              <a:gd name="connsiteX383" fmla="*/ 600047 w 743709"/>
              <a:gd name="connsiteY383" fmla="*/ 1498099 h 1614085"/>
              <a:gd name="connsiteX384" fmla="*/ 584121 w 743709"/>
              <a:gd name="connsiteY384" fmla="*/ 1501767 h 1614085"/>
              <a:gd name="connsiteX385" fmla="*/ 581606 w 743709"/>
              <a:gd name="connsiteY385" fmla="*/ 1501767 h 1614085"/>
              <a:gd name="connsiteX386" fmla="*/ 556470 w 743709"/>
              <a:gd name="connsiteY386" fmla="*/ 1504281 h 1614085"/>
              <a:gd name="connsiteX387" fmla="*/ 543139 w 743709"/>
              <a:gd name="connsiteY387" fmla="*/ 1505119 h 1614085"/>
              <a:gd name="connsiteX388" fmla="*/ 540425 w 743709"/>
              <a:gd name="connsiteY388" fmla="*/ 1504910 h 1614085"/>
              <a:gd name="connsiteX389" fmla="*/ 538961 w 743709"/>
              <a:gd name="connsiteY389" fmla="*/ 1503443 h 1614085"/>
              <a:gd name="connsiteX390" fmla="*/ 539485 w 743709"/>
              <a:gd name="connsiteY390" fmla="*/ 1501033 h 1614085"/>
              <a:gd name="connsiteX391" fmla="*/ 540639 w 743709"/>
              <a:gd name="connsiteY391" fmla="*/ 1499252 h 1614085"/>
              <a:gd name="connsiteX392" fmla="*/ 555547 w 743709"/>
              <a:gd name="connsiteY392" fmla="*/ 1488355 h 1614085"/>
              <a:gd name="connsiteX393" fmla="*/ 569872 w 743709"/>
              <a:gd name="connsiteY393" fmla="*/ 1477459 h 1614085"/>
              <a:gd name="connsiteX394" fmla="*/ 575739 w 743709"/>
              <a:gd name="connsiteY394" fmla="*/ 1474944 h 1614085"/>
              <a:gd name="connsiteX395" fmla="*/ 591036 w 743709"/>
              <a:gd name="connsiteY395" fmla="*/ 1466884 h 1614085"/>
              <a:gd name="connsiteX396" fmla="*/ 607591 w 743709"/>
              <a:gd name="connsiteY396" fmla="*/ 1460755 h 1614085"/>
              <a:gd name="connsiteX397" fmla="*/ 621945 w 743709"/>
              <a:gd name="connsiteY397" fmla="*/ 1457747 h 1614085"/>
              <a:gd name="connsiteX398" fmla="*/ 636928 w 743709"/>
              <a:gd name="connsiteY398" fmla="*/ 1456591 h 1614085"/>
              <a:gd name="connsiteX399" fmla="*/ 631060 w 743709"/>
              <a:gd name="connsiteY399" fmla="*/ 1455427 h 1614085"/>
              <a:gd name="connsiteX400" fmla="*/ 625193 w 743709"/>
              <a:gd name="connsiteY400" fmla="*/ 1454897 h 1614085"/>
              <a:gd name="connsiteX401" fmla="*/ 595542 w 743709"/>
              <a:gd name="connsiteY401" fmla="*/ 1454685 h 1614085"/>
              <a:gd name="connsiteX402" fmla="*/ 566519 w 743709"/>
              <a:gd name="connsiteY402" fmla="*/ 1458285 h 1614085"/>
              <a:gd name="connsiteX403" fmla="*/ 545312 w 743709"/>
              <a:gd name="connsiteY403" fmla="*/ 1463035 h 1614085"/>
              <a:gd name="connsiteX404" fmla="*/ 524696 w 743709"/>
              <a:gd name="connsiteY404" fmla="*/ 1469077 h 1614085"/>
              <a:gd name="connsiteX405" fmla="*/ 517354 w 743709"/>
              <a:gd name="connsiteY405" fmla="*/ 1473792 h 1614085"/>
              <a:gd name="connsiteX406" fmla="*/ 511271 w 743709"/>
              <a:gd name="connsiteY406" fmla="*/ 1479135 h 1614085"/>
              <a:gd name="connsiteX407" fmla="*/ 508334 w 743709"/>
              <a:gd name="connsiteY407" fmla="*/ 1482278 h 1614085"/>
              <a:gd name="connsiteX408" fmla="*/ 505397 w 743709"/>
              <a:gd name="connsiteY408" fmla="*/ 1484164 h 1614085"/>
              <a:gd name="connsiteX409" fmla="*/ 498685 w 743709"/>
              <a:gd name="connsiteY409" fmla="*/ 1490870 h 1614085"/>
              <a:gd name="connsiteX410" fmla="*/ 495328 w 743709"/>
              <a:gd name="connsiteY410" fmla="*/ 1493070 h 1614085"/>
              <a:gd name="connsiteX411" fmla="*/ 491972 w 743709"/>
              <a:gd name="connsiteY411" fmla="*/ 1493385 h 1614085"/>
              <a:gd name="connsiteX412" fmla="*/ 496167 w 743709"/>
              <a:gd name="connsiteY412" fmla="*/ 1486679 h 1614085"/>
              <a:gd name="connsiteX413" fmla="*/ 493650 w 743709"/>
              <a:gd name="connsiteY413" fmla="*/ 1486260 h 1614085"/>
              <a:gd name="connsiteX414" fmla="*/ 491133 w 743709"/>
              <a:gd name="connsiteY414" fmla="*/ 1485841 h 1614085"/>
              <a:gd name="connsiteX415" fmla="*/ 489874 w 743709"/>
              <a:gd name="connsiteY415" fmla="*/ 1486784 h 1614085"/>
              <a:gd name="connsiteX416" fmla="*/ 488616 w 743709"/>
              <a:gd name="connsiteY416" fmla="*/ 1488355 h 1614085"/>
              <a:gd name="connsiteX417" fmla="*/ 479805 w 743709"/>
              <a:gd name="connsiteY417" fmla="*/ 1486889 h 1614085"/>
              <a:gd name="connsiteX418" fmla="*/ 470995 w 743709"/>
              <a:gd name="connsiteY418" fmla="*/ 1491708 h 1614085"/>
              <a:gd name="connsiteX419" fmla="*/ 457465 w 743709"/>
              <a:gd name="connsiteY419" fmla="*/ 1497680 h 1614085"/>
              <a:gd name="connsiteX420" fmla="*/ 443305 w 743709"/>
              <a:gd name="connsiteY420" fmla="*/ 1504281 h 1614085"/>
              <a:gd name="connsiteX421" fmla="*/ 441284 w 743709"/>
              <a:gd name="connsiteY421" fmla="*/ 1505015 h 1614085"/>
              <a:gd name="connsiteX422" fmla="*/ 439211 w 743709"/>
              <a:gd name="connsiteY422" fmla="*/ 1505119 h 1614085"/>
              <a:gd name="connsiteX423" fmla="*/ 430512 w 743709"/>
              <a:gd name="connsiteY423" fmla="*/ 1505015 h 1614085"/>
              <a:gd name="connsiteX424" fmla="*/ 422436 w 743709"/>
              <a:gd name="connsiteY424" fmla="*/ 1504281 h 1614085"/>
              <a:gd name="connsiteX425" fmla="*/ 417401 w 743709"/>
              <a:gd name="connsiteY425" fmla="*/ 1501557 h 1614085"/>
              <a:gd name="connsiteX426" fmla="*/ 412366 w 743709"/>
              <a:gd name="connsiteY426" fmla="*/ 1497576 h 1614085"/>
              <a:gd name="connsiteX427" fmla="*/ 410269 w 743709"/>
              <a:gd name="connsiteY427" fmla="*/ 1496737 h 1614085"/>
              <a:gd name="connsiteX428" fmla="*/ 408171 w 743709"/>
              <a:gd name="connsiteY428" fmla="*/ 1495899 h 1614085"/>
              <a:gd name="connsiteX429" fmla="*/ 405385 w 743709"/>
              <a:gd name="connsiteY429" fmla="*/ 1494642 h 1614085"/>
              <a:gd name="connsiteX430" fmla="*/ 403908 w 743709"/>
              <a:gd name="connsiteY430" fmla="*/ 1493385 h 1614085"/>
              <a:gd name="connsiteX431" fmla="*/ 405271 w 743709"/>
              <a:gd name="connsiteY431" fmla="*/ 1488460 h 1614085"/>
              <a:gd name="connsiteX432" fmla="*/ 407264 w 743709"/>
              <a:gd name="connsiteY432" fmla="*/ 1484164 h 1614085"/>
              <a:gd name="connsiteX433" fmla="*/ 415862 w 743709"/>
              <a:gd name="connsiteY433" fmla="*/ 1479240 h 1614085"/>
              <a:gd name="connsiteX434" fmla="*/ 423203 w 743709"/>
              <a:gd name="connsiteY434" fmla="*/ 1472430 h 1614085"/>
              <a:gd name="connsiteX435" fmla="*/ 430818 w 743709"/>
              <a:gd name="connsiteY435" fmla="*/ 1465218 h 1614085"/>
              <a:gd name="connsiteX436" fmla="*/ 438379 w 743709"/>
              <a:gd name="connsiteY436" fmla="*/ 1457438 h 1614085"/>
              <a:gd name="connsiteX437" fmla="*/ 440176 w 743709"/>
              <a:gd name="connsiteY437" fmla="*/ 1455003 h 1614085"/>
              <a:gd name="connsiteX438" fmla="*/ 440791 w 743709"/>
              <a:gd name="connsiteY438" fmla="*/ 1450663 h 1614085"/>
              <a:gd name="connsiteX439" fmla="*/ 441522 w 743709"/>
              <a:gd name="connsiteY439" fmla="*/ 1443019 h 1614085"/>
              <a:gd name="connsiteX440" fmla="*/ 441627 w 743709"/>
              <a:gd name="connsiteY440" fmla="*/ 1434780 h 1614085"/>
              <a:gd name="connsiteX441" fmla="*/ 441627 w 743709"/>
              <a:gd name="connsiteY441" fmla="*/ 1429777 h 1614085"/>
              <a:gd name="connsiteX442" fmla="*/ 439641 w 743709"/>
              <a:gd name="connsiteY442" fmla="*/ 1423274 h 1614085"/>
              <a:gd name="connsiteX443" fmla="*/ 433263 w 743709"/>
              <a:gd name="connsiteY443" fmla="*/ 1420543 h 1614085"/>
              <a:gd name="connsiteX444" fmla="*/ 423645 w 743709"/>
              <a:gd name="connsiteY444" fmla="*/ 1418546 h 1614085"/>
              <a:gd name="connsiteX445" fmla="*/ 414026 w 743709"/>
              <a:gd name="connsiteY445" fmla="*/ 1417180 h 1614085"/>
              <a:gd name="connsiteX446" fmla="*/ 412458 w 743709"/>
              <a:gd name="connsiteY446" fmla="*/ 1417600 h 1614085"/>
              <a:gd name="connsiteX447" fmla="*/ 411517 w 743709"/>
              <a:gd name="connsiteY447" fmla="*/ 1418021 h 1614085"/>
              <a:gd name="connsiteX448" fmla="*/ 403908 w 743709"/>
              <a:gd name="connsiteY448" fmla="*/ 1441451 h 1614085"/>
              <a:gd name="connsiteX449" fmla="*/ 396404 w 743709"/>
              <a:gd name="connsiteY449" fmla="*/ 1462401 h 1614085"/>
              <a:gd name="connsiteX450" fmla="*/ 391401 w 743709"/>
              <a:gd name="connsiteY450" fmla="*/ 1479135 h 1614085"/>
              <a:gd name="connsiteX451" fmla="*/ 383896 w 743709"/>
              <a:gd name="connsiteY451" fmla="*/ 1500090 h 1614085"/>
              <a:gd name="connsiteX452" fmla="*/ 377173 w 743709"/>
              <a:gd name="connsiteY452" fmla="*/ 1522722 h 1614085"/>
              <a:gd name="connsiteX453" fmla="*/ 373812 w 743709"/>
              <a:gd name="connsiteY453" fmla="*/ 1532780 h 1614085"/>
              <a:gd name="connsiteX454" fmla="*/ 370451 w 743709"/>
              <a:gd name="connsiteY454" fmla="*/ 1542838 h 1614085"/>
              <a:gd name="connsiteX455" fmla="*/ 367614 w 743709"/>
              <a:gd name="connsiteY455" fmla="*/ 1553421 h 1614085"/>
              <a:gd name="connsiteX456" fmla="*/ 365408 w 743709"/>
              <a:gd name="connsiteY456" fmla="*/ 1564632 h 1614085"/>
              <a:gd name="connsiteX457" fmla="*/ 362467 w 743709"/>
              <a:gd name="connsiteY457" fmla="*/ 1574166 h 1614085"/>
              <a:gd name="connsiteX458" fmla="*/ 357005 w 743709"/>
              <a:gd name="connsiteY458" fmla="*/ 1583072 h 1614085"/>
              <a:gd name="connsiteX459" fmla="*/ 349023 w 743709"/>
              <a:gd name="connsiteY459" fmla="*/ 1593026 h 1614085"/>
              <a:gd name="connsiteX460" fmla="*/ 341048 w 743709"/>
              <a:gd name="connsiteY460" fmla="*/ 1602351 h 1614085"/>
              <a:gd name="connsiteX461" fmla="*/ 337077 w 743709"/>
              <a:gd name="connsiteY461" fmla="*/ 1605389 h 1614085"/>
              <a:gd name="connsiteX462" fmla="*/ 331852 w 743709"/>
              <a:gd name="connsiteY462" fmla="*/ 1606542 h 1614085"/>
              <a:gd name="connsiteX463" fmla="*/ 329240 w 743709"/>
              <a:gd name="connsiteY463" fmla="*/ 1608113 h 1614085"/>
              <a:gd name="connsiteX464" fmla="*/ 328508 w 743709"/>
              <a:gd name="connsiteY464" fmla="*/ 1611571 h 1614085"/>
              <a:gd name="connsiteX465" fmla="*/ 326836 w 743709"/>
              <a:gd name="connsiteY465" fmla="*/ 1614085 h 1614085"/>
              <a:gd name="connsiteX466" fmla="*/ 325164 w 743709"/>
              <a:gd name="connsiteY466" fmla="*/ 1611571 h 1614085"/>
              <a:gd name="connsiteX467" fmla="*/ 324746 w 743709"/>
              <a:gd name="connsiteY467" fmla="*/ 1609580 h 1614085"/>
              <a:gd name="connsiteX468" fmla="*/ 324328 w 743709"/>
              <a:gd name="connsiteY468" fmla="*/ 1608218 h 1614085"/>
              <a:gd name="connsiteX469" fmla="*/ 321716 w 743709"/>
              <a:gd name="connsiteY469" fmla="*/ 1604027 h 1614085"/>
              <a:gd name="connsiteX470" fmla="*/ 315968 w 743709"/>
              <a:gd name="connsiteY470" fmla="*/ 1604865 h 1614085"/>
              <a:gd name="connsiteX471" fmla="*/ 307496 w 743709"/>
              <a:gd name="connsiteY471" fmla="*/ 1606018 h 1614085"/>
              <a:gd name="connsiteX472" fmla="*/ 298351 w 743709"/>
              <a:gd name="connsiteY472" fmla="*/ 1601512 h 1614085"/>
              <a:gd name="connsiteX473" fmla="*/ 294019 w 743709"/>
              <a:gd name="connsiteY473" fmla="*/ 1595645 h 1614085"/>
              <a:gd name="connsiteX474" fmla="*/ 289081 w 743709"/>
              <a:gd name="connsiteY474" fmla="*/ 1589778 h 1614085"/>
              <a:gd name="connsiteX475" fmla="*/ 288244 w 743709"/>
              <a:gd name="connsiteY475" fmla="*/ 1589778 h 1614085"/>
              <a:gd name="connsiteX476" fmla="*/ 283956 w 743709"/>
              <a:gd name="connsiteY476" fmla="*/ 1590930 h 1614085"/>
              <a:gd name="connsiteX477" fmla="*/ 281550 w 743709"/>
              <a:gd name="connsiteY477" fmla="*/ 1591454 h 1614085"/>
              <a:gd name="connsiteX478" fmla="*/ 277053 w 743709"/>
              <a:gd name="connsiteY478" fmla="*/ 1586320 h 1614085"/>
              <a:gd name="connsiteX479" fmla="*/ 275693 w 743709"/>
              <a:gd name="connsiteY479" fmla="*/ 1580557 h 1614085"/>
              <a:gd name="connsiteX480" fmla="*/ 276739 w 743709"/>
              <a:gd name="connsiteY480" fmla="*/ 1568718 h 1614085"/>
              <a:gd name="connsiteX481" fmla="*/ 279040 w 743709"/>
              <a:gd name="connsiteY481" fmla="*/ 1556250 h 1614085"/>
              <a:gd name="connsiteX482" fmla="*/ 283224 w 743709"/>
              <a:gd name="connsiteY482" fmla="*/ 1531942 h 1614085"/>
              <a:gd name="connsiteX483" fmla="*/ 286152 w 743709"/>
              <a:gd name="connsiteY483" fmla="*/ 1518845 h 1614085"/>
              <a:gd name="connsiteX484" fmla="*/ 289081 w 743709"/>
              <a:gd name="connsiteY484" fmla="*/ 1505119 h 1614085"/>
              <a:gd name="connsiteX485" fmla="*/ 292753 w 743709"/>
              <a:gd name="connsiteY485" fmla="*/ 1488774 h 1614085"/>
              <a:gd name="connsiteX486" fmla="*/ 295812 w 743709"/>
              <a:gd name="connsiteY486" fmla="*/ 1472430 h 1614085"/>
              <a:gd name="connsiteX487" fmla="*/ 300890 w 743709"/>
              <a:gd name="connsiteY487" fmla="*/ 1444786 h 1614085"/>
              <a:gd name="connsiteX488" fmla="*/ 302264 w 743709"/>
              <a:gd name="connsiteY488" fmla="*/ 1435300 h 1614085"/>
              <a:gd name="connsiteX489" fmla="*/ 304265 w 743709"/>
              <a:gd name="connsiteY489" fmla="*/ 1426428 h 1614085"/>
              <a:gd name="connsiteX490" fmla="*/ 309281 w 743709"/>
              <a:gd name="connsiteY490" fmla="*/ 1397842 h 1614085"/>
              <a:gd name="connsiteX491" fmla="*/ 311266 w 743709"/>
              <a:gd name="connsiteY491" fmla="*/ 1388747 h 1614085"/>
              <a:gd name="connsiteX492" fmla="*/ 312625 w 743709"/>
              <a:gd name="connsiteY492" fmla="*/ 1380304 h 1614085"/>
              <a:gd name="connsiteX493" fmla="*/ 314819 w 743709"/>
              <a:gd name="connsiteY493" fmla="*/ 1362683 h 1614085"/>
              <a:gd name="connsiteX494" fmla="*/ 317640 w 743709"/>
              <a:gd name="connsiteY494" fmla="*/ 1345126 h 1614085"/>
              <a:gd name="connsiteX495" fmla="*/ 320148 w 743709"/>
              <a:gd name="connsiteY495" fmla="*/ 1322447 h 1614085"/>
              <a:gd name="connsiteX496" fmla="*/ 321820 w 743709"/>
              <a:gd name="connsiteY496" fmla="*/ 1307327 h 1614085"/>
              <a:gd name="connsiteX497" fmla="*/ 322134 w 743709"/>
              <a:gd name="connsiteY497" fmla="*/ 1304387 h 1614085"/>
              <a:gd name="connsiteX498" fmla="*/ 321820 w 743709"/>
              <a:gd name="connsiteY498" fmla="*/ 1301447 h 1614085"/>
              <a:gd name="connsiteX499" fmla="*/ 312625 w 743709"/>
              <a:gd name="connsiteY499" fmla="*/ 1307327 h 1614085"/>
              <a:gd name="connsiteX500" fmla="*/ 308234 w 743709"/>
              <a:gd name="connsiteY500" fmla="*/ 1309112 h 1614085"/>
              <a:gd name="connsiteX501" fmla="*/ 302583 w 743709"/>
              <a:gd name="connsiteY501" fmla="*/ 1309007 h 1614085"/>
              <a:gd name="connsiteX502" fmla="*/ 307503 w 743709"/>
              <a:gd name="connsiteY502" fmla="*/ 1307012 h 1614085"/>
              <a:gd name="connsiteX503" fmla="*/ 311789 w 743709"/>
              <a:gd name="connsiteY503" fmla="*/ 1305647 h 1614085"/>
              <a:gd name="connsiteX504" fmla="*/ 311789 w 743709"/>
              <a:gd name="connsiteY504" fmla="*/ 1303127 h 1614085"/>
              <a:gd name="connsiteX505" fmla="*/ 303087 w 743709"/>
              <a:gd name="connsiteY505" fmla="*/ 1302392 h 1614085"/>
              <a:gd name="connsiteX506" fmla="*/ 294966 w 743709"/>
              <a:gd name="connsiteY506" fmla="*/ 1302287 h 1614085"/>
              <a:gd name="connsiteX507" fmla="*/ 287407 w 743709"/>
              <a:gd name="connsiteY507" fmla="*/ 1307327 h 1614085"/>
              <a:gd name="connsiteX508" fmla="*/ 266280 w 743709"/>
              <a:gd name="connsiteY508" fmla="*/ 1343500 h 1614085"/>
              <a:gd name="connsiteX509" fmla="*/ 241389 w 743709"/>
              <a:gd name="connsiteY509" fmla="*/ 1377803 h 1614085"/>
              <a:gd name="connsiteX510" fmla="*/ 229449 w 743709"/>
              <a:gd name="connsiteY510" fmla="*/ 1390525 h 1614085"/>
              <a:gd name="connsiteX511" fmla="*/ 216234 w 743709"/>
              <a:gd name="connsiteY511" fmla="*/ 1402046 h 1614085"/>
              <a:gd name="connsiteX512" fmla="*/ 212877 w 743709"/>
              <a:gd name="connsiteY512" fmla="*/ 1403938 h 1614085"/>
              <a:gd name="connsiteX513" fmla="*/ 209520 w 743709"/>
              <a:gd name="connsiteY513" fmla="*/ 1404569 h 1614085"/>
              <a:gd name="connsiteX514" fmla="*/ 208261 w 743709"/>
              <a:gd name="connsiteY514" fmla="*/ 1402992 h 1614085"/>
              <a:gd name="connsiteX515" fmla="*/ 207002 w 743709"/>
              <a:gd name="connsiteY515" fmla="*/ 1399524 h 1614085"/>
              <a:gd name="connsiteX516" fmla="*/ 205009 w 743709"/>
              <a:gd name="connsiteY516" fmla="*/ 1395635 h 1614085"/>
              <a:gd name="connsiteX517" fmla="*/ 201128 w 743709"/>
              <a:gd name="connsiteY517" fmla="*/ 1396161 h 1614085"/>
              <a:gd name="connsiteX518" fmla="*/ 192525 w 743709"/>
              <a:gd name="connsiteY518" fmla="*/ 1397737 h 1614085"/>
              <a:gd name="connsiteX519" fmla="*/ 185182 w 743709"/>
              <a:gd name="connsiteY519" fmla="*/ 1393639 h 1614085"/>
              <a:gd name="connsiteX520" fmla="*/ 176789 w 743709"/>
              <a:gd name="connsiteY520" fmla="*/ 1386138 h 1614085"/>
              <a:gd name="connsiteX521" fmla="*/ 174272 w 743709"/>
              <a:gd name="connsiteY521" fmla="*/ 1384471 h 1614085"/>
              <a:gd name="connsiteX522" fmla="*/ 165669 w 743709"/>
              <a:gd name="connsiteY522" fmla="*/ 1381657 h 1614085"/>
              <a:gd name="connsiteX523" fmla="*/ 160844 w 743709"/>
              <a:gd name="connsiteY523" fmla="*/ 1374461 h 1614085"/>
              <a:gd name="connsiteX524" fmla="*/ 160424 w 743709"/>
              <a:gd name="connsiteY524" fmla="*/ 1372145 h 1614085"/>
              <a:gd name="connsiteX525" fmla="*/ 160004 w 743709"/>
              <a:gd name="connsiteY525" fmla="*/ 1368567 h 1614085"/>
              <a:gd name="connsiteX526" fmla="*/ 160844 w 743709"/>
              <a:gd name="connsiteY526" fmla="*/ 1354190 h 1614085"/>
              <a:gd name="connsiteX527" fmla="*/ 161683 w 743709"/>
              <a:gd name="connsiteY527" fmla="*/ 1339246 h 1614085"/>
              <a:gd name="connsiteX528" fmla="*/ 162522 w 743709"/>
              <a:gd name="connsiteY528" fmla="*/ 1326752 h 1614085"/>
              <a:gd name="connsiteX529" fmla="*/ 163361 w 743709"/>
              <a:gd name="connsiteY529" fmla="*/ 1314887 h 1614085"/>
              <a:gd name="connsiteX530" fmla="*/ 165040 w 743709"/>
              <a:gd name="connsiteY530" fmla="*/ 1300425 h 1614085"/>
              <a:gd name="connsiteX531" fmla="*/ 166718 w 743709"/>
              <a:gd name="connsiteY531" fmla="*/ 1287290 h 1614085"/>
              <a:gd name="connsiteX532" fmla="*/ 168921 w 743709"/>
              <a:gd name="connsiteY532" fmla="*/ 1271456 h 1614085"/>
              <a:gd name="connsiteX533" fmla="*/ 171754 w 743709"/>
              <a:gd name="connsiteY533" fmla="*/ 1256253 h 1614085"/>
              <a:gd name="connsiteX534" fmla="*/ 174796 w 743709"/>
              <a:gd name="connsiteY534" fmla="*/ 1244928 h 1614085"/>
              <a:gd name="connsiteX535" fmla="*/ 178468 w 743709"/>
              <a:gd name="connsiteY535" fmla="*/ 1233604 h 1614085"/>
              <a:gd name="connsiteX536" fmla="*/ 178468 w 743709"/>
              <a:gd name="connsiteY536" fmla="*/ 1227732 h 1614085"/>
              <a:gd name="connsiteX537" fmla="*/ 176789 w 743709"/>
              <a:gd name="connsiteY537" fmla="*/ 1227732 h 1614085"/>
              <a:gd name="connsiteX538" fmla="*/ 173432 w 743709"/>
              <a:gd name="connsiteY538" fmla="*/ 1236540 h 1614085"/>
              <a:gd name="connsiteX539" fmla="*/ 170075 w 743709"/>
              <a:gd name="connsiteY539" fmla="*/ 1245348 h 1614085"/>
              <a:gd name="connsiteX540" fmla="*/ 161683 w 743709"/>
              <a:gd name="connsiteY540" fmla="*/ 1264641 h 1614085"/>
              <a:gd name="connsiteX541" fmla="*/ 153187 w 743709"/>
              <a:gd name="connsiteY541" fmla="*/ 1283502 h 1614085"/>
              <a:gd name="connsiteX542" fmla="*/ 144070 w 743709"/>
              <a:gd name="connsiteY542" fmla="*/ 1302290 h 1614085"/>
              <a:gd name="connsiteX543" fmla="*/ 114760 w 743709"/>
              <a:gd name="connsiteY543" fmla="*/ 1357632 h 1614085"/>
              <a:gd name="connsiteX544" fmla="*/ 106281 w 743709"/>
              <a:gd name="connsiteY544" fmla="*/ 1374320 h 1614085"/>
              <a:gd name="connsiteX545" fmla="*/ 97174 w 743709"/>
              <a:gd name="connsiteY545" fmla="*/ 1390305 h 1614085"/>
              <a:gd name="connsiteX546" fmla="*/ 85031 w 743709"/>
              <a:gd name="connsiteY546" fmla="*/ 1409827 h 1614085"/>
              <a:gd name="connsiteX547" fmla="*/ 70375 w 743709"/>
              <a:gd name="connsiteY547" fmla="*/ 1428110 h 1614085"/>
              <a:gd name="connsiteX548" fmla="*/ 56976 w 743709"/>
              <a:gd name="connsiteY548" fmla="*/ 1440617 h 1614085"/>
              <a:gd name="connsiteX549" fmla="*/ 53522 w 743709"/>
              <a:gd name="connsiteY549" fmla="*/ 1441972 h 1614085"/>
              <a:gd name="connsiteX550" fmla="*/ 49439 w 743709"/>
              <a:gd name="connsiteY550" fmla="*/ 1441451 h 1614085"/>
              <a:gd name="connsiteX551" fmla="*/ 44205 w 743709"/>
              <a:gd name="connsiteY551" fmla="*/ 1439679 h 1614085"/>
              <a:gd name="connsiteX552" fmla="*/ 37715 w 743709"/>
              <a:gd name="connsiteY552" fmla="*/ 1439783 h 1614085"/>
              <a:gd name="connsiteX553" fmla="*/ 32270 w 743709"/>
              <a:gd name="connsiteY553" fmla="*/ 1440826 h 1614085"/>
              <a:gd name="connsiteX554" fmla="*/ 26823 w 743709"/>
              <a:gd name="connsiteY554" fmla="*/ 1438116 h 1614085"/>
              <a:gd name="connsiteX555" fmla="*/ 23784 w 743709"/>
              <a:gd name="connsiteY555" fmla="*/ 1433738 h 1614085"/>
              <a:gd name="connsiteX556" fmla="*/ 20117 w 743709"/>
              <a:gd name="connsiteY556" fmla="*/ 1430611 h 1614085"/>
              <a:gd name="connsiteX557" fmla="*/ 16450 w 743709"/>
              <a:gd name="connsiteY557" fmla="*/ 1430820 h 1614085"/>
              <a:gd name="connsiteX558" fmla="*/ 13412 w 743709"/>
              <a:gd name="connsiteY558" fmla="*/ 1429777 h 1614085"/>
              <a:gd name="connsiteX559" fmla="*/ 11211 w 743709"/>
              <a:gd name="connsiteY559" fmla="*/ 1426532 h 1614085"/>
              <a:gd name="connsiteX560" fmla="*/ 10897 w 743709"/>
              <a:gd name="connsiteY560" fmla="*/ 1421384 h 1614085"/>
              <a:gd name="connsiteX561" fmla="*/ 14878 w 743709"/>
              <a:gd name="connsiteY561" fmla="*/ 1415078 h 1614085"/>
              <a:gd name="connsiteX562" fmla="*/ 20117 w 743709"/>
              <a:gd name="connsiteY562" fmla="*/ 1408772 h 1614085"/>
              <a:gd name="connsiteX563" fmla="*/ 27661 w 743709"/>
              <a:gd name="connsiteY563" fmla="*/ 1398165 h 1614085"/>
              <a:gd name="connsiteX564" fmla="*/ 35203 w 743709"/>
              <a:gd name="connsiteY564" fmla="*/ 1386971 h 1614085"/>
              <a:gd name="connsiteX565" fmla="*/ 90474 w 743709"/>
              <a:gd name="connsiteY565" fmla="*/ 1311534 h 1614085"/>
              <a:gd name="connsiteX566" fmla="*/ 108898 w 743709"/>
              <a:gd name="connsiteY566" fmla="*/ 1285677 h 1614085"/>
              <a:gd name="connsiteX567" fmla="*/ 127322 w 743709"/>
              <a:gd name="connsiteY567" fmla="*/ 1260447 h 1614085"/>
              <a:gd name="connsiteX568" fmla="*/ 128159 w 743709"/>
              <a:gd name="connsiteY568" fmla="*/ 1258559 h 1614085"/>
              <a:gd name="connsiteX569" fmla="*/ 128996 w 743709"/>
              <a:gd name="connsiteY569" fmla="*/ 1255414 h 1614085"/>
              <a:gd name="connsiteX570" fmla="*/ 97069 w 743709"/>
              <a:gd name="connsiteY570" fmla="*/ 1274596 h 1614085"/>
              <a:gd name="connsiteX571" fmla="*/ 64513 w 743709"/>
              <a:gd name="connsiteY571" fmla="*/ 1293115 h 1614085"/>
              <a:gd name="connsiteX572" fmla="*/ 66188 w 743709"/>
              <a:gd name="connsiteY572" fmla="*/ 1288128 h 1614085"/>
              <a:gd name="connsiteX573" fmla="*/ 60326 w 743709"/>
              <a:gd name="connsiteY573" fmla="*/ 1286136 h 1614085"/>
              <a:gd name="connsiteX574" fmla="*/ 54464 w 743709"/>
              <a:gd name="connsiteY574" fmla="*/ 1287290 h 1614085"/>
              <a:gd name="connsiteX575" fmla="*/ 49125 w 743709"/>
              <a:gd name="connsiteY575" fmla="*/ 1287185 h 1614085"/>
              <a:gd name="connsiteX576" fmla="*/ 44414 w 743709"/>
              <a:gd name="connsiteY576" fmla="*/ 1283934 h 1614085"/>
              <a:gd name="connsiteX577" fmla="*/ 40227 w 743709"/>
              <a:gd name="connsiteY577" fmla="*/ 1279321 h 1614085"/>
              <a:gd name="connsiteX578" fmla="*/ 36040 w 743709"/>
              <a:gd name="connsiteY578" fmla="*/ 1274707 h 1614085"/>
              <a:gd name="connsiteX579" fmla="*/ 31956 w 743709"/>
              <a:gd name="connsiteY579" fmla="*/ 1275022 h 1614085"/>
              <a:gd name="connsiteX580" fmla="*/ 28499 w 743709"/>
              <a:gd name="connsiteY580" fmla="*/ 1274707 h 1614085"/>
              <a:gd name="connsiteX581" fmla="*/ 26718 w 743709"/>
              <a:gd name="connsiteY581" fmla="*/ 1271037 h 1614085"/>
              <a:gd name="connsiteX582" fmla="*/ 26823 w 743709"/>
              <a:gd name="connsiteY582" fmla="*/ 1265480 h 1614085"/>
              <a:gd name="connsiteX583" fmla="*/ 30909 w 743709"/>
              <a:gd name="connsiteY583" fmla="*/ 1258874 h 1614085"/>
              <a:gd name="connsiteX584" fmla="*/ 36877 w 743709"/>
              <a:gd name="connsiteY584" fmla="*/ 1252897 h 1614085"/>
              <a:gd name="connsiteX585" fmla="*/ 65351 w 743709"/>
              <a:gd name="connsiteY585" fmla="*/ 1223538 h 1614085"/>
              <a:gd name="connsiteX586" fmla="*/ 93824 w 743709"/>
              <a:gd name="connsiteY586" fmla="*/ 1196695 h 1614085"/>
              <a:gd name="connsiteX587" fmla="*/ 100837 w 743709"/>
              <a:gd name="connsiteY587" fmla="*/ 1189879 h 1614085"/>
              <a:gd name="connsiteX588" fmla="*/ 107223 w 743709"/>
              <a:gd name="connsiteY588" fmla="*/ 1182435 h 1614085"/>
              <a:gd name="connsiteX589" fmla="*/ 124809 w 743709"/>
              <a:gd name="connsiteY589" fmla="*/ 1164819 h 1614085"/>
              <a:gd name="connsiteX590" fmla="*/ 126589 w 743709"/>
              <a:gd name="connsiteY590" fmla="*/ 1162617 h 1614085"/>
              <a:gd name="connsiteX591" fmla="*/ 126484 w 743709"/>
              <a:gd name="connsiteY591" fmla="*/ 1159786 h 1614085"/>
              <a:gd name="connsiteX592" fmla="*/ 124914 w 743709"/>
              <a:gd name="connsiteY592" fmla="*/ 1152664 h 1614085"/>
              <a:gd name="connsiteX593" fmla="*/ 123972 w 743709"/>
              <a:gd name="connsiteY593" fmla="*/ 1145558 h 1614085"/>
              <a:gd name="connsiteX594" fmla="*/ 121355 w 743709"/>
              <a:gd name="connsiteY594" fmla="*/ 1133237 h 1614085"/>
              <a:gd name="connsiteX595" fmla="*/ 118110 w 743709"/>
              <a:gd name="connsiteY595" fmla="*/ 1122166 h 1614085"/>
              <a:gd name="connsiteX596" fmla="*/ 112666 w 743709"/>
              <a:gd name="connsiteY596" fmla="*/ 1109581 h 1614085"/>
              <a:gd name="connsiteX597" fmla="*/ 107223 w 743709"/>
              <a:gd name="connsiteY597" fmla="*/ 1096995 h 1614085"/>
              <a:gd name="connsiteX598" fmla="*/ 105548 w 743709"/>
              <a:gd name="connsiteY598" fmla="*/ 1094478 h 1614085"/>
              <a:gd name="connsiteX599" fmla="*/ 83774 w 743709"/>
              <a:gd name="connsiteY599" fmla="*/ 1103707 h 1614085"/>
              <a:gd name="connsiteX600" fmla="*/ 69433 w 743709"/>
              <a:gd name="connsiteY600" fmla="*/ 1108112 h 1614085"/>
              <a:gd name="connsiteX601" fmla="*/ 54464 w 743709"/>
              <a:gd name="connsiteY601" fmla="*/ 1108742 h 1614085"/>
              <a:gd name="connsiteX602" fmla="*/ 45357 w 743709"/>
              <a:gd name="connsiteY602" fmla="*/ 1108532 h 1614085"/>
              <a:gd name="connsiteX603" fmla="*/ 36877 w 743709"/>
              <a:gd name="connsiteY603" fmla="*/ 1107064 h 1614085"/>
              <a:gd name="connsiteX604" fmla="*/ 15088 w 743709"/>
              <a:gd name="connsiteY604" fmla="*/ 1090703 h 1614085"/>
              <a:gd name="connsiteX605" fmla="*/ 3353 w 743709"/>
              <a:gd name="connsiteY605" fmla="*/ 1066791 h 1614085"/>
              <a:gd name="connsiteX606" fmla="*/ 734 w 743709"/>
              <a:gd name="connsiteY606" fmla="*/ 1039105 h 1614085"/>
              <a:gd name="connsiteX607" fmla="*/ 0 w 743709"/>
              <a:gd name="connsiteY607" fmla="*/ 1011429 h 1614085"/>
              <a:gd name="connsiteX608" fmla="*/ 1572 w 743709"/>
              <a:gd name="connsiteY608" fmla="*/ 1002229 h 1614085"/>
              <a:gd name="connsiteX609" fmla="*/ 5030 w 743709"/>
              <a:gd name="connsiteY609" fmla="*/ 993029 h 1614085"/>
              <a:gd name="connsiteX610" fmla="*/ 7335 w 743709"/>
              <a:gd name="connsiteY610" fmla="*/ 990415 h 1614085"/>
              <a:gd name="connsiteX611" fmla="*/ 10897 w 743709"/>
              <a:gd name="connsiteY611" fmla="*/ 989683 h 1614085"/>
              <a:gd name="connsiteX612" fmla="*/ 14250 w 743709"/>
              <a:gd name="connsiteY612" fmla="*/ 988952 h 1614085"/>
              <a:gd name="connsiteX613" fmla="*/ 17603 w 743709"/>
              <a:gd name="connsiteY613" fmla="*/ 988847 h 1614085"/>
              <a:gd name="connsiteX614" fmla="*/ 21165 w 743709"/>
              <a:gd name="connsiteY614" fmla="*/ 989056 h 1614085"/>
              <a:gd name="connsiteX615" fmla="*/ 23470 w 743709"/>
              <a:gd name="connsiteY615" fmla="*/ 990520 h 1614085"/>
              <a:gd name="connsiteX616" fmla="*/ 29966 w 743709"/>
              <a:gd name="connsiteY616" fmla="*/ 999197 h 1614085"/>
              <a:gd name="connsiteX617" fmla="*/ 37715 w 743709"/>
              <a:gd name="connsiteY617" fmla="*/ 1007247 h 1614085"/>
              <a:gd name="connsiteX618" fmla="*/ 82937 w 743709"/>
              <a:gd name="connsiteY618" fmla="*/ 1050849 h 1614085"/>
              <a:gd name="connsiteX619" fmla="*/ 96755 w 743709"/>
              <a:gd name="connsiteY619" fmla="*/ 1062910 h 1614085"/>
              <a:gd name="connsiteX620" fmla="*/ 110573 w 743709"/>
              <a:gd name="connsiteY620" fmla="*/ 1074342 h 1614085"/>
              <a:gd name="connsiteX621" fmla="*/ 114446 w 743709"/>
              <a:gd name="connsiteY621" fmla="*/ 1077174 h 1614085"/>
              <a:gd name="connsiteX622" fmla="*/ 118947 w 743709"/>
              <a:gd name="connsiteY622" fmla="*/ 1076859 h 1614085"/>
              <a:gd name="connsiteX623" fmla="*/ 145745 w 743709"/>
              <a:gd name="connsiteY623" fmla="*/ 1062596 h 1614085"/>
              <a:gd name="connsiteX624" fmla="*/ 148468 w 743709"/>
              <a:gd name="connsiteY624" fmla="*/ 1061232 h 1614085"/>
              <a:gd name="connsiteX625" fmla="*/ 149933 w 743709"/>
              <a:gd name="connsiteY625" fmla="*/ 1059239 h 1614085"/>
              <a:gd name="connsiteX626" fmla="*/ 152346 w 743709"/>
              <a:gd name="connsiteY626" fmla="*/ 1026316 h 1614085"/>
              <a:gd name="connsiteX627" fmla="*/ 154130 w 743709"/>
              <a:gd name="connsiteY627" fmla="*/ 994702 h 1614085"/>
              <a:gd name="connsiteX628" fmla="*/ 153815 w 743709"/>
              <a:gd name="connsiteY628" fmla="*/ 979435 h 1614085"/>
              <a:gd name="connsiteX629" fmla="*/ 151612 w 743709"/>
              <a:gd name="connsiteY629" fmla="*/ 962897 h 1614085"/>
              <a:gd name="connsiteX630" fmla="*/ 147945 w 743709"/>
              <a:gd name="connsiteY630" fmla="*/ 951344 h 1614085"/>
              <a:gd name="connsiteX631" fmla="*/ 142396 w 743709"/>
              <a:gd name="connsiteY631" fmla="*/ 938532 h 1614085"/>
              <a:gd name="connsiteX632" fmla="*/ 136743 w 743709"/>
              <a:gd name="connsiteY632" fmla="*/ 932545 h 1614085"/>
              <a:gd name="connsiteX633" fmla="*/ 129834 w 743709"/>
              <a:gd name="connsiteY633" fmla="*/ 928449 h 1614085"/>
              <a:gd name="connsiteX634" fmla="*/ 124495 w 743709"/>
              <a:gd name="connsiteY634" fmla="*/ 923948 h 1614085"/>
              <a:gd name="connsiteX635" fmla="*/ 119785 w 743709"/>
              <a:gd name="connsiteY635" fmla="*/ 920116 h 1614085"/>
              <a:gd name="connsiteX636" fmla="*/ 119052 w 743709"/>
              <a:gd name="connsiteY636" fmla="*/ 918467 h 1614085"/>
              <a:gd name="connsiteX637" fmla="*/ 118947 w 743709"/>
              <a:gd name="connsiteY637" fmla="*/ 916808 h 1614085"/>
              <a:gd name="connsiteX638" fmla="*/ 119994 w 743709"/>
              <a:gd name="connsiteY638" fmla="*/ 916074 h 1614085"/>
              <a:gd name="connsiteX639" fmla="*/ 122297 w 743709"/>
              <a:gd name="connsiteY639" fmla="*/ 915970 h 1614085"/>
              <a:gd name="connsiteX640" fmla="*/ 134021 w 743709"/>
              <a:gd name="connsiteY640" fmla="*/ 915131 h 1614085"/>
              <a:gd name="connsiteX641" fmla="*/ 139046 w 743709"/>
              <a:gd name="connsiteY641" fmla="*/ 915131 h 1614085"/>
              <a:gd name="connsiteX642" fmla="*/ 156021 w 743709"/>
              <a:gd name="connsiteY642" fmla="*/ 925426 h 1614085"/>
              <a:gd name="connsiteX643" fmla="*/ 171754 w 743709"/>
              <a:gd name="connsiteY643" fmla="*/ 935171 h 1614085"/>
              <a:gd name="connsiteX644" fmla="*/ 178573 w 743709"/>
              <a:gd name="connsiteY644" fmla="*/ 940842 h 1614085"/>
              <a:gd name="connsiteX645" fmla="*/ 183503 w 743709"/>
              <a:gd name="connsiteY645" fmla="*/ 947774 h 1614085"/>
              <a:gd name="connsiteX646" fmla="*/ 198295 w 743709"/>
              <a:gd name="connsiteY646" fmla="*/ 971682 h 1614085"/>
              <a:gd name="connsiteX647" fmla="*/ 208681 w 743709"/>
              <a:gd name="connsiteY647" fmla="*/ 998047 h 1614085"/>
              <a:gd name="connsiteX648" fmla="*/ 212982 w 743709"/>
              <a:gd name="connsiteY648" fmla="*/ 1011537 h 1614085"/>
              <a:gd name="connsiteX649" fmla="*/ 217913 w 743709"/>
              <a:gd name="connsiteY649" fmla="*/ 1025679 h 1614085"/>
              <a:gd name="connsiteX650" fmla="*/ 228823 w 743709"/>
              <a:gd name="connsiteY650" fmla="*/ 1020645 h 1614085"/>
              <a:gd name="connsiteX651" fmla="*/ 249756 w 743709"/>
              <a:gd name="connsiteY651" fmla="*/ 1011429 h 1614085"/>
              <a:gd name="connsiteX652" fmla="*/ 252056 w 743709"/>
              <a:gd name="connsiteY652" fmla="*/ 1009965 h 1614085"/>
              <a:gd name="connsiteX653" fmla="*/ 253102 w 743709"/>
              <a:gd name="connsiteY653" fmla="*/ 1007247 h 1614085"/>
              <a:gd name="connsiteX654" fmla="*/ 254671 w 743709"/>
              <a:gd name="connsiteY654" fmla="*/ 1004633 h 1614085"/>
              <a:gd name="connsiteX655" fmla="*/ 258123 w 743709"/>
              <a:gd name="connsiteY655" fmla="*/ 1003902 h 1614085"/>
              <a:gd name="connsiteX656" fmla="*/ 269000 w 743709"/>
              <a:gd name="connsiteY656" fmla="*/ 1001183 h 1614085"/>
              <a:gd name="connsiteX657" fmla="*/ 279877 w 743709"/>
              <a:gd name="connsiteY657" fmla="*/ 999720 h 1614085"/>
              <a:gd name="connsiteX658" fmla="*/ 302536 w 743709"/>
              <a:gd name="connsiteY658" fmla="*/ 998256 h 1614085"/>
              <a:gd name="connsiteX659" fmla="*/ 325164 w 743709"/>
              <a:gd name="connsiteY659" fmla="*/ 998047 h 1614085"/>
              <a:gd name="connsiteX660" fmla="*/ 343160 w 743709"/>
              <a:gd name="connsiteY660" fmla="*/ 998883 h 1614085"/>
              <a:gd name="connsiteX661" fmla="*/ 361198 w 743709"/>
              <a:gd name="connsiteY661" fmla="*/ 1004738 h 1614085"/>
              <a:gd name="connsiteX662" fmla="*/ 365188 w 743709"/>
              <a:gd name="connsiteY662" fmla="*/ 1007456 h 1614085"/>
              <a:gd name="connsiteX663" fmla="*/ 367918 w 743709"/>
              <a:gd name="connsiteY663" fmla="*/ 1011429 h 1614085"/>
              <a:gd name="connsiteX664" fmla="*/ 371383 w 743709"/>
              <a:gd name="connsiteY664" fmla="*/ 1018549 h 1614085"/>
              <a:gd name="connsiteX665" fmla="*/ 372958 w 743709"/>
              <a:gd name="connsiteY665" fmla="*/ 1025679 h 1614085"/>
              <a:gd name="connsiteX666" fmla="*/ 372328 w 743709"/>
              <a:gd name="connsiteY666" fmla="*/ 1044032 h 1614085"/>
              <a:gd name="connsiteX667" fmla="*/ 370438 w 743709"/>
              <a:gd name="connsiteY667" fmla="*/ 1061757 h 1614085"/>
              <a:gd name="connsiteX668" fmla="*/ 368233 w 743709"/>
              <a:gd name="connsiteY668" fmla="*/ 1068993 h 1614085"/>
              <a:gd name="connsiteX669" fmla="*/ 365398 w 743709"/>
              <a:gd name="connsiteY669" fmla="*/ 1076859 h 1614085"/>
              <a:gd name="connsiteX670" fmla="*/ 364978 w 743709"/>
              <a:gd name="connsiteY670" fmla="*/ 1078642 h 1614085"/>
              <a:gd name="connsiteX671" fmla="*/ 364558 w 743709"/>
              <a:gd name="connsiteY671" fmla="*/ 1081054 h 1614085"/>
              <a:gd name="connsiteX672" fmla="*/ 375373 w 743709"/>
              <a:gd name="connsiteY672" fmla="*/ 1074971 h 1614085"/>
              <a:gd name="connsiteX673" fmla="*/ 380517 w 743709"/>
              <a:gd name="connsiteY673" fmla="*/ 1065113 h 1614085"/>
              <a:gd name="connsiteX674" fmla="*/ 384192 w 743709"/>
              <a:gd name="connsiteY674" fmla="*/ 1046549 h 1614085"/>
              <a:gd name="connsiteX675" fmla="*/ 387237 w 743709"/>
              <a:gd name="connsiteY675" fmla="*/ 1027357 h 1614085"/>
              <a:gd name="connsiteX676" fmla="*/ 390177 w 743709"/>
              <a:gd name="connsiteY676" fmla="*/ 998470 h 1614085"/>
              <a:gd name="connsiteX677" fmla="*/ 393116 w 743709"/>
              <a:gd name="connsiteY677" fmla="*/ 969611 h 1614085"/>
              <a:gd name="connsiteX678" fmla="*/ 393953 w 743709"/>
              <a:gd name="connsiteY678" fmla="*/ 953129 h 1614085"/>
              <a:gd name="connsiteX679" fmla="*/ 394789 w 743709"/>
              <a:gd name="connsiteY679" fmla="*/ 936011 h 1614085"/>
              <a:gd name="connsiteX680" fmla="*/ 394789 w 743709"/>
              <a:gd name="connsiteY680" fmla="*/ 930970 h 1614085"/>
              <a:gd name="connsiteX681" fmla="*/ 391856 w 743709"/>
              <a:gd name="connsiteY681" fmla="*/ 931810 h 1614085"/>
              <a:gd name="connsiteX682" fmla="*/ 388917 w 743709"/>
              <a:gd name="connsiteY682" fmla="*/ 932650 h 1614085"/>
              <a:gd name="connsiteX683" fmla="*/ 370438 w 743709"/>
              <a:gd name="connsiteY683" fmla="*/ 941052 h 1614085"/>
              <a:gd name="connsiteX684" fmla="*/ 369073 w 743709"/>
              <a:gd name="connsiteY684" fmla="*/ 941787 h 1614085"/>
              <a:gd name="connsiteX685" fmla="*/ 367078 w 743709"/>
              <a:gd name="connsiteY685" fmla="*/ 941892 h 1614085"/>
              <a:gd name="connsiteX686" fmla="*/ 357209 w 743709"/>
              <a:gd name="connsiteY686" fmla="*/ 943888 h 1614085"/>
              <a:gd name="connsiteX687" fmla="*/ 346079 w 743709"/>
              <a:gd name="connsiteY687" fmla="*/ 945253 h 1614085"/>
              <a:gd name="connsiteX688" fmla="*/ 338019 w 743709"/>
              <a:gd name="connsiteY688" fmla="*/ 946828 h 1614085"/>
              <a:gd name="connsiteX689" fmla="*/ 329344 w 743709"/>
              <a:gd name="connsiteY689" fmla="*/ 947774 h 1614085"/>
              <a:gd name="connsiteX690" fmla="*/ 313460 w 743709"/>
              <a:gd name="connsiteY690" fmla="*/ 947774 h 1614085"/>
              <a:gd name="connsiteX691" fmla="*/ 298558 w 743709"/>
              <a:gd name="connsiteY691" fmla="*/ 944623 h 1614085"/>
              <a:gd name="connsiteX692" fmla="*/ 284897 w 743709"/>
              <a:gd name="connsiteY692" fmla="*/ 937691 h 1614085"/>
              <a:gd name="connsiteX693" fmla="*/ 280400 w 743709"/>
              <a:gd name="connsiteY693" fmla="*/ 934226 h 1614085"/>
              <a:gd name="connsiteX694" fmla="*/ 276530 w 743709"/>
              <a:gd name="connsiteY694" fmla="*/ 930130 h 1614085"/>
              <a:gd name="connsiteX695" fmla="*/ 275903 w 743709"/>
              <a:gd name="connsiteY695" fmla="*/ 926351 h 1614085"/>
              <a:gd name="connsiteX696" fmla="*/ 276530 w 743709"/>
              <a:gd name="connsiteY696" fmla="*/ 922585 h 1614085"/>
              <a:gd name="connsiteX697" fmla="*/ 281237 w 743709"/>
              <a:gd name="connsiteY697" fmla="*/ 913863 h 1614085"/>
              <a:gd name="connsiteX698" fmla="*/ 286571 w 743709"/>
              <a:gd name="connsiteY698" fmla="*/ 905073 h 1614085"/>
              <a:gd name="connsiteX699" fmla="*/ 291591 w 743709"/>
              <a:gd name="connsiteY699" fmla="*/ 914293 h 1614085"/>
              <a:gd name="connsiteX700" fmla="*/ 298872 w 743709"/>
              <a:gd name="connsiteY700" fmla="*/ 920931 h 1614085"/>
              <a:gd name="connsiteX701" fmla="*/ 309281 w 743709"/>
              <a:gd name="connsiteY701" fmla="*/ 920116 h 1614085"/>
              <a:gd name="connsiteX702" fmla="*/ 322238 w 743709"/>
              <a:gd name="connsiteY702" fmla="*/ 914811 h 1614085"/>
              <a:gd name="connsiteX703" fmla="*/ 335196 w 743709"/>
              <a:gd name="connsiteY703" fmla="*/ 910102 h 1614085"/>
              <a:gd name="connsiteX704" fmla="*/ 345664 w 743709"/>
              <a:gd name="connsiteY704" fmla="*/ 904340 h 1614085"/>
              <a:gd name="connsiteX705" fmla="*/ 356159 w 743709"/>
              <a:gd name="connsiteY705" fmla="*/ 899206 h 1614085"/>
              <a:gd name="connsiteX706" fmla="*/ 365608 w 743709"/>
              <a:gd name="connsiteY706" fmla="*/ 895643 h 1614085"/>
              <a:gd name="connsiteX707" fmla="*/ 376318 w 743709"/>
              <a:gd name="connsiteY707" fmla="*/ 893338 h 1614085"/>
              <a:gd name="connsiteX708" fmla="*/ 385976 w 743709"/>
              <a:gd name="connsiteY708" fmla="*/ 893129 h 1614085"/>
              <a:gd name="connsiteX709" fmla="*/ 395625 w 743709"/>
              <a:gd name="connsiteY709" fmla="*/ 894176 h 1614085"/>
              <a:gd name="connsiteX710" fmla="*/ 400644 w 743709"/>
              <a:gd name="connsiteY710" fmla="*/ 896272 h 1614085"/>
              <a:gd name="connsiteX711" fmla="*/ 405662 w 743709"/>
              <a:gd name="connsiteY711" fmla="*/ 898367 h 1614085"/>
              <a:gd name="connsiteX712" fmla="*/ 408067 w 743709"/>
              <a:gd name="connsiteY712" fmla="*/ 898682 h 1614085"/>
              <a:gd name="connsiteX713" fmla="*/ 409844 w 743709"/>
              <a:gd name="connsiteY713" fmla="*/ 898367 h 1614085"/>
              <a:gd name="connsiteX714" fmla="*/ 416222 w 743709"/>
              <a:gd name="connsiteY714" fmla="*/ 896272 h 1614085"/>
              <a:gd name="connsiteX715" fmla="*/ 423226 w 743709"/>
              <a:gd name="connsiteY715" fmla="*/ 894176 h 1614085"/>
              <a:gd name="connsiteX716" fmla="*/ 421554 w 743709"/>
              <a:gd name="connsiteY716" fmla="*/ 892500 h 1614085"/>
              <a:gd name="connsiteX717" fmla="*/ 428349 w 743709"/>
              <a:gd name="connsiteY717" fmla="*/ 889776 h 1614085"/>
              <a:gd name="connsiteX718" fmla="*/ 435772 w 743709"/>
              <a:gd name="connsiteY718" fmla="*/ 888309 h 1614085"/>
              <a:gd name="connsiteX719" fmla="*/ 439013 w 743709"/>
              <a:gd name="connsiteY719" fmla="*/ 888833 h 1614085"/>
              <a:gd name="connsiteX720" fmla="*/ 441627 w 743709"/>
              <a:gd name="connsiteY720" fmla="*/ 889985 h 1614085"/>
              <a:gd name="connsiteX721" fmla="*/ 445194 w 743709"/>
              <a:gd name="connsiteY721" fmla="*/ 898682 h 1614085"/>
              <a:gd name="connsiteX722" fmla="*/ 447501 w 743709"/>
              <a:gd name="connsiteY722" fmla="*/ 906749 h 1614085"/>
              <a:gd name="connsiteX723" fmla="*/ 449249 w 743709"/>
              <a:gd name="connsiteY723" fmla="*/ 935189 h 1614085"/>
              <a:gd name="connsiteX724" fmla="*/ 450952 w 743709"/>
              <a:gd name="connsiteY724" fmla="*/ 963737 h 1614085"/>
              <a:gd name="connsiteX725" fmla="*/ 450952 w 743709"/>
              <a:gd name="connsiteY725" fmla="*/ 977138 h 1614085"/>
              <a:gd name="connsiteX726" fmla="*/ 453362 w 743709"/>
              <a:gd name="connsiteY726" fmla="*/ 979647 h 1614085"/>
              <a:gd name="connsiteX727" fmla="*/ 480223 w 743709"/>
              <a:gd name="connsiteY727" fmla="*/ 985083 h 1614085"/>
              <a:gd name="connsiteX728" fmla="*/ 507009 w 743709"/>
              <a:gd name="connsiteY728" fmla="*/ 990520 h 1614085"/>
              <a:gd name="connsiteX729" fmla="*/ 519213 w 743709"/>
              <a:gd name="connsiteY729" fmla="*/ 994806 h 1614085"/>
              <a:gd name="connsiteX730" fmla="*/ 531408 w 743709"/>
              <a:gd name="connsiteY730" fmla="*/ 999720 h 1614085"/>
              <a:gd name="connsiteX731" fmla="*/ 538227 w 743709"/>
              <a:gd name="connsiteY731" fmla="*/ 1007980 h 1614085"/>
              <a:gd name="connsiteX732" fmla="*/ 540639 w 743709"/>
              <a:gd name="connsiteY732" fmla="*/ 1018128 h 1614085"/>
              <a:gd name="connsiteX733" fmla="*/ 540952 w 743709"/>
              <a:gd name="connsiteY733" fmla="*/ 1026413 h 1614085"/>
              <a:gd name="connsiteX734" fmla="*/ 540639 w 743709"/>
              <a:gd name="connsiteY734" fmla="*/ 1034069 h 1614085"/>
              <a:gd name="connsiteX735" fmla="*/ 540639 w 743709"/>
              <a:gd name="connsiteY735" fmla="*/ 1038264 h 1614085"/>
              <a:gd name="connsiteX736" fmla="*/ 550326 w 743709"/>
              <a:gd name="connsiteY736" fmla="*/ 1034488 h 1614085"/>
              <a:gd name="connsiteX737" fmla="*/ 553138 w 743709"/>
              <a:gd name="connsiteY737" fmla="*/ 1025679 h 1614085"/>
              <a:gd name="connsiteX738" fmla="*/ 554804 w 743709"/>
              <a:gd name="connsiteY738" fmla="*/ 1014677 h 1614085"/>
              <a:gd name="connsiteX739" fmla="*/ 556470 w 743709"/>
              <a:gd name="connsiteY739" fmla="*/ 1003065 h 1614085"/>
              <a:gd name="connsiteX740" fmla="*/ 558975 w 743709"/>
              <a:gd name="connsiteY740" fmla="*/ 983829 h 1614085"/>
              <a:gd name="connsiteX741" fmla="*/ 561490 w 743709"/>
              <a:gd name="connsiteY741" fmla="*/ 957856 h 1614085"/>
              <a:gd name="connsiteX742" fmla="*/ 563166 w 743709"/>
              <a:gd name="connsiteY742" fmla="*/ 944308 h 1614085"/>
              <a:gd name="connsiteX743" fmla="*/ 564842 w 743709"/>
              <a:gd name="connsiteY743" fmla="*/ 930130 h 1614085"/>
              <a:gd name="connsiteX744" fmla="*/ 566519 w 743709"/>
              <a:gd name="connsiteY744" fmla="*/ 921566 h 1614085"/>
              <a:gd name="connsiteX745" fmla="*/ 568195 w 743709"/>
              <a:gd name="connsiteY745" fmla="*/ 911779 h 1614085"/>
              <a:gd name="connsiteX746" fmla="*/ 567776 w 743709"/>
              <a:gd name="connsiteY746" fmla="*/ 909578 h 1614085"/>
              <a:gd name="connsiteX747" fmla="*/ 567357 w 743709"/>
              <a:gd name="connsiteY747" fmla="*/ 906749 h 1614085"/>
              <a:gd name="connsiteX748" fmla="*/ 548972 w 743709"/>
              <a:gd name="connsiteY748" fmla="*/ 915131 h 1614085"/>
              <a:gd name="connsiteX749" fmla="*/ 533185 w 743709"/>
              <a:gd name="connsiteY749" fmla="*/ 921145 h 1614085"/>
              <a:gd name="connsiteX750" fmla="*/ 517984 w 743709"/>
              <a:gd name="connsiteY750" fmla="*/ 925929 h 1614085"/>
              <a:gd name="connsiteX751" fmla="*/ 500887 w 743709"/>
              <a:gd name="connsiteY751" fmla="*/ 928659 h 1614085"/>
              <a:gd name="connsiteX752" fmla="*/ 484420 w 743709"/>
              <a:gd name="connsiteY752" fmla="*/ 925089 h 1614085"/>
              <a:gd name="connsiteX753" fmla="*/ 476029 w 743709"/>
              <a:gd name="connsiteY753" fmla="*/ 922795 h 1614085"/>
              <a:gd name="connsiteX754" fmla="*/ 470156 w 743709"/>
              <a:gd name="connsiteY754" fmla="*/ 919292 h 1614085"/>
              <a:gd name="connsiteX755" fmla="*/ 468478 w 743709"/>
              <a:gd name="connsiteY755" fmla="*/ 915131 h 1614085"/>
              <a:gd name="connsiteX756" fmla="*/ 470156 w 743709"/>
              <a:gd name="connsiteY756" fmla="*/ 913664 h 1614085"/>
              <a:gd name="connsiteX757" fmla="*/ 471834 w 743709"/>
              <a:gd name="connsiteY757" fmla="*/ 913455 h 1614085"/>
              <a:gd name="connsiteX758" fmla="*/ 487252 w 743709"/>
              <a:gd name="connsiteY758" fmla="*/ 912198 h 1614085"/>
              <a:gd name="connsiteX759" fmla="*/ 502041 w 743709"/>
              <a:gd name="connsiteY759" fmla="*/ 905911 h 1614085"/>
              <a:gd name="connsiteX760" fmla="*/ 552304 w 743709"/>
              <a:gd name="connsiteY760" fmla="*/ 882442 h 1614085"/>
              <a:gd name="connsiteX761" fmla="*/ 563275 w 743709"/>
              <a:gd name="connsiteY761" fmla="*/ 879822 h 1614085"/>
              <a:gd name="connsiteX762" fmla="*/ 574901 w 743709"/>
              <a:gd name="connsiteY762" fmla="*/ 884118 h 1614085"/>
              <a:gd name="connsiteX763" fmla="*/ 578882 w 743709"/>
              <a:gd name="connsiteY763" fmla="*/ 885061 h 1614085"/>
              <a:gd name="connsiteX764" fmla="*/ 584121 w 743709"/>
              <a:gd name="connsiteY764" fmla="*/ 884118 h 1614085"/>
              <a:gd name="connsiteX765" fmla="*/ 594284 w 743709"/>
              <a:gd name="connsiteY765" fmla="*/ 880556 h 1614085"/>
              <a:gd name="connsiteX766" fmla="*/ 605076 w 743709"/>
              <a:gd name="connsiteY766" fmla="*/ 878251 h 1614085"/>
              <a:gd name="connsiteX767" fmla="*/ 361231 w 743709"/>
              <a:gd name="connsiteY767" fmla="*/ 764355 h 1614085"/>
              <a:gd name="connsiteX768" fmla="*/ 361231 w 743709"/>
              <a:gd name="connsiteY768" fmla="*/ 766869 h 1614085"/>
              <a:gd name="connsiteX769" fmla="*/ 364376 w 743709"/>
              <a:gd name="connsiteY769" fmla="*/ 768965 h 1614085"/>
              <a:gd name="connsiteX770" fmla="*/ 368780 w 743709"/>
              <a:gd name="connsiteY770" fmla="*/ 771060 h 1614085"/>
              <a:gd name="connsiteX771" fmla="*/ 372659 w 743709"/>
              <a:gd name="connsiteY771" fmla="*/ 771165 h 1614085"/>
              <a:gd name="connsiteX772" fmla="*/ 374651 w 743709"/>
              <a:gd name="connsiteY772" fmla="*/ 769384 h 1614085"/>
              <a:gd name="connsiteX773" fmla="*/ 374231 w 743709"/>
              <a:gd name="connsiteY773" fmla="*/ 767498 h 1614085"/>
              <a:gd name="connsiteX774" fmla="*/ 371296 w 743709"/>
              <a:gd name="connsiteY774" fmla="*/ 766869 h 1614085"/>
              <a:gd name="connsiteX775" fmla="*/ 363747 w 743709"/>
              <a:gd name="connsiteY775" fmla="*/ 764355 h 1614085"/>
              <a:gd name="connsiteX776" fmla="*/ 668702 w 743709"/>
              <a:gd name="connsiteY776" fmla="*/ 662642 h 1614085"/>
              <a:gd name="connsiteX777" fmla="*/ 666330 w 743709"/>
              <a:gd name="connsiteY777" fmla="*/ 662956 h 1614085"/>
              <a:gd name="connsiteX778" fmla="*/ 664783 w 743709"/>
              <a:gd name="connsiteY778" fmla="*/ 663691 h 1614085"/>
              <a:gd name="connsiteX779" fmla="*/ 663855 w 743709"/>
              <a:gd name="connsiteY779" fmla="*/ 663796 h 1614085"/>
              <a:gd name="connsiteX780" fmla="*/ 662597 w 743709"/>
              <a:gd name="connsiteY780" fmla="*/ 664110 h 1614085"/>
              <a:gd name="connsiteX781" fmla="*/ 661339 w 743709"/>
              <a:gd name="connsiteY781" fmla="*/ 666313 h 1614085"/>
              <a:gd name="connsiteX782" fmla="*/ 662177 w 743709"/>
              <a:gd name="connsiteY782" fmla="*/ 666838 h 1614085"/>
              <a:gd name="connsiteX783" fmla="*/ 663016 w 743709"/>
              <a:gd name="connsiteY783" fmla="*/ 667992 h 1614085"/>
              <a:gd name="connsiteX784" fmla="*/ 672970 w 743709"/>
              <a:gd name="connsiteY784" fmla="*/ 669670 h 1614085"/>
              <a:gd name="connsiteX785" fmla="*/ 674647 w 743709"/>
              <a:gd name="connsiteY785" fmla="*/ 667992 h 1614085"/>
              <a:gd name="connsiteX786" fmla="*/ 672551 w 743709"/>
              <a:gd name="connsiteY786" fmla="*/ 665159 h 1614085"/>
              <a:gd name="connsiteX787" fmla="*/ 670456 w 743709"/>
              <a:gd name="connsiteY787" fmla="*/ 662956 h 1614085"/>
              <a:gd name="connsiteX788" fmla="*/ 668702 w 743709"/>
              <a:gd name="connsiteY788" fmla="*/ 662642 h 1614085"/>
              <a:gd name="connsiteX789" fmla="*/ 465426 w 743709"/>
              <a:gd name="connsiteY789" fmla="*/ 404623 h 1614085"/>
              <a:gd name="connsiteX790" fmla="*/ 460092 w 743709"/>
              <a:gd name="connsiteY790" fmla="*/ 405672 h 1614085"/>
              <a:gd name="connsiteX791" fmla="*/ 465740 w 743709"/>
              <a:gd name="connsiteY791" fmla="*/ 406511 h 1614085"/>
              <a:gd name="connsiteX792" fmla="*/ 470132 w 743709"/>
              <a:gd name="connsiteY792" fmla="*/ 404833 h 1614085"/>
              <a:gd name="connsiteX793" fmla="*/ 465426 w 743709"/>
              <a:gd name="connsiteY793" fmla="*/ 404623 h 1614085"/>
              <a:gd name="connsiteX794" fmla="*/ 512896 w 743709"/>
              <a:gd name="connsiteY794" fmla="*/ 362888 h 1614085"/>
              <a:gd name="connsiteX795" fmla="*/ 506920 w 743709"/>
              <a:gd name="connsiteY795" fmla="*/ 364985 h 1614085"/>
              <a:gd name="connsiteX796" fmla="*/ 500316 w 743709"/>
              <a:gd name="connsiteY796" fmla="*/ 367082 h 1614085"/>
              <a:gd name="connsiteX797" fmla="*/ 507025 w 743709"/>
              <a:gd name="connsiteY797" fmla="*/ 367921 h 1614085"/>
              <a:gd name="connsiteX798" fmla="*/ 513734 w 743709"/>
              <a:gd name="connsiteY798" fmla="*/ 363727 h 1614085"/>
              <a:gd name="connsiteX799" fmla="*/ 358715 w 743709"/>
              <a:gd name="connsiteY799" fmla="*/ 325978 h 1614085"/>
              <a:gd name="connsiteX800" fmla="*/ 353263 w 743709"/>
              <a:gd name="connsiteY800" fmla="*/ 326396 h 1614085"/>
              <a:gd name="connsiteX801" fmla="*/ 347812 w 743709"/>
              <a:gd name="connsiteY801" fmla="*/ 326814 h 1614085"/>
              <a:gd name="connsiteX802" fmla="*/ 347812 w 743709"/>
              <a:gd name="connsiteY802" fmla="*/ 327654 h 1614085"/>
              <a:gd name="connsiteX803" fmla="*/ 350328 w 743709"/>
              <a:gd name="connsiteY803" fmla="*/ 328073 h 1614085"/>
              <a:gd name="connsiteX804" fmla="*/ 352844 w 743709"/>
              <a:gd name="connsiteY804" fmla="*/ 328493 h 1614085"/>
              <a:gd name="connsiteX805" fmla="*/ 355360 w 743709"/>
              <a:gd name="connsiteY805" fmla="*/ 330275 h 1614085"/>
              <a:gd name="connsiteX806" fmla="*/ 357876 w 743709"/>
              <a:gd name="connsiteY806" fmla="*/ 327654 h 1614085"/>
              <a:gd name="connsiteX807" fmla="*/ 357981 w 743709"/>
              <a:gd name="connsiteY807" fmla="*/ 327130 h 1614085"/>
              <a:gd name="connsiteX808" fmla="*/ 358715 w 743709"/>
              <a:gd name="connsiteY808" fmla="*/ 325978 h 1614085"/>
              <a:gd name="connsiteX809" fmla="*/ 377167 w 743709"/>
              <a:gd name="connsiteY809" fmla="*/ 177720 h 1614085"/>
              <a:gd name="connsiteX810" fmla="*/ 375385 w 743709"/>
              <a:gd name="connsiteY810" fmla="*/ 178558 h 1614085"/>
              <a:gd name="connsiteX811" fmla="*/ 372973 w 743709"/>
              <a:gd name="connsiteY811" fmla="*/ 179396 h 1614085"/>
              <a:gd name="connsiteX812" fmla="*/ 364586 w 743709"/>
              <a:gd name="connsiteY812" fmla="*/ 181911 h 1614085"/>
              <a:gd name="connsiteX813" fmla="*/ 342779 w 743709"/>
              <a:gd name="connsiteY813" fmla="*/ 189454 h 1614085"/>
              <a:gd name="connsiteX814" fmla="*/ 326948 w 743709"/>
              <a:gd name="connsiteY814" fmla="*/ 194484 h 1614085"/>
              <a:gd name="connsiteX815" fmla="*/ 311746 w 743709"/>
              <a:gd name="connsiteY815" fmla="*/ 199513 h 1614085"/>
              <a:gd name="connsiteX816" fmla="*/ 310069 w 743709"/>
              <a:gd name="connsiteY816" fmla="*/ 200456 h 1614085"/>
              <a:gd name="connsiteX817" fmla="*/ 308392 w 743709"/>
              <a:gd name="connsiteY817" fmla="*/ 202027 h 1614085"/>
              <a:gd name="connsiteX818" fmla="*/ 308392 w 743709"/>
              <a:gd name="connsiteY818" fmla="*/ 202866 h 1614085"/>
              <a:gd name="connsiteX819" fmla="*/ 310908 w 743709"/>
              <a:gd name="connsiteY819" fmla="*/ 202866 h 1614085"/>
              <a:gd name="connsiteX820" fmla="*/ 344666 w 743709"/>
              <a:gd name="connsiteY820" fmla="*/ 191131 h 1614085"/>
              <a:gd name="connsiteX821" fmla="*/ 377167 w 743709"/>
              <a:gd name="connsiteY821" fmla="*/ 179396 h 1614085"/>
              <a:gd name="connsiteX822" fmla="*/ 480188 w 743709"/>
              <a:gd name="connsiteY822" fmla="*/ 144192 h 1614085"/>
              <a:gd name="connsiteX823" fmla="*/ 465742 w 743709"/>
              <a:gd name="connsiteY823" fmla="*/ 147649 h 1614085"/>
              <a:gd name="connsiteX824" fmla="*/ 450052 w 743709"/>
              <a:gd name="connsiteY824" fmla="*/ 151735 h 1614085"/>
              <a:gd name="connsiteX825" fmla="*/ 447542 w 743709"/>
              <a:gd name="connsiteY825" fmla="*/ 155088 h 1614085"/>
              <a:gd name="connsiteX826" fmla="*/ 449216 w 743709"/>
              <a:gd name="connsiteY826" fmla="*/ 155088 h 1614085"/>
              <a:gd name="connsiteX827" fmla="*/ 471398 w 743709"/>
              <a:gd name="connsiteY827" fmla="*/ 150164 h 1614085"/>
              <a:gd name="connsiteX828" fmla="*/ 493606 w 743709"/>
              <a:gd name="connsiteY828" fmla="*/ 148383 h 1614085"/>
              <a:gd name="connsiteX829" fmla="*/ 494445 w 743709"/>
              <a:gd name="connsiteY829" fmla="*/ 147963 h 1614085"/>
              <a:gd name="connsiteX830" fmla="*/ 495284 w 743709"/>
              <a:gd name="connsiteY830" fmla="*/ 147544 h 1614085"/>
              <a:gd name="connsiteX831" fmla="*/ 488365 w 743709"/>
              <a:gd name="connsiteY831" fmla="*/ 144611 h 1614085"/>
              <a:gd name="connsiteX832" fmla="*/ 480188 w 743709"/>
              <a:gd name="connsiteY832" fmla="*/ 144192 h 1614085"/>
              <a:gd name="connsiteX833" fmla="*/ 354836 w 743709"/>
              <a:gd name="connsiteY833" fmla="*/ 97776 h 1614085"/>
              <a:gd name="connsiteX834" fmla="*/ 350328 w 743709"/>
              <a:gd name="connsiteY834" fmla="*/ 101443 h 1614085"/>
              <a:gd name="connsiteX835" fmla="*/ 341940 w 743709"/>
              <a:gd name="connsiteY835" fmla="*/ 114855 h 1614085"/>
              <a:gd name="connsiteX836" fmla="*/ 337223 w 743709"/>
              <a:gd name="connsiteY836" fmla="*/ 123760 h 1614085"/>
              <a:gd name="connsiteX837" fmla="*/ 331876 w 743709"/>
              <a:gd name="connsiteY837" fmla="*/ 133295 h 1614085"/>
              <a:gd name="connsiteX838" fmla="*/ 331771 w 743709"/>
              <a:gd name="connsiteY838" fmla="*/ 134971 h 1614085"/>
              <a:gd name="connsiteX839" fmla="*/ 331037 w 743709"/>
              <a:gd name="connsiteY839" fmla="*/ 136648 h 1614085"/>
              <a:gd name="connsiteX840" fmla="*/ 349489 w 743709"/>
              <a:gd name="connsiteY840" fmla="*/ 129104 h 1614085"/>
              <a:gd name="connsiteX841" fmla="*/ 390587 w 743709"/>
              <a:gd name="connsiteY841" fmla="*/ 113178 h 1614085"/>
              <a:gd name="connsiteX842" fmla="*/ 391740 w 743709"/>
              <a:gd name="connsiteY842" fmla="*/ 112235 h 1614085"/>
              <a:gd name="connsiteX843" fmla="*/ 392264 w 743709"/>
              <a:gd name="connsiteY843" fmla="*/ 110664 h 1614085"/>
              <a:gd name="connsiteX844" fmla="*/ 390587 w 743709"/>
              <a:gd name="connsiteY844" fmla="*/ 109825 h 1614085"/>
              <a:gd name="connsiteX845" fmla="*/ 376328 w 743709"/>
              <a:gd name="connsiteY845" fmla="*/ 104796 h 1614085"/>
              <a:gd name="connsiteX846" fmla="*/ 368465 w 743709"/>
              <a:gd name="connsiteY846" fmla="*/ 102596 h 1614085"/>
              <a:gd name="connsiteX847" fmla="*/ 361231 w 743709"/>
              <a:gd name="connsiteY847" fmla="*/ 99767 h 1614085"/>
              <a:gd name="connsiteX848" fmla="*/ 354836 w 743709"/>
              <a:gd name="connsiteY848" fmla="*/ 97776 h 1614085"/>
              <a:gd name="connsiteX849" fmla="*/ 515412 w 743709"/>
              <a:gd name="connsiteY849" fmla="*/ 94738 h 1614085"/>
              <a:gd name="connsiteX850" fmla="*/ 502203 w 743709"/>
              <a:gd name="connsiteY850" fmla="*/ 96938 h 1614085"/>
              <a:gd name="connsiteX851" fmla="*/ 490252 w 743709"/>
              <a:gd name="connsiteY851" fmla="*/ 99767 h 1614085"/>
              <a:gd name="connsiteX852" fmla="*/ 502517 w 743709"/>
              <a:gd name="connsiteY852" fmla="*/ 98824 h 1614085"/>
              <a:gd name="connsiteX853" fmla="*/ 515412 w 743709"/>
              <a:gd name="connsiteY853" fmla="*/ 94738 h 1614085"/>
              <a:gd name="connsiteX854" fmla="*/ 268971 w 743709"/>
              <a:gd name="connsiteY854" fmla="*/ 63724 h 1614085"/>
              <a:gd name="connsiteX855" fmla="*/ 268133 w 743709"/>
              <a:gd name="connsiteY855" fmla="*/ 64562 h 1614085"/>
              <a:gd name="connsiteX856" fmla="*/ 268971 w 743709"/>
              <a:gd name="connsiteY856" fmla="*/ 68230 h 1614085"/>
              <a:gd name="connsiteX857" fmla="*/ 269810 w 743709"/>
              <a:gd name="connsiteY857" fmla="*/ 71268 h 1614085"/>
              <a:gd name="connsiteX858" fmla="*/ 273165 w 743709"/>
              <a:gd name="connsiteY858" fmla="*/ 86984 h 1614085"/>
              <a:gd name="connsiteX859" fmla="*/ 276520 w 743709"/>
              <a:gd name="connsiteY859" fmla="*/ 103958 h 1614085"/>
              <a:gd name="connsiteX860" fmla="*/ 279456 w 743709"/>
              <a:gd name="connsiteY860" fmla="*/ 119884 h 1614085"/>
              <a:gd name="connsiteX861" fmla="*/ 282391 w 743709"/>
              <a:gd name="connsiteY861" fmla="*/ 135810 h 1614085"/>
              <a:gd name="connsiteX862" fmla="*/ 285746 w 743709"/>
              <a:gd name="connsiteY862" fmla="*/ 153412 h 1614085"/>
              <a:gd name="connsiteX863" fmla="*/ 286794 w 743709"/>
              <a:gd name="connsiteY863" fmla="*/ 155298 h 1614085"/>
              <a:gd name="connsiteX864" fmla="*/ 289101 w 743709"/>
              <a:gd name="connsiteY864" fmla="*/ 155926 h 1614085"/>
              <a:gd name="connsiteX865" fmla="*/ 296440 w 743709"/>
              <a:gd name="connsiteY865" fmla="*/ 153412 h 1614085"/>
              <a:gd name="connsiteX866" fmla="*/ 302520 w 743709"/>
              <a:gd name="connsiteY866" fmla="*/ 148383 h 1614085"/>
              <a:gd name="connsiteX867" fmla="*/ 306609 w 743709"/>
              <a:gd name="connsiteY867" fmla="*/ 143353 h 1614085"/>
              <a:gd name="connsiteX868" fmla="*/ 310069 w 743709"/>
              <a:gd name="connsiteY868" fmla="*/ 138324 h 1614085"/>
              <a:gd name="connsiteX869" fmla="*/ 321077 w 743709"/>
              <a:gd name="connsiteY869" fmla="*/ 123551 h 1614085"/>
              <a:gd name="connsiteX870" fmla="*/ 332715 w 743709"/>
              <a:gd name="connsiteY870" fmla="*/ 108149 h 1614085"/>
              <a:gd name="connsiteX871" fmla="*/ 337852 w 743709"/>
              <a:gd name="connsiteY871" fmla="*/ 102701 h 1614085"/>
              <a:gd name="connsiteX872" fmla="*/ 343618 w 743709"/>
              <a:gd name="connsiteY872" fmla="*/ 97252 h 1614085"/>
              <a:gd name="connsiteX873" fmla="*/ 343618 w 743709"/>
              <a:gd name="connsiteY873" fmla="*/ 95471 h 1614085"/>
              <a:gd name="connsiteX874" fmla="*/ 341102 w 743709"/>
              <a:gd name="connsiteY874" fmla="*/ 93061 h 1614085"/>
              <a:gd name="connsiteX875" fmla="*/ 338166 w 743709"/>
              <a:gd name="connsiteY875" fmla="*/ 92537 h 1614085"/>
              <a:gd name="connsiteX876" fmla="*/ 335231 w 743709"/>
              <a:gd name="connsiteY876" fmla="*/ 91385 h 1614085"/>
              <a:gd name="connsiteX877" fmla="*/ 326843 w 743709"/>
              <a:gd name="connsiteY877" fmla="*/ 88137 h 1614085"/>
              <a:gd name="connsiteX878" fmla="*/ 318456 w 743709"/>
              <a:gd name="connsiteY878" fmla="*/ 85517 h 1614085"/>
              <a:gd name="connsiteX879" fmla="*/ 298327 w 743709"/>
              <a:gd name="connsiteY879" fmla="*/ 77135 h 1614085"/>
              <a:gd name="connsiteX880" fmla="*/ 278197 w 743709"/>
              <a:gd name="connsiteY880" fmla="*/ 67915 h 1614085"/>
              <a:gd name="connsiteX881" fmla="*/ 273584 w 743709"/>
              <a:gd name="connsiteY881" fmla="*/ 65820 h 1614085"/>
              <a:gd name="connsiteX882" fmla="*/ 268971 w 743709"/>
              <a:gd name="connsiteY882" fmla="*/ 63724 h 1614085"/>
              <a:gd name="connsiteX883" fmla="*/ 403167 w 743709"/>
              <a:gd name="connsiteY883" fmla="*/ 51989 h 1614085"/>
              <a:gd name="connsiteX884" fmla="*/ 395199 w 743709"/>
              <a:gd name="connsiteY884" fmla="*/ 57123 h 1614085"/>
              <a:gd name="connsiteX885" fmla="*/ 387232 w 743709"/>
              <a:gd name="connsiteY885" fmla="*/ 62886 h 1614085"/>
              <a:gd name="connsiteX886" fmla="*/ 373078 w 743709"/>
              <a:gd name="connsiteY886" fmla="*/ 75983 h 1614085"/>
              <a:gd name="connsiteX887" fmla="*/ 359554 w 743709"/>
              <a:gd name="connsiteY887" fmla="*/ 89708 h 1614085"/>
              <a:gd name="connsiteX888" fmla="*/ 359134 w 743709"/>
              <a:gd name="connsiteY888" fmla="*/ 91280 h 1614085"/>
              <a:gd name="connsiteX889" fmla="*/ 361231 w 743709"/>
              <a:gd name="connsiteY889" fmla="*/ 92223 h 1614085"/>
              <a:gd name="connsiteX890" fmla="*/ 388909 w 743709"/>
              <a:gd name="connsiteY890" fmla="*/ 99767 h 1614085"/>
              <a:gd name="connsiteX891" fmla="*/ 396038 w 743709"/>
              <a:gd name="connsiteY891" fmla="*/ 99976 h 1614085"/>
              <a:gd name="connsiteX892" fmla="*/ 403167 w 743709"/>
              <a:gd name="connsiteY892" fmla="*/ 101443 h 1614085"/>
              <a:gd name="connsiteX893" fmla="*/ 405893 w 743709"/>
              <a:gd name="connsiteY893" fmla="*/ 101234 h 1614085"/>
              <a:gd name="connsiteX894" fmla="*/ 407361 w 743709"/>
              <a:gd name="connsiteY894" fmla="*/ 99767 h 1614085"/>
              <a:gd name="connsiteX895" fmla="*/ 408305 w 743709"/>
              <a:gd name="connsiteY895" fmla="*/ 92956 h 1614085"/>
              <a:gd name="connsiteX896" fmla="*/ 409877 w 743709"/>
              <a:gd name="connsiteY896" fmla="*/ 85517 h 1614085"/>
              <a:gd name="connsiteX897" fmla="*/ 412184 w 743709"/>
              <a:gd name="connsiteY897" fmla="*/ 73259 h 1614085"/>
              <a:gd name="connsiteX898" fmla="*/ 415748 w 743709"/>
              <a:gd name="connsiteY898" fmla="*/ 60371 h 1614085"/>
              <a:gd name="connsiteX899" fmla="*/ 414071 w 743709"/>
              <a:gd name="connsiteY899" fmla="*/ 60371 h 1614085"/>
              <a:gd name="connsiteX900" fmla="*/ 411345 w 743709"/>
              <a:gd name="connsiteY900" fmla="*/ 52723 h 1614085"/>
              <a:gd name="connsiteX901" fmla="*/ 404845 w 743709"/>
              <a:gd name="connsiteY901" fmla="*/ 51989 h 1614085"/>
              <a:gd name="connsiteX902" fmla="*/ 243864 w 743709"/>
              <a:gd name="connsiteY902" fmla="*/ 6727 h 1614085"/>
              <a:gd name="connsiteX903" fmla="*/ 240564 w 743709"/>
              <a:gd name="connsiteY903" fmla="*/ 7565 h 1614085"/>
              <a:gd name="connsiteX904" fmla="*/ 237834 w 743709"/>
              <a:gd name="connsiteY904" fmla="*/ 13432 h 1614085"/>
              <a:gd name="connsiteX905" fmla="*/ 236364 w 743709"/>
              <a:gd name="connsiteY905" fmla="*/ 19300 h 1614085"/>
              <a:gd name="connsiteX906" fmla="*/ 237204 w 743709"/>
              <a:gd name="connsiteY906" fmla="*/ 28310 h 1614085"/>
              <a:gd name="connsiteX907" fmla="*/ 240564 w 743709"/>
              <a:gd name="connsiteY907" fmla="*/ 36064 h 1614085"/>
              <a:gd name="connsiteX908" fmla="*/ 243041 w 743709"/>
              <a:gd name="connsiteY908" fmla="*/ 40464 h 1614085"/>
              <a:gd name="connsiteX909" fmla="*/ 248003 w 743709"/>
              <a:gd name="connsiteY909" fmla="*/ 43607 h 1614085"/>
              <a:gd name="connsiteX910" fmla="*/ 247899 w 743709"/>
              <a:gd name="connsiteY910" fmla="*/ 35435 h 1614085"/>
              <a:gd name="connsiteX911" fmla="*/ 247165 w 743709"/>
              <a:gd name="connsiteY911" fmla="*/ 28520 h 1614085"/>
              <a:gd name="connsiteX912" fmla="*/ 246649 w 743709"/>
              <a:gd name="connsiteY912" fmla="*/ 18776 h 1614085"/>
              <a:gd name="connsiteX913" fmla="*/ 245514 w 743709"/>
              <a:gd name="connsiteY913" fmla="*/ 8403 h 1614085"/>
              <a:gd name="connsiteX914" fmla="*/ 244380 w 743709"/>
              <a:gd name="connsiteY914" fmla="*/ 7565 h 1614085"/>
              <a:gd name="connsiteX915" fmla="*/ 243864 w 743709"/>
              <a:gd name="connsiteY915" fmla="*/ 6727 h 1614085"/>
              <a:gd name="connsiteX916" fmla="*/ 249681 w 743709"/>
              <a:gd name="connsiteY916" fmla="*/ 21 h 1614085"/>
              <a:gd name="connsiteX917" fmla="*/ 251358 w 743709"/>
              <a:gd name="connsiteY917" fmla="*/ 1802 h 1614085"/>
              <a:gd name="connsiteX918" fmla="*/ 253036 w 743709"/>
              <a:gd name="connsiteY918" fmla="*/ 4212 h 1614085"/>
              <a:gd name="connsiteX919" fmla="*/ 257649 w 743709"/>
              <a:gd name="connsiteY919" fmla="*/ 13537 h 1614085"/>
              <a:gd name="connsiteX920" fmla="*/ 259746 w 743709"/>
              <a:gd name="connsiteY920" fmla="*/ 23491 h 1614085"/>
              <a:gd name="connsiteX921" fmla="*/ 264568 w 743709"/>
              <a:gd name="connsiteY921" fmla="*/ 41093 h 1614085"/>
              <a:gd name="connsiteX922" fmla="*/ 268133 w 743709"/>
              <a:gd name="connsiteY922" fmla="*/ 58695 h 1614085"/>
              <a:gd name="connsiteX923" fmla="*/ 269181 w 743709"/>
              <a:gd name="connsiteY923" fmla="*/ 60686 h 1614085"/>
              <a:gd name="connsiteX924" fmla="*/ 271488 w 743709"/>
              <a:gd name="connsiteY924" fmla="*/ 62048 h 1614085"/>
              <a:gd name="connsiteX925" fmla="*/ 285012 w 743709"/>
              <a:gd name="connsiteY925" fmla="*/ 68963 h 1614085"/>
              <a:gd name="connsiteX926" fmla="*/ 299166 w 743709"/>
              <a:gd name="connsiteY926" fmla="*/ 74621 h 1614085"/>
              <a:gd name="connsiteX927" fmla="*/ 312585 w 743709"/>
              <a:gd name="connsiteY927" fmla="*/ 79755 h 1614085"/>
              <a:gd name="connsiteX928" fmla="*/ 326005 w 743709"/>
              <a:gd name="connsiteY928" fmla="*/ 83003 h 1614085"/>
              <a:gd name="connsiteX929" fmla="*/ 345295 w 743709"/>
              <a:gd name="connsiteY929" fmla="*/ 88870 h 1614085"/>
              <a:gd name="connsiteX930" fmla="*/ 348231 w 743709"/>
              <a:gd name="connsiteY930" fmla="*/ 88975 h 1614085"/>
              <a:gd name="connsiteX931" fmla="*/ 351166 w 743709"/>
              <a:gd name="connsiteY931" fmla="*/ 87194 h 1614085"/>
              <a:gd name="connsiteX932" fmla="*/ 360707 w 743709"/>
              <a:gd name="connsiteY932" fmla="*/ 77659 h 1614085"/>
              <a:gd name="connsiteX933" fmla="*/ 369618 w 743709"/>
              <a:gd name="connsiteY933" fmla="*/ 68753 h 1614085"/>
              <a:gd name="connsiteX934" fmla="*/ 382304 w 743709"/>
              <a:gd name="connsiteY934" fmla="*/ 57123 h 1614085"/>
              <a:gd name="connsiteX935" fmla="*/ 395619 w 743709"/>
              <a:gd name="connsiteY935" fmla="*/ 48637 h 1614085"/>
              <a:gd name="connsiteX936" fmla="*/ 400756 w 743709"/>
              <a:gd name="connsiteY936" fmla="*/ 45598 h 1614085"/>
              <a:gd name="connsiteX937" fmla="*/ 406522 w 743709"/>
              <a:gd name="connsiteY937" fmla="*/ 44446 h 1614085"/>
              <a:gd name="connsiteX938" fmla="*/ 414071 w 743709"/>
              <a:gd name="connsiteY938" fmla="*/ 44446 h 1614085"/>
              <a:gd name="connsiteX939" fmla="*/ 425056 w 743709"/>
              <a:gd name="connsiteY939" fmla="*/ 46646 h 1614085"/>
              <a:gd name="connsiteX940" fmla="*/ 434156 w 743709"/>
              <a:gd name="connsiteY940" fmla="*/ 51989 h 1614085"/>
              <a:gd name="connsiteX941" fmla="*/ 439803 w 743709"/>
              <a:gd name="connsiteY941" fmla="*/ 60476 h 1614085"/>
              <a:gd name="connsiteX942" fmla="*/ 444196 w 743709"/>
              <a:gd name="connsiteY942" fmla="*/ 69592 h 1614085"/>
              <a:gd name="connsiteX943" fmla="*/ 450052 w 743709"/>
              <a:gd name="connsiteY943" fmla="*/ 85203 h 1614085"/>
              <a:gd name="connsiteX944" fmla="*/ 453399 w 743709"/>
              <a:gd name="connsiteY944" fmla="*/ 101443 h 1614085"/>
              <a:gd name="connsiteX945" fmla="*/ 455909 w 743709"/>
              <a:gd name="connsiteY945" fmla="*/ 104796 h 1614085"/>
              <a:gd name="connsiteX946" fmla="*/ 460406 w 743709"/>
              <a:gd name="connsiteY946" fmla="*/ 105215 h 1614085"/>
              <a:gd name="connsiteX947" fmla="*/ 464276 w 743709"/>
              <a:gd name="connsiteY947" fmla="*/ 105634 h 1614085"/>
              <a:gd name="connsiteX948" fmla="*/ 469296 w 743709"/>
              <a:gd name="connsiteY948" fmla="*/ 104796 h 1614085"/>
              <a:gd name="connsiteX949" fmla="*/ 479036 w 743709"/>
              <a:gd name="connsiteY949" fmla="*/ 101234 h 1614085"/>
              <a:gd name="connsiteX950" fmla="*/ 489413 w 743709"/>
              <a:gd name="connsiteY950" fmla="*/ 98929 h 1614085"/>
              <a:gd name="connsiteX951" fmla="*/ 499372 w 743709"/>
              <a:gd name="connsiteY951" fmla="*/ 96624 h 1614085"/>
              <a:gd name="connsiteX952" fmla="*/ 508702 w 743709"/>
              <a:gd name="connsiteY952" fmla="*/ 93061 h 1614085"/>
              <a:gd name="connsiteX953" fmla="*/ 519290 w 743709"/>
              <a:gd name="connsiteY953" fmla="*/ 92328 h 1614085"/>
              <a:gd name="connsiteX954" fmla="*/ 530508 w 743709"/>
              <a:gd name="connsiteY954" fmla="*/ 92223 h 1614085"/>
              <a:gd name="connsiteX955" fmla="*/ 538370 w 743709"/>
              <a:gd name="connsiteY955" fmla="*/ 92537 h 1614085"/>
              <a:gd name="connsiteX956" fmla="*/ 548119 w 743709"/>
              <a:gd name="connsiteY956" fmla="*/ 94738 h 1614085"/>
              <a:gd name="connsiteX957" fmla="*/ 552313 w 743709"/>
              <a:gd name="connsiteY957" fmla="*/ 94633 h 1614085"/>
              <a:gd name="connsiteX958" fmla="*/ 556506 w 743709"/>
              <a:gd name="connsiteY958" fmla="*/ 96414 h 1614085"/>
              <a:gd name="connsiteX959" fmla="*/ 557764 w 743709"/>
              <a:gd name="connsiteY959" fmla="*/ 98719 h 1614085"/>
              <a:gd name="connsiteX960" fmla="*/ 556506 w 743709"/>
              <a:gd name="connsiteY960" fmla="*/ 102281 h 1614085"/>
              <a:gd name="connsiteX961" fmla="*/ 553047 w 743709"/>
              <a:gd name="connsiteY961" fmla="*/ 108568 h 1614085"/>
              <a:gd name="connsiteX962" fmla="*/ 548958 w 743709"/>
              <a:gd name="connsiteY962" fmla="*/ 114855 h 1614085"/>
              <a:gd name="connsiteX963" fmla="*/ 546128 w 743709"/>
              <a:gd name="connsiteY963" fmla="*/ 118731 h 1614085"/>
              <a:gd name="connsiteX964" fmla="*/ 543926 w 743709"/>
              <a:gd name="connsiteY964" fmla="*/ 123237 h 1614085"/>
              <a:gd name="connsiteX965" fmla="*/ 543087 w 743709"/>
              <a:gd name="connsiteY965" fmla="*/ 124075 h 1614085"/>
              <a:gd name="connsiteX966" fmla="*/ 537951 w 743709"/>
              <a:gd name="connsiteY966" fmla="*/ 127742 h 1614085"/>
              <a:gd name="connsiteX967" fmla="*/ 534701 w 743709"/>
              <a:gd name="connsiteY967" fmla="*/ 133295 h 1614085"/>
              <a:gd name="connsiteX968" fmla="*/ 533024 w 743709"/>
              <a:gd name="connsiteY968" fmla="*/ 133295 h 1614085"/>
              <a:gd name="connsiteX969" fmla="*/ 525476 w 743709"/>
              <a:gd name="connsiteY969" fmla="*/ 142515 h 1614085"/>
              <a:gd name="connsiteX970" fmla="*/ 520548 w 743709"/>
              <a:gd name="connsiteY970" fmla="*/ 143982 h 1614085"/>
              <a:gd name="connsiteX971" fmla="*/ 516250 w 743709"/>
              <a:gd name="connsiteY971" fmla="*/ 144192 h 1614085"/>
              <a:gd name="connsiteX972" fmla="*/ 507340 w 743709"/>
              <a:gd name="connsiteY972" fmla="*/ 143458 h 1614085"/>
              <a:gd name="connsiteX973" fmla="*/ 497800 w 743709"/>
              <a:gd name="connsiteY973" fmla="*/ 143353 h 1614085"/>
              <a:gd name="connsiteX974" fmla="*/ 496542 w 743709"/>
              <a:gd name="connsiteY974" fmla="*/ 143772 h 1614085"/>
              <a:gd name="connsiteX975" fmla="*/ 495284 w 743709"/>
              <a:gd name="connsiteY975" fmla="*/ 144192 h 1614085"/>
              <a:gd name="connsiteX976" fmla="*/ 494550 w 743709"/>
              <a:gd name="connsiteY976" fmla="*/ 144296 h 1614085"/>
              <a:gd name="connsiteX977" fmla="*/ 494445 w 743709"/>
              <a:gd name="connsiteY977" fmla="*/ 145030 h 1614085"/>
              <a:gd name="connsiteX978" fmla="*/ 496437 w 743709"/>
              <a:gd name="connsiteY978" fmla="*/ 145868 h 1614085"/>
              <a:gd name="connsiteX979" fmla="*/ 497800 w 743709"/>
              <a:gd name="connsiteY979" fmla="*/ 146706 h 1614085"/>
              <a:gd name="connsiteX980" fmla="*/ 505243 w 743709"/>
              <a:gd name="connsiteY980" fmla="*/ 146811 h 1614085"/>
              <a:gd name="connsiteX981" fmla="*/ 512057 w 743709"/>
              <a:gd name="connsiteY981" fmla="*/ 147544 h 1614085"/>
              <a:gd name="connsiteX982" fmla="*/ 514363 w 743709"/>
              <a:gd name="connsiteY982" fmla="*/ 148173 h 1614085"/>
              <a:gd name="connsiteX983" fmla="*/ 515412 w 743709"/>
              <a:gd name="connsiteY983" fmla="*/ 150059 h 1614085"/>
              <a:gd name="connsiteX984" fmla="*/ 514992 w 743709"/>
              <a:gd name="connsiteY984" fmla="*/ 152259 h 1614085"/>
              <a:gd name="connsiteX985" fmla="*/ 512057 w 743709"/>
              <a:gd name="connsiteY985" fmla="*/ 152574 h 1614085"/>
              <a:gd name="connsiteX986" fmla="*/ 503356 w 743709"/>
              <a:gd name="connsiteY986" fmla="*/ 151840 h 1614085"/>
              <a:gd name="connsiteX987" fmla="*/ 495284 w 743709"/>
              <a:gd name="connsiteY987" fmla="*/ 151735 h 1614085"/>
              <a:gd name="connsiteX988" fmla="*/ 483229 w 743709"/>
              <a:gd name="connsiteY988" fmla="*/ 151945 h 1614085"/>
              <a:gd name="connsiteX989" fmla="*/ 471806 w 743709"/>
              <a:gd name="connsiteY989" fmla="*/ 153412 h 1614085"/>
              <a:gd name="connsiteX990" fmla="*/ 448379 w 743709"/>
              <a:gd name="connsiteY990" fmla="*/ 159279 h 1614085"/>
              <a:gd name="connsiteX991" fmla="*/ 445660 w 743709"/>
              <a:gd name="connsiteY991" fmla="*/ 162003 h 1614085"/>
              <a:gd name="connsiteX992" fmla="*/ 444196 w 743709"/>
              <a:gd name="connsiteY992" fmla="*/ 165985 h 1614085"/>
              <a:gd name="connsiteX993" fmla="*/ 441267 w 743709"/>
              <a:gd name="connsiteY993" fmla="*/ 174262 h 1614085"/>
              <a:gd name="connsiteX994" fmla="*/ 438339 w 743709"/>
              <a:gd name="connsiteY994" fmla="*/ 181911 h 1614085"/>
              <a:gd name="connsiteX995" fmla="*/ 434051 w 743709"/>
              <a:gd name="connsiteY995" fmla="*/ 189873 h 1614085"/>
              <a:gd name="connsiteX996" fmla="*/ 429136 w 743709"/>
              <a:gd name="connsiteY996" fmla="*/ 197836 h 1614085"/>
              <a:gd name="connsiteX997" fmla="*/ 421291 w 743709"/>
              <a:gd name="connsiteY997" fmla="*/ 212295 h 1614085"/>
              <a:gd name="connsiteX998" fmla="*/ 411555 w 743709"/>
              <a:gd name="connsiteY998" fmla="*/ 225497 h 1614085"/>
              <a:gd name="connsiteX999" fmla="*/ 397296 w 743709"/>
              <a:gd name="connsiteY999" fmla="*/ 244529 h 1614085"/>
              <a:gd name="connsiteX1000" fmla="*/ 380522 w 743709"/>
              <a:gd name="connsiteY1000" fmla="*/ 262281 h 1614085"/>
              <a:gd name="connsiteX1001" fmla="*/ 378844 w 743709"/>
              <a:gd name="connsiteY1001" fmla="*/ 262281 h 1614085"/>
              <a:gd name="connsiteX1002" fmla="*/ 383352 w 743709"/>
              <a:gd name="connsiteY1002" fmla="*/ 263226 h 1614085"/>
              <a:gd name="connsiteX1003" fmla="*/ 387232 w 743709"/>
              <a:gd name="connsiteY1003" fmla="*/ 262281 h 1614085"/>
              <a:gd name="connsiteX1004" fmla="*/ 402329 w 743709"/>
              <a:gd name="connsiteY1004" fmla="*/ 257252 h 1614085"/>
              <a:gd name="connsiteX1005" fmla="*/ 417422 w 743709"/>
              <a:gd name="connsiteY1005" fmla="*/ 253083 h 1614085"/>
              <a:gd name="connsiteX1006" fmla="*/ 433319 w 743709"/>
              <a:gd name="connsiteY1006" fmla="*/ 247187 h 1614085"/>
              <a:gd name="connsiteX1007" fmla="*/ 445032 w 743709"/>
              <a:gd name="connsiteY1007" fmla="*/ 245408 h 1614085"/>
              <a:gd name="connsiteX1008" fmla="*/ 456746 w 743709"/>
              <a:gd name="connsiteY1008" fmla="*/ 243001 h 1614085"/>
              <a:gd name="connsiteX1009" fmla="*/ 468775 w 743709"/>
              <a:gd name="connsiteY1009" fmla="*/ 240983 h 1614085"/>
              <a:gd name="connsiteX1010" fmla="*/ 480188 w 743709"/>
              <a:gd name="connsiteY1010" fmla="*/ 238908 h 1614085"/>
              <a:gd name="connsiteX1011" fmla="*/ 494026 w 743709"/>
              <a:gd name="connsiteY1011" fmla="*/ 238070 h 1614085"/>
              <a:gd name="connsiteX1012" fmla="*/ 507864 w 743709"/>
              <a:gd name="connsiteY1012" fmla="*/ 237232 h 1614085"/>
              <a:gd name="connsiteX1013" fmla="*/ 527677 w 743709"/>
              <a:gd name="connsiteY1013" fmla="*/ 236079 h 1614085"/>
              <a:gd name="connsiteX1014" fmla="*/ 548119 w 743709"/>
              <a:gd name="connsiteY1014" fmla="*/ 235555 h 1614085"/>
              <a:gd name="connsiteX1015" fmla="*/ 559965 w 743709"/>
              <a:gd name="connsiteY1015" fmla="*/ 235241 h 1614085"/>
              <a:gd name="connsiteX1016" fmla="*/ 572441 w 743709"/>
              <a:gd name="connsiteY1016" fmla="*/ 235555 h 1614085"/>
              <a:gd name="connsiteX1017" fmla="*/ 580198 w 743709"/>
              <a:gd name="connsiteY1017" fmla="*/ 237230 h 1614085"/>
              <a:gd name="connsiteX1018" fmla="*/ 586698 w 743709"/>
              <a:gd name="connsiteY1018" fmla="*/ 241410 h 1614085"/>
              <a:gd name="connsiteX1019" fmla="*/ 597600 w 743709"/>
              <a:gd name="connsiteY1019" fmla="*/ 250062 h 1614085"/>
              <a:gd name="connsiteX1020" fmla="*/ 605987 w 743709"/>
              <a:gd name="connsiteY1020" fmla="*/ 260600 h 1614085"/>
              <a:gd name="connsiteX1021" fmla="*/ 608922 w 743709"/>
              <a:gd name="connsiteY1021" fmla="*/ 265852 h 1614085"/>
              <a:gd name="connsiteX1022" fmla="*/ 609342 w 743709"/>
              <a:gd name="connsiteY1022" fmla="*/ 272364 h 1614085"/>
              <a:gd name="connsiteX1023" fmla="*/ 608293 w 743709"/>
              <a:gd name="connsiteY1023" fmla="*/ 277018 h 1614085"/>
              <a:gd name="connsiteX1024" fmla="*/ 605987 w 743709"/>
              <a:gd name="connsiteY1024" fmla="*/ 281653 h 1614085"/>
              <a:gd name="connsiteX1025" fmla="*/ 598229 w 743709"/>
              <a:gd name="connsiteY1025" fmla="*/ 294828 h 1614085"/>
              <a:gd name="connsiteX1026" fmla="*/ 589214 w 743709"/>
              <a:gd name="connsiteY1026" fmla="*/ 306745 h 1614085"/>
              <a:gd name="connsiteX1027" fmla="*/ 580303 w 743709"/>
              <a:gd name="connsiteY1027" fmla="*/ 318454 h 1614085"/>
              <a:gd name="connsiteX1028" fmla="*/ 568247 w 743709"/>
              <a:gd name="connsiteY1028" fmla="*/ 330171 h 1614085"/>
              <a:gd name="connsiteX1029" fmla="*/ 560280 w 743709"/>
              <a:gd name="connsiteY1029" fmla="*/ 337406 h 1614085"/>
              <a:gd name="connsiteX1030" fmla="*/ 552313 w 743709"/>
              <a:gd name="connsiteY1030" fmla="*/ 345271 h 1614085"/>
              <a:gd name="connsiteX1031" fmla="*/ 541096 w 743709"/>
              <a:gd name="connsiteY1031" fmla="*/ 352192 h 1614085"/>
              <a:gd name="connsiteX1032" fmla="*/ 530508 w 743709"/>
              <a:gd name="connsiteY1032" fmla="*/ 357854 h 1614085"/>
              <a:gd name="connsiteX1033" fmla="*/ 507864 w 743709"/>
              <a:gd name="connsiteY1033" fmla="*/ 371277 h 1614085"/>
              <a:gd name="connsiteX1034" fmla="*/ 505872 w 743709"/>
              <a:gd name="connsiteY1034" fmla="*/ 372221 h 1614085"/>
              <a:gd name="connsiteX1035" fmla="*/ 504509 w 743709"/>
              <a:gd name="connsiteY1035" fmla="*/ 373794 h 1614085"/>
              <a:gd name="connsiteX1036" fmla="*/ 500316 w 743709"/>
              <a:gd name="connsiteY1036" fmla="*/ 381344 h 1614085"/>
              <a:gd name="connsiteX1037" fmla="*/ 490462 w 743709"/>
              <a:gd name="connsiteY1037" fmla="*/ 392774 h 1614085"/>
              <a:gd name="connsiteX1038" fmla="*/ 476833 w 743709"/>
              <a:gd name="connsiteY1038" fmla="*/ 402316 h 1614085"/>
              <a:gd name="connsiteX1039" fmla="*/ 473900 w 743709"/>
              <a:gd name="connsiteY1039" fmla="*/ 402421 h 1614085"/>
              <a:gd name="connsiteX1040" fmla="*/ 470969 w 743709"/>
              <a:gd name="connsiteY1040" fmla="*/ 403155 h 1614085"/>
              <a:gd name="connsiteX1041" fmla="*/ 474317 w 743709"/>
              <a:gd name="connsiteY1041" fmla="*/ 404833 h 1614085"/>
              <a:gd name="connsiteX1042" fmla="*/ 464276 w 743709"/>
              <a:gd name="connsiteY1042" fmla="*/ 409866 h 1614085"/>
              <a:gd name="connsiteX1043" fmla="*/ 455804 w 743709"/>
              <a:gd name="connsiteY1043" fmla="*/ 412593 h 1614085"/>
              <a:gd name="connsiteX1044" fmla="*/ 446706 w 743709"/>
              <a:gd name="connsiteY1044" fmla="*/ 416578 h 1614085"/>
              <a:gd name="connsiteX1045" fmla="*/ 432901 w 743709"/>
              <a:gd name="connsiteY1045" fmla="*/ 421297 h 1614085"/>
              <a:gd name="connsiteX1046" fmla="*/ 419096 w 743709"/>
              <a:gd name="connsiteY1046" fmla="*/ 426645 h 1614085"/>
              <a:gd name="connsiteX1047" fmla="*/ 414489 w 743709"/>
              <a:gd name="connsiteY1047" fmla="*/ 428322 h 1614085"/>
              <a:gd name="connsiteX1048" fmla="*/ 409877 w 743709"/>
              <a:gd name="connsiteY1048" fmla="*/ 430000 h 1614085"/>
              <a:gd name="connsiteX1049" fmla="*/ 409143 w 743709"/>
              <a:gd name="connsiteY1049" fmla="*/ 431259 h 1614085"/>
              <a:gd name="connsiteX1050" fmla="*/ 409038 w 743709"/>
              <a:gd name="connsiteY1050" fmla="*/ 432517 h 1614085"/>
              <a:gd name="connsiteX1051" fmla="*/ 409667 w 743709"/>
              <a:gd name="connsiteY1051" fmla="*/ 448428 h 1614085"/>
              <a:gd name="connsiteX1052" fmla="*/ 411555 w 743709"/>
              <a:gd name="connsiteY1052" fmla="*/ 464281 h 1614085"/>
              <a:gd name="connsiteX1053" fmla="*/ 412393 w 743709"/>
              <a:gd name="connsiteY1053" fmla="*/ 465959 h 1614085"/>
              <a:gd name="connsiteX1054" fmla="*/ 415748 w 743709"/>
              <a:gd name="connsiteY1054" fmla="*/ 467636 h 1614085"/>
              <a:gd name="connsiteX1055" fmla="*/ 427567 w 743709"/>
              <a:gd name="connsiteY1055" fmla="*/ 471515 h 1614085"/>
              <a:gd name="connsiteX1056" fmla="*/ 440012 w 743709"/>
              <a:gd name="connsiteY1056" fmla="*/ 476023 h 1614085"/>
              <a:gd name="connsiteX1057" fmla="*/ 464699 w 743709"/>
              <a:gd name="connsiteY1057" fmla="*/ 484934 h 1614085"/>
              <a:gd name="connsiteX1058" fmla="*/ 489413 w 743709"/>
              <a:gd name="connsiteY1058" fmla="*/ 494474 h 1614085"/>
              <a:gd name="connsiteX1059" fmla="*/ 520444 w 743709"/>
              <a:gd name="connsiteY1059" fmla="*/ 505377 h 1614085"/>
              <a:gd name="connsiteX1060" fmla="*/ 534701 w 743709"/>
              <a:gd name="connsiteY1060" fmla="*/ 511143 h 1614085"/>
              <a:gd name="connsiteX1061" fmla="*/ 548958 w 743709"/>
              <a:gd name="connsiteY1061" fmla="*/ 516280 h 1614085"/>
              <a:gd name="connsiteX1062" fmla="*/ 588375 w 743709"/>
              <a:gd name="connsiteY1062" fmla="*/ 533054 h 1614085"/>
              <a:gd name="connsiteX1063" fmla="*/ 597391 w 743709"/>
              <a:gd name="connsiteY1063" fmla="*/ 537038 h 1614085"/>
              <a:gd name="connsiteX1064" fmla="*/ 605148 w 743709"/>
              <a:gd name="connsiteY1064" fmla="*/ 542280 h 1614085"/>
              <a:gd name="connsiteX1065" fmla="*/ 620244 w 743709"/>
              <a:gd name="connsiteY1065" fmla="*/ 547312 h 1614085"/>
              <a:gd name="connsiteX1066" fmla="*/ 631985 w 743709"/>
              <a:gd name="connsiteY1066" fmla="*/ 552030 h 1614085"/>
              <a:gd name="connsiteX1067" fmla="*/ 643727 w 743709"/>
              <a:gd name="connsiteY1067" fmla="*/ 557377 h 1614085"/>
              <a:gd name="connsiteX1068" fmla="*/ 653476 w 743709"/>
              <a:gd name="connsiteY1068" fmla="*/ 560836 h 1614085"/>
              <a:gd name="connsiteX1069" fmla="*/ 663855 w 743709"/>
              <a:gd name="connsiteY1069" fmla="*/ 564925 h 1614085"/>
              <a:gd name="connsiteX1070" fmla="*/ 678327 w 743709"/>
              <a:gd name="connsiteY1070" fmla="*/ 571320 h 1614085"/>
              <a:gd name="connsiteX1071" fmla="*/ 692249 w 743709"/>
              <a:gd name="connsiteY1071" fmla="*/ 578344 h 1614085"/>
              <a:gd name="connsiteX1072" fmla="*/ 699374 w 743709"/>
              <a:gd name="connsiteY1072" fmla="*/ 581909 h 1614085"/>
              <a:gd name="connsiteX1073" fmla="*/ 706498 w 743709"/>
              <a:gd name="connsiteY1073" fmla="*/ 586731 h 1614085"/>
              <a:gd name="connsiteX1074" fmla="*/ 718757 w 743709"/>
              <a:gd name="connsiteY1074" fmla="*/ 595852 h 1614085"/>
              <a:gd name="connsiteX1075" fmla="*/ 729130 w 743709"/>
              <a:gd name="connsiteY1075" fmla="*/ 606860 h 1614085"/>
              <a:gd name="connsiteX1076" fmla="*/ 729968 w 743709"/>
              <a:gd name="connsiteY1076" fmla="*/ 607699 h 1614085"/>
              <a:gd name="connsiteX1077" fmla="*/ 733425 w 743709"/>
              <a:gd name="connsiteY1077" fmla="*/ 614828 h 1614085"/>
              <a:gd name="connsiteX1078" fmla="*/ 729968 w 743709"/>
              <a:gd name="connsiteY1078" fmla="*/ 621957 h 1614085"/>
              <a:gd name="connsiteX1079" fmla="*/ 728710 w 743709"/>
              <a:gd name="connsiteY1079" fmla="*/ 623319 h 1614085"/>
              <a:gd name="connsiteX1080" fmla="*/ 727453 w 743709"/>
              <a:gd name="connsiteY1080" fmla="*/ 625311 h 1614085"/>
              <a:gd name="connsiteX1081" fmla="*/ 725358 w 743709"/>
              <a:gd name="connsiteY1081" fmla="*/ 630239 h 1614085"/>
              <a:gd name="connsiteX1082" fmla="*/ 720748 w 743709"/>
              <a:gd name="connsiteY1082" fmla="*/ 634537 h 1614085"/>
              <a:gd name="connsiteX1083" fmla="*/ 719595 w 743709"/>
              <a:gd name="connsiteY1083" fmla="*/ 635061 h 1614085"/>
              <a:gd name="connsiteX1084" fmla="*/ 719071 w 743709"/>
              <a:gd name="connsiteY1084" fmla="*/ 636214 h 1614085"/>
              <a:gd name="connsiteX1085" fmla="*/ 716871 w 743709"/>
              <a:gd name="connsiteY1085" fmla="*/ 642002 h 1614085"/>
              <a:gd name="connsiteX1086" fmla="*/ 711527 w 743709"/>
              <a:gd name="connsiteY1086" fmla="*/ 645333 h 1614085"/>
              <a:gd name="connsiteX1087" fmla="*/ 710689 w 743709"/>
              <a:gd name="connsiteY1087" fmla="*/ 647011 h 1614085"/>
              <a:gd name="connsiteX1088" fmla="*/ 707127 w 743709"/>
              <a:gd name="connsiteY1088" fmla="*/ 652151 h 1614085"/>
              <a:gd name="connsiteX1089" fmla="*/ 704822 w 743709"/>
              <a:gd name="connsiteY1089" fmla="*/ 657921 h 1614085"/>
              <a:gd name="connsiteX1090" fmla="*/ 702307 w 743709"/>
              <a:gd name="connsiteY1090" fmla="*/ 661383 h 1614085"/>
              <a:gd name="connsiteX1091" fmla="*/ 697278 w 743709"/>
              <a:gd name="connsiteY1091" fmla="*/ 662956 h 1614085"/>
              <a:gd name="connsiteX1092" fmla="*/ 696021 w 743709"/>
              <a:gd name="connsiteY1092" fmla="*/ 663376 h 1614085"/>
              <a:gd name="connsiteX1093" fmla="*/ 694763 w 743709"/>
              <a:gd name="connsiteY1093" fmla="*/ 663796 h 1614085"/>
              <a:gd name="connsiteX1094" fmla="*/ 690468 w 743709"/>
              <a:gd name="connsiteY1094" fmla="*/ 666628 h 1614085"/>
              <a:gd name="connsiteX1095" fmla="*/ 685543 w 743709"/>
              <a:gd name="connsiteY1095" fmla="*/ 666313 h 1614085"/>
              <a:gd name="connsiteX1096" fmla="*/ 677999 w 743709"/>
              <a:gd name="connsiteY1096" fmla="*/ 666313 h 1614085"/>
              <a:gd name="connsiteX1097" fmla="*/ 680514 w 743709"/>
              <a:gd name="connsiteY1097" fmla="*/ 669146 h 1614085"/>
              <a:gd name="connsiteX1098" fmla="*/ 683029 w 743709"/>
              <a:gd name="connsiteY1098" fmla="*/ 671349 h 1614085"/>
              <a:gd name="connsiteX1099" fmla="*/ 684391 w 743709"/>
              <a:gd name="connsiteY1099" fmla="*/ 674181 h 1614085"/>
              <a:gd name="connsiteX1100" fmla="*/ 683867 w 743709"/>
              <a:gd name="connsiteY1100" fmla="*/ 676384 h 1614085"/>
              <a:gd name="connsiteX1101" fmla="*/ 681038 w 743709"/>
              <a:gd name="connsiteY1101" fmla="*/ 677223 h 1614085"/>
              <a:gd name="connsiteX1102" fmla="*/ 678838 w 743709"/>
              <a:gd name="connsiteY1102" fmla="*/ 675545 h 1614085"/>
              <a:gd name="connsiteX1103" fmla="*/ 673291 w 743709"/>
              <a:gd name="connsiteY1103" fmla="*/ 672817 h 1614085"/>
              <a:gd name="connsiteX1104" fmla="*/ 667155 w 743709"/>
              <a:gd name="connsiteY1104" fmla="*/ 671349 h 1614085"/>
              <a:gd name="connsiteX1105" fmla="*/ 658292 w 743709"/>
              <a:gd name="connsiteY1105" fmla="*/ 669251 h 1614085"/>
              <a:gd name="connsiteX1106" fmla="*/ 648759 w 743709"/>
              <a:gd name="connsiteY1106" fmla="*/ 667153 h 1614085"/>
              <a:gd name="connsiteX1107" fmla="*/ 626115 w 743709"/>
              <a:gd name="connsiteY1107" fmla="*/ 657921 h 1614085"/>
              <a:gd name="connsiteX1108" fmla="*/ 608713 w 743709"/>
              <a:gd name="connsiteY1108" fmla="*/ 650998 h 1614085"/>
              <a:gd name="connsiteX1109" fmla="*/ 592568 w 743709"/>
              <a:gd name="connsiteY1109" fmla="*/ 642816 h 1614085"/>
              <a:gd name="connsiteX1110" fmla="*/ 581666 w 743709"/>
              <a:gd name="connsiteY1110" fmla="*/ 637133 h 1614085"/>
              <a:gd name="connsiteX1111" fmla="*/ 570763 w 743709"/>
              <a:gd name="connsiteY1111" fmla="*/ 632021 h 1614085"/>
              <a:gd name="connsiteX1112" fmla="*/ 559127 w 743709"/>
              <a:gd name="connsiteY1112" fmla="*/ 624787 h 1614085"/>
              <a:gd name="connsiteX1113" fmla="*/ 548119 w 743709"/>
              <a:gd name="connsiteY1113" fmla="*/ 616924 h 1614085"/>
              <a:gd name="connsiteX1114" fmla="*/ 529669 w 743709"/>
              <a:gd name="connsiteY1114" fmla="*/ 605183 h 1614085"/>
              <a:gd name="connsiteX1115" fmla="*/ 515097 w 743709"/>
              <a:gd name="connsiteY1115" fmla="*/ 593336 h 1614085"/>
              <a:gd name="connsiteX1116" fmla="*/ 501154 w 743709"/>
              <a:gd name="connsiteY1116" fmla="*/ 580860 h 1614085"/>
              <a:gd name="connsiteX1117" fmla="*/ 489623 w 743709"/>
              <a:gd name="connsiteY1117" fmla="*/ 570796 h 1614085"/>
              <a:gd name="connsiteX1118" fmla="*/ 476833 w 743709"/>
              <a:gd name="connsiteY1118" fmla="*/ 560732 h 1614085"/>
              <a:gd name="connsiteX1119" fmla="*/ 473479 w 743709"/>
              <a:gd name="connsiteY1119" fmla="*/ 558215 h 1614085"/>
              <a:gd name="connsiteX1120" fmla="*/ 475890 w 743709"/>
              <a:gd name="connsiteY1120" fmla="*/ 557482 h 1614085"/>
              <a:gd name="connsiteX1121" fmla="*/ 477672 w 743709"/>
              <a:gd name="connsiteY1121" fmla="*/ 557377 h 1614085"/>
              <a:gd name="connsiteX1122" fmla="*/ 490147 w 743709"/>
              <a:gd name="connsiteY1122" fmla="*/ 559893 h 1614085"/>
              <a:gd name="connsiteX1123" fmla="*/ 501993 w 743709"/>
              <a:gd name="connsiteY1123" fmla="*/ 564925 h 1614085"/>
              <a:gd name="connsiteX1124" fmla="*/ 508388 w 743709"/>
              <a:gd name="connsiteY1124" fmla="*/ 566602 h 1614085"/>
              <a:gd name="connsiteX1125" fmla="*/ 515412 w 743709"/>
              <a:gd name="connsiteY1125" fmla="*/ 568280 h 1614085"/>
              <a:gd name="connsiteX1126" fmla="*/ 516250 w 743709"/>
              <a:gd name="connsiteY1126" fmla="*/ 568280 h 1614085"/>
              <a:gd name="connsiteX1127" fmla="*/ 515412 w 743709"/>
              <a:gd name="connsiteY1127" fmla="*/ 566288 h 1614085"/>
              <a:gd name="connsiteX1128" fmla="*/ 514573 w 743709"/>
              <a:gd name="connsiteY1128" fmla="*/ 564925 h 1614085"/>
              <a:gd name="connsiteX1129" fmla="*/ 488997 w 743709"/>
              <a:gd name="connsiteY1129" fmla="*/ 548885 h 1614085"/>
              <a:gd name="connsiteX1130" fmla="*/ 463439 w 743709"/>
              <a:gd name="connsiteY1130" fmla="*/ 532216 h 1614085"/>
              <a:gd name="connsiteX1131" fmla="*/ 434992 w 743709"/>
              <a:gd name="connsiteY1131" fmla="*/ 516280 h 1614085"/>
              <a:gd name="connsiteX1132" fmla="*/ 417422 w 743709"/>
              <a:gd name="connsiteY1132" fmla="*/ 505377 h 1614085"/>
              <a:gd name="connsiteX1133" fmla="*/ 414071 w 743709"/>
              <a:gd name="connsiteY1133" fmla="*/ 505377 h 1614085"/>
              <a:gd name="connsiteX1134" fmla="*/ 413651 w 743709"/>
              <a:gd name="connsiteY1134" fmla="*/ 506111 h 1614085"/>
              <a:gd name="connsiteX1135" fmla="*/ 413232 w 743709"/>
              <a:gd name="connsiteY1135" fmla="*/ 508732 h 1614085"/>
              <a:gd name="connsiteX1136" fmla="*/ 414595 w 743709"/>
              <a:gd name="connsiteY1136" fmla="*/ 532006 h 1614085"/>
              <a:gd name="connsiteX1137" fmla="*/ 416586 w 743709"/>
              <a:gd name="connsiteY1137" fmla="*/ 556538 h 1614085"/>
              <a:gd name="connsiteX1138" fmla="*/ 416586 w 743709"/>
              <a:gd name="connsiteY1138" fmla="*/ 589247 h 1614085"/>
              <a:gd name="connsiteX1139" fmla="*/ 417318 w 743709"/>
              <a:gd name="connsiteY1139" fmla="*/ 601513 h 1614085"/>
              <a:gd name="connsiteX1140" fmla="*/ 417422 w 743709"/>
              <a:gd name="connsiteY1140" fmla="*/ 614408 h 1614085"/>
              <a:gd name="connsiteX1141" fmla="*/ 417004 w 743709"/>
              <a:gd name="connsiteY1141" fmla="*/ 622795 h 1614085"/>
              <a:gd name="connsiteX1142" fmla="*/ 416586 w 743709"/>
              <a:gd name="connsiteY1142" fmla="*/ 631182 h 1614085"/>
              <a:gd name="connsiteX1143" fmla="*/ 417318 w 743709"/>
              <a:gd name="connsiteY1143" fmla="*/ 646618 h 1614085"/>
              <a:gd name="connsiteX1144" fmla="*/ 417422 w 743709"/>
              <a:gd name="connsiteY1144" fmla="*/ 662117 h 1614085"/>
              <a:gd name="connsiteX1145" fmla="*/ 416586 w 743709"/>
              <a:gd name="connsiteY1145" fmla="*/ 682783 h 1614085"/>
              <a:gd name="connsiteX1146" fmla="*/ 415748 w 743709"/>
              <a:gd name="connsiteY1146" fmla="*/ 704078 h 1614085"/>
              <a:gd name="connsiteX1147" fmla="*/ 415748 w 743709"/>
              <a:gd name="connsiteY1147" fmla="*/ 712471 h 1614085"/>
              <a:gd name="connsiteX1148" fmla="*/ 412288 w 743709"/>
              <a:gd name="connsiteY1148" fmla="*/ 727019 h 1614085"/>
              <a:gd name="connsiteX1149" fmla="*/ 405684 w 743709"/>
              <a:gd name="connsiteY1149" fmla="*/ 740885 h 1614085"/>
              <a:gd name="connsiteX1150" fmla="*/ 403272 w 743709"/>
              <a:gd name="connsiteY1150" fmla="*/ 743400 h 1614085"/>
              <a:gd name="connsiteX1151" fmla="*/ 401490 w 743709"/>
              <a:gd name="connsiteY1151" fmla="*/ 745914 h 1614085"/>
              <a:gd name="connsiteX1152" fmla="*/ 398974 w 743709"/>
              <a:gd name="connsiteY1152" fmla="*/ 749267 h 1614085"/>
              <a:gd name="connsiteX1153" fmla="*/ 393732 w 743709"/>
              <a:gd name="connsiteY1153" fmla="*/ 754087 h 1614085"/>
              <a:gd name="connsiteX1154" fmla="*/ 389748 w 743709"/>
              <a:gd name="connsiteY1154" fmla="*/ 760164 h 1614085"/>
              <a:gd name="connsiteX1155" fmla="*/ 384715 w 743709"/>
              <a:gd name="connsiteY1155" fmla="*/ 764355 h 1614085"/>
              <a:gd name="connsiteX1156" fmla="*/ 379998 w 743709"/>
              <a:gd name="connsiteY1156" fmla="*/ 767393 h 1614085"/>
              <a:gd name="connsiteX1157" fmla="*/ 377167 w 743709"/>
              <a:gd name="connsiteY1157" fmla="*/ 771060 h 1614085"/>
              <a:gd name="connsiteX1158" fmla="*/ 373288 w 743709"/>
              <a:gd name="connsiteY1158" fmla="*/ 774413 h 1614085"/>
              <a:gd name="connsiteX1159" fmla="*/ 366264 w 743709"/>
              <a:gd name="connsiteY1159" fmla="*/ 772737 h 1614085"/>
              <a:gd name="connsiteX1160" fmla="*/ 358296 w 743709"/>
              <a:gd name="connsiteY1160" fmla="*/ 768860 h 1614085"/>
              <a:gd name="connsiteX1161" fmla="*/ 347812 w 743709"/>
              <a:gd name="connsiteY1161" fmla="*/ 766869 h 1614085"/>
              <a:gd name="connsiteX1162" fmla="*/ 338795 w 743709"/>
              <a:gd name="connsiteY1162" fmla="*/ 762364 h 1614085"/>
              <a:gd name="connsiteX1163" fmla="*/ 331037 w 743709"/>
              <a:gd name="connsiteY1163" fmla="*/ 755973 h 1614085"/>
              <a:gd name="connsiteX1164" fmla="*/ 328626 w 743709"/>
              <a:gd name="connsiteY1164" fmla="*/ 753982 h 1614085"/>
              <a:gd name="connsiteX1165" fmla="*/ 324327 w 743709"/>
              <a:gd name="connsiteY1165" fmla="*/ 752620 h 1614085"/>
              <a:gd name="connsiteX1166" fmla="*/ 317093 w 743709"/>
              <a:gd name="connsiteY1166" fmla="*/ 750839 h 1614085"/>
              <a:gd name="connsiteX1167" fmla="*/ 311746 w 743709"/>
              <a:gd name="connsiteY1167" fmla="*/ 745914 h 1614085"/>
              <a:gd name="connsiteX1168" fmla="*/ 304512 w 743709"/>
              <a:gd name="connsiteY1168" fmla="*/ 736404 h 1614085"/>
              <a:gd name="connsiteX1169" fmla="*/ 299166 w 743709"/>
              <a:gd name="connsiteY1169" fmla="*/ 725059 h 1614085"/>
              <a:gd name="connsiteX1170" fmla="*/ 297488 w 743709"/>
              <a:gd name="connsiteY1170" fmla="*/ 718450 h 1614085"/>
              <a:gd name="connsiteX1171" fmla="*/ 295811 w 743709"/>
              <a:gd name="connsiteY1171" fmla="*/ 712471 h 1614085"/>
              <a:gd name="connsiteX1172" fmla="*/ 294972 w 743709"/>
              <a:gd name="connsiteY1172" fmla="*/ 709324 h 1614085"/>
              <a:gd name="connsiteX1173" fmla="*/ 294133 w 743709"/>
              <a:gd name="connsiteY1173" fmla="*/ 707435 h 1614085"/>
              <a:gd name="connsiteX1174" fmla="*/ 290883 w 743709"/>
              <a:gd name="connsiteY1174" fmla="*/ 698309 h 1614085"/>
              <a:gd name="connsiteX1175" fmla="*/ 288262 w 743709"/>
              <a:gd name="connsiteY1175" fmla="*/ 689812 h 1614085"/>
              <a:gd name="connsiteX1176" fmla="*/ 283649 w 743709"/>
              <a:gd name="connsiteY1176" fmla="*/ 679531 h 1614085"/>
              <a:gd name="connsiteX1177" fmla="*/ 279036 w 743709"/>
              <a:gd name="connsiteY1177" fmla="*/ 670510 h 1614085"/>
              <a:gd name="connsiteX1178" fmla="*/ 274318 w 743709"/>
              <a:gd name="connsiteY1178" fmla="*/ 661803 h 1614085"/>
              <a:gd name="connsiteX1179" fmla="*/ 268971 w 743709"/>
              <a:gd name="connsiteY1179" fmla="*/ 653725 h 1614085"/>
              <a:gd name="connsiteX1180" fmla="*/ 265197 w 743709"/>
              <a:gd name="connsiteY1180" fmla="*/ 647538 h 1614085"/>
              <a:gd name="connsiteX1181" fmla="*/ 261423 w 743709"/>
              <a:gd name="connsiteY1181" fmla="*/ 641993 h 1614085"/>
              <a:gd name="connsiteX1182" fmla="*/ 255552 w 743709"/>
              <a:gd name="connsiteY1182" fmla="*/ 634537 h 1614085"/>
              <a:gd name="connsiteX1183" fmla="*/ 255971 w 743709"/>
              <a:gd name="connsiteY1183" fmla="*/ 634013 h 1614085"/>
              <a:gd name="connsiteX1184" fmla="*/ 256391 w 743709"/>
              <a:gd name="connsiteY1184" fmla="*/ 632860 h 1614085"/>
              <a:gd name="connsiteX1185" fmla="*/ 258383 w 743709"/>
              <a:gd name="connsiteY1185" fmla="*/ 634013 h 1614085"/>
              <a:gd name="connsiteX1186" fmla="*/ 259746 w 743709"/>
              <a:gd name="connsiteY1186" fmla="*/ 634537 h 1614085"/>
              <a:gd name="connsiteX1187" fmla="*/ 282391 w 743709"/>
              <a:gd name="connsiteY1187" fmla="*/ 652886 h 1614085"/>
              <a:gd name="connsiteX1188" fmla="*/ 296125 w 743709"/>
              <a:gd name="connsiteY1188" fmla="*/ 663901 h 1614085"/>
              <a:gd name="connsiteX1189" fmla="*/ 311746 w 743709"/>
              <a:gd name="connsiteY1189" fmla="*/ 673027 h 1614085"/>
              <a:gd name="connsiteX1190" fmla="*/ 320972 w 743709"/>
              <a:gd name="connsiteY1190" fmla="*/ 681419 h 1614085"/>
              <a:gd name="connsiteX1191" fmla="*/ 325166 w 743709"/>
              <a:gd name="connsiteY1191" fmla="*/ 683937 h 1614085"/>
              <a:gd name="connsiteX1192" fmla="*/ 326739 w 743709"/>
              <a:gd name="connsiteY1192" fmla="*/ 678167 h 1614085"/>
              <a:gd name="connsiteX1193" fmla="*/ 327682 w 743709"/>
              <a:gd name="connsiteY1193" fmla="*/ 673027 h 1614085"/>
              <a:gd name="connsiteX1194" fmla="*/ 328102 w 743709"/>
              <a:gd name="connsiteY1194" fmla="*/ 661698 h 1614085"/>
              <a:gd name="connsiteX1195" fmla="*/ 328521 w 743709"/>
              <a:gd name="connsiteY1195" fmla="*/ 650368 h 1614085"/>
              <a:gd name="connsiteX1196" fmla="*/ 328940 w 743709"/>
              <a:gd name="connsiteY1196" fmla="*/ 628758 h 1614085"/>
              <a:gd name="connsiteX1197" fmla="*/ 329360 w 743709"/>
              <a:gd name="connsiteY1197" fmla="*/ 607699 h 1614085"/>
              <a:gd name="connsiteX1198" fmla="*/ 329464 w 743709"/>
              <a:gd name="connsiteY1198" fmla="*/ 589667 h 1614085"/>
              <a:gd name="connsiteX1199" fmla="*/ 330198 w 743709"/>
              <a:gd name="connsiteY1199" fmla="*/ 571635 h 1614085"/>
              <a:gd name="connsiteX1200" fmla="*/ 329884 w 743709"/>
              <a:gd name="connsiteY1200" fmla="*/ 569014 h 1614085"/>
              <a:gd name="connsiteX1201" fmla="*/ 330198 w 743709"/>
              <a:gd name="connsiteY1201" fmla="*/ 565764 h 1614085"/>
              <a:gd name="connsiteX1202" fmla="*/ 329360 w 743709"/>
              <a:gd name="connsiteY1202" fmla="*/ 566917 h 1614085"/>
              <a:gd name="connsiteX1203" fmla="*/ 328521 w 743709"/>
              <a:gd name="connsiteY1203" fmla="*/ 567441 h 1614085"/>
              <a:gd name="connsiteX1204" fmla="*/ 299899 w 743709"/>
              <a:gd name="connsiteY1204" fmla="*/ 595433 h 1614085"/>
              <a:gd name="connsiteX1205" fmla="*/ 268133 w 743709"/>
              <a:gd name="connsiteY1205" fmla="*/ 620279 h 1614085"/>
              <a:gd name="connsiteX1206" fmla="*/ 251895 w 743709"/>
              <a:gd name="connsiteY1206" fmla="*/ 630547 h 1614085"/>
              <a:gd name="connsiteX1207" fmla="*/ 233844 w 743709"/>
              <a:gd name="connsiteY1207" fmla="*/ 639523 h 1614085"/>
              <a:gd name="connsiteX1208" fmla="*/ 219251 w 743709"/>
              <a:gd name="connsiteY1208" fmla="*/ 646810 h 1614085"/>
              <a:gd name="connsiteX1209" fmla="*/ 202767 w 743709"/>
              <a:gd name="connsiteY1209" fmla="*/ 652886 h 1614085"/>
              <a:gd name="connsiteX1210" fmla="*/ 181307 w 743709"/>
              <a:gd name="connsiteY1210" fmla="*/ 658656 h 1614085"/>
              <a:gd name="connsiteX1211" fmla="*/ 159200 w 743709"/>
              <a:gd name="connsiteY1211" fmla="*/ 661278 h 1614085"/>
              <a:gd name="connsiteX1212" fmla="*/ 130747 w 743709"/>
              <a:gd name="connsiteY1212" fmla="*/ 661278 h 1614085"/>
              <a:gd name="connsiteX1213" fmla="*/ 127720 w 743709"/>
              <a:gd name="connsiteY1213" fmla="*/ 661173 h 1614085"/>
              <a:gd name="connsiteX1214" fmla="*/ 124054 w 743709"/>
              <a:gd name="connsiteY1214" fmla="*/ 660439 h 1614085"/>
              <a:gd name="connsiteX1215" fmla="*/ 149035 w 743709"/>
              <a:gd name="connsiteY1215" fmla="*/ 660124 h 1614085"/>
              <a:gd name="connsiteX1216" fmla="*/ 173489 w 743709"/>
              <a:gd name="connsiteY1216" fmla="*/ 657921 h 1614085"/>
              <a:gd name="connsiteX1217" fmla="*/ 197218 w 743709"/>
              <a:gd name="connsiteY1217" fmla="*/ 652151 h 1614085"/>
              <a:gd name="connsiteX1218" fmla="*/ 220406 w 743709"/>
              <a:gd name="connsiteY1218" fmla="*/ 644494 h 1614085"/>
              <a:gd name="connsiteX1219" fmla="*/ 220406 w 743709"/>
              <a:gd name="connsiteY1219" fmla="*/ 643654 h 1614085"/>
              <a:gd name="connsiteX1220" fmla="*/ 217046 w 743709"/>
              <a:gd name="connsiteY1220" fmla="*/ 643654 h 1614085"/>
              <a:gd name="connsiteX1221" fmla="*/ 202769 w 743709"/>
              <a:gd name="connsiteY1221" fmla="*/ 647431 h 1614085"/>
              <a:gd name="connsiteX1222" fmla="*/ 188500 w 743709"/>
              <a:gd name="connsiteY1222" fmla="*/ 651207 h 1614085"/>
              <a:gd name="connsiteX1223" fmla="*/ 171688 w 743709"/>
              <a:gd name="connsiteY1223" fmla="*/ 655089 h 1614085"/>
              <a:gd name="connsiteX1224" fmla="*/ 154157 w 743709"/>
              <a:gd name="connsiteY1224" fmla="*/ 657082 h 1614085"/>
              <a:gd name="connsiteX1225" fmla="*/ 137400 w 743709"/>
              <a:gd name="connsiteY1225" fmla="*/ 657082 h 1614085"/>
              <a:gd name="connsiteX1226" fmla="*/ 126244 w 743709"/>
              <a:gd name="connsiteY1226" fmla="*/ 657397 h 1614085"/>
              <a:gd name="connsiteX1227" fmla="*/ 115672 w 743709"/>
              <a:gd name="connsiteY1227" fmla="*/ 657082 h 1614085"/>
              <a:gd name="connsiteX1228" fmla="*/ 111062 w 743709"/>
              <a:gd name="connsiteY1228" fmla="*/ 656977 h 1614085"/>
              <a:gd name="connsiteX1229" fmla="*/ 106452 w 743709"/>
              <a:gd name="connsiteY1229" fmla="*/ 656243 h 1614085"/>
              <a:gd name="connsiteX1230" fmla="*/ 91050 w 743709"/>
              <a:gd name="connsiteY1230" fmla="*/ 651732 h 1614085"/>
              <a:gd name="connsiteX1231" fmla="*/ 76277 w 743709"/>
              <a:gd name="connsiteY1231" fmla="*/ 645333 h 1614085"/>
              <a:gd name="connsiteX1232" fmla="*/ 56160 w 743709"/>
              <a:gd name="connsiteY1232" fmla="*/ 633698 h 1614085"/>
              <a:gd name="connsiteX1233" fmla="*/ 51131 w 743709"/>
              <a:gd name="connsiteY1233" fmla="*/ 627932 h 1614085"/>
              <a:gd name="connsiteX1234" fmla="*/ 48616 w 743709"/>
              <a:gd name="connsiteY1234" fmla="*/ 620279 h 1614085"/>
              <a:gd name="connsiteX1235" fmla="*/ 45054 w 743709"/>
              <a:gd name="connsiteY1235" fmla="*/ 610739 h 1614085"/>
              <a:gd name="connsiteX1236" fmla="*/ 42749 w 743709"/>
              <a:gd name="connsiteY1236" fmla="*/ 601828 h 1614085"/>
              <a:gd name="connsiteX1237" fmla="*/ 41910 w 743709"/>
              <a:gd name="connsiteY1237" fmla="*/ 596796 h 1614085"/>
              <a:gd name="connsiteX1238" fmla="*/ 40444 w 743709"/>
              <a:gd name="connsiteY1238" fmla="*/ 591239 h 1614085"/>
              <a:gd name="connsiteX1239" fmla="*/ 37719 w 743709"/>
              <a:gd name="connsiteY1239" fmla="*/ 585054 h 1614085"/>
              <a:gd name="connsiteX1240" fmla="*/ 37615 w 743709"/>
              <a:gd name="connsiteY1240" fmla="*/ 583272 h 1614085"/>
              <a:gd name="connsiteX1241" fmla="*/ 36881 w 743709"/>
              <a:gd name="connsiteY1241" fmla="*/ 580860 h 1614085"/>
              <a:gd name="connsiteX1242" fmla="*/ 37719 w 743709"/>
              <a:gd name="connsiteY1242" fmla="*/ 580860 h 1614085"/>
              <a:gd name="connsiteX1243" fmla="*/ 40548 w 743709"/>
              <a:gd name="connsiteY1243" fmla="*/ 585368 h 1614085"/>
              <a:gd name="connsiteX1244" fmla="*/ 42749 w 743709"/>
              <a:gd name="connsiteY1244" fmla="*/ 589247 h 1614085"/>
              <a:gd name="connsiteX1245" fmla="*/ 48302 w 743709"/>
              <a:gd name="connsiteY1245" fmla="*/ 596691 h 1614085"/>
              <a:gd name="connsiteX1246" fmla="*/ 54483 w 743709"/>
              <a:gd name="connsiteY1246" fmla="*/ 603505 h 1614085"/>
              <a:gd name="connsiteX1247" fmla="*/ 57941 w 743709"/>
              <a:gd name="connsiteY1247" fmla="*/ 607279 h 1614085"/>
              <a:gd name="connsiteX1248" fmla="*/ 62027 w 743709"/>
              <a:gd name="connsiteY1248" fmla="*/ 611053 h 1614085"/>
              <a:gd name="connsiteX1249" fmla="*/ 75438 w 743709"/>
              <a:gd name="connsiteY1249" fmla="*/ 619440 h 1614085"/>
              <a:gd name="connsiteX1250" fmla="*/ 93041 w 743709"/>
              <a:gd name="connsiteY1250" fmla="*/ 623634 h 1614085"/>
              <a:gd name="connsiteX1251" fmla="*/ 112317 w 743709"/>
              <a:gd name="connsiteY1251" fmla="*/ 625731 h 1614085"/>
              <a:gd name="connsiteX1252" fmla="*/ 131578 w 743709"/>
              <a:gd name="connsiteY1252" fmla="*/ 625311 h 1614085"/>
              <a:gd name="connsiteX1253" fmla="*/ 142211 w 743709"/>
              <a:gd name="connsiteY1253" fmla="*/ 623844 h 1614085"/>
              <a:gd name="connsiteX1254" fmla="*/ 154157 w 743709"/>
              <a:gd name="connsiteY1254" fmla="*/ 621118 h 1614085"/>
              <a:gd name="connsiteX1255" fmla="*/ 167708 w 743709"/>
              <a:gd name="connsiteY1255" fmla="*/ 614408 h 1614085"/>
              <a:gd name="connsiteX1256" fmla="*/ 181871 w 743709"/>
              <a:gd name="connsiteY1256" fmla="*/ 607699 h 1614085"/>
              <a:gd name="connsiteX1257" fmla="*/ 199840 w 743709"/>
              <a:gd name="connsiteY1257" fmla="*/ 597844 h 1614085"/>
              <a:gd name="connsiteX1258" fmla="*/ 217886 w 743709"/>
              <a:gd name="connsiteY1258" fmla="*/ 586731 h 1614085"/>
              <a:gd name="connsiteX1259" fmla="*/ 230479 w 743709"/>
              <a:gd name="connsiteY1259" fmla="*/ 576772 h 1614085"/>
              <a:gd name="connsiteX1260" fmla="*/ 243039 w 743709"/>
              <a:gd name="connsiteY1260" fmla="*/ 567441 h 1614085"/>
              <a:gd name="connsiteX1261" fmla="*/ 268456 w 743709"/>
              <a:gd name="connsiteY1261" fmla="*/ 542804 h 1614085"/>
              <a:gd name="connsiteX1262" fmla="*/ 290778 w 743709"/>
              <a:gd name="connsiteY1262" fmla="*/ 516280 h 1614085"/>
              <a:gd name="connsiteX1263" fmla="*/ 300109 w 743709"/>
              <a:gd name="connsiteY1263" fmla="*/ 505482 h 1614085"/>
              <a:gd name="connsiteX1264" fmla="*/ 310069 w 743709"/>
              <a:gd name="connsiteY1264" fmla="*/ 492797 h 1614085"/>
              <a:gd name="connsiteX1265" fmla="*/ 318666 w 743709"/>
              <a:gd name="connsiteY1265" fmla="*/ 480216 h 1614085"/>
              <a:gd name="connsiteX1266" fmla="*/ 328521 w 743709"/>
              <a:gd name="connsiteY1266" fmla="*/ 467636 h 1614085"/>
              <a:gd name="connsiteX1267" fmla="*/ 329255 w 743709"/>
              <a:gd name="connsiteY1267" fmla="*/ 464910 h 1614085"/>
              <a:gd name="connsiteX1268" fmla="*/ 329360 w 743709"/>
              <a:gd name="connsiteY1268" fmla="*/ 460926 h 1614085"/>
              <a:gd name="connsiteX1269" fmla="*/ 329360 w 743709"/>
              <a:gd name="connsiteY1269" fmla="*/ 460097 h 1614085"/>
              <a:gd name="connsiteX1270" fmla="*/ 324013 w 743709"/>
              <a:gd name="connsiteY1270" fmla="*/ 459579 h 1614085"/>
              <a:gd name="connsiteX1271" fmla="*/ 319295 w 743709"/>
              <a:gd name="connsiteY1271" fmla="*/ 460926 h 1614085"/>
              <a:gd name="connsiteX1272" fmla="*/ 313424 w 743709"/>
              <a:gd name="connsiteY1272" fmla="*/ 463443 h 1614085"/>
              <a:gd name="connsiteX1273" fmla="*/ 309230 w 743709"/>
              <a:gd name="connsiteY1273" fmla="*/ 464281 h 1614085"/>
              <a:gd name="connsiteX1274" fmla="*/ 305037 w 743709"/>
              <a:gd name="connsiteY1274" fmla="*/ 465120 h 1614085"/>
              <a:gd name="connsiteX1275" fmla="*/ 300214 w 743709"/>
              <a:gd name="connsiteY1275" fmla="*/ 466797 h 1614085"/>
              <a:gd name="connsiteX1276" fmla="*/ 296649 w 743709"/>
              <a:gd name="connsiteY1276" fmla="*/ 468475 h 1614085"/>
              <a:gd name="connsiteX1277" fmla="*/ 293714 w 743709"/>
              <a:gd name="connsiteY1277" fmla="*/ 468999 h 1614085"/>
              <a:gd name="connsiteX1278" fmla="*/ 290778 w 743709"/>
              <a:gd name="connsiteY1278" fmla="*/ 470152 h 1614085"/>
              <a:gd name="connsiteX1279" fmla="*/ 281552 w 743709"/>
              <a:gd name="connsiteY1279" fmla="*/ 472668 h 1614085"/>
              <a:gd name="connsiteX1280" fmla="*/ 273270 w 743709"/>
              <a:gd name="connsiteY1280" fmla="*/ 475499 h 1614085"/>
              <a:gd name="connsiteX1281" fmla="*/ 265617 w 743709"/>
              <a:gd name="connsiteY1281" fmla="*/ 477700 h 1614085"/>
              <a:gd name="connsiteX1282" fmla="*/ 257229 w 743709"/>
              <a:gd name="connsiteY1282" fmla="*/ 479378 h 1614085"/>
              <a:gd name="connsiteX1283" fmla="*/ 252302 w 743709"/>
              <a:gd name="connsiteY1283" fmla="*/ 481684 h 1614085"/>
              <a:gd name="connsiteX1284" fmla="*/ 248003 w 743709"/>
              <a:gd name="connsiteY1284" fmla="*/ 482733 h 1614085"/>
              <a:gd name="connsiteX1285" fmla="*/ 244794 w 743709"/>
              <a:gd name="connsiteY1285" fmla="*/ 483466 h 1614085"/>
              <a:gd name="connsiteX1286" fmla="*/ 242214 w 743709"/>
              <a:gd name="connsiteY1286" fmla="*/ 483571 h 1614085"/>
              <a:gd name="connsiteX1287" fmla="*/ 239615 w 743709"/>
              <a:gd name="connsiteY1287" fmla="*/ 483991 h 1614085"/>
              <a:gd name="connsiteX1288" fmla="*/ 236364 w 743709"/>
              <a:gd name="connsiteY1288" fmla="*/ 484410 h 1614085"/>
              <a:gd name="connsiteX1289" fmla="*/ 229015 w 743709"/>
              <a:gd name="connsiteY1289" fmla="*/ 485039 h 1614085"/>
              <a:gd name="connsiteX1290" fmla="*/ 220406 w 743709"/>
              <a:gd name="connsiteY1290" fmla="*/ 484410 h 1614085"/>
              <a:gd name="connsiteX1291" fmla="*/ 206757 w 743709"/>
              <a:gd name="connsiteY1291" fmla="*/ 483047 h 1614085"/>
              <a:gd name="connsiteX1292" fmla="*/ 194368 w 743709"/>
              <a:gd name="connsiteY1292" fmla="*/ 478539 h 1614085"/>
              <a:gd name="connsiteX1293" fmla="*/ 188716 w 743709"/>
              <a:gd name="connsiteY1293" fmla="*/ 472459 h 1614085"/>
              <a:gd name="connsiteX1294" fmla="*/ 189329 w 743709"/>
              <a:gd name="connsiteY1294" fmla="*/ 465120 h 1614085"/>
              <a:gd name="connsiteX1295" fmla="*/ 194683 w 743709"/>
              <a:gd name="connsiteY1295" fmla="*/ 459999 h 1614085"/>
              <a:gd name="connsiteX1296" fmla="*/ 201928 w 743709"/>
              <a:gd name="connsiteY1296" fmla="*/ 456779 h 1614085"/>
              <a:gd name="connsiteX1297" fmla="*/ 206757 w 743709"/>
              <a:gd name="connsiteY1297" fmla="*/ 453149 h 1614085"/>
              <a:gd name="connsiteX1298" fmla="*/ 212846 w 743709"/>
              <a:gd name="connsiteY1298" fmla="*/ 450134 h 1614085"/>
              <a:gd name="connsiteX1299" fmla="*/ 217886 w 743709"/>
              <a:gd name="connsiteY1299" fmla="*/ 450134 h 1614085"/>
              <a:gd name="connsiteX1300" fmla="*/ 215786 w 743709"/>
              <a:gd name="connsiteY1300" fmla="*/ 451490 h 1614085"/>
              <a:gd name="connsiteX1301" fmla="*/ 213686 w 743709"/>
              <a:gd name="connsiteY1301" fmla="*/ 453461 h 1614085"/>
              <a:gd name="connsiteX1302" fmla="*/ 209907 w 743709"/>
              <a:gd name="connsiteY1302" fmla="*/ 455639 h 1614085"/>
              <a:gd name="connsiteX1303" fmla="*/ 206127 w 743709"/>
              <a:gd name="connsiteY1303" fmla="*/ 458438 h 1614085"/>
              <a:gd name="connsiteX1304" fmla="*/ 206127 w 743709"/>
              <a:gd name="connsiteY1304" fmla="*/ 465543 h 1614085"/>
              <a:gd name="connsiteX1305" fmla="*/ 211167 w 743709"/>
              <a:gd name="connsiteY1305" fmla="*/ 470152 h 1614085"/>
              <a:gd name="connsiteX1306" fmla="*/ 216206 w 743709"/>
              <a:gd name="connsiteY1306" fmla="*/ 469313 h 1614085"/>
              <a:gd name="connsiteX1307" fmla="*/ 221246 w 743709"/>
              <a:gd name="connsiteY1307" fmla="*/ 468475 h 1614085"/>
              <a:gd name="connsiteX1308" fmla="*/ 247165 w 743709"/>
              <a:gd name="connsiteY1308" fmla="*/ 457608 h 1614085"/>
              <a:gd name="connsiteX1309" fmla="*/ 268971 w 743709"/>
              <a:gd name="connsiteY1309" fmla="*/ 447617 h 1614085"/>
              <a:gd name="connsiteX1310" fmla="*/ 280294 w 743709"/>
              <a:gd name="connsiteY1310" fmla="*/ 442898 h 1614085"/>
              <a:gd name="connsiteX1311" fmla="*/ 291617 w 743709"/>
              <a:gd name="connsiteY1311" fmla="*/ 437550 h 1614085"/>
              <a:gd name="connsiteX1312" fmla="*/ 307658 w 743709"/>
              <a:gd name="connsiteY1312" fmla="*/ 429581 h 1614085"/>
              <a:gd name="connsiteX1313" fmla="*/ 324327 w 743709"/>
              <a:gd name="connsiteY1313" fmla="*/ 421611 h 1614085"/>
              <a:gd name="connsiteX1314" fmla="*/ 330094 w 743709"/>
              <a:gd name="connsiteY1314" fmla="*/ 419514 h 1614085"/>
              <a:gd name="connsiteX1315" fmla="*/ 335231 w 743709"/>
              <a:gd name="connsiteY1315" fmla="*/ 417417 h 1614085"/>
              <a:gd name="connsiteX1316" fmla="*/ 339949 w 743709"/>
              <a:gd name="connsiteY1316" fmla="*/ 412803 h 1614085"/>
              <a:gd name="connsiteX1317" fmla="*/ 340263 w 743709"/>
              <a:gd name="connsiteY1317" fmla="*/ 408189 h 1614085"/>
              <a:gd name="connsiteX1318" fmla="*/ 339005 w 743709"/>
              <a:gd name="connsiteY1318" fmla="*/ 406616 h 1614085"/>
              <a:gd name="connsiteX1319" fmla="*/ 337747 w 743709"/>
              <a:gd name="connsiteY1319" fmla="*/ 405672 h 1614085"/>
              <a:gd name="connsiteX1320" fmla="*/ 331352 w 743709"/>
              <a:gd name="connsiteY1320" fmla="*/ 408398 h 1614085"/>
              <a:gd name="connsiteX1321" fmla="*/ 324327 w 743709"/>
              <a:gd name="connsiteY1321" fmla="*/ 409866 h 1614085"/>
              <a:gd name="connsiteX1322" fmla="*/ 310069 w 743709"/>
              <a:gd name="connsiteY1322" fmla="*/ 414900 h 1614085"/>
              <a:gd name="connsiteX1323" fmla="*/ 306609 w 743709"/>
              <a:gd name="connsiteY1323" fmla="*/ 416473 h 1614085"/>
              <a:gd name="connsiteX1324" fmla="*/ 302520 w 743709"/>
              <a:gd name="connsiteY1324" fmla="*/ 417417 h 1614085"/>
              <a:gd name="connsiteX1325" fmla="*/ 285746 w 743709"/>
              <a:gd name="connsiteY1325" fmla="*/ 422450 h 1614085"/>
              <a:gd name="connsiteX1326" fmla="*/ 283964 w 743709"/>
              <a:gd name="connsiteY1326" fmla="*/ 422869 h 1614085"/>
              <a:gd name="connsiteX1327" fmla="*/ 281552 w 743709"/>
              <a:gd name="connsiteY1327" fmla="*/ 423289 h 1614085"/>
              <a:gd name="connsiteX1328" fmla="*/ 281552 w 743709"/>
              <a:gd name="connsiteY1328" fmla="*/ 422450 h 1614085"/>
              <a:gd name="connsiteX1329" fmla="*/ 290778 w 743709"/>
              <a:gd name="connsiteY1329" fmla="*/ 418256 h 1614085"/>
              <a:gd name="connsiteX1330" fmla="*/ 301787 w 743709"/>
              <a:gd name="connsiteY1330" fmla="*/ 411964 h 1614085"/>
              <a:gd name="connsiteX1331" fmla="*/ 313424 w 743709"/>
              <a:gd name="connsiteY1331" fmla="*/ 405672 h 1614085"/>
              <a:gd name="connsiteX1332" fmla="*/ 329360 w 743709"/>
              <a:gd name="connsiteY1332" fmla="*/ 398961 h 1614085"/>
              <a:gd name="connsiteX1333" fmla="*/ 334392 w 743709"/>
              <a:gd name="connsiteY1333" fmla="*/ 395920 h 1614085"/>
              <a:gd name="connsiteX1334" fmla="*/ 339424 w 743709"/>
              <a:gd name="connsiteY1334" fmla="*/ 392250 h 1614085"/>
              <a:gd name="connsiteX1335" fmla="*/ 340473 w 743709"/>
              <a:gd name="connsiteY1335" fmla="*/ 390991 h 1614085"/>
              <a:gd name="connsiteX1336" fmla="*/ 340263 w 743709"/>
              <a:gd name="connsiteY1336" fmla="*/ 389733 h 1614085"/>
              <a:gd name="connsiteX1337" fmla="*/ 342779 w 743709"/>
              <a:gd name="connsiteY1337" fmla="*/ 367921 h 1614085"/>
              <a:gd name="connsiteX1338" fmla="*/ 343199 w 743709"/>
              <a:gd name="connsiteY1338" fmla="*/ 353975 h 1614085"/>
              <a:gd name="connsiteX1339" fmla="*/ 343618 w 743709"/>
              <a:gd name="connsiteY1339" fmla="*/ 339399 h 1614085"/>
              <a:gd name="connsiteX1340" fmla="*/ 345295 w 743709"/>
              <a:gd name="connsiteY1340" fmla="*/ 331008 h 1614085"/>
              <a:gd name="connsiteX1341" fmla="*/ 345295 w 743709"/>
              <a:gd name="connsiteY1341" fmla="*/ 328502 h 1614085"/>
              <a:gd name="connsiteX1342" fmla="*/ 345610 w 743709"/>
              <a:gd name="connsiteY1342" fmla="*/ 324222 h 1614085"/>
              <a:gd name="connsiteX1343" fmla="*/ 347812 w 743709"/>
              <a:gd name="connsiteY1343" fmla="*/ 321820 h 1614085"/>
              <a:gd name="connsiteX1344" fmla="*/ 359030 w 743709"/>
              <a:gd name="connsiteY1344" fmla="*/ 320672 h 1614085"/>
              <a:gd name="connsiteX1345" fmla="*/ 369618 w 743709"/>
              <a:gd name="connsiteY1345" fmla="*/ 320150 h 1614085"/>
              <a:gd name="connsiteX1346" fmla="*/ 375489 w 743709"/>
              <a:gd name="connsiteY1346" fmla="*/ 320672 h 1614085"/>
              <a:gd name="connsiteX1347" fmla="*/ 381361 w 743709"/>
              <a:gd name="connsiteY1347" fmla="*/ 321820 h 1614085"/>
              <a:gd name="connsiteX1348" fmla="*/ 383353 w 743709"/>
              <a:gd name="connsiteY1348" fmla="*/ 324535 h 1614085"/>
              <a:gd name="connsiteX1349" fmla="*/ 384715 w 743709"/>
              <a:gd name="connsiteY1349" fmla="*/ 328502 h 1614085"/>
              <a:gd name="connsiteX1350" fmla="*/ 385554 w 743709"/>
              <a:gd name="connsiteY1350" fmla="*/ 328920 h 1614085"/>
              <a:gd name="connsiteX1351" fmla="*/ 386393 w 743709"/>
              <a:gd name="connsiteY1351" fmla="*/ 329338 h 1614085"/>
              <a:gd name="connsiteX1352" fmla="*/ 388909 w 743709"/>
              <a:gd name="connsiteY1352" fmla="*/ 328502 h 1614085"/>
              <a:gd name="connsiteX1353" fmla="*/ 391425 w 743709"/>
              <a:gd name="connsiteY1353" fmla="*/ 326814 h 1614085"/>
              <a:gd name="connsiteX1354" fmla="*/ 393103 w 743709"/>
              <a:gd name="connsiteY1354" fmla="*/ 325665 h 1614085"/>
              <a:gd name="connsiteX1355" fmla="*/ 394780 w 743709"/>
              <a:gd name="connsiteY1355" fmla="*/ 325142 h 1614085"/>
              <a:gd name="connsiteX1356" fmla="*/ 396353 w 743709"/>
              <a:gd name="connsiteY1356" fmla="*/ 326502 h 1614085"/>
              <a:gd name="connsiteX1357" fmla="*/ 397296 w 743709"/>
              <a:gd name="connsiteY1357" fmla="*/ 328493 h 1614085"/>
              <a:gd name="connsiteX1358" fmla="*/ 398449 w 743709"/>
              <a:gd name="connsiteY1358" fmla="*/ 333946 h 1614085"/>
              <a:gd name="connsiteX1359" fmla="*/ 398974 w 743709"/>
              <a:gd name="connsiteY1359" fmla="*/ 339399 h 1614085"/>
              <a:gd name="connsiteX1360" fmla="*/ 399498 w 743709"/>
              <a:gd name="connsiteY1360" fmla="*/ 345061 h 1614085"/>
              <a:gd name="connsiteX1361" fmla="*/ 400651 w 743709"/>
              <a:gd name="connsiteY1361" fmla="*/ 349465 h 1614085"/>
              <a:gd name="connsiteX1362" fmla="*/ 400651 w 743709"/>
              <a:gd name="connsiteY1362" fmla="*/ 353660 h 1614085"/>
              <a:gd name="connsiteX1363" fmla="*/ 405159 w 743709"/>
              <a:gd name="connsiteY1363" fmla="*/ 350095 h 1614085"/>
              <a:gd name="connsiteX1364" fmla="*/ 409038 w 743709"/>
              <a:gd name="connsiteY1364" fmla="*/ 347788 h 1614085"/>
              <a:gd name="connsiteX1365" fmla="*/ 432482 w 743709"/>
              <a:gd name="connsiteY1365" fmla="*/ 332682 h 1614085"/>
              <a:gd name="connsiteX1366" fmla="*/ 441581 w 743709"/>
              <a:gd name="connsiteY1366" fmla="*/ 328294 h 1614085"/>
              <a:gd name="connsiteX1367" fmla="*/ 450052 w 743709"/>
              <a:gd name="connsiteY1367" fmla="*/ 322655 h 1614085"/>
              <a:gd name="connsiteX1368" fmla="*/ 461034 w 743709"/>
              <a:gd name="connsiteY1368" fmla="*/ 315764 h 1614085"/>
              <a:gd name="connsiteX1369" fmla="*/ 472642 w 743709"/>
              <a:gd name="connsiteY1369" fmla="*/ 310126 h 1614085"/>
              <a:gd name="connsiteX1370" fmla="*/ 495284 w 743709"/>
              <a:gd name="connsiteY1370" fmla="*/ 295885 h 1614085"/>
              <a:gd name="connsiteX1371" fmla="*/ 515412 w 743709"/>
              <a:gd name="connsiteY1371" fmla="*/ 279086 h 1614085"/>
              <a:gd name="connsiteX1372" fmla="*/ 517299 w 743709"/>
              <a:gd name="connsiteY1372" fmla="*/ 275830 h 1614085"/>
              <a:gd name="connsiteX1373" fmla="*/ 517928 w 743709"/>
              <a:gd name="connsiteY1373" fmla="*/ 273204 h 1614085"/>
              <a:gd name="connsiteX1374" fmla="*/ 519081 w 743709"/>
              <a:gd name="connsiteY1374" fmla="*/ 268268 h 1614085"/>
              <a:gd name="connsiteX1375" fmla="*/ 519605 w 743709"/>
              <a:gd name="connsiteY1375" fmla="*/ 263961 h 1614085"/>
              <a:gd name="connsiteX1376" fmla="*/ 518661 w 743709"/>
              <a:gd name="connsiteY1376" fmla="*/ 259659 h 1614085"/>
              <a:gd name="connsiteX1377" fmla="*/ 514573 w 743709"/>
              <a:gd name="connsiteY1377" fmla="*/ 257252 h 1614085"/>
              <a:gd name="connsiteX1378" fmla="*/ 499163 w 743709"/>
              <a:gd name="connsiteY1378" fmla="*/ 256002 h 1614085"/>
              <a:gd name="connsiteX1379" fmla="*/ 484381 w 743709"/>
              <a:gd name="connsiteY1379" fmla="*/ 257252 h 1614085"/>
              <a:gd name="connsiteX1380" fmla="*/ 470969 w 743709"/>
              <a:gd name="connsiteY1380" fmla="*/ 259760 h 1614085"/>
              <a:gd name="connsiteX1381" fmla="*/ 468459 w 743709"/>
              <a:gd name="connsiteY1381" fmla="*/ 260285 h 1614085"/>
              <a:gd name="connsiteX1382" fmla="*/ 465949 w 743709"/>
              <a:gd name="connsiteY1382" fmla="*/ 261441 h 1614085"/>
              <a:gd name="connsiteX1383" fmla="*/ 465112 w 743709"/>
              <a:gd name="connsiteY1383" fmla="*/ 261441 h 1614085"/>
              <a:gd name="connsiteX1384" fmla="*/ 456850 w 743709"/>
              <a:gd name="connsiteY1384" fmla="*/ 262386 h 1614085"/>
              <a:gd name="connsiteX1385" fmla="*/ 449216 w 743709"/>
              <a:gd name="connsiteY1385" fmla="*/ 263961 h 1614085"/>
              <a:gd name="connsiteX1386" fmla="*/ 445869 w 743709"/>
              <a:gd name="connsiteY1386" fmla="*/ 264802 h 1614085"/>
              <a:gd name="connsiteX1387" fmla="*/ 441686 w 743709"/>
              <a:gd name="connsiteY1387" fmla="*/ 265642 h 1614085"/>
              <a:gd name="connsiteX1388" fmla="*/ 439908 w 743709"/>
              <a:gd name="connsiteY1388" fmla="*/ 266062 h 1614085"/>
              <a:gd name="connsiteX1389" fmla="*/ 437502 w 743709"/>
              <a:gd name="connsiteY1389" fmla="*/ 266482 h 1614085"/>
              <a:gd name="connsiteX1390" fmla="*/ 435829 w 743709"/>
              <a:gd name="connsiteY1390" fmla="*/ 267322 h 1614085"/>
              <a:gd name="connsiteX1391" fmla="*/ 430077 w 743709"/>
              <a:gd name="connsiteY1391" fmla="*/ 268268 h 1614085"/>
              <a:gd name="connsiteX1392" fmla="*/ 424952 w 743709"/>
              <a:gd name="connsiteY1392" fmla="*/ 269843 h 1614085"/>
              <a:gd name="connsiteX1393" fmla="*/ 420351 w 743709"/>
              <a:gd name="connsiteY1393" fmla="*/ 271524 h 1614085"/>
              <a:gd name="connsiteX1394" fmla="*/ 415748 w 743709"/>
              <a:gd name="connsiteY1394" fmla="*/ 273204 h 1614085"/>
              <a:gd name="connsiteX1395" fmla="*/ 410506 w 743709"/>
              <a:gd name="connsiteY1395" fmla="*/ 274045 h 1614085"/>
              <a:gd name="connsiteX1396" fmla="*/ 406522 w 743709"/>
              <a:gd name="connsiteY1396" fmla="*/ 274885 h 1614085"/>
              <a:gd name="connsiteX1397" fmla="*/ 394256 w 743709"/>
              <a:gd name="connsiteY1397" fmla="*/ 278386 h 1614085"/>
              <a:gd name="connsiteX1398" fmla="*/ 381361 w 743709"/>
              <a:gd name="connsiteY1398" fmla="*/ 282495 h 1614085"/>
              <a:gd name="connsiteX1399" fmla="*/ 359659 w 743709"/>
              <a:gd name="connsiteY1399" fmla="*/ 290961 h 1614085"/>
              <a:gd name="connsiteX1400" fmla="*/ 338586 w 743709"/>
              <a:gd name="connsiteY1400" fmla="*/ 300055 h 1614085"/>
              <a:gd name="connsiteX1401" fmla="*/ 312480 w 743709"/>
              <a:gd name="connsiteY1401" fmla="*/ 312599 h 1614085"/>
              <a:gd name="connsiteX1402" fmla="*/ 288262 w 743709"/>
              <a:gd name="connsiteY1402" fmla="*/ 325142 h 1614085"/>
              <a:gd name="connsiteX1403" fmla="*/ 271068 w 743709"/>
              <a:gd name="connsiteY1403" fmla="*/ 334995 h 1614085"/>
              <a:gd name="connsiteX1404" fmla="*/ 253874 w 743709"/>
              <a:gd name="connsiteY1404" fmla="*/ 346110 h 1614085"/>
              <a:gd name="connsiteX1405" fmla="*/ 239680 w 743709"/>
              <a:gd name="connsiteY1405" fmla="*/ 358064 h 1614085"/>
              <a:gd name="connsiteX1406" fmla="*/ 227965 w 743709"/>
              <a:gd name="connsiteY1406" fmla="*/ 371277 h 1614085"/>
              <a:gd name="connsiteX1407" fmla="*/ 223345 w 743709"/>
              <a:gd name="connsiteY1407" fmla="*/ 378722 h 1614085"/>
              <a:gd name="connsiteX1408" fmla="*/ 218726 w 743709"/>
              <a:gd name="connsiteY1408" fmla="*/ 385538 h 1614085"/>
              <a:gd name="connsiteX1409" fmla="*/ 213686 w 743709"/>
              <a:gd name="connsiteY1409" fmla="*/ 398961 h 1614085"/>
              <a:gd name="connsiteX1410" fmla="*/ 212951 w 743709"/>
              <a:gd name="connsiteY1410" fmla="*/ 402316 h 1614085"/>
              <a:gd name="connsiteX1411" fmla="*/ 212846 w 743709"/>
              <a:gd name="connsiteY1411" fmla="*/ 405672 h 1614085"/>
              <a:gd name="connsiteX1412" fmla="*/ 213791 w 743709"/>
              <a:gd name="connsiteY1412" fmla="*/ 412908 h 1614085"/>
              <a:gd name="connsiteX1413" fmla="*/ 215366 w 743709"/>
              <a:gd name="connsiteY1413" fmla="*/ 420772 h 1614085"/>
              <a:gd name="connsiteX1414" fmla="*/ 214841 w 743709"/>
              <a:gd name="connsiteY1414" fmla="*/ 422450 h 1614085"/>
              <a:gd name="connsiteX1415" fmla="*/ 213686 w 743709"/>
              <a:gd name="connsiteY1415" fmla="*/ 424128 h 1614085"/>
              <a:gd name="connsiteX1416" fmla="*/ 208332 w 743709"/>
              <a:gd name="connsiteY1416" fmla="*/ 432831 h 1614085"/>
              <a:gd name="connsiteX1417" fmla="*/ 203607 w 743709"/>
              <a:gd name="connsiteY1417" fmla="*/ 440906 h 1614085"/>
              <a:gd name="connsiteX1418" fmla="*/ 202453 w 743709"/>
              <a:gd name="connsiteY1418" fmla="*/ 443003 h 1614085"/>
              <a:gd name="connsiteX1419" fmla="*/ 201928 w 743709"/>
              <a:gd name="connsiteY1419" fmla="*/ 445100 h 1614085"/>
              <a:gd name="connsiteX1420" fmla="*/ 196678 w 743709"/>
              <a:gd name="connsiteY1420" fmla="*/ 448766 h 1614085"/>
              <a:gd name="connsiteX1421" fmla="*/ 192688 w 743709"/>
              <a:gd name="connsiteY1421" fmla="*/ 454291 h 1614085"/>
              <a:gd name="connsiteX1422" fmla="*/ 187992 w 743709"/>
              <a:gd name="connsiteY1422" fmla="*/ 457712 h 1614085"/>
              <a:gd name="connsiteX1423" fmla="*/ 182699 w 743709"/>
              <a:gd name="connsiteY1423" fmla="*/ 459267 h 1614085"/>
              <a:gd name="connsiteX1424" fmla="*/ 180524 w 743709"/>
              <a:gd name="connsiteY1424" fmla="*/ 459996 h 1614085"/>
              <a:gd name="connsiteX1425" fmla="*/ 180213 w 743709"/>
              <a:gd name="connsiteY1425" fmla="*/ 462604 h 1614085"/>
              <a:gd name="connsiteX1426" fmla="*/ 180314 w 743709"/>
              <a:gd name="connsiteY1426" fmla="*/ 464910 h 1614085"/>
              <a:gd name="connsiteX1427" fmla="*/ 178532 w 743709"/>
              <a:gd name="connsiteY1427" fmla="*/ 465959 h 1614085"/>
              <a:gd name="connsiteX1428" fmla="*/ 178112 w 743709"/>
              <a:gd name="connsiteY1428" fmla="*/ 465330 h 1614085"/>
              <a:gd name="connsiteX1429" fmla="*/ 177692 w 743709"/>
              <a:gd name="connsiteY1429" fmla="*/ 463443 h 1614085"/>
              <a:gd name="connsiteX1430" fmla="*/ 175275 w 743709"/>
              <a:gd name="connsiteY1430" fmla="*/ 459167 h 1614085"/>
              <a:gd name="connsiteX1431" fmla="*/ 170968 w 743709"/>
              <a:gd name="connsiteY1431" fmla="*/ 456779 h 1614085"/>
              <a:gd name="connsiteX1432" fmla="*/ 169707 w 743709"/>
              <a:gd name="connsiteY1432" fmla="*/ 456572 h 1614085"/>
              <a:gd name="connsiteX1433" fmla="*/ 168446 w 743709"/>
              <a:gd name="connsiteY1433" fmla="*/ 457608 h 1614085"/>
              <a:gd name="connsiteX1434" fmla="*/ 166029 w 743709"/>
              <a:gd name="connsiteY1434" fmla="*/ 457712 h 1614085"/>
              <a:gd name="connsiteX1435" fmla="*/ 164243 w 743709"/>
              <a:gd name="connsiteY1435" fmla="*/ 458438 h 1614085"/>
              <a:gd name="connsiteX1436" fmla="*/ 156574 w 743709"/>
              <a:gd name="connsiteY1436" fmla="*/ 458956 h 1614085"/>
              <a:gd name="connsiteX1437" fmla="*/ 150795 w 743709"/>
              <a:gd name="connsiteY1437" fmla="*/ 455120 h 1614085"/>
              <a:gd name="connsiteX1438" fmla="*/ 146382 w 743709"/>
              <a:gd name="connsiteY1438" fmla="*/ 452215 h 1614085"/>
              <a:gd name="connsiteX1439" fmla="*/ 143230 w 743709"/>
              <a:gd name="connsiteY1439" fmla="*/ 449295 h 1614085"/>
              <a:gd name="connsiteX1440" fmla="*/ 139895 w 743709"/>
              <a:gd name="connsiteY1440" fmla="*/ 445939 h 1614085"/>
              <a:gd name="connsiteX1441" fmla="*/ 137816 w 743709"/>
              <a:gd name="connsiteY1441" fmla="*/ 446673 h 1614085"/>
              <a:gd name="connsiteX1442" fmla="*/ 135736 w 743709"/>
              <a:gd name="connsiteY1442" fmla="*/ 446778 h 1614085"/>
              <a:gd name="connsiteX1443" fmla="*/ 133345 w 743709"/>
              <a:gd name="connsiteY1443" fmla="*/ 446568 h 1614085"/>
              <a:gd name="connsiteX1444" fmla="*/ 131578 w 743709"/>
              <a:gd name="connsiteY1444" fmla="*/ 445100 h 1614085"/>
              <a:gd name="connsiteX1445" fmla="*/ 127300 w 743709"/>
              <a:gd name="connsiteY1445" fmla="*/ 440382 h 1614085"/>
              <a:gd name="connsiteX1446" fmla="*/ 124892 w 743709"/>
              <a:gd name="connsiteY1446" fmla="*/ 435034 h 1614085"/>
              <a:gd name="connsiteX1447" fmla="*/ 128245 w 743709"/>
              <a:gd name="connsiteY1447" fmla="*/ 409866 h 1614085"/>
              <a:gd name="connsiteX1448" fmla="*/ 129186 w 743709"/>
              <a:gd name="connsiteY1448" fmla="*/ 401687 h 1614085"/>
              <a:gd name="connsiteX1449" fmla="*/ 130747 w 743709"/>
              <a:gd name="connsiteY1449" fmla="*/ 394766 h 1614085"/>
              <a:gd name="connsiteX1450" fmla="*/ 131370 w 743709"/>
              <a:gd name="connsiteY1450" fmla="*/ 386063 h 1614085"/>
              <a:gd name="connsiteX1451" fmla="*/ 133242 w 743709"/>
              <a:gd name="connsiteY1451" fmla="*/ 377988 h 1614085"/>
              <a:gd name="connsiteX1452" fmla="*/ 133242 w 743709"/>
              <a:gd name="connsiteY1452" fmla="*/ 376310 h 1614085"/>
              <a:gd name="connsiteX1453" fmla="*/ 133761 w 743709"/>
              <a:gd name="connsiteY1453" fmla="*/ 365300 h 1614085"/>
              <a:gd name="connsiteX1454" fmla="*/ 134905 w 743709"/>
              <a:gd name="connsiteY1454" fmla="*/ 353660 h 1614085"/>
              <a:gd name="connsiteX1455" fmla="*/ 137400 w 743709"/>
              <a:gd name="connsiteY1455" fmla="*/ 336882 h 1614085"/>
              <a:gd name="connsiteX1456" fmla="*/ 137400 w 743709"/>
              <a:gd name="connsiteY1456" fmla="*/ 335204 h 1614085"/>
              <a:gd name="connsiteX1457" fmla="*/ 139895 w 743709"/>
              <a:gd name="connsiteY1457" fmla="*/ 302609 h 1614085"/>
              <a:gd name="connsiteX1458" fmla="*/ 141766 w 743709"/>
              <a:gd name="connsiteY1458" fmla="*/ 281291 h 1614085"/>
              <a:gd name="connsiteX1459" fmla="*/ 142390 w 743709"/>
              <a:gd name="connsiteY1459" fmla="*/ 260600 h 1614085"/>
              <a:gd name="connsiteX1460" fmla="*/ 141454 w 743709"/>
              <a:gd name="connsiteY1460" fmla="*/ 256524 h 1614085"/>
              <a:gd name="connsiteX1461" fmla="*/ 139895 w 743709"/>
              <a:gd name="connsiteY1461" fmla="*/ 253083 h 1614085"/>
              <a:gd name="connsiteX1462" fmla="*/ 138231 w 743709"/>
              <a:gd name="connsiteY1462" fmla="*/ 251416 h 1614085"/>
              <a:gd name="connsiteX1463" fmla="*/ 133969 w 743709"/>
              <a:gd name="connsiteY1463" fmla="*/ 251416 h 1614085"/>
              <a:gd name="connsiteX1464" fmla="*/ 129083 w 743709"/>
              <a:gd name="connsiteY1464" fmla="*/ 253917 h 1614085"/>
              <a:gd name="connsiteX1465" fmla="*/ 130643 w 743709"/>
              <a:gd name="connsiteY1465" fmla="*/ 249705 h 1614085"/>
              <a:gd name="connsiteX1466" fmla="*/ 134073 w 743709"/>
              <a:gd name="connsiteY1466" fmla="*/ 248024 h 1614085"/>
              <a:gd name="connsiteX1467" fmla="*/ 140421 w 743709"/>
              <a:gd name="connsiteY1467" fmla="*/ 246977 h 1614085"/>
              <a:gd name="connsiteX1468" fmla="*/ 147433 w 743709"/>
              <a:gd name="connsiteY1468" fmla="*/ 247187 h 1614085"/>
              <a:gd name="connsiteX1469" fmla="*/ 153422 w 743709"/>
              <a:gd name="connsiteY1469" fmla="*/ 249180 h 1614085"/>
              <a:gd name="connsiteX1470" fmla="*/ 157519 w 743709"/>
              <a:gd name="connsiteY1470" fmla="*/ 253063 h 1614085"/>
              <a:gd name="connsiteX1471" fmla="*/ 170127 w 743709"/>
              <a:gd name="connsiteY1471" fmla="*/ 268180 h 1614085"/>
              <a:gd name="connsiteX1472" fmla="*/ 181746 w 743709"/>
              <a:gd name="connsiteY1472" fmla="*/ 290532 h 1614085"/>
              <a:gd name="connsiteX1473" fmla="*/ 190169 w 743709"/>
              <a:gd name="connsiteY1473" fmla="*/ 313467 h 1614085"/>
              <a:gd name="connsiteX1474" fmla="*/ 194368 w 743709"/>
              <a:gd name="connsiteY1474" fmla="*/ 327673 h 1614085"/>
              <a:gd name="connsiteX1475" fmla="*/ 198568 w 743709"/>
              <a:gd name="connsiteY1475" fmla="*/ 341910 h 1614085"/>
              <a:gd name="connsiteX1476" fmla="*/ 201403 w 743709"/>
              <a:gd name="connsiteY1476" fmla="*/ 348832 h 1614085"/>
              <a:gd name="connsiteX1477" fmla="*/ 203607 w 743709"/>
              <a:gd name="connsiteY1477" fmla="*/ 357011 h 1614085"/>
              <a:gd name="connsiteX1478" fmla="*/ 212846 w 743709"/>
              <a:gd name="connsiteY1478" fmla="*/ 349461 h 1614085"/>
              <a:gd name="connsiteX1479" fmla="*/ 224290 w 743709"/>
              <a:gd name="connsiteY1479" fmla="*/ 340652 h 1614085"/>
              <a:gd name="connsiteX1480" fmla="*/ 236364 w 743709"/>
              <a:gd name="connsiteY1480" fmla="*/ 331844 h 1614085"/>
              <a:gd name="connsiteX1481" fmla="*/ 256823 w 743709"/>
              <a:gd name="connsiteY1481" fmla="*/ 320150 h 1614085"/>
              <a:gd name="connsiteX1482" fmla="*/ 277359 w 743709"/>
              <a:gd name="connsiteY1482" fmla="*/ 308456 h 1614085"/>
              <a:gd name="connsiteX1483" fmla="*/ 305037 w 743709"/>
              <a:gd name="connsiteY1483" fmla="*/ 295054 h 1614085"/>
              <a:gd name="connsiteX1484" fmla="*/ 305980 w 743709"/>
              <a:gd name="connsiteY1484" fmla="*/ 293795 h 1614085"/>
              <a:gd name="connsiteX1485" fmla="*/ 307553 w 743709"/>
              <a:gd name="connsiteY1485" fmla="*/ 292535 h 1614085"/>
              <a:gd name="connsiteX1486" fmla="*/ 301891 w 743709"/>
              <a:gd name="connsiteY1486" fmla="*/ 292010 h 1614085"/>
              <a:gd name="connsiteX1487" fmla="*/ 297488 w 743709"/>
              <a:gd name="connsiteY1487" fmla="*/ 293375 h 1614085"/>
              <a:gd name="connsiteX1488" fmla="*/ 297069 w 743709"/>
              <a:gd name="connsiteY1488" fmla="*/ 294110 h 1614085"/>
              <a:gd name="connsiteX1489" fmla="*/ 296649 w 743709"/>
              <a:gd name="connsiteY1489" fmla="*/ 294215 h 1614085"/>
              <a:gd name="connsiteX1490" fmla="*/ 279875 w 743709"/>
              <a:gd name="connsiteY1490" fmla="*/ 294215 h 1614085"/>
              <a:gd name="connsiteX1491" fmla="*/ 260596 w 743709"/>
              <a:gd name="connsiteY1491" fmla="*/ 296839 h 1614085"/>
              <a:gd name="connsiteX1492" fmla="*/ 241389 w 743709"/>
              <a:gd name="connsiteY1492" fmla="*/ 297574 h 1614085"/>
              <a:gd name="connsiteX1493" fmla="*/ 240457 w 743709"/>
              <a:gd name="connsiteY1493" fmla="*/ 297364 h 1614085"/>
              <a:gd name="connsiteX1494" fmla="*/ 238884 w 743709"/>
              <a:gd name="connsiteY1494" fmla="*/ 295894 h 1614085"/>
              <a:gd name="connsiteX1495" fmla="*/ 248003 w 743709"/>
              <a:gd name="connsiteY1495" fmla="*/ 294215 h 1614085"/>
              <a:gd name="connsiteX1496" fmla="*/ 259221 w 743709"/>
              <a:gd name="connsiteY1496" fmla="*/ 290225 h 1614085"/>
              <a:gd name="connsiteX1497" fmla="*/ 269810 w 743709"/>
              <a:gd name="connsiteY1497" fmla="*/ 284976 h 1614085"/>
              <a:gd name="connsiteX1498" fmla="*/ 291512 w 743709"/>
              <a:gd name="connsiteY1498" fmla="*/ 270069 h 1614085"/>
              <a:gd name="connsiteX1499" fmla="*/ 312585 w 743709"/>
              <a:gd name="connsiteY1499" fmla="*/ 253902 h 1614085"/>
              <a:gd name="connsiteX1500" fmla="*/ 314367 w 743709"/>
              <a:gd name="connsiteY1500" fmla="*/ 252643 h 1614085"/>
              <a:gd name="connsiteX1501" fmla="*/ 316779 w 743709"/>
              <a:gd name="connsiteY1501" fmla="*/ 251383 h 1614085"/>
              <a:gd name="connsiteX1502" fmla="*/ 329360 w 743709"/>
              <a:gd name="connsiteY1502" fmla="*/ 241327 h 1614085"/>
              <a:gd name="connsiteX1503" fmla="*/ 345820 w 743709"/>
              <a:gd name="connsiteY1503" fmla="*/ 224168 h 1614085"/>
              <a:gd name="connsiteX1504" fmla="*/ 360392 w 743709"/>
              <a:gd name="connsiteY1504" fmla="*/ 207008 h 1614085"/>
              <a:gd name="connsiteX1505" fmla="*/ 366368 w 743709"/>
              <a:gd name="connsiteY1505" fmla="*/ 197173 h 1614085"/>
              <a:gd name="connsiteX1506" fmla="*/ 372973 w 743709"/>
              <a:gd name="connsiteY1506" fmla="*/ 188593 h 1614085"/>
              <a:gd name="connsiteX1507" fmla="*/ 373288 w 743709"/>
              <a:gd name="connsiteY1507" fmla="*/ 187233 h 1614085"/>
              <a:gd name="connsiteX1508" fmla="*/ 372973 w 743709"/>
              <a:gd name="connsiteY1508" fmla="*/ 185245 h 1614085"/>
              <a:gd name="connsiteX1509" fmla="*/ 369618 w 743709"/>
              <a:gd name="connsiteY1509" fmla="*/ 185245 h 1614085"/>
              <a:gd name="connsiteX1510" fmla="*/ 361126 w 743709"/>
              <a:gd name="connsiteY1510" fmla="*/ 188593 h 1614085"/>
              <a:gd name="connsiteX1511" fmla="*/ 352005 w 743709"/>
              <a:gd name="connsiteY1511" fmla="*/ 191941 h 1614085"/>
              <a:gd name="connsiteX1512" fmla="*/ 349489 w 743709"/>
              <a:gd name="connsiteY1512" fmla="*/ 192778 h 1614085"/>
              <a:gd name="connsiteX1513" fmla="*/ 340787 w 743709"/>
              <a:gd name="connsiteY1513" fmla="*/ 194662 h 1614085"/>
              <a:gd name="connsiteX1514" fmla="*/ 332715 w 743709"/>
              <a:gd name="connsiteY1514" fmla="*/ 197801 h 1614085"/>
              <a:gd name="connsiteX1515" fmla="*/ 321497 w 743709"/>
              <a:gd name="connsiteY1515" fmla="*/ 201253 h 1614085"/>
              <a:gd name="connsiteX1516" fmla="*/ 310908 w 743709"/>
              <a:gd name="connsiteY1516" fmla="*/ 205334 h 1614085"/>
              <a:gd name="connsiteX1517" fmla="*/ 307029 w 743709"/>
              <a:gd name="connsiteY1517" fmla="*/ 206904 h 1614085"/>
              <a:gd name="connsiteX1518" fmla="*/ 305037 w 743709"/>
              <a:gd name="connsiteY1518" fmla="*/ 210356 h 1614085"/>
              <a:gd name="connsiteX1519" fmla="*/ 300004 w 743709"/>
              <a:gd name="connsiteY1519" fmla="*/ 222075 h 1614085"/>
              <a:gd name="connsiteX1520" fmla="*/ 294972 w 743709"/>
              <a:gd name="connsiteY1520" fmla="*/ 236305 h 1614085"/>
              <a:gd name="connsiteX1521" fmla="*/ 292980 w 743709"/>
              <a:gd name="connsiteY1521" fmla="*/ 238921 h 1614085"/>
              <a:gd name="connsiteX1522" fmla="*/ 291617 w 743709"/>
              <a:gd name="connsiteY1522" fmla="*/ 242164 h 1614085"/>
              <a:gd name="connsiteX1523" fmla="*/ 281552 w 743709"/>
              <a:gd name="connsiteY1523" fmla="*/ 252223 h 1614085"/>
              <a:gd name="connsiteX1524" fmla="*/ 277568 w 743709"/>
              <a:gd name="connsiteY1524" fmla="*/ 255687 h 1614085"/>
              <a:gd name="connsiteX1525" fmla="*/ 272326 w 743709"/>
              <a:gd name="connsiteY1525" fmla="*/ 257262 h 1614085"/>
              <a:gd name="connsiteX1526" fmla="*/ 271592 w 743709"/>
              <a:gd name="connsiteY1526" fmla="*/ 259151 h 1614085"/>
              <a:gd name="connsiteX1527" fmla="*/ 271488 w 743709"/>
              <a:gd name="connsiteY1527" fmla="*/ 262301 h 1614085"/>
              <a:gd name="connsiteX1528" fmla="*/ 269810 w 743709"/>
              <a:gd name="connsiteY1528" fmla="*/ 257682 h 1614085"/>
              <a:gd name="connsiteX1529" fmla="*/ 268133 w 743709"/>
              <a:gd name="connsiteY1529" fmla="*/ 255582 h 1614085"/>
              <a:gd name="connsiteX1530" fmla="*/ 265197 w 743709"/>
              <a:gd name="connsiteY1530" fmla="*/ 254952 h 1614085"/>
              <a:gd name="connsiteX1531" fmla="*/ 262262 w 743709"/>
              <a:gd name="connsiteY1531" fmla="*/ 255582 h 1614085"/>
              <a:gd name="connsiteX1532" fmla="*/ 255657 w 743709"/>
              <a:gd name="connsiteY1532" fmla="*/ 255582 h 1614085"/>
              <a:gd name="connsiteX1533" fmla="*/ 249681 w 743709"/>
              <a:gd name="connsiteY1533" fmla="*/ 253063 h 1614085"/>
              <a:gd name="connsiteX1534" fmla="*/ 245935 w 743709"/>
              <a:gd name="connsiteY1534" fmla="*/ 249180 h 1614085"/>
              <a:gd name="connsiteX1535" fmla="*/ 239724 w 743709"/>
              <a:gd name="connsiteY1535" fmla="*/ 247187 h 1614085"/>
              <a:gd name="connsiteX1536" fmla="*/ 235209 w 743709"/>
              <a:gd name="connsiteY1536" fmla="*/ 244737 h 1614085"/>
              <a:gd name="connsiteX1537" fmla="*/ 233844 w 743709"/>
              <a:gd name="connsiteY1537" fmla="*/ 239742 h 1614085"/>
              <a:gd name="connsiteX1538" fmla="*/ 233004 w 743709"/>
              <a:gd name="connsiteY1538" fmla="*/ 234612 h 1614085"/>
              <a:gd name="connsiteX1539" fmla="*/ 232164 w 743709"/>
              <a:gd name="connsiteY1539" fmla="*/ 228850 h 1614085"/>
              <a:gd name="connsiteX1540" fmla="*/ 231325 w 743709"/>
              <a:gd name="connsiteY1540" fmla="*/ 226335 h 1614085"/>
              <a:gd name="connsiteX1541" fmla="*/ 227965 w 743709"/>
              <a:gd name="connsiteY1541" fmla="*/ 226335 h 1614085"/>
              <a:gd name="connsiteX1542" fmla="*/ 223765 w 743709"/>
              <a:gd name="connsiteY1542" fmla="*/ 227488 h 1614085"/>
              <a:gd name="connsiteX1543" fmla="*/ 219566 w 743709"/>
              <a:gd name="connsiteY1543" fmla="*/ 228012 h 1614085"/>
              <a:gd name="connsiteX1544" fmla="*/ 219566 w 743709"/>
              <a:gd name="connsiteY1544" fmla="*/ 227173 h 1614085"/>
              <a:gd name="connsiteX1545" fmla="*/ 223765 w 743709"/>
              <a:gd name="connsiteY1545" fmla="*/ 226021 h 1614085"/>
              <a:gd name="connsiteX1546" fmla="*/ 227965 w 743709"/>
              <a:gd name="connsiteY1546" fmla="*/ 225497 h 1614085"/>
              <a:gd name="connsiteX1547" fmla="*/ 229960 w 743709"/>
              <a:gd name="connsiteY1547" fmla="*/ 224763 h 1614085"/>
              <a:gd name="connsiteX1548" fmla="*/ 231325 w 743709"/>
              <a:gd name="connsiteY1548" fmla="*/ 224659 h 1614085"/>
              <a:gd name="connsiteX1549" fmla="*/ 232059 w 743709"/>
              <a:gd name="connsiteY1549" fmla="*/ 222982 h 1614085"/>
              <a:gd name="connsiteX1550" fmla="*/ 232164 w 743709"/>
              <a:gd name="connsiteY1550" fmla="*/ 221306 h 1614085"/>
              <a:gd name="connsiteX1551" fmla="*/ 230485 w 743709"/>
              <a:gd name="connsiteY1551" fmla="*/ 221306 h 1614085"/>
              <a:gd name="connsiteX1552" fmla="*/ 213686 w 743709"/>
              <a:gd name="connsiteY1552" fmla="*/ 223821 h 1614085"/>
              <a:gd name="connsiteX1553" fmla="*/ 197844 w 743709"/>
              <a:gd name="connsiteY1553" fmla="*/ 224659 h 1614085"/>
              <a:gd name="connsiteX1554" fmla="*/ 182699 w 743709"/>
              <a:gd name="connsiteY1554" fmla="*/ 225497 h 1614085"/>
              <a:gd name="connsiteX1555" fmla="*/ 158360 w 743709"/>
              <a:gd name="connsiteY1555" fmla="*/ 225497 h 1614085"/>
              <a:gd name="connsiteX1556" fmla="*/ 147964 w 743709"/>
              <a:gd name="connsiteY1556" fmla="*/ 222668 h 1614085"/>
              <a:gd name="connsiteX1557" fmla="*/ 138231 w 743709"/>
              <a:gd name="connsiteY1557" fmla="*/ 217953 h 1614085"/>
              <a:gd name="connsiteX1558" fmla="*/ 129915 w 743709"/>
              <a:gd name="connsiteY1558" fmla="*/ 212086 h 1614085"/>
              <a:gd name="connsiteX1559" fmla="*/ 125939 w 743709"/>
              <a:gd name="connsiteY1559" fmla="*/ 206114 h 1614085"/>
              <a:gd name="connsiteX1560" fmla="*/ 125730 w 743709"/>
              <a:gd name="connsiteY1560" fmla="*/ 199513 h 1614085"/>
              <a:gd name="connsiteX1561" fmla="*/ 128870 w 743709"/>
              <a:gd name="connsiteY1561" fmla="*/ 194798 h 1614085"/>
              <a:gd name="connsiteX1562" fmla="*/ 130747 w 743709"/>
              <a:gd name="connsiteY1562" fmla="*/ 189454 h 1614085"/>
              <a:gd name="connsiteX1563" fmla="*/ 133865 w 743709"/>
              <a:gd name="connsiteY1563" fmla="*/ 192807 h 1614085"/>
              <a:gd name="connsiteX1564" fmla="*/ 135736 w 743709"/>
              <a:gd name="connsiteY1564" fmla="*/ 196160 h 1614085"/>
              <a:gd name="connsiteX1565" fmla="*/ 147340 w 743709"/>
              <a:gd name="connsiteY1565" fmla="*/ 204647 h 1614085"/>
              <a:gd name="connsiteX1566" fmla="*/ 163403 w 743709"/>
              <a:gd name="connsiteY1566" fmla="*/ 203704 h 1614085"/>
              <a:gd name="connsiteX1567" fmla="*/ 172227 w 743709"/>
              <a:gd name="connsiteY1567" fmla="*/ 201189 h 1614085"/>
              <a:gd name="connsiteX1568" fmla="*/ 181042 w 743709"/>
              <a:gd name="connsiteY1568" fmla="*/ 198675 h 1614085"/>
              <a:gd name="connsiteX1569" fmla="*/ 185185 w 743709"/>
              <a:gd name="connsiteY1569" fmla="*/ 198675 h 1614085"/>
              <a:gd name="connsiteX1570" fmla="*/ 190079 w 743709"/>
              <a:gd name="connsiteY1570" fmla="*/ 197103 h 1614085"/>
              <a:gd name="connsiteX1571" fmla="*/ 196888 w 743709"/>
              <a:gd name="connsiteY1571" fmla="*/ 196160 h 1614085"/>
              <a:gd name="connsiteX1572" fmla="*/ 211587 w 743709"/>
              <a:gd name="connsiteY1572" fmla="*/ 189454 h 1614085"/>
              <a:gd name="connsiteX1573" fmla="*/ 226285 w 743709"/>
              <a:gd name="connsiteY1573" fmla="*/ 182749 h 1614085"/>
              <a:gd name="connsiteX1574" fmla="*/ 233004 w 743709"/>
              <a:gd name="connsiteY1574" fmla="*/ 181072 h 1614085"/>
              <a:gd name="connsiteX1575" fmla="*/ 235314 w 743709"/>
              <a:gd name="connsiteY1575" fmla="*/ 179082 h 1614085"/>
              <a:gd name="connsiteX1576" fmla="*/ 236364 w 743709"/>
              <a:gd name="connsiteY1576" fmla="*/ 175205 h 1614085"/>
              <a:gd name="connsiteX1577" fmla="*/ 238882 w 743709"/>
              <a:gd name="connsiteY1577" fmla="*/ 155507 h 1614085"/>
              <a:gd name="connsiteX1578" fmla="*/ 241389 w 743709"/>
              <a:gd name="connsiteY1578" fmla="*/ 135810 h 1614085"/>
              <a:gd name="connsiteX1579" fmla="*/ 243039 w 743709"/>
              <a:gd name="connsiteY1579" fmla="*/ 114855 h 1614085"/>
              <a:gd name="connsiteX1580" fmla="*/ 244586 w 743709"/>
              <a:gd name="connsiteY1580" fmla="*/ 103015 h 1614085"/>
              <a:gd name="connsiteX1581" fmla="*/ 245514 w 743709"/>
              <a:gd name="connsiteY1581" fmla="*/ 90547 h 1614085"/>
              <a:gd name="connsiteX1582" fmla="*/ 246340 w 743709"/>
              <a:gd name="connsiteY1582" fmla="*/ 75773 h 1614085"/>
              <a:gd name="connsiteX1583" fmla="*/ 247165 w 743709"/>
              <a:gd name="connsiteY1583" fmla="*/ 60371 h 1614085"/>
              <a:gd name="connsiteX1584" fmla="*/ 247165 w 743709"/>
              <a:gd name="connsiteY1584" fmla="*/ 53666 h 1614085"/>
              <a:gd name="connsiteX1585" fmla="*/ 243864 w 743709"/>
              <a:gd name="connsiteY1585" fmla="*/ 44446 h 1614085"/>
              <a:gd name="connsiteX1586" fmla="*/ 238247 w 743709"/>
              <a:gd name="connsiteY1586" fmla="*/ 40464 h 1614085"/>
              <a:gd name="connsiteX1587" fmla="*/ 233844 w 743709"/>
              <a:gd name="connsiteY1587" fmla="*/ 35225 h 1614085"/>
              <a:gd name="connsiteX1588" fmla="*/ 229960 w 743709"/>
              <a:gd name="connsiteY1588" fmla="*/ 25062 h 1614085"/>
              <a:gd name="connsiteX1589" fmla="*/ 230485 w 743709"/>
              <a:gd name="connsiteY1589" fmla="*/ 14270 h 1614085"/>
              <a:gd name="connsiteX1590" fmla="*/ 231850 w 743709"/>
              <a:gd name="connsiteY1590" fmla="*/ 8927 h 1614085"/>
              <a:gd name="connsiteX1591" fmla="*/ 233844 w 743709"/>
              <a:gd name="connsiteY1591" fmla="*/ 4212 h 1614085"/>
              <a:gd name="connsiteX1592" fmla="*/ 241781 w 743709"/>
              <a:gd name="connsiteY1592" fmla="*/ 545 h 1614085"/>
              <a:gd name="connsiteX1593" fmla="*/ 249681 w 743709"/>
              <a:gd name="connsiteY1593" fmla="*/ 21 h 1614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</a:cxnLst>
            <a:rect l="l" t="t" r="r" b="b"/>
            <a:pathLst>
              <a:path w="743709" h="1614085">
                <a:moveTo>
                  <a:pt x="212038" y="1398683"/>
                </a:moveTo>
                <a:cubicBezTo>
                  <a:pt x="211566" y="1398666"/>
                  <a:pt x="211041" y="1398701"/>
                  <a:pt x="210464" y="1398788"/>
                </a:cubicBezTo>
                <a:cubicBezTo>
                  <a:pt x="209887" y="1398876"/>
                  <a:pt x="209573" y="1399121"/>
                  <a:pt x="209520" y="1399524"/>
                </a:cubicBezTo>
                <a:cubicBezTo>
                  <a:pt x="209573" y="1399979"/>
                  <a:pt x="209887" y="1400540"/>
                  <a:pt x="210464" y="1401206"/>
                </a:cubicBezTo>
                <a:cubicBezTo>
                  <a:pt x="211041" y="1401871"/>
                  <a:pt x="211566" y="1402432"/>
                  <a:pt x="212038" y="1402887"/>
                </a:cubicBezTo>
                <a:cubicBezTo>
                  <a:pt x="212510" y="1402467"/>
                  <a:pt x="213034" y="1402046"/>
                  <a:pt x="213611" y="1401626"/>
                </a:cubicBezTo>
                <a:cubicBezTo>
                  <a:pt x="214188" y="1401206"/>
                  <a:pt x="214503" y="1400785"/>
                  <a:pt x="214556" y="1400365"/>
                </a:cubicBezTo>
                <a:cubicBezTo>
                  <a:pt x="214503" y="1399927"/>
                  <a:pt x="214188" y="1399541"/>
                  <a:pt x="213611" y="1399209"/>
                </a:cubicBezTo>
                <a:cubicBezTo>
                  <a:pt x="213034" y="1398876"/>
                  <a:pt x="212510" y="1398701"/>
                  <a:pt x="212038" y="1398683"/>
                </a:cubicBezTo>
                <a:close/>
                <a:moveTo>
                  <a:pt x="465125" y="1395110"/>
                </a:moveTo>
                <a:cubicBezTo>
                  <a:pt x="464285" y="1394865"/>
                  <a:pt x="463446" y="1394935"/>
                  <a:pt x="462607" y="1395320"/>
                </a:cubicBezTo>
                <a:lnTo>
                  <a:pt x="440791" y="1407091"/>
                </a:lnTo>
                <a:cubicBezTo>
                  <a:pt x="440756" y="1407143"/>
                  <a:pt x="440617" y="1407459"/>
                  <a:pt x="440373" y="1408037"/>
                </a:cubicBezTo>
                <a:cubicBezTo>
                  <a:pt x="440129" y="1408615"/>
                  <a:pt x="439989" y="1409140"/>
                  <a:pt x="439954" y="1409613"/>
                </a:cubicBezTo>
                <a:lnTo>
                  <a:pt x="440791" y="1410454"/>
                </a:lnTo>
                <a:lnTo>
                  <a:pt x="460089" y="1416339"/>
                </a:lnTo>
                <a:cubicBezTo>
                  <a:pt x="460596" y="1416287"/>
                  <a:pt x="461261" y="1415971"/>
                  <a:pt x="462082" y="1415393"/>
                </a:cubicBezTo>
                <a:cubicBezTo>
                  <a:pt x="462904" y="1414815"/>
                  <a:pt x="463359" y="1414290"/>
                  <a:pt x="463446" y="1413817"/>
                </a:cubicBezTo>
                <a:cubicBezTo>
                  <a:pt x="464250" y="1411295"/>
                  <a:pt x="464950" y="1408562"/>
                  <a:pt x="465544" y="1405619"/>
                </a:cubicBezTo>
                <a:cubicBezTo>
                  <a:pt x="466139" y="1402677"/>
                  <a:pt x="466838" y="1399524"/>
                  <a:pt x="467642" y="1396161"/>
                </a:cubicBezTo>
                <a:cubicBezTo>
                  <a:pt x="466803" y="1395706"/>
                  <a:pt x="465964" y="1395355"/>
                  <a:pt x="465125" y="1395110"/>
                </a:cubicBezTo>
                <a:close/>
                <a:moveTo>
                  <a:pt x="398135" y="1363514"/>
                </a:moveTo>
                <a:cubicBezTo>
                  <a:pt x="397664" y="1363567"/>
                  <a:pt x="397141" y="1363883"/>
                  <a:pt x="396566" y="1364461"/>
                </a:cubicBezTo>
                <a:cubicBezTo>
                  <a:pt x="395991" y="1365040"/>
                  <a:pt x="395678" y="1365567"/>
                  <a:pt x="395625" y="1366040"/>
                </a:cubicBezTo>
                <a:lnTo>
                  <a:pt x="393116" y="1402046"/>
                </a:lnTo>
                <a:cubicBezTo>
                  <a:pt x="393081" y="1403780"/>
                  <a:pt x="392941" y="1405567"/>
                  <a:pt x="392696" y="1407406"/>
                </a:cubicBezTo>
                <a:cubicBezTo>
                  <a:pt x="392451" y="1409245"/>
                  <a:pt x="392312" y="1410822"/>
                  <a:pt x="392277" y="1412135"/>
                </a:cubicBezTo>
                <a:lnTo>
                  <a:pt x="392277" y="1420543"/>
                </a:lnTo>
                <a:lnTo>
                  <a:pt x="393116" y="1420543"/>
                </a:lnTo>
                <a:lnTo>
                  <a:pt x="422390" y="1371093"/>
                </a:lnTo>
                <a:cubicBezTo>
                  <a:pt x="419149" y="1370795"/>
                  <a:pt x="417267" y="1370338"/>
                  <a:pt x="416744" y="1369724"/>
                </a:cubicBezTo>
                <a:cubicBezTo>
                  <a:pt x="416222" y="1369110"/>
                  <a:pt x="416431" y="1367602"/>
                  <a:pt x="417372" y="1365198"/>
                </a:cubicBezTo>
                <a:cubicBezTo>
                  <a:pt x="416953" y="1364795"/>
                  <a:pt x="416535" y="1364549"/>
                  <a:pt x="416117" y="1364461"/>
                </a:cubicBezTo>
                <a:cubicBezTo>
                  <a:pt x="415699" y="1364374"/>
                  <a:pt x="415281" y="1364339"/>
                  <a:pt x="414863" y="1364356"/>
                </a:cubicBezTo>
                <a:cubicBezTo>
                  <a:pt x="411970" y="1364321"/>
                  <a:pt x="409182" y="1364181"/>
                  <a:pt x="406499" y="1363935"/>
                </a:cubicBezTo>
                <a:cubicBezTo>
                  <a:pt x="403815" y="1363689"/>
                  <a:pt x="401027" y="1363549"/>
                  <a:pt x="398135" y="1363514"/>
                </a:cubicBezTo>
                <a:close/>
                <a:moveTo>
                  <a:pt x="473517" y="1352567"/>
                </a:moveTo>
                <a:cubicBezTo>
                  <a:pt x="473097" y="1352971"/>
                  <a:pt x="472677" y="1353216"/>
                  <a:pt x="472258" y="1353304"/>
                </a:cubicBezTo>
                <a:cubicBezTo>
                  <a:pt x="471838" y="1353392"/>
                  <a:pt x="471419" y="1353427"/>
                  <a:pt x="470999" y="1353409"/>
                </a:cubicBezTo>
                <a:lnTo>
                  <a:pt x="432427" y="1368567"/>
                </a:lnTo>
                <a:cubicBezTo>
                  <a:pt x="431956" y="1368531"/>
                  <a:pt x="431434" y="1368602"/>
                  <a:pt x="430859" y="1368777"/>
                </a:cubicBezTo>
                <a:cubicBezTo>
                  <a:pt x="430284" y="1368952"/>
                  <a:pt x="429970" y="1369444"/>
                  <a:pt x="429918" y="1370251"/>
                </a:cubicBezTo>
                <a:lnTo>
                  <a:pt x="424063" y="1384471"/>
                </a:lnTo>
                <a:lnTo>
                  <a:pt x="424899" y="1385304"/>
                </a:lnTo>
                <a:cubicBezTo>
                  <a:pt x="424952" y="1384922"/>
                  <a:pt x="425265" y="1384645"/>
                  <a:pt x="425840" y="1384471"/>
                </a:cubicBezTo>
                <a:cubicBezTo>
                  <a:pt x="426415" y="1384297"/>
                  <a:pt x="426938" y="1384019"/>
                  <a:pt x="427408" y="1383637"/>
                </a:cubicBezTo>
                <a:cubicBezTo>
                  <a:pt x="433996" y="1379763"/>
                  <a:pt x="440486" y="1376243"/>
                  <a:pt x="446879" y="1373079"/>
                </a:cubicBezTo>
                <a:cubicBezTo>
                  <a:pt x="453272" y="1369914"/>
                  <a:pt x="460193" y="1367849"/>
                  <a:pt x="467642" y="1366882"/>
                </a:cubicBezTo>
                <a:lnTo>
                  <a:pt x="471838" y="1365198"/>
                </a:lnTo>
                <a:cubicBezTo>
                  <a:pt x="472223" y="1363461"/>
                  <a:pt x="472503" y="1361462"/>
                  <a:pt x="472677" y="1359198"/>
                </a:cubicBezTo>
                <a:cubicBezTo>
                  <a:pt x="472852" y="1356935"/>
                  <a:pt x="473132" y="1354725"/>
                  <a:pt x="473517" y="1352567"/>
                </a:cubicBezTo>
                <a:close/>
                <a:moveTo>
                  <a:pt x="461768" y="1262124"/>
                </a:moveTo>
                <a:cubicBezTo>
                  <a:pt x="458393" y="1263016"/>
                  <a:pt x="454862" y="1264169"/>
                  <a:pt x="451174" y="1265585"/>
                </a:cubicBezTo>
                <a:cubicBezTo>
                  <a:pt x="447485" y="1267000"/>
                  <a:pt x="443746" y="1268363"/>
                  <a:pt x="439954" y="1269674"/>
                </a:cubicBezTo>
                <a:cubicBezTo>
                  <a:pt x="437463" y="1269779"/>
                  <a:pt x="435128" y="1270198"/>
                  <a:pt x="432950" y="1270932"/>
                </a:cubicBezTo>
                <a:cubicBezTo>
                  <a:pt x="430771" y="1271666"/>
                  <a:pt x="428646" y="1272086"/>
                  <a:pt x="426572" y="1272191"/>
                </a:cubicBezTo>
                <a:cubicBezTo>
                  <a:pt x="420683" y="1272365"/>
                  <a:pt x="414688" y="1272435"/>
                  <a:pt x="408588" y="1272400"/>
                </a:cubicBezTo>
                <a:cubicBezTo>
                  <a:pt x="402488" y="1272365"/>
                  <a:pt x="396491" y="1271177"/>
                  <a:pt x="390597" y="1268835"/>
                </a:cubicBezTo>
                <a:lnTo>
                  <a:pt x="390549" y="1268835"/>
                </a:lnTo>
                <a:cubicBezTo>
                  <a:pt x="391044" y="1271806"/>
                  <a:pt x="391583" y="1274672"/>
                  <a:pt x="392165" y="1277433"/>
                </a:cubicBezTo>
                <a:cubicBezTo>
                  <a:pt x="392748" y="1280194"/>
                  <a:pt x="393065" y="1282641"/>
                  <a:pt x="393116" y="1284773"/>
                </a:cubicBezTo>
                <a:lnTo>
                  <a:pt x="395625" y="1315727"/>
                </a:lnTo>
                <a:cubicBezTo>
                  <a:pt x="395486" y="1316567"/>
                  <a:pt x="395765" y="1317407"/>
                  <a:pt x="396462" y="1318247"/>
                </a:cubicBezTo>
                <a:lnTo>
                  <a:pt x="399807" y="1317407"/>
                </a:lnTo>
                <a:lnTo>
                  <a:pt x="434936" y="1293938"/>
                </a:lnTo>
                <a:cubicBezTo>
                  <a:pt x="439576" y="1290612"/>
                  <a:pt x="444325" y="1287066"/>
                  <a:pt x="449183" y="1283297"/>
                </a:cubicBezTo>
                <a:cubicBezTo>
                  <a:pt x="454041" y="1279529"/>
                  <a:pt x="458795" y="1275547"/>
                  <a:pt x="463446" y="1271352"/>
                </a:cubicBezTo>
                <a:cubicBezTo>
                  <a:pt x="464687" y="1270443"/>
                  <a:pt x="465562" y="1269324"/>
                  <a:pt x="466069" y="1267996"/>
                </a:cubicBezTo>
                <a:cubicBezTo>
                  <a:pt x="466576" y="1266668"/>
                  <a:pt x="466820" y="1265550"/>
                  <a:pt x="466803" y="1264641"/>
                </a:cubicBezTo>
                <a:cubicBezTo>
                  <a:pt x="466803" y="1263383"/>
                  <a:pt x="466383" y="1262544"/>
                  <a:pt x="465544" y="1262124"/>
                </a:cubicBezTo>
                <a:cubicBezTo>
                  <a:pt x="464705" y="1261705"/>
                  <a:pt x="463446" y="1261705"/>
                  <a:pt x="461768" y="1262124"/>
                </a:cubicBezTo>
                <a:close/>
                <a:moveTo>
                  <a:pt x="320148" y="1222699"/>
                </a:moveTo>
                <a:lnTo>
                  <a:pt x="317640" y="1229410"/>
                </a:lnTo>
                <a:lnTo>
                  <a:pt x="319312" y="1229410"/>
                </a:lnTo>
                <a:cubicBezTo>
                  <a:pt x="321803" y="1228186"/>
                  <a:pt x="323092" y="1227068"/>
                  <a:pt x="323179" y="1226054"/>
                </a:cubicBezTo>
                <a:cubicBezTo>
                  <a:pt x="323266" y="1225041"/>
                  <a:pt x="322256" y="1223922"/>
                  <a:pt x="320148" y="1222699"/>
                </a:cubicBezTo>
                <a:close/>
                <a:moveTo>
                  <a:pt x="148258" y="1068469"/>
                </a:moveTo>
                <a:lnTo>
                  <a:pt x="122297" y="1082732"/>
                </a:lnTo>
                <a:cubicBezTo>
                  <a:pt x="124670" y="1085249"/>
                  <a:pt x="126624" y="1086927"/>
                  <a:pt x="128159" y="1087766"/>
                </a:cubicBezTo>
                <a:lnTo>
                  <a:pt x="139883" y="1096156"/>
                </a:lnTo>
                <a:cubicBezTo>
                  <a:pt x="140686" y="1096139"/>
                  <a:pt x="141384" y="1096174"/>
                  <a:pt x="141977" y="1096261"/>
                </a:cubicBezTo>
                <a:cubicBezTo>
                  <a:pt x="142570" y="1096349"/>
                  <a:pt x="143268" y="1096593"/>
                  <a:pt x="144070" y="1096995"/>
                </a:cubicBezTo>
                <a:lnTo>
                  <a:pt x="145745" y="1092800"/>
                </a:lnTo>
                <a:cubicBezTo>
                  <a:pt x="146129" y="1090650"/>
                  <a:pt x="146408" y="1088238"/>
                  <a:pt x="146583" y="1085564"/>
                </a:cubicBezTo>
                <a:cubicBezTo>
                  <a:pt x="146757" y="1082889"/>
                  <a:pt x="147036" y="1080267"/>
                  <a:pt x="147420" y="1077698"/>
                </a:cubicBezTo>
                <a:cubicBezTo>
                  <a:pt x="147822" y="1076055"/>
                  <a:pt x="148066" y="1074517"/>
                  <a:pt x="148153" y="1073083"/>
                </a:cubicBezTo>
                <a:cubicBezTo>
                  <a:pt x="148240" y="1071650"/>
                  <a:pt x="148275" y="1070112"/>
                  <a:pt x="148258" y="1068469"/>
                </a:cubicBezTo>
                <a:close/>
                <a:moveTo>
                  <a:pt x="545564" y="1066791"/>
                </a:moveTo>
                <a:cubicBezTo>
                  <a:pt x="543081" y="1068556"/>
                  <a:pt x="540548" y="1070689"/>
                  <a:pt x="537963" y="1073188"/>
                </a:cubicBezTo>
                <a:cubicBezTo>
                  <a:pt x="535379" y="1075688"/>
                  <a:pt x="532639" y="1078030"/>
                  <a:pt x="529743" y="1080215"/>
                </a:cubicBezTo>
                <a:cubicBezTo>
                  <a:pt x="529690" y="1080652"/>
                  <a:pt x="529585" y="1081037"/>
                  <a:pt x="529428" y="1081369"/>
                </a:cubicBezTo>
                <a:cubicBezTo>
                  <a:pt x="529271" y="1081701"/>
                  <a:pt x="529376" y="1081876"/>
                  <a:pt x="529743" y="1081893"/>
                </a:cubicBezTo>
                <a:cubicBezTo>
                  <a:pt x="531772" y="1084760"/>
                  <a:pt x="533749" y="1087417"/>
                  <a:pt x="535674" y="1089864"/>
                </a:cubicBezTo>
                <a:cubicBezTo>
                  <a:pt x="537598" y="1092311"/>
                  <a:pt x="539783" y="1094968"/>
                  <a:pt x="542229" y="1097834"/>
                </a:cubicBezTo>
                <a:lnTo>
                  <a:pt x="547240" y="1066791"/>
                </a:lnTo>
                <a:close/>
                <a:moveTo>
                  <a:pt x="256449" y="1014774"/>
                </a:moveTo>
                <a:lnTo>
                  <a:pt x="249756" y="1016450"/>
                </a:lnTo>
                <a:cubicBezTo>
                  <a:pt x="244387" y="1016974"/>
                  <a:pt x="239434" y="1018232"/>
                  <a:pt x="234896" y="1020225"/>
                </a:cubicBezTo>
                <a:cubicBezTo>
                  <a:pt x="230358" y="1022218"/>
                  <a:pt x="225816" y="1024315"/>
                  <a:pt x="221270" y="1026518"/>
                </a:cubicBezTo>
                <a:cubicBezTo>
                  <a:pt x="220430" y="1026990"/>
                  <a:pt x="219801" y="1027724"/>
                  <a:pt x="219381" y="1028720"/>
                </a:cubicBezTo>
                <a:cubicBezTo>
                  <a:pt x="218962" y="1029717"/>
                  <a:pt x="218752" y="1030660"/>
                  <a:pt x="218752" y="1031552"/>
                </a:cubicBezTo>
                <a:cubicBezTo>
                  <a:pt x="219556" y="1034908"/>
                  <a:pt x="220255" y="1038264"/>
                  <a:pt x="220850" y="1041620"/>
                </a:cubicBezTo>
                <a:cubicBezTo>
                  <a:pt x="221444" y="1044976"/>
                  <a:pt x="222144" y="1048332"/>
                  <a:pt x="222948" y="1051688"/>
                </a:cubicBezTo>
                <a:lnTo>
                  <a:pt x="225466" y="1055044"/>
                </a:lnTo>
                <a:cubicBezTo>
                  <a:pt x="230934" y="1048787"/>
                  <a:pt x="236345" y="1042424"/>
                  <a:pt x="241699" y="1035957"/>
                </a:cubicBezTo>
                <a:cubicBezTo>
                  <a:pt x="247053" y="1029489"/>
                  <a:pt x="252249" y="1022707"/>
                  <a:pt x="257286" y="1015611"/>
                </a:cubicBezTo>
                <a:cubicBezTo>
                  <a:pt x="257251" y="1015210"/>
                  <a:pt x="257112" y="1014966"/>
                  <a:pt x="256868" y="1014879"/>
                </a:cubicBezTo>
                <a:cubicBezTo>
                  <a:pt x="256624" y="1014792"/>
                  <a:pt x="256484" y="1014757"/>
                  <a:pt x="256449" y="1014774"/>
                </a:cubicBezTo>
                <a:close/>
                <a:moveTo>
                  <a:pt x="31852" y="1014774"/>
                </a:moveTo>
                <a:cubicBezTo>
                  <a:pt x="32254" y="1015629"/>
                  <a:pt x="32498" y="1016433"/>
                  <a:pt x="32585" y="1017184"/>
                </a:cubicBezTo>
                <a:cubicBezTo>
                  <a:pt x="32673" y="1017935"/>
                  <a:pt x="32708" y="1018530"/>
                  <a:pt x="32690" y="1018967"/>
                </a:cubicBezTo>
                <a:cubicBezTo>
                  <a:pt x="35970" y="1025626"/>
                  <a:pt x="39041" y="1032234"/>
                  <a:pt x="41902" y="1038788"/>
                </a:cubicBezTo>
                <a:cubicBezTo>
                  <a:pt x="44763" y="1045343"/>
                  <a:pt x="47834" y="1052160"/>
                  <a:pt x="51114" y="1059239"/>
                </a:cubicBezTo>
                <a:cubicBezTo>
                  <a:pt x="53120" y="1063539"/>
                  <a:pt x="55179" y="1067735"/>
                  <a:pt x="57290" y="1071825"/>
                </a:cubicBezTo>
                <a:cubicBezTo>
                  <a:pt x="59401" y="1075915"/>
                  <a:pt x="62088" y="1079271"/>
                  <a:pt x="65351" y="1081893"/>
                </a:cubicBezTo>
                <a:cubicBezTo>
                  <a:pt x="69991" y="1086106"/>
                  <a:pt x="74946" y="1088588"/>
                  <a:pt x="80215" y="1089339"/>
                </a:cubicBezTo>
                <a:cubicBezTo>
                  <a:pt x="85484" y="1090091"/>
                  <a:pt x="90858" y="1089007"/>
                  <a:pt x="96336" y="1086088"/>
                </a:cubicBezTo>
                <a:cubicBezTo>
                  <a:pt x="98709" y="1085249"/>
                  <a:pt x="98988" y="1083571"/>
                  <a:pt x="97174" y="1081054"/>
                </a:cubicBezTo>
                <a:cubicBezTo>
                  <a:pt x="95132" y="1078887"/>
                  <a:pt x="93143" y="1076509"/>
                  <a:pt x="91207" y="1073922"/>
                </a:cubicBezTo>
                <a:cubicBezTo>
                  <a:pt x="89270" y="1071335"/>
                  <a:pt x="87072" y="1068958"/>
                  <a:pt x="84612" y="1066791"/>
                </a:cubicBezTo>
                <a:cubicBezTo>
                  <a:pt x="80878" y="1062578"/>
                  <a:pt x="77249" y="1058418"/>
                  <a:pt x="73725" y="1054310"/>
                </a:cubicBezTo>
                <a:cubicBezTo>
                  <a:pt x="70201" y="1050203"/>
                  <a:pt x="66572" y="1046252"/>
                  <a:pt x="62838" y="1042459"/>
                </a:cubicBezTo>
                <a:cubicBezTo>
                  <a:pt x="58163" y="1037844"/>
                  <a:pt x="53277" y="1033230"/>
                  <a:pt x="48183" y="1028616"/>
                </a:cubicBezTo>
                <a:cubicBezTo>
                  <a:pt x="43089" y="1024001"/>
                  <a:pt x="38203" y="1019387"/>
                  <a:pt x="33528" y="1014774"/>
                </a:cubicBezTo>
                <a:close/>
                <a:moveTo>
                  <a:pt x="307609" y="1013101"/>
                </a:moveTo>
                <a:cubicBezTo>
                  <a:pt x="306337" y="1012736"/>
                  <a:pt x="305327" y="1012840"/>
                  <a:pt x="304578" y="1013415"/>
                </a:cubicBezTo>
                <a:cubicBezTo>
                  <a:pt x="303829" y="1013990"/>
                  <a:pt x="303446" y="1014722"/>
                  <a:pt x="303429" y="1015611"/>
                </a:cubicBezTo>
                <a:cubicBezTo>
                  <a:pt x="304196" y="1018967"/>
                  <a:pt x="304122" y="1022113"/>
                  <a:pt x="303210" y="1025050"/>
                </a:cubicBezTo>
                <a:cubicBezTo>
                  <a:pt x="302297" y="1027986"/>
                  <a:pt x="300959" y="1030713"/>
                  <a:pt x="299197" y="1033230"/>
                </a:cubicBezTo>
                <a:cubicBezTo>
                  <a:pt x="294629" y="1040764"/>
                  <a:pt x="290074" y="1048140"/>
                  <a:pt x="285534" y="1055359"/>
                </a:cubicBezTo>
                <a:cubicBezTo>
                  <a:pt x="280994" y="1062578"/>
                  <a:pt x="276040" y="1069745"/>
                  <a:pt x="270673" y="1076859"/>
                </a:cubicBezTo>
                <a:lnTo>
                  <a:pt x="236368" y="1117971"/>
                </a:lnTo>
                <a:cubicBezTo>
                  <a:pt x="235532" y="1117988"/>
                  <a:pt x="234904" y="1118373"/>
                  <a:pt x="234486" y="1119124"/>
                </a:cubicBezTo>
                <a:cubicBezTo>
                  <a:pt x="234067" y="1119876"/>
                  <a:pt x="233858" y="1120890"/>
                  <a:pt x="233858" y="1122166"/>
                </a:cubicBezTo>
                <a:cubicBezTo>
                  <a:pt x="233719" y="1128016"/>
                  <a:pt x="233998" y="1134700"/>
                  <a:pt x="234695" y="1142217"/>
                </a:cubicBezTo>
                <a:cubicBezTo>
                  <a:pt x="234834" y="1144061"/>
                  <a:pt x="235811" y="1146010"/>
                  <a:pt x="237623" y="1148064"/>
                </a:cubicBezTo>
                <a:cubicBezTo>
                  <a:pt x="239436" y="1150117"/>
                  <a:pt x="241249" y="1151231"/>
                  <a:pt x="243062" y="1151405"/>
                </a:cubicBezTo>
                <a:lnTo>
                  <a:pt x="265653" y="1148064"/>
                </a:lnTo>
                <a:cubicBezTo>
                  <a:pt x="266158" y="1148029"/>
                  <a:pt x="266821" y="1148098"/>
                  <a:pt x="267640" y="1148272"/>
                </a:cubicBezTo>
                <a:cubicBezTo>
                  <a:pt x="268459" y="1148446"/>
                  <a:pt x="268913" y="1148934"/>
                  <a:pt x="269000" y="1149734"/>
                </a:cubicBezTo>
                <a:cubicBezTo>
                  <a:pt x="269418" y="1150535"/>
                  <a:pt x="269627" y="1151231"/>
                  <a:pt x="269627" y="1151823"/>
                </a:cubicBezTo>
                <a:cubicBezTo>
                  <a:pt x="269627" y="1152415"/>
                  <a:pt x="269418" y="1153112"/>
                  <a:pt x="269000" y="1153914"/>
                </a:cubicBezTo>
                <a:cubicBezTo>
                  <a:pt x="266472" y="1158126"/>
                  <a:pt x="263369" y="1162075"/>
                  <a:pt x="259691" y="1165763"/>
                </a:cubicBezTo>
                <a:cubicBezTo>
                  <a:pt x="256013" y="1169450"/>
                  <a:pt x="251865" y="1172771"/>
                  <a:pt x="247245" y="1175724"/>
                </a:cubicBezTo>
                <a:lnTo>
                  <a:pt x="208681" y="1200889"/>
                </a:lnTo>
                <a:cubicBezTo>
                  <a:pt x="207002" y="1201745"/>
                  <a:pt x="206163" y="1202759"/>
                  <a:pt x="206163" y="1203930"/>
                </a:cubicBezTo>
                <a:cubicBezTo>
                  <a:pt x="206163" y="1205101"/>
                  <a:pt x="207002" y="1206324"/>
                  <a:pt x="208681" y="1207600"/>
                </a:cubicBezTo>
                <a:lnTo>
                  <a:pt x="212038" y="1211794"/>
                </a:lnTo>
                <a:cubicBezTo>
                  <a:pt x="214153" y="1215953"/>
                  <a:pt x="216217" y="1220008"/>
                  <a:pt x="218227" y="1223957"/>
                </a:cubicBezTo>
                <a:cubicBezTo>
                  <a:pt x="220238" y="1227907"/>
                  <a:pt x="222091" y="1231961"/>
                  <a:pt x="223787" y="1236120"/>
                </a:cubicBezTo>
                <a:cubicBezTo>
                  <a:pt x="226288" y="1240752"/>
                  <a:pt x="228421" y="1245540"/>
                  <a:pt x="230186" y="1250486"/>
                </a:cubicBezTo>
                <a:cubicBezTo>
                  <a:pt x="231952" y="1255431"/>
                  <a:pt x="233455" y="1260429"/>
                  <a:pt x="234695" y="1265480"/>
                </a:cubicBezTo>
                <a:lnTo>
                  <a:pt x="239715" y="1281418"/>
                </a:lnTo>
                <a:lnTo>
                  <a:pt x="250592" y="1271352"/>
                </a:lnTo>
                <a:cubicBezTo>
                  <a:pt x="256868" y="1265829"/>
                  <a:pt x="262934" y="1260097"/>
                  <a:pt x="268791" y="1254155"/>
                </a:cubicBezTo>
                <a:cubicBezTo>
                  <a:pt x="274648" y="1248214"/>
                  <a:pt x="280295" y="1242482"/>
                  <a:pt x="285734" y="1236959"/>
                </a:cubicBezTo>
                <a:cubicBezTo>
                  <a:pt x="287772" y="1235264"/>
                  <a:pt x="289552" y="1233412"/>
                  <a:pt x="291073" y="1231402"/>
                </a:cubicBezTo>
                <a:cubicBezTo>
                  <a:pt x="292593" y="1229392"/>
                  <a:pt x="294173" y="1227330"/>
                  <a:pt x="295812" y="1225215"/>
                </a:cubicBezTo>
                <a:cubicBezTo>
                  <a:pt x="296641" y="1224324"/>
                  <a:pt x="297099" y="1223171"/>
                  <a:pt x="297188" y="1221755"/>
                </a:cubicBezTo>
                <a:cubicBezTo>
                  <a:pt x="297276" y="1220340"/>
                  <a:pt x="297099" y="1218977"/>
                  <a:pt x="296659" y="1217666"/>
                </a:cubicBezTo>
                <a:cubicBezTo>
                  <a:pt x="295830" y="1216810"/>
                  <a:pt x="295583" y="1216006"/>
                  <a:pt x="295918" y="1215254"/>
                </a:cubicBezTo>
                <a:cubicBezTo>
                  <a:pt x="296253" y="1214503"/>
                  <a:pt x="297064" y="1213909"/>
                  <a:pt x="298351" y="1213472"/>
                </a:cubicBezTo>
                <a:cubicBezTo>
                  <a:pt x="303797" y="1211549"/>
                  <a:pt x="309075" y="1210571"/>
                  <a:pt x="314184" y="1210536"/>
                </a:cubicBezTo>
                <a:cubicBezTo>
                  <a:pt x="319294" y="1210501"/>
                  <a:pt x="324347" y="1210361"/>
                  <a:pt x="329344" y="1210116"/>
                </a:cubicBezTo>
                <a:cubicBezTo>
                  <a:pt x="331486" y="1210151"/>
                  <a:pt x="333681" y="1210081"/>
                  <a:pt x="335927" y="1209907"/>
                </a:cubicBezTo>
                <a:cubicBezTo>
                  <a:pt x="338174" y="1209732"/>
                  <a:pt x="340159" y="1209243"/>
                  <a:pt x="341884" y="1208439"/>
                </a:cubicBezTo>
                <a:lnTo>
                  <a:pt x="361180" y="1188307"/>
                </a:lnTo>
                <a:cubicBezTo>
                  <a:pt x="361617" y="1187817"/>
                  <a:pt x="362002" y="1187118"/>
                  <a:pt x="362334" y="1186209"/>
                </a:cubicBezTo>
                <a:cubicBezTo>
                  <a:pt x="362666" y="1185301"/>
                  <a:pt x="362841" y="1184602"/>
                  <a:pt x="362858" y="1184112"/>
                </a:cubicBezTo>
                <a:lnTo>
                  <a:pt x="366215" y="1159786"/>
                </a:lnTo>
                <a:cubicBezTo>
                  <a:pt x="367036" y="1153143"/>
                  <a:pt x="367911" y="1146556"/>
                  <a:pt x="368837" y="1140026"/>
                </a:cubicBezTo>
                <a:cubicBezTo>
                  <a:pt x="369764" y="1133496"/>
                  <a:pt x="370847" y="1126703"/>
                  <a:pt x="372089" y="1119649"/>
                </a:cubicBezTo>
                <a:cubicBezTo>
                  <a:pt x="365847" y="1125625"/>
                  <a:pt x="359450" y="1131442"/>
                  <a:pt x="352899" y="1137099"/>
                </a:cubicBezTo>
                <a:cubicBezTo>
                  <a:pt x="346348" y="1142756"/>
                  <a:pt x="339332" y="1147525"/>
                  <a:pt x="331852" y="1151405"/>
                </a:cubicBezTo>
                <a:lnTo>
                  <a:pt x="331016" y="1150570"/>
                </a:lnTo>
                <a:lnTo>
                  <a:pt x="336032" y="1147228"/>
                </a:lnTo>
                <a:cubicBezTo>
                  <a:pt x="334969" y="1145888"/>
                  <a:pt x="333123" y="1144810"/>
                  <a:pt x="330493" y="1143992"/>
                </a:cubicBezTo>
                <a:cubicBezTo>
                  <a:pt x="327864" y="1143174"/>
                  <a:pt x="325809" y="1143139"/>
                  <a:pt x="324328" y="1143887"/>
                </a:cubicBezTo>
                <a:cubicBezTo>
                  <a:pt x="322221" y="1144374"/>
                  <a:pt x="320166" y="1144653"/>
                  <a:pt x="318163" y="1144723"/>
                </a:cubicBezTo>
                <a:cubicBezTo>
                  <a:pt x="316160" y="1144792"/>
                  <a:pt x="314314" y="1144235"/>
                  <a:pt x="312625" y="1143052"/>
                </a:cubicBezTo>
                <a:cubicBezTo>
                  <a:pt x="310970" y="1141764"/>
                  <a:pt x="309472" y="1140372"/>
                  <a:pt x="308131" y="1138876"/>
                </a:cubicBezTo>
                <a:cubicBezTo>
                  <a:pt x="306790" y="1137379"/>
                  <a:pt x="305501" y="1135987"/>
                  <a:pt x="304265" y="1134699"/>
                </a:cubicBezTo>
                <a:cubicBezTo>
                  <a:pt x="303441" y="1133899"/>
                  <a:pt x="302563" y="1133411"/>
                  <a:pt x="301629" y="1133237"/>
                </a:cubicBezTo>
                <a:cubicBezTo>
                  <a:pt x="300696" y="1133063"/>
                  <a:pt x="299603" y="1132994"/>
                  <a:pt x="298351" y="1133029"/>
                </a:cubicBezTo>
                <a:cubicBezTo>
                  <a:pt x="296149" y="1132942"/>
                  <a:pt x="294423" y="1132071"/>
                  <a:pt x="293175" y="1130418"/>
                </a:cubicBezTo>
                <a:cubicBezTo>
                  <a:pt x="291927" y="1128765"/>
                  <a:pt x="291678" y="1126851"/>
                  <a:pt x="292427" y="1124676"/>
                </a:cubicBezTo>
                <a:cubicBezTo>
                  <a:pt x="292903" y="1121428"/>
                  <a:pt x="294067" y="1119123"/>
                  <a:pt x="295918" y="1117760"/>
                </a:cubicBezTo>
                <a:cubicBezTo>
                  <a:pt x="297769" y="1116398"/>
                  <a:pt x="299991" y="1115349"/>
                  <a:pt x="302583" y="1114615"/>
                </a:cubicBezTo>
                <a:cubicBezTo>
                  <a:pt x="308039" y="1111748"/>
                  <a:pt x="313023" y="1108462"/>
                  <a:pt x="317535" y="1104756"/>
                </a:cubicBezTo>
                <a:cubicBezTo>
                  <a:pt x="322046" y="1101051"/>
                  <a:pt x="325983" y="1096506"/>
                  <a:pt x="329344" y="1091122"/>
                </a:cubicBezTo>
                <a:cubicBezTo>
                  <a:pt x="334813" y="1081491"/>
                  <a:pt x="338716" y="1071598"/>
                  <a:pt x="341051" y="1061442"/>
                </a:cubicBezTo>
                <a:cubicBezTo>
                  <a:pt x="343387" y="1051286"/>
                  <a:pt x="343943" y="1040764"/>
                  <a:pt x="342719" y="1029874"/>
                </a:cubicBezTo>
                <a:cubicBezTo>
                  <a:pt x="342423" y="1027199"/>
                  <a:pt x="341762" y="1024578"/>
                  <a:pt x="340734" y="1022008"/>
                </a:cubicBezTo>
                <a:cubicBezTo>
                  <a:pt x="339707" y="1019439"/>
                  <a:pt x="337582" y="1017865"/>
                  <a:pt x="334360" y="1017289"/>
                </a:cubicBezTo>
                <a:cubicBezTo>
                  <a:pt x="330110" y="1016119"/>
                  <a:pt x="325652" y="1015316"/>
                  <a:pt x="320984" y="1014879"/>
                </a:cubicBezTo>
                <a:cubicBezTo>
                  <a:pt x="316317" y="1014443"/>
                  <a:pt x="311858" y="1013851"/>
                  <a:pt x="307609" y="1013101"/>
                </a:cubicBezTo>
                <a:close/>
                <a:moveTo>
                  <a:pt x="451789" y="994702"/>
                </a:moveTo>
                <a:cubicBezTo>
                  <a:pt x="451754" y="995486"/>
                  <a:pt x="451614" y="996008"/>
                  <a:pt x="451370" y="996270"/>
                </a:cubicBezTo>
                <a:cubicBezTo>
                  <a:pt x="451126" y="996531"/>
                  <a:pt x="450987" y="996845"/>
                  <a:pt x="450952" y="997211"/>
                </a:cubicBezTo>
                <a:cubicBezTo>
                  <a:pt x="450917" y="1000068"/>
                  <a:pt x="450775" y="1002717"/>
                  <a:pt x="450528" y="1005156"/>
                </a:cubicBezTo>
                <a:cubicBezTo>
                  <a:pt x="450281" y="1007595"/>
                  <a:pt x="450140" y="1010244"/>
                  <a:pt x="450104" y="1013101"/>
                </a:cubicBezTo>
                <a:cubicBezTo>
                  <a:pt x="449292" y="1021890"/>
                  <a:pt x="448585" y="1030732"/>
                  <a:pt x="447985" y="1039628"/>
                </a:cubicBezTo>
                <a:cubicBezTo>
                  <a:pt x="447385" y="1048525"/>
                  <a:pt x="446678" y="1057579"/>
                  <a:pt x="445866" y="1066791"/>
                </a:cubicBezTo>
                <a:cubicBezTo>
                  <a:pt x="445883" y="1072244"/>
                  <a:pt x="445848" y="1077698"/>
                  <a:pt x="445760" y="1083152"/>
                </a:cubicBezTo>
                <a:cubicBezTo>
                  <a:pt x="445671" y="1088605"/>
                  <a:pt x="445424" y="1094059"/>
                  <a:pt x="445018" y="1099512"/>
                </a:cubicBezTo>
                <a:cubicBezTo>
                  <a:pt x="444471" y="1107483"/>
                  <a:pt x="443660" y="1115445"/>
                  <a:pt x="442586" y="1123397"/>
                </a:cubicBezTo>
                <a:cubicBezTo>
                  <a:pt x="441513" y="1131349"/>
                  <a:pt x="440914" y="1139293"/>
                  <a:pt x="440791" y="1147228"/>
                </a:cubicBezTo>
                <a:cubicBezTo>
                  <a:pt x="440051" y="1153525"/>
                  <a:pt x="439556" y="1159774"/>
                  <a:pt x="439305" y="1165976"/>
                </a:cubicBezTo>
                <a:cubicBezTo>
                  <a:pt x="439054" y="1172177"/>
                  <a:pt x="438745" y="1178222"/>
                  <a:pt x="438379" y="1184112"/>
                </a:cubicBezTo>
                <a:cubicBezTo>
                  <a:pt x="438466" y="1187468"/>
                  <a:pt x="438292" y="1190613"/>
                  <a:pt x="437855" y="1193549"/>
                </a:cubicBezTo>
                <a:cubicBezTo>
                  <a:pt x="437418" y="1196485"/>
                  <a:pt x="436194" y="1199211"/>
                  <a:pt x="434184" y="1201728"/>
                </a:cubicBezTo>
                <a:cubicBezTo>
                  <a:pt x="432523" y="1203406"/>
                  <a:pt x="431019" y="1205083"/>
                  <a:pt x="429673" y="1206761"/>
                </a:cubicBezTo>
                <a:cubicBezTo>
                  <a:pt x="428327" y="1208439"/>
                  <a:pt x="427034" y="1210116"/>
                  <a:pt x="425792" y="1211794"/>
                </a:cubicBezTo>
                <a:cubicBezTo>
                  <a:pt x="425303" y="1213070"/>
                  <a:pt x="424604" y="1214293"/>
                  <a:pt x="423695" y="1215464"/>
                </a:cubicBezTo>
                <a:cubicBezTo>
                  <a:pt x="422786" y="1216635"/>
                  <a:pt x="422086" y="1217648"/>
                  <a:pt x="421597" y="1218505"/>
                </a:cubicBezTo>
                <a:cubicBezTo>
                  <a:pt x="420775" y="1220619"/>
                  <a:pt x="419691" y="1222262"/>
                  <a:pt x="418345" y="1223433"/>
                </a:cubicBezTo>
                <a:cubicBezTo>
                  <a:pt x="416999" y="1224604"/>
                  <a:pt x="415286" y="1225198"/>
                  <a:pt x="413206" y="1225215"/>
                </a:cubicBezTo>
                <a:cubicBezTo>
                  <a:pt x="410304" y="1225513"/>
                  <a:pt x="408555" y="1226177"/>
                  <a:pt x="407961" y="1227208"/>
                </a:cubicBezTo>
                <a:cubicBezTo>
                  <a:pt x="407367" y="1228239"/>
                  <a:pt x="407716" y="1230371"/>
                  <a:pt x="409010" y="1233604"/>
                </a:cubicBezTo>
                <a:lnTo>
                  <a:pt x="409008" y="1233604"/>
                </a:lnTo>
                <a:lnTo>
                  <a:pt x="408941" y="1233604"/>
                </a:lnTo>
                <a:cubicBezTo>
                  <a:pt x="407229" y="1232765"/>
                  <a:pt x="405832" y="1231717"/>
                  <a:pt x="404749" y="1230458"/>
                </a:cubicBezTo>
                <a:cubicBezTo>
                  <a:pt x="403667" y="1229200"/>
                  <a:pt x="403109" y="1227732"/>
                  <a:pt x="403074" y="1226054"/>
                </a:cubicBezTo>
                <a:cubicBezTo>
                  <a:pt x="403022" y="1225687"/>
                  <a:pt x="402709" y="1225373"/>
                  <a:pt x="402136" y="1225111"/>
                </a:cubicBezTo>
                <a:cubicBezTo>
                  <a:pt x="401563" y="1224848"/>
                  <a:pt x="401042" y="1224324"/>
                  <a:pt x="400573" y="1223538"/>
                </a:cubicBezTo>
                <a:cubicBezTo>
                  <a:pt x="398123" y="1226107"/>
                  <a:pt x="395935" y="1228728"/>
                  <a:pt x="394006" y="1231402"/>
                </a:cubicBezTo>
                <a:cubicBezTo>
                  <a:pt x="392078" y="1234076"/>
                  <a:pt x="390098" y="1236487"/>
                  <a:pt x="388065" y="1238637"/>
                </a:cubicBezTo>
                <a:cubicBezTo>
                  <a:pt x="385595" y="1241066"/>
                  <a:pt x="384273" y="1243338"/>
                  <a:pt x="384100" y="1245452"/>
                </a:cubicBezTo>
                <a:cubicBezTo>
                  <a:pt x="383926" y="1247567"/>
                  <a:pt x="384692" y="1250049"/>
                  <a:pt x="386397" y="1252897"/>
                </a:cubicBezTo>
                <a:lnTo>
                  <a:pt x="393116" y="1247025"/>
                </a:lnTo>
                <a:cubicBezTo>
                  <a:pt x="395608" y="1244893"/>
                  <a:pt x="398152" y="1242656"/>
                  <a:pt x="400748" y="1240315"/>
                </a:cubicBezTo>
                <a:cubicBezTo>
                  <a:pt x="403345" y="1237973"/>
                  <a:pt x="406098" y="1235736"/>
                  <a:pt x="409008" y="1233604"/>
                </a:cubicBezTo>
                <a:cubicBezTo>
                  <a:pt x="407579" y="1235701"/>
                  <a:pt x="406045" y="1238008"/>
                  <a:pt x="404408" y="1240524"/>
                </a:cubicBezTo>
                <a:cubicBezTo>
                  <a:pt x="402770" y="1243041"/>
                  <a:pt x="402073" y="1245767"/>
                  <a:pt x="402317" y="1248703"/>
                </a:cubicBezTo>
                <a:cubicBezTo>
                  <a:pt x="402714" y="1248318"/>
                  <a:pt x="403074" y="1248039"/>
                  <a:pt x="403396" y="1247864"/>
                </a:cubicBezTo>
                <a:cubicBezTo>
                  <a:pt x="403719" y="1247689"/>
                  <a:pt x="403889" y="1247410"/>
                  <a:pt x="403908" y="1247025"/>
                </a:cubicBezTo>
                <a:cubicBezTo>
                  <a:pt x="413940" y="1242779"/>
                  <a:pt x="423867" y="1238270"/>
                  <a:pt x="433689" y="1233499"/>
                </a:cubicBezTo>
                <a:cubicBezTo>
                  <a:pt x="443511" y="1228728"/>
                  <a:pt x="453438" y="1224010"/>
                  <a:pt x="463470" y="1219344"/>
                </a:cubicBezTo>
                <a:cubicBezTo>
                  <a:pt x="463890" y="1219291"/>
                  <a:pt x="464309" y="1218977"/>
                  <a:pt x="464729" y="1218400"/>
                </a:cubicBezTo>
                <a:cubicBezTo>
                  <a:pt x="465148" y="1217823"/>
                  <a:pt x="465567" y="1217299"/>
                  <a:pt x="465987" y="1216827"/>
                </a:cubicBezTo>
                <a:cubicBezTo>
                  <a:pt x="464729" y="1216355"/>
                  <a:pt x="463680" y="1215831"/>
                  <a:pt x="462841" y="1215254"/>
                </a:cubicBezTo>
                <a:cubicBezTo>
                  <a:pt x="462002" y="1214678"/>
                  <a:pt x="461373" y="1214363"/>
                  <a:pt x="460953" y="1214311"/>
                </a:cubicBezTo>
                <a:cubicBezTo>
                  <a:pt x="459328" y="1215114"/>
                  <a:pt x="458175" y="1215394"/>
                  <a:pt x="457493" y="1215149"/>
                </a:cubicBezTo>
                <a:cubicBezTo>
                  <a:pt x="456811" y="1214905"/>
                  <a:pt x="456287" y="1214345"/>
                  <a:pt x="455920" y="1213472"/>
                </a:cubicBezTo>
                <a:lnTo>
                  <a:pt x="451789" y="1205922"/>
                </a:lnTo>
                <a:cubicBezTo>
                  <a:pt x="452126" y="1205048"/>
                  <a:pt x="452377" y="1204070"/>
                  <a:pt x="452541" y="1202986"/>
                </a:cubicBezTo>
                <a:cubicBezTo>
                  <a:pt x="452705" y="1201903"/>
                  <a:pt x="452978" y="1200924"/>
                  <a:pt x="453362" y="1200050"/>
                </a:cubicBezTo>
                <a:lnTo>
                  <a:pt x="452529" y="1184112"/>
                </a:lnTo>
                <a:cubicBezTo>
                  <a:pt x="452981" y="1179499"/>
                  <a:pt x="453538" y="1175095"/>
                  <a:pt x="454202" y="1170901"/>
                </a:cubicBezTo>
                <a:cubicBezTo>
                  <a:pt x="454866" y="1166706"/>
                  <a:pt x="455425" y="1162722"/>
                  <a:pt x="455880" y="1158947"/>
                </a:cubicBezTo>
                <a:cubicBezTo>
                  <a:pt x="456230" y="1155594"/>
                  <a:pt x="456369" y="1152246"/>
                  <a:pt x="456300" y="1148902"/>
                </a:cubicBezTo>
                <a:cubicBezTo>
                  <a:pt x="456230" y="1145558"/>
                  <a:pt x="456369" y="1142216"/>
                  <a:pt x="456719" y="1138876"/>
                </a:cubicBezTo>
                <a:cubicBezTo>
                  <a:pt x="456702" y="1137692"/>
                  <a:pt x="456737" y="1136718"/>
                  <a:pt x="456824" y="1135952"/>
                </a:cubicBezTo>
                <a:cubicBezTo>
                  <a:pt x="456912" y="1135186"/>
                  <a:pt x="457156" y="1134212"/>
                  <a:pt x="457559" y="1133029"/>
                </a:cubicBezTo>
                <a:cubicBezTo>
                  <a:pt x="460059" y="1134786"/>
                  <a:pt x="462402" y="1136700"/>
                  <a:pt x="464588" y="1138771"/>
                </a:cubicBezTo>
                <a:cubicBezTo>
                  <a:pt x="466774" y="1140842"/>
                  <a:pt x="468907" y="1142547"/>
                  <a:pt x="470988" y="1143887"/>
                </a:cubicBezTo>
                <a:lnTo>
                  <a:pt x="508687" y="1173207"/>
                </a:lnTo>
                <a:cubicBezTo>
                  <a:pt x="512793" y="1176231"/>
                  <a:pt x="515741" y="1179831"/>
                  <a:pt x="517530" y="1184007"/>
                </a:cubicBezTo>
                <a:cubicBezTo>
                  <a:pt x="519320" y="1188184"/>
                  <a:pt x="520584" y="1192413"/>
                  <a:pt x="521321" y="1196695"/>
                </a:cubicBezTo>
                <a:cubicBezTo>
                  <a:pt x="521636" y="1197971"/>
                  <a:pt x="521426" y="1199404"/>
                  <a:pt x="520689" y="1200994"/>
                </a:cubicBezTo>
                <a:cubicBezTo>
                  <a:pt x="519952" y="1202584"/>
                  <a:pt x="519320" y="1204227"/>
                  <a:pt x="518794" y="1205922"/>
                </a:cubicBezTo>
                <a:cubicBezTo>
                  <a:pt x="518373" y="1206324"/>
                  <a:pt x="518162" y="1206569"/>
                  <a:pt x="518162" y="1206656"/>
                </a:cubicBezTo>
                <a:cubicBezTo>
                  <a:pt x="518162" y="1206744"/>
                  <a:pt x="518373" y="1206779"/>
                  <a:pt x="518794" y="1206761"/>
                </a:cubicBezTo>
                <a:lnTo>
                  <a:pt x="529743" y="1211794"/>
                </a:lnTo>
                <a:cubicBezTo>
                  <a:pt x="529760" y="1212598"/>
                  <a:pt x="529934" y="1213087"/>
                  <a:pt x="530263" y="1213262"/>
                </a:cubicBezTo>
                <a:cubicBezTo>
                  <a:pt x="530592" y="1213437"/>
                  <a:pt x="530974" y="1213507"/>
                  <a:pt x="531408" y="1213472"/>
                </a:cubicBezTo>
                <a:cubicBezTo>
                  <a:pt x="534337" y="1211881"/>
                  <a:pt x="537426" y="1210658"/>
                  <a:pt x="540673" y="1209802"/>
                </a:cubicBezTo>
                <a:cubicBezTo>
                  <a:pt x="543920" y="1208945"/>
                  <a:pt x="547227" y="1207932"/>
                  <a:pt x="550593" y="1206761"/>
                </a:cubicBezTo>
                <a:lnTo>
                  <a:pt x="542229" y="1196695"/>
                </a:lnTo>
                <a:cubicBezTo>
                  <a:pt x="539367" y="1198006"/>
                  <a:pt x="536974" y="1198530"/>
                  <a:pt x="535049" y="1198268"/>
                </a:cubicBezTo>
                <a:cubicBezTo>
                  <a:pt x="533124" y="1198006"/>
                  <a:pt x="531356" y="1196642"/>
                  <a:pt x="529743" y="1194178"/>
                </a:cubicBezTo>
                <a:cubicBezTo>
                  <a:pt x="526462" y="1190753"/>
                  <a:pt x="524391" y="1186908"/>
                  <a:pt x="523531" y="1182644"/>
                </a:cubicBezTo>
                <a:cubicBezTo>
                  <a:pt x="522672" y="1178380"/>
                  <a:pt x="522496" y="1174116"/>
                  <a:pt x="523005" y="1169852"/>
                </a:cubicBezTo>
                <a:cubicBezTo>
                  <a:pt x="523812" y="1165255"/>
                  <a:pt x="524514" y="1160610"/>
                  <a:pt x="525110" y="1155915"/>
                </a:cubicBezTo>
                <a:cubicBezTo>
                  <a:pt x="525707" y="1151221"/>
                  <a:pt x="526409" y="1146376"/>
                  <a:pt x="527216" y="1141381"/>
                </a:cubicBezTo>
                <a:cubicBezTo>
                  <a:pt x="527199" y="1141016"/>
                  <a:pt x="527234" y="1140703"/>
                  <a:pt x="527321" y="1140442"/>
                </a:cubicBezTo>
                <a:cubicBezTo>
                  <a:pt x="527409" y="1140181"/>
                  <a:pt x="527655" y="1139659"/>
                  <a:pt x="528058" y="1138876"/>
                </a:cubicBezTo>
                <a:lnTo>
                  <a:pt x="533072" y="1117132"/>
                </a:lnTo>
                <a:cubicBezTo>
                  <a:pt x="533836" y="1112080"/>
                  <a:pt x="533766" y="1107081"/>
                  <a:pt x="532863" y="1102134"/>
                </a:cubicBezTo>
                <a:cubicBezTo>
                  <a:pt x="531960" y="1097188"/>
                  <a:pt x="530639" y="1092398"/>
                  <a:pt x="528901" y="1087766"/>
                </a:cubicBezTo>
                <a:cubicBezTo>
                  <a:pt x="528567" y="1086403"/>
                  <a:pt x="527971" y="1085144"/>
                  <a:pt x="527111" y="1083991"/>
                </a:cubicBezTo>
                <a:cubicBezTo>
                  <a:pt x="526251" y="1082837"/>
                  <a:pt x="524602" y="1082417"/>
                  <a:pt x="522163" y="1082732"/>
                </a:cubicBezTo>
                <a:cubicBezTo>
                  <a:pt x="521321" y="1082715"/>
                  <a:pt x="520268" y="1082540"/>
                  <a:pt x="519004" y="1082208"/>
                </a:cubicBezTo>
                <a:cubicBezTo>
                  <a:pt x="517741" y="1081876"/>
                  <a:pt x="516267" y="1081491"/>
                  <a:pt x="514583" y="1081054"/>
                </a:cubicBezTo>
                <a:lnTo>
                  <a:pt x="508687" y="1081054"/>
                </a:lnTo>
                <a:cubicBezTo>
                  <a:pt x="506610" y="1081526"/>
                  <a:pt x="504691" y="1081631"/>
                  <a:pt x="502930" y="1081369"/>
                </a:cubicBezTo>
                <a:cubicBezTo>
                  <a:pt x="501169" y="1081106"/>
                  <a:pt x="499461" y="1080163"/>
                  <a:pt x="497805" y="1078537"/>
                </a:cubicBezTo>
                <a:lnTo>
                  <a:pt x="491949" y="1073503"/>
                </a:lnTo>
                <a:cubicBezTo>
                  <a:pt x="491495" y="1073066"/>
                  <a:pt x="490938" y="1072681"/>
                  <a:pt x="490275" y="1072349"/>
                </a:cubicBezTo>
                <a:cubicBezTo>
                  <a:pt x="489613" y="1072017"/>
                  <a:pt x="489055" y="1071842"/>
                  <a:pt x="488602" y="1071825"/>
                </a:cubicBezTo>
                <a:cubicBezTo>
                  <a:pt x="486580" y="1072157"/>
                  <a:pt x="485186" y="1071912"/>
                  <a:pt x="484419" y="1071091"/>
                </a:cubicBezTo>
                <a:cubicBezTo>
                  <a:pt x="483652" y="1070269"/>
                  <a:pt x="483094" y="1069395"/>
                  <a:pt x="482745" y="1068469"/>
                </a:cubicBezTo>
                <a:cubicBezTo>
                  <a:pt x="482013" y="1066319"/>
                  <a:pt x="482222" y="1064326"/>
                  <a:pt x="483373" y="1062491"/>
                </a:cubicBezTo>
                <a:cubicBezTo>
                  <a:pt x="484523" y="1060655"/>
                  <a:pt x="485987" y="1059292"/>
                  <a:pt x="487765" y="1058400"/>
                </a:cubicBezTo>
                <a:lnTo>
                  <a:pt x="501152" y="1048332"/>
                </a:lnTo>
                <a:cubicBezTo>
                  <a:pt x="505201" y="1044032"/>
                  <a:pt x="507574" y="1039208"/>
                  <a:pt x="508272" y="1033859"/>
                </a:cubicBezTo>
                <a:cubicBezTo>
                  <a:pt x="508969" y="1028510"/>
                  <a:pt x="508826" y="1023267"/>
                  <a:pt x="507845" y="1018128"/>
                </a:cubicBezTo>
                <a:cubicBezTo>
                  <a:pt x="507740" y="1016434"/>
                  <a:pt x="507113" y="1015003"/>
                  <a:pt x="505963" y="1013834"/>
                </a:cubicBezTo>
                <a:cubicBezTo>
                  <a:pt x="504812" y="1012666"/>
                  <a:pt x="503767" y="1011864"/>
                  <a:pt x="502825" y="1011429"/>
                </a:cubicBezTo>
                <a:cubicBezTo>
                  <a:pt x="499461" y="1009791"/>
                  <a:pt x="496149" y="1008467"/>
                  <a:pt x="492890" y="1007456"/>
                </a:cubicBezTo>
                <a:cubicBezTo>
                  <a:pt x="489630" y="1006445"/>
                  <a:pt x="486528" y="1005539"/>
                  <a:pt x="483582" y="1004738"/>
                </a:cubicBezTo>
                <a:cubicBezTo>
                  <a:pt x="479852" y="1003466"/>
                  <a:pt x="476226" y="1002246"/>
                  <a:pt x="472705" y="1001079"/>
                </a:cubicBezTo>
                <a:cubicBezTo>
                  <a:pt x="469184" y="999911"/>
                  <a:pt x="465559" y="998901"/>
                  <a:pt x="461829" y="998047"/>
                </a:cubicBezTo>
                <a:cubicBezTo>
                  <a:pt x="460208" y="997280"/>
                  <a:pt x="458639" y="996723"/>
                  <a:pt x="457122" y="996374"/>
                </a:cubicBezTo>
                <a:cubicBezTo>
                  <a:pt x="455606" y="996026"/>
                  <a:pt x="453828" y="995468"/>
                  <a:pt x="451789" y="994702"/>
                </a:cubicBezTo>
                <a:close/>
                <a:moveTo>
                  <a:pt x="605076" y="878251"/>
                </a:moveTo>
                <a:cubicBezTo>
                  <a:pt x="609407" y="878251"/>
                  <a:pt x="612480" y="879927"/>
                  <a:pt x="614296" y="883280"/>
                </a:cubicBezTo>
                <a:cubicBezTo>
                  <a:pt x="615239" y="887453"/>
                  <a:pt x="616496" y="891470"/>
                  <a:pt x="618068" y="895329"/>
                </a:cubicBezTo>
                <a:cubicBezTo>
                  <a:pt x="619640" y="899188"/>
                  <a:pt x="620897" y="902995"/>
                  <a:pt x="621840" y="906749"/>
                </a:cubicBezTo>
                <a:cubicBezTo>
                  <a:pt x="623115" y="914187"/>
                  <a:pt x="624337" y="921430"/>
                  <a:pt x="625507" y="928480"/>
                </a:cubicBezTo>
                <a:cubicBezTo>
                  <a:pt x="626677" y="935530"/>
                  <a:pt x="627690" y="942802"/>
                  <a:pt x="628546" y="950294"/>
                </a:cubicBezTo>
                <a:lnTo>
                  <a:pt x="632737" y="1003065"/>
                </a:lnTo>
                <a:cubicBezTo>
                  <a:pt x="633173" y="1013499"/>
                  <a:pt x="633557" y="1023835"/>
                  <a:pt x="633889" y="1034074"/>
                </a:cubicBezTo>
                <a:cubicBezTo>
                  <a:pt x="634221" y="1044313"/>
                  <a:pt x="634396" y="1054659"/>
                  <a:pt x="634413" y="1065113"/>
                </a:cubicBezTo>
                <a:cubicBezTo>
                  <a:pt x="634797" y="1074342"/>
                  <a:pt x="634867" y="1083571"/>
                  <a:pt x="634623" y="1092800"/>
                </a:cubicBezTo>
                <a:cubicBezTo>
                  <a:pt x="634378" y="1102029"/>
                  <a:pt x="634029" y="1111259"/>
                  <a:pt x="633575" y="1120488"/>
                </a:cubicBezTo>
                <a:cubicBezTo>
                  <a:pt x="633557" y="1128880"/>
                  <a:pt x="633383" y="1137379"/>
                  <a:pt x="633051" y="1145986"/>
                </a:cubicBezTo>
                <a:cubicBezTo>
                  <a:pt x="632719" y="1154594"/>
                  <a:pt x="632335" y="1163108"/>
                  <a:pt x="631898" y="1171530"/>
                </a:cubicBezTo>
                <a:cubicBezTo>
                  <a:pt x="631811" y="1173679"/>
                  <a:pt x="631148" y="1175881"/>
                  <a:pt x="629908" y="1178136"/>
                </a:cubicBezTo>
                <a:cubicBezTo>
                  <a:pt x="628668" y="1180390"/>
                  <a:pt x="627376" y="1182382"/>
                  <a:pt x="626031" y="1184112"/>
                </a:cubicBezTo>
                <a:cubicBezTo>
                  <a:pt x="625140" y="1186174"/>
                  <a:pt x="623988" y="1188132"/>
                  <a:pt x="622573" y="1189984"/>
                </a:cubicBezTo>
                <a:cubicBezTo>
                  <a:pt x="621159" y="1191837"/>
                  <a:pt x="619797" y="1193794"/>
                  <a:pt x="618487" y="1195856"/>
                </a:cubicBezTo>
                <a:lnTo>
                  <a:pt x="616811" y="1197534"/>
                </a:lnTo>
                <a:cubicBezTo>
                  <a:pt x="614017" y="1198949"/>
                  <a:pt x="611851" y="1200942"/>
                  <a:pt x="610315" y="1203511"/>
                </a:cubicBezTo>
                <a:cubicBezTo>
                  <a:pt x="608778" y="1206079"/>
                  <a:pt x="607032" y="1208281"/>
                  <a:pt x="605076" y="1210116"/>
                </a:cubicBezTo>
                <a:cubicBezTo>
                  <a:pt x="604203" y="1212196"/>
                  <a:pt x="603015" y="1213699"/>
                  <a:pt x="601514" y="1214625"/>
                </a:cubicBezTo>
                <a:cubicBezTo>
                  <a:pt x="600012" y="1215551"/>
                  <a:pt x="598405" y="1216006"/>
                  <a:pt x="596694" y="1215988"/>
                </a:cubicBezTo>
                <a:cubicBezTo>
                  <a:pt x="594267" y="1216408"/>
                  <a:pt x="592625" y="1217037"/>
                  <a:pt x="591770" y="1217876"/>
                </a:cubicBezTo>
                <a:cubicBezTo>
                  <a:pt x="590914" y="1218714"/>
                  <a:pt x="590320" y="1219763"/>
                  <a:pt x="589988" y="1221021"/>
                </a:cubicBezTo>
                <a:cubicBezTo>
                  <a:pt x="590023" y="1222664"/>
                  <a:pt x="589744" y="1223782"/>
                  <a:pt x="589150" y="1224377"/>
                </a:cubicBezTo>
                <a:cubicBezTo>
                  <a:pt x="588557" y="1224971"/>
                  <a:pt x="587439" y="1225250"/>
                  <a:pt x="585797" y="1225215"/>
                </a:cubicBezTo>
                <a:cubicBezTo>
                  <a:pt x="585361" y="1225268"/>
                  <a:pt x="584977" y="1225582"/>
                  <a:pt x="584645" y="1226159"/>
                </a:cubicBezTo>
                <a:cubicBezTo>
                  <a:pt x="584313" y="1226736"/>
                  <a:pt x="584138" y="1227260"/>
                  <a:pt x="584121" y="1227732"/>
                </a:cubicBezTo>
                <a:cubicBezTo>
                  <a:pt x="577363" y="1237798"/>
                  <a:pt x="569722" y="1247235"/>
                  <a:pt x="561199" y="1256043"/>
                </a:cubicBezTo>
                <a:cubicBezTo>
                  <a:pt x="552675" y="1264851"/>
                  <a:pt x="543584" y="1273029"/>
                  <a:pt x="533926" y="1280579"/>
                </a:cubicBezTo>
                <a:cubicBezTo>
                  <a:pt x="531828" y="1282169"/>
                  <a:pt x="530570" y="1283602"/>
                  <a:pt x="530150" y="1284878"/>
                </a:cubicBezTo>
                <a:cubicBezTo>
                  <a:pt x="529731" y="1286154"/>
                  <a:pt x="530150" y="1287796"/>
                  <a:pt x="531409" y="1289806"/>
                </a:cubicBezTo>
                <a:cubicBezTo>
                  <a:pt x="532848" y="1293424"/>
                  <a:pt x="534339" y="1295700"/>
                  <a:pt x="535882" y="1296633"/>
                </a:cubicBezTo>
                <a:cubicBezTo>
                  <a:pt x="537425" y="1297565"/>
                  <a:pt x="540373" y="1297770"/>
                  <a:pt x="544726" y="1297248"/>
                </a:cubicBezTo>
                <a:cubicBezTo>
                  <a:pt x="544309" y="1297213"/>
                  <a:pt x="543893" y="1297073"/>
                  <a:pt x="543477" y="1296828"/>
                </a:cubicBezTo>
                <a:cubicBezTo>
                  <a:pt x="543061" y="1296583"/>
                  <a:pt x="542645" y="1296443"/>
                  <a:pt x="542229" y="1296408"/>
                </a:cubicBezTo>
                <a:lnTo>
                  <a:pt x="542229" y="1294761"/>
                </a:lnTo>
                <a:lnTo>
                  <a:pt x="557304" y="1294761"/>
                </a:lnTo>
                <a:cubicBezTo>
                  <a:pt x="558978" y="1294900"/>
                  <a:pt x="560024" y="1295664"/>
                  <a:pt x="560442" y="1297055"/>
                </a:cubicBezTo>
                <a:cubicBezTo>
                  <a:pt x="560861" y="1298446"/>
                  <a:pt x="560651" y="1299630"/>
                  <a:pt x="559813" y="1300609"/>
                </a:cubicBezTo>
                <a:cubicBezTo>
                  <a:pt x="557760" y="1303533"/>
                  <a:pt x="555813" y="1306299"/>
                  <a:pt x="553972" y="1308908"/>
                </a:cubicBezTo>
                <a:cubicBezTo>
                  <a:pt x="552131" y="1311517"/>
                  <a:pt x="550186" y="1314073"/>
                  <a:pt x="548138" y="1316577"/>
                </a:cubicBezTo>
                <a:cubicBezTo>
                  <a:pt x="544544" y="1319536"/>
                  <a:pt x="542681" y="1322862"/>
                  <a:pt x="542551" y="1326554"/>
                </a:cubicBezTo>
                <a:cubicBezTo>
                  <a:pt x="542421" y="1330246"/>
                  <a:pt x="542868" y="1334197"/>
                  <a:pt x="543893" y="1338407"/>
                </a:cubicBezTo>
                <a:cubicBezTo>
                  <a:pt x="545235" y="1345447"/>
                  <a:pt x="546316" y="1352454"/>
                  <a:pt x="547136" y="1359429"/>
                </a:cubicBezTo>
                <a:cubicBezTo>
                  <a:pt x="547956" y="1366405"/>
                  <a:pt x="547991" y="1373641"/>
                  <a:pt x="547240" y="1381137"/>
                </a:cubicBezTo>
                <a:cubicBezTo>
                  <a:pt x="546056" y="1388669"/>
                  <a:pt x="544964" y="1396379"/>
                  <a:pt x="543964" y="1404267"/>
                </a:cubicBezTo>
                <a:cubicBezTo>
                  <a:pt x="542964" y="1412155"/>
                  <a:pt x="541856" y="1420103"/>
                  <a:pt x="540639" y="1428110"/>
                </a:cubicBezTo>
                <a:lnTo>
                  <a:pt x="540639" y="1430611"/>
                </a:lnTo>
                <a:cubicBezTo>
                  <a:pt x="541056" y="1430646"/>
                  <a:pt x="541473" y="1430785"/>
                  <a:pt x="541889" y="1431028"/>
                </a:cubicBezTo>
                <a:cubicBezTo>
                  <a:pt x="542306" y="1431271"/>
                  <a:pt x="542722" y="1431410"/>
                  <a:pt x="543139" y="1431445"/>
                </a:cubicBezTo>
                <a:cubicBezTo>
                  <a:pt x="549841" y="1431045"/>
                  <a:pt x="556661" y="1430594"/>
                  <a:pt x="563600" y="1430090"/>
                </a:cubicBezTo>
                <a:cubicBezTo>
                  <a:pt x="570539" y="1429586"/>
                  <a:pt x="577379" y="1428926"/>
                  <a:pt x="584121" y="1428110"/>
                </a:cubicBezTo>
                <a:cubicBezTo>
                  <a:pt x="589150" y="1428040"/>
                  <a:pt x="594179" y="1427759"/>
                  <a:pt x="599209" y="1427269"/>
                </a:cubicBezTo>
                <a:cubicBezTo>
                  <a:pt x="604238" y="1426779"/>
                  <a:pt x="609267" y="1426498"/>
                  <a:pt x="614296" y="1426428"/>
                </a:cubicBezTo>
                <a:cubicBezTo>
                  <a:pt x="625647" y="1425816"/>
                  <a:pt x="637102" y="1425570"/>
                  <a:pt x="648662" y="1425690"/>
                </a:cubicBezTo>
                <a:cubicBezTo>
                  <a:pt x="660223" y="1425810"/>
                  <a:pt x="671678" y="1427451"/>
                  <a:pt x="683029" y="1430611"/>
                </a:cubicBezTo>
                <a:cubicBezTo>
                  <a:pt x="689333" y="1431897"/>
                  <a:pt x="695165" y="1433912"/>
                  <a:pt x="700526" y="1436656"/>
                </a:cubicBezTo>
                <a:cubicBezTo>
                  <a:pt x="705887" y="1439401"/>
                  <a:pt x="710672" y="1442667"/>
                  <a:pt x="714880" y="1446454"/>
                </a:cubicBezTo>
                <a:cubicBezTo>
                  <a:pt x="716993" y="1448100"/>
                  <a:pt x="719263" y="1449433"/>
                  <a:pt x="721691" y="1450454"/>
                </a:cubicBezTo>
                <a:cubicBezTo>
                  <a:pt x="724118" y="1451475"/>
                  <a:pt x="726598" y="1452391"/>
                  <a:pt x="729130" y="1453203"/>
                </a:cubicBezTo>
                <a:cubicBezTo>
                  <a:pt x="731225" y="1453221"/>
                  <a:pt x="733321" y="1453609"/>
                  <a:pt x="735416" y="1454368"/>
                </a:cubicBezTo>
                <a:cubicBezTo>
                  <a:pt x="737512" y="1455127"/>
                  <a:pt x="739607" y="1456150"/>
                  <a:pt x="741703" y="1457438"/>
                </a:cubicBezTo>
                <a:cubicBezTo>
                  <a:pt x="742558" y="1457490"/>
                  <a:pt x="743152" y="1458009"/>
                  <a:pt x="743484" y="1458993"/>
                </a:cubicBezTo>
                <a:cubicBezTo>
                  <a:pt x="743816" y="1459978"/>
                  <a:pt x="743781" y="1461114"/>
                  <a:pt x="743379" y="1462401"/>
                </a:cubicBezTo>
                <a:cubicBezTo>
                  <a:pt x="741371" y="1464954"/>
                  <a:pt x="739520" y="1467564"/>
                  <a:pt x="737826" y="1470233"/>
                </a:cubicBezTo>
                <a:cubicBezTo>
                  <a:pt x="736132" y="1472902"/>
                  <a:pt x="734071" y="1475310"/>
                  <a:pt x="731644" y="1477459"/>
                </a:cubicBezTo>
                <a:cubicBezTo>
                  <a:pt x="729601" y="1479956"/>
                  <a:pt x="727820" y="1482296"/>
                  <a:pt x="726301" y="1484479"/>
                </a:cubicBezTo>
                <a:cubicBezTo>
                  <a:pt x="724781" y="1486661"/>
                  <a:pt x="723210" y="1488792"/>
                  <a:pt x="721586" y="1490870"/>
                </a:cubicBezTo>
                <a:cubicBezTo>
                  <a:pt x="720276" y="1492110"/>
                  <a:pt x="718704" y="1492983"/>
                  <a:pt x="716871" y="1493489"/>
                </a:cubicBezTo>
                <a:cubicBezTo>
                  <a:pt x="715037" y="1493996"/>
                  <a:pt x="713256" y="1494240"/>
                  <a:pt x="711527" y="1494223"/>
                </a:cubicBezTo>
                <a:cubicBezTo>
                  <a:pt x="708140" y="1493664"/>
                  <a:pt x="704857" y="1493105"/>
                  <a:pt x="701679" y="1492546"/>
                </a:cubicBezTo>
                <a:cubicBezTo>
                  <a:pt x="698500" y="1491988"/>
                  <a:pt x="695637" y="1492267"/>
                  <a:pt x="693087" y="1493385"/>
                </a:cubicBezTo>
                <a:cubicBezTo>
                  <a:pt x="692284" y="1493804"/>
                  <a:pt x="691585" y="1494013"/>
                  <a:pt x="690991" y="1494013"/>
                </a:cubicBezTo>
                <a:cubicBezTo>
                  <a:pt x="690398" y="1494013"/>
                  <a:pt x="689699" y="1493804"/>
                  <a:pt x="688896" y="1493385"/>
                </a:cubicBezTo>
                <a:cubicBezTo>
                  <a:pt x="680112" y="1492162"/>
                  <a:pt x="671276" y="1491673"/>
                  <a:pt x="662388" y="1491918"/>
                </a:cubicBezTo>
                <a:cubicBezTo>
                  <a:pt x="653500" y="1492162"/>
                  <a:pt x="644454" y="1492931"/>
                  <a:pt x="635251" y="1494223"/>
                </a:cubicBezTo>
                <a:cubicBezTo>
                  <a:pt x="629244" y="1494083"/>
                  <a:pt x="622818" y="1494362"/>
                  <a:pt x="615973" y="1495061"/>
                </a:cubicBezTo>
                <a:cubicBezTo>
                  <a:pt x="610559" y="1495917"/>
                  <a:pt x="605251" y="1496929"/>
                  <a:pt x="600047" y="1498099"/>
                </a:cubicBezTo>
                <a:cubicBezTo>
                  <a:pt x="594843" y="1499269"/>
                  <a:pt x="589534" y="1500492"/>
                  <a:pt x="584121" y="1501767"/>
                </a:cubicBezTo>
                <a:lnTo>
                  <a:pt x="581606" y="1501767"/>
                </a:lnTo>
                <a:lnTo>
                  <a:pt x="556470" y="1504281"/>
                </a:lnTo>
                <a:cubicBezTo>
                  <a:pt x="552443" y="1504980"/>
                  <a:pt x="547999" y="1505259"/>
                  <a:pt x="543139" y="1505119"/>
                </a:cubicBezTo>
                <a:cubicBezTo>
                  <a:pt x="542236" y="1505154"/>
                  <a:pt x="541331" y="1505084"/>
                  <a:pt x="540425" y="1504910"/>
                </a:cubicBezTo>
                <a:cubicBezTo>
                  <a:pt x="539519" y="1504735"/>
                  <a:pt x="539031" y="1504246"/>
                  <a:pt x="538961" y="1503443"/>
                </a:cubicBezTo>
                <a:cubicBezTo>
                  <a:pt x="538978" y="1502587"/>
                  <a:pt x="539153" y="1501784"/>
                  <a:pt x="539485" y="1501033"/>
                </a:cubicBezTo>
                <a:cubicBezTo>
                  <a:pt x="539817" y="1500282"/>
                  <a:pt x="540202" y="1499689"/>
                  <a:pt x="540639" y="1499252"/>
                </a:cubicBezTo>
                <a:cubicBezTo>
                  <a:pt x="545656" y="1495515"/>
                  <a:pt x="550625" y="1491883"/>
                  <a:pt x="555547" y="1488355"/>
                </a:cubicBezTo>
                <a:cubicBezTo>
                  <a:pt x="560470" y="1484828"/>
                  <a:pt x="565245" y="1481196"/>
                  <a:pt x="569872" y="1477459"/>
                </a:cubicBezTo>
                <a:lnTo>
                  <a:pt x="575739" y="1474944"/>
                </a:lnTo>
                <a:cubicBezTo>
                  <a:pt x="580105" y="1471049"/>
                  <a:pt x="585204" y="1468362"/>
                  <a:pt x="591036" y="1466884"/>
                </a:cubicBezTo>
                <a:cubicBezTo>
                  <a:pt x="596869" y="1465406"/>
                  <a:pt x="602387" y="1463363"/>
                  <a:pt x="607591" y="1460755"/>
                </a:cubicBezTo>
                <a:cubicBezTo>
                  <a:pt x="612218" y="1459183"/>
                  <a:pt x="617003" y="1458180"/>
                  <a:pt x="621945" y="1457747"/>
                </a:cubicBezTo>
                <a:cubicBezTo>
                  <a:pt x="626887" y="1457313"/>
                  <a:pt x="631881" y="1456928"/>
                  <a:pt x="636928" y="1456591"/>
                </a:cubicBezTo>
                <a:cubicBezTo>
                  <a:pt x="634867" y="1456150"/>
                  <a:pt x="632911" y="1455762"/>
                  <a:pt x="631060" y="1455427"/>
                </a:cubicBezTo>
                <a:cubicBezTo>
                  <a:pt x="629209" y="1455091"/>
                  <a:pt x="627253" y="1454915"/>
                  <a:pt x="625193" y="1454897"/>
                </a:cubicBezTo>
                <a:cubicBezTo>
                  <a:pt x="615152" y="1454403"/>
                  <a:pt x="605268" y="1454333"/>
                  <a:pt x="595542" y="1454685"/>
                </a:cubicBezTo>
                <a:cubicBezTo>
                  <a:pt x="585815" y="1455038"/>
                  <a:pt x="576141" y="1456238"/>
                  <a:pt x="566519" y="1458285"/>
                </a:cubicBezTo>
                <a:cubicBezTo>
                  <a:pt x="559396" y="1459553"/>
                  <a:pt x="552327" y="1461137"/>
                  <a:pt x="545312" y="1463035"/>
                </a:cubicBezTo>
                <a:cubicBezTo>
                  <a:pt x="538296" y="1464934"/>
                  <a:pt x="531424" y="1466948"/>
                  <a:pt x="524696" y="1469077"/>
                </a:cubicBezTo>
                <a:cubicBezTo>
                  <a:pt x="522144" y="1470386"/>
                  <a:pt x="519697" y="1471958"/>
                  <a:pt x="517354" y="1473792"/>
                </a:cubicBezTo>
                <a:cubicBezTo>
                  <a:pt x="515012" y="1475625"/>
                  <a:pt x="512984" y="1477406"/>
                  <a:pt x="511271" y="1479135"/>
                </a:cubicBezTo>
                <a:cubicBezTo>
                  <a:pt x="510397" y="1480392"/>
                  <a:pt x="509418" y="1481440"/>
                  <a:pt x="508334" y="1482278"/>
                </a:cubicBezTo>
                <a:cubicBezTo>
                  <a:pt x="507250" y="1483117"/>
                  <a:pt x="506271" y="1483745"/>
                  <a:pt x="505397" y="1484164"/>
                </a:cubicBezTo>
                <a:lnTo>
                  <a:pt x="498685" y="1490870"/>
                </a:lnTo>
                <a:cubicBezTo>
                  <a:pt x="497461" y="1491761"/>
                  <a:pt x="496342" y="1492494"/>
                  <a:pt x="495328" y="1493070"/>
                </a:cubicBezTo>
                <a:cubicBezTo>
                  <a:pt x="494314" y="1493647"/>
                  <a:pt x="493196" y="1493751"/>
                  <a:pt x="491972" y="1493385"/>
                </a:cubicBezTo>
                <a:lnTo>
                  <a:pt x="496167" y="1486679"/>
                </a:lnTo>
                <a:cubicBezTo>
                  <a:pt x="495328" y="1486644"/>
                  <a:pt x="494489" y="1486504"/>
                  <a:pt x="493650" y="1486260"/>
                </a:cubicBezTo>
                <a:cubicBezTo>
                  <a:pt x="492811" y="1486015"/>
                  <a:pt x="491972" y="1485876"/>
                  <a:pt x="491133" y="1485841"/>
                </a:cubicBezTo>
                <a:cubicBezTo>
                  <a:pt x="490713" y="1485893"/>
                  <a:pt x="490294" y="1486207"/>
                  <a:pt x="489874" y="1486784"/>
                </a:cubicBezTo>
                <a:cubicBezTo>
                  <a:pt x="489455" y="1487360"/>
                  <a:pt x="489035" y="1487884"/>
                  <a:pt x="488616" y="1488355"/>
                </a:cubicBezTo>
                <a:cubicBezTo>
                  <a:pt x="485679" y="1486085"/>
                  <a:pt x="482742" y="1485596"/>
                  <a:pt x="479805" y="1486889"/>
                </a:cubicBezTo>
                <a:cubicBezTo>
                  <a:pt x="476868" y="1488181"/>
                  <a:pt x="473932" y="1489787"/>
                  <a:pt x="470995" y="1491708"/>
                </a:cubicBezTo>
                <a:cubicBezTo>
                  <a:pt x="466432" y="1493437"/>
                  <a:pt x="461922" y="1495428"/>
                  <a:pt x="457465" y="1497680"/>
                </a:cubicBezTo>
                <a:cubicBezTo>
                  <a:pt x="453007" y="1499933"/>
                  <a:pt x="448287" y="1502133"/>
                  <a:pt x="443305" y="1504281"/>
                </a:cubicBezTo>
                <a:cubicBezTo>
                  <a:pt x="442540" y="1504683"/>
                  <a:pt x="441866" y="1504927"/>
                  <a:pt x="441284" y="1505015"/>
                </a:cubicBezTo>
                <a:cubicBezTo>
                  <a:pt x="440701" y="1505102"/>
                  <a:pt x="440010" y="1505137"/>
                  <a:pt x="439211" y="1505119"/>
                </a:cubicBezTo>
                <a:cubicBezTo>
                  <a:pt x="436260" y="1505137"/>
                  <a:pt x="433360" y="1505102"/>
                  <a:pt x="430512" y="1505015"/>
                </a:cubicBezTo>
                <a:cubicBezTo>
                  <a:pt x="427663" y="1504927"/>
                  <a:pt x="424971" y="1504683"/>
                  <a:pt x="422436" y="1504281"/>
                </a:cubicBezTo>
                <a:cubicBezTo>
                  <a:pt x="420758" y="1503792"/>
                  <a:pt x="419079" y="1502884"/>
                  <a:pt x="417401" y="1501557"/>
                </a:cubicBezTo>
                <a:cubicBezTo>
                  <a:pt x="415723" y="1500230"/>
                  <a:pt x="414045" y="1498903"/>
                  <a:pt x="412366" y="1497576"/>
                </a:cubicBezTo>
                <a:cubicBezTo>
                  <a:pt x="411877" y="1497191"/>
                  <a:pt x="411178" y="1496912"/>
                  <a:pt x="410269" y="1496737"/>
                </a:cubicBezTo>
                <a:cubicBezTo>
                  <a:pt x="409360" y="1496563"/>
                  <a:pt x="408660" y="1496283"/>
                  <a:pt x="408171" y="1495899"/>
                </a:cubicBezTo>
                <a:cubicBezTo>
                  <a:pt x="407229" y="1495480"/>
                  <a:pt x="406301" y="1495061"/>
                  <a:pt x="405385" y="1494642"/>
                </a:cubicBezTo>
                <a:cubicBezTo>
                  <a:pt x="404469" y="1494223"/>
                  <a:pt x="403977" y="1493804"/>
                  <a:pt x="403908" y="1493385"/>
                </a:cubicBezTo>
                <a:cubicBezTo>
                  <a:pt x="404310" y="1492005"/>
                  <a:pt x="404764" y="1490364"/>
                  <a:pt x="405271" y="1488460"/>
                </a:cubicBezTo>
                <a:cubicBezTo>
                  <a:pt x="405778" y="1486557"/>
                  <a:pt x="406442" y="1485125"/>
                  <a:pt x="407264" y="1484164"/>
                </a:cubicBezTo>
                <a:cubicBezTo>
                  <a:pt x="410549" y="1483204"/>
                  <a:pt x="413416" y="1481562"/>
                  <a:pt x="415862" y="1479240"/>
                </a:cubicBezTo>
                <a:cubicBezTo>
                  <a:pt x="418309" y="1476917"/>
                  <a:pt x="420756" y="1474647"/>
                  <a:pt x="423203" y="1472430"/>
                </a:cubicBezTo>
                <a:cubicBezTo>
                  <a:pt x="425755" y="1469966"/>
                  <a:pt x="428293" y="1467562"/>
                  <a:pt x="430818" y="1465218"/>
                </a:cubicBezTo>
                <a:cubicBezTo>
                  <a:pt x="433343" y="1462873"/>
                  <a:pt x="435863" y="1460280"/>
                  <a:pt x="438379" y="1457438"/>
                </a:cubicBezTo>
                <a:cubicBezTo>
                  <a:pt x="439169" y="1456997"/>
                  <a:pt x="439768" y="1456185"/>
                  <a:pt x="440176" y="1455003"/>
                </a:cubicBezTo>
                <a:cubicBezTo>
                  <a:pt x="440584" y="1453821"/>
                  <a:pt x="440789" y="1452374"/>
                  <a:pt x="440791" y="1450663"/>
                </a:cubicBezTo>
                <a:cubicBezTo>
                  <a:pt x="441191" y="1448472"/>
                  <a:pt x="441435" y="1445925"/>
                  <a:pt x="441522" y="1443019"/>
                </a:cubicBezTo>
                <a:cubicBezTo>
                  <a:pt x="441610" y="1440114"/>
                  <a:pt x="441644" y="1437368"/>
                  <a:pt x="441627" y="1434780"/>
                </a:cubicBezTo>
                <a:lnTo>
                  <a:pt x="441627" y="1429777"/>
                </a:lnTo>
                <a:cubicBezTo>
                  <a:pt x="441331" y="1426876"/>
                  <a:pt x="440669" y="1424708"/>
                  <a:pt x="439641" y="1423274"/>
                </a:cubicBezTo>
                <a:cubicBezTo>
                  <a:pt x="438613" y="1421839"/>
                  <a:pt x="436487" y="1420929"/>
                  <a:pt x="433263" y="1420543"/>
                </a:cubicBezTo>
                <a:cubicBezTo>
                  <a:pt x="429952" y="1419720"/>
                  <a:pt x="426746" y="1419054"/>
                  <a:pt x="423645" y="1418546"/>
                </a:cubicBezTo>
                <a:cubicBezTo>
                  <a:pt x="420543" y="1418038"/>
                  <a:pt x="417337" y="1417583"/>
                  <a:pt x="414026" y="1417180"/>
                </a:cubicBezTo>
                <a:cubicBezTo>
                  <a:pt x="413556" y="1417215"/>
                  <a:pt x="413033" y="1417355"/>
                  <a:pt x="412458" y="1417600"/>
                </a:cubicBezTo>
                <a:cubicBezTo>
                  <a:pt x="411883" y="1417845"/>
                  <a:pt x="411569" y="1417986"/>
                  <a:pt x="411517" y="1418021"/>
                </a:cubicBezTo>
                <a:lnTo>
                  <a:pt x="403908" y="1441451"/>
                </a:lnTo>
                <a:lnTo>
                  <a:pt x="396404" y="1462401"/>
                </a:lnTo>
                <a:lnTo>
                  <a:pt x="391401" y="1479135"/>
                </a:lnTo>
                <a:lnTo>
                  <a:pt x="383896" y="1500090"/>
                </a:lnTo>
                <a:lnTo>
                  <a:pt x="377173" y="1522722"/>
                </a:lnTo>
                <a:cubicBezTo>
                  <a:pt x="375948" y="1526074"/>
                  <a:pt x="374827" y="1529427"/>
                  <a:pt x="373812" y="1532780"/>
                </a:cubicBezTo>
                <a:cubicBezTo>
                  <a:pt x="372796" y="1536133"/>
                  <a:pt x="371676" y="1539486"/>
                  <a:pt x="370451" y="1542838"/>
                </a:cubicBezTo>
                <a:cubicBezTo>
                  <a:pt x="369558" y="1546209"/>
                  <a:pt x="368612" y="1549736"/>
                  <a:pt x="367614" y="1553421"/>
                </a:cubicBezTo>
                <a:cubicBezTo>
                  <a:pt x="366616" y="1557105"/>
                  <a:pt x="365881" y="1560842"/>
                  <a:pt x="365408" y="1564632"/>
                </a:cubicBezTo>
                <a:cubicBezTo>
                  <a:pt x="364953" y="1567967"/>
                  <a:pt x="363973" y="1571145"/>
                  <a:pt x="362467" y="1574166"/>
                </a:cubicBezTo>
                <a:cubicBezTo>
                  <a:pt x="360962" y="1577187"/>
                  <a:pt x="359141" y="1580156"/>
                  <a:pt x="357005" y="1583072"/>
                </a:cubicBezTo>
                <a:cubicBezTo>
                  <a:pt x="354449" y="1586442"/>
                  <a:pt x="351788" y="1589760"/>
                  <a:pt x="349023" y="1593026"/>
                </a:cubicBezTo>
                <a:cubicBezTo>
                  <a:pt x="346258" y="1596291"/>
                  <a:pt x="343599" y="1599399"/>
                  <a:pt x="341048" y="1602351"/>
                </a:cubicBezTo>
                <a:cubicBezTo>
                  <a:pt x="340142" y="1603625"/>
                  <a:pt x="338818" y="1604638"/>
                  <a:pt x="337077" y="1605389"/>
                </a:cubicBezTo>
                <a:cubicBezTo>
                  <a:pt x="335335" y="1606140"/>
                  <a:pt x="333594" y="1606524"/>
                  <a:pt x="331852" y="1606542"/>
                </a:cubicBezTo>
                <a:cubicBezTo>
                  <a:pt x="330615" y="1606908"/>
                  <a:pt x="329745" y="1607432"/>
                  <a:pt x="329240" y="1608113"/>
                </a:cubicBezTo>
                <a:cubicBezTo>
                  <a:pt x="328734" y="1608794"/>
                  <a:pt x="328491" y="1609947"/>
                  <a:pt x="328508" y="1611571"/>
                </a:cubicBezTo>
                <a:cubicBezTo>
                  <a:pt x="328369" y="1612409"/>
                  <a:pt x="327811" y="1613247"/>
                  <a:pt x="326836" y="1614085"/>
                </a:cubicBezTo>
                <a:cubicBezTo>
                  <a:pt x="325861" y="1613247"/>
                  <a:pt x="325303" y="1612409"/>
                  <a:pt x="325164" y="1611571"/>
                </a:cubicBezTo>
                <a:cubicBezTo>
                  <a:pt x="324816" y="1611064"/>
                  <a:pt x="324676" y="1610401"/>
                  <a:pt x="324746" y="1609580"/>
                </a:cubicBezTo>
                <a:cubicBezTo>
                  <a:pt x="324816" y="1608759"/>
                  <a:pt x="324676" y="1608305"/>
                  <a:pt x="324328" y="1608218"/>
                </a:cubicBezTo>
                <a:cubicBezTo>
                  <a:pt x="324241" y="1606088"/>
                  <a:pt x="323370" y="1604691"/>
                  <a:pt x="321716" y="1604027"/>
                </a:cubicBezTo>
                <a:cubicBezTo>
                  <a:pt x="320061" y="1603363"/>
                  <a:pt x="318145" y="1603643"/>
                  <a:pt x="315968" y="1604865"/>
                </a:cubicBezTo>
                <a:cubicBezTo>
                  <a:pt x="313410" y="1605826"/>
                  <a:pt x="310586" y="1606210"/>
                  <a:pt x="307496" y="1606018"/>
                </a:cubicBezTo>
                <a:cubicBezTo>
                  <a:pt x="304407" y="1605826"/>
                  <a:pt x="301359" y="1604324"/>
                  <a:pt x="298351" y="1601512"/>
                </a:cubicBezTo>
                <a:cubicBezTo>
                  <a:pt x="297063" y="1599452"/>
                  <a:pt x="295619" y="1597496"/>
                  <a:pt x="294019" y="1595645"/>
                </a:cubicBezTo>
                <a:cubicBezTo>
                  <a:pt x="292419" y="1593794"/>
                  <a:pt x="290772" y="1591838"/>
                  <a:pt x="289081" y="1589778"/>
                </a:cubicBezTo>
                <a:lnTo>
                  <a:pt x="288244" y="1589778"/>
                </a:lnTo>
                <a:cubicBezTo>
                  <a:pt x="286867" y="1589900"/>
                  <a:pt x="285437" y="1590284"/>
                  <a:pt x="283956" y="1590930"/>
                </a:cubicBezTo>
                <a:cubicBezTo>
                  <a:pt x="282474" y="1591576"/>
                  <a:pt x="281672" y="1591751"/>
                  <a:pt x="281550" y="1591454"/>
                </a:cubicBezTo>
                <a:cubicBezTo>
                  <a:pt x="279790" y="1589795"/>
                  <a:pt x="278291" y="1588084"/>
                  <a:pt x="277053" y="1586320"/>
                </a:cubicBezTo>
                <a:cubicBezTo>
                  <a:pt x="275815" y="1584556"/>
                  <a:pt x="275362" y="1582635"/>
                  <a:pt x="275693" y="1580557"/>
                </a:cubicBezTo>
                <a:cubicBezTo>
                  <a:pt x="275728" y="1576768"/>
                  <a:pt x="276077" y="1572821"/>
                  <a:pt x="276739" y="1568718"/>
                </a:cubicBezTo>
                <a:cubicBezTo>
                  <a:pt x="277402" y="1564614"/>
                  <a:pt x="278169" y="1560458"/>
                  <a:pt x="279040" y="1556250"/>
                </a:cubicBezTo>
                <a:lnTo>
                  <a:pt x="283224" y="1531942"/>
                </a:lnTo>
                <a:cubicBezTo>
                  <a:pt x="284095" y="1527733"/>
                  <a:pt x="285071" y="1523368"/>
                  <a:pt x="286152" y="1518845"/>
                </a:cubicBezTo>
                <a:cubicBezTo>
                  <a:pt x="287233" y="1514322"/>
                  <a:pt x="288209" y="1509747"/>
                  <a:pt x="289081" y="1505119"/>
                </a:cubicBezTo>
                <a:cubicBezTo>
                  <a:pt x="290354" y="1499671"/>
                  <a:pt x="291578" y="1494223"/>
                  <a:pt x="292753" y="1488774"/>
                </a:cubicBezTo>
                <a:cubicBezTo>
                  <a:pt x="293929" y="1483326"/>
                  <a:pt x="294948" y="1477878"/>
                  <a:pt x="295812" y="1472430"/>
                </a:cubicBezTo>
                <a:lnTo>
                  <a:pt x="300890" y="1444786"/>
                </a:lnTo>
                <a:cubicBezTo>
                  <a:pt x="301296" y="1441781"/>
                  <a:pt x="301754" y="1438619"/>
                  <a:pt x="302264" y="1435300"/>
                </a:cubicBezTo>
                <a:cubicBezTo>
                  <a:pt x="302774" y="1431980"/>
                  <a:pt x="303441" y="1429023"/>
                  <a:pt x="304265" y="1426428"/>
                </a:cubicBezTo>
                <a:lnTo>
                  <a:pt x="309281" y="1397842"/>
                </a:lnTo>
                <a:cubicBezTo>
                  <a:pt x="310099" y="1394543"/>
                  <a:pt x="310761" y="1391511"/>
                  <a:pt x="311266" y="1388747"/>
                </a:cubicBezTo>
                <a:cubicBezTo>
                  <a:pt x="311771" y="1385982"/>
                  <a:pt x="312224" y="1383168"/>
                  <a:pt x="312625" y="1380304"/>
                </a:cubicBezTo>
                <a:cubicBezTo>
                  <a:pt x="313095" y="1374431"/>
                  <a:pt x="313826" y="1368558"/>
                  <a:pt x="314819" y="1362683"/>
                </a:cubicBezTo>
                <a:cubicBezTo>
                  <a:pt x="315812" y="1356808"/>
                  <a:pt x="316752" y="1350956"/>
                  <a:pt x="317640" y="1345126"/>
                </a:cubicBezTo>
                <a:lnTo>
                  <a:pt x="320148" y="1322447"/>
                </a:lnTo>
                <a:cubicBezTo>
                  <a:pt x="321124" y="1317407"/>
                  <a:pt x="321681" y="1312367"/>
                  <a:pt x="321820" y="1307327"/>
                </a:cubicBezTo>
                <a:cubicBezTo>
                  <a:pt x="322186" y="1306452"/>
                  <a:pt x="322290" y="1305472"/>
                  <a:pt x="322134" y="1304387"/>
                </a:cubicBezTo>
                <a:cubicBezTo>
                  <a:pt x="321977" y="1303302"/>
                  <a:pt x="321872" y="1302322"/>
                  <a:pt x="321820" y="1301447"/>
                </a:cubicBezTo>
                <a:lnTo>
                  <a:pt x="312625" y="1307327"/>
                </a:lnTo>
                <a:cubicBezTo>
                  <a:pt x="311371" y="1308185"/>
                  <a:pt x="309907" y="1308780"/>
                  <a:pt x="308234" y="1309112"/>
                </a:cubicBezTo>
                <a:cubicBezTo>
                  <a:pt x="306561" y="1309445"/>
                  <a:pt x="304677" y="1309410"/>
                  <a:pt x="302583" y="1309007"/>
                </a:cubicBezTo>
                <a:cubicBezTo>
                  <a:pt x="304277" y="1308185"/>
                  <a:pt x="305917" y="1307520"/>
                  <a:pt x="307503" y="1307012"/>
                </a:cubicBezTo>
                <a:cubicBezTo>
                  <a:pt x="309089" y="1306505"/>
                  <a:pt x="310517" y="1306050"/>
                  <a:pt x="311789" y="1305647"/>
                </a:cubicBezTo>
                <a:lnTo>
                  <a:pt x="311789" y="1303127"/>
                </a:lnTo>
                <a:cubicBezTo>
                  <a:pt x="308845" y="1302725"/>
                  <a:pt x="305944" y="1302480"/>
                  <a:pt x="303087" y="1302392"/>
                </a:cubicBezTo>
                <a:cubicBezTo>
                  <a:pt x="300230" y="1302305"/>
                  <a:pt x="297523" y="1302270"/>
                  <a:pt x="294966" y="1302287"/>
                </a:cubicBezTo>
                <a:cubicBezTo>
                  <a:pt x="291596" y="1301447"/>
                  <a:pt x="289076" y="1303127"/>
                  <a:pt x="287407" y="1307327"/>
                </a:cubicBezTo>
                <a:cubicBezTo>
                  <a:pt x="280783" y="1319554"/>
                  <a:pt x="273741" y="1331612"/>
                  <a:pt x="266280" y="1343500"/>
                </a:cubicBezTo>
                <a:cubicBezTo>
                  <a:pt x="258820" y="1355387"/>
                  <a:pt x="250523" y="1366822"/>
                  <a:pt x="241389" y="1377803"/>
                </a:cubicBezTo>
                <a:cubicBezTo>
                  <a:pt x="237623" y="1382352"/>
                  <a:pt x="233643" y="1386592"/>
                  <a:pt x="229449" y="1390525"/>
                </a:cubicBezTo>
                <a:cubicBezTo>
                  <a:pt x="225256" y="1394458"/>
                  <a:pt x="220850" y="1398299"/>
                  <a:pt x="216234" y="1402046"/>
                </a:cubicBezTo>
                <a:cubicBezTo>
                  <a:pt x="215325" y="1402887"/>
                  <a:pt x="214206" y="1403518"/>
                  <a:pt x="212877" y="1403938"/>
                </a:cubicBezTo>
                <a:cubicBezTo>
                  <a:pt x="211548" y="1404358"/>
                  <a:pt x="210429" y="1404569"/>
                  <a:pt x="209520" y="1404569"/>
                </a:cubicBezTo>
                <a:cubicBezTo>
                  <a:pt x="209100" y="1404516"/>
                  <a:pt x="208681" y="1403991"/>
                  <a:pt x="208261" y="1402992"/>
                </a:cubicBezTo>
                <a:cubicBezTo>
                  <a:pt x="207842" y="1401994"/>
                  <a:pt x="207422" y="1400838"/>
                  <a:pt x="207002" y="1399524"/>
                </a:cubicBezTo>
                <a:cubicBezTo>
                  <a:pt x="206600" y="1397440"/>
                  <a:pt x="205936" y="1396143"/>
                  <a:pt x="205009" y="1395635"/>
                </a:cubicBezTo>
                <a:cubicBezTo>
                  <a:pt x="204082" y="1395127"/>
                  <a:pt x="202789" y="1395303"/>
                  <a:pt x="201128" y="1396161"/>
                </a:cubicBezTo>
                <a:cubicBezTo>
                  <a:pt x="198155" y="1397475"/>
                  <a:pt x="195288" y="1398000"/>
                  <a:pt x="192525" y="1397737"/>
                </a:cubicBezTo>
                <a:cubicBezTo>
                  <a:pt x="189763" y="1397475"/>
                  <a:pt x="187315" y="1396108"/>
                  <a:pt x="185182" y="1393639"/>
                </a:cubicBezTo>
                <a:lnTo>
                  <a:pt x="176789" y="1386138"/>
                </a:lnTo>
                <a:cubicBezTo>
                  <a:pt x="175950" y="1385165"/>
                  <a:pt x="175111" y="1384610"/>
                  <a:pt x="174272" y="1384471"/>
                </a:cubicBezTo>
                <a:cubicBezTo>
                  <a:pt x="170565" y="1384106"/>
                  <a:pt x="167698" y="1383168"/>
                  <a:pt x="165669" y="1381657"/>
                </a:cubicBezTo>
                <a:cubicBezTo>
                  <a:pt x="163641" y="1380145"/>
                  <a:pt x="162033" y="1377747"/>
                  <a:pt x="160844" y="1374461"/>
                </a:cubicBezTo>
                <a:cubicBezTo>
                  <a:pt x="160809" y="1373689"/>
                  <a:pt x="160669" y="1372917"/>
                  <a:pt x="160424" y="1372145"/>
                </a:cubicBezTo>
                <a:cubicBezTo>
                  <a:pt x="160179" y="1371373"/>
                  <a:pt x="160039" y="1370181"/>
                  <a:pt x="160004" y="1368567"/>
                </a:cubicBezTo>
                <a:cubicBezTo>
                  <a:pt x="160389" y="1363919"/>
                  <a:pt x="160669" y="1359127"/>
                  <a:pt x="160844" y="1354190"/>
                </a:cubicBezTo>
                <a:cubicBezTo>
                  <a:pt x="161019" y="1349254"/>
                  <a:pt x="161298" y="1344273"/>
                  <a:pt x="161683" y="1339246"/>
                </a:cubicBezTo>
                <a:cubicBezTo>
                  <a:pt x="161753" y="1335029"/>
                  <a:pt x="162033" y="1330864"/>
                  <a:pt x="162522" y="1326752"/>
                </a:cubicBezTo>
                <a:cubicBezTo>
                  <a:pt x="163012" y="1322639"/>
                  <a:pt x="163292" y="1318684"/>
                  <a:pt x="163361" y="1314887"/>
                </a:cubicBezTo>
                <a:cubicBezTo>
                  <a:pt x="164131" y="1310162"/>
                  <a:pt x="164690" y="1305341"/>
                  <a:pt x="165040" y="1300425"/>
                </a:cubicBezTo>
                <a:cubicBezTo>
                  <a:pt x="165390" y="1295509"/>
                  <a:pt x="165949" y="1291131"/>
                  <a:pt x="166718" y="1287290"/>
                </a:cubicBezTo>
                <a:cubicBezTo>
                  <a:pt x="167191" y="1281855"/>
                  <a:pt x="167925" y="1276577"/>
                  <a:pt x="168921" y="1271456"/>
                </a:cubicBezTo>
                <a:cubicBezTo>
                  <a:pt x="169918" y="1266336"/>
                  <a:pt x="170862" y="1261268"/>
                  <a:pt x="171754" y="1256253"/>
                </a:cubicBezTo>
                <a:cubicBezTo>
                  <a:pt x="172611" y="1252478"/>
                  <a:pt x="173625" y="1248703"/>
                  <a:pt x="174796" y="1244928"/>
                </a:cubicBezTo>
                <a:cubicBezTo>
                  <a:pt x="175968" y="1241153"/>
                  <a:pt x="177192" y="1237379"/>
                  <a:pt x="178468" y="1233604"/>
                </a:cubicBezTo>
                <a:lnTo>
                  <a:pt x="178468" y="1227732"/>
                </a:lnTo>
                <a:lnTo>
                  <a:pt x="176789" y="1227732"/>
                </a:lnTo>
                <a:cubicBezTo>
                  <a:pt x="175565" y="1230668"/>
                  <a:pt x="174447" y="1233604"/>
                  <a:pt x="173432" y="1236540"/>
                </a:cubicBezTo>
                <a:cubicBezTo>
                  <a:pt x="172418" y="1239476"/>
                  <a:pt x="171299" y="1242412"/>
                  <a:pt x="170075" y="1245348"/>
                </a:cubicBezTo>
                <a:lnTo>
                  <a:pt x="161683" y="1264641"/>
                </a:lnTo>
                <a:cubicBezTo>
                  <a:pt x="158798" y="1270620"/>
                  <a:pt x="155966" y="1276907"/>
                  <a:pt x="153187" y="1283502"/>
                </a:cubicBezTo>
                <a:cubicBezTo>
                  <a:pt x="150408" y="1290098"/>
                  <a:pt x="147369" y="1296361"/>
                  <a:pt x="144070" y="1302290"/>
                </a:cubicBezTo>
                <a:lnTo>
                  <a:pt x="114760" y="1357632"/>
                </a:lnTo>
                <a:cubicBezTo>
                  <a:pt x="111881" y="1363154"/>
                  <a:pt x="109055" y="1368717"/>
                  <a:pt x="106281" y="1374320"/>
                </a:cubicBezTo>
                <a:cubicBezTo>
                  <a:pt x="103507" y="1379924"/>
                  <a:pt x="100471" y="1385252"/>
                  <a:pt x="97174" y="1390305"/>
                </a:cubicBezTo>
                <a:cubicBezTo>
                  <a:pt x="93126" y="1396702"/>
                  <a:pt x="89078" y="1403209"/>
                  <a:pt x="85031" y="1409827"/>
                </a:cubicBezTo>
                <a:cubicBezTo>
                  <a:pt x="80983" y="1416445"/>
                  <a:pt x="76098" y="1422539"/>
                  <a:pt x="70375" y="1428110"/>
                </a:cubicBezTo>
                <a:lnTo>
                  <a:pt x="56976" y="1440617"/>
                </a:lnTo>
                <a:cubicBezTo>
                  <a:pt x="55772" y="1441434"/>
                  <a:pt x="54621" y="1441885"/>
                  <a:pt x="53522" y="1441972"/>
                </a:cubicBezTo>
                <a:cubicBezTo>
                  <a:pt x="52423" y="1442059"/>
                  <a:pt x="51062" y="1441885"/>
                  <a:pt x="49439" y="1441451"/>
                </a:cubicBezTo>
                <a:cubicBezTo>
                  <a:pt x="47799" y="1440600"/>
                  <a:pt x="46054" y="1440009"/>
                  <a:pt x="44205" y="1439679"/>
                </a:cubicBezTo>
                <a:cubicBezTo>
                  <a:pt x="42356" y="1439349"/>
                  <a:pt x="40192" y="1439384"/>
                  <a:pt x="37715" y="1439783"/>
                </a:cubicBezTo>
                <a:cubicBezTo>
                  <a:pt x="36005" y="1440965"/>
                  <a:pt x="34190" y="1441312"/>
                  <a:pt x="32270" y="1440826"/>
                </a:cubicBezTo>
                <a:cubicBezTo>
                  <a:pt x="30350" y="1440339"/>
                  <a:pt x="28534" y="1439436"/>
                  <a:pt x="26823" y="1438116"/>
                </a:cubicBezTo>
                <a:cubicBezTo>
                  <a:pt x="25967" y="1436761"/>
                  <a:pt x="24954" y="1435301"/>
                  <a:pt x="23784" y="1433738"/>
                </a:cubicBezTo>
                <a:cubicBezTo>
                  <a:pt x="22614" y="1432175"/>
                  <a:pt x="21392" y="1431132"/>
                  <a:pt x="20117" y="1430611"/>
                </a:cubicBezTo>
                <a:cubicBezTo>
                  <a:pt x="18842" y="1430681"/>
                  <a:pt x="17620" y="1430750"/>
                  <a:pt x="16450" y="1430820"/>
                </a:cubicBezTo>
                <a:cubicBezTo>
                  <a:pt x="15280" y="1430889"/>
                  <a:pt x="14267" y="1430542"/>
                  <a:pt x="13412" y="1429777"/>
                </a:cubicBezTo>
                <a:cubicBezTo>
                  <a:pt x="12207" y="1428961"/>
                  <a:pt x="11473" y="1427879"/>
                  <a:pt x="11211" y="1426532"/>
                </a:cubicBezTo>
                <a:cubicBezTo>
                  <a:pt x="10949" y="1425184"/>
                  <a:pt x="10845" y="1423468"/>
                  <a:pt x="10897" y="1421384"/>
                </a:cubicBezTo>
                <a:cubicBezTo>
                  <a:pt x="11805" y="1419282"/>
                  <a:pt x="13132" y="1417180"/>
                  <a:pt x="14878" y="1415078"/>
                </a:cubicBezTo>
                <a:cubicBezTo>
                  <a:pt x="16625" y="1412976"/>
                  <a:pt x="18371" y="1410874"/>
                  <a:pt x="20117" y="1408772"/>
                </a:cubicBezTo>
                <a:cubicBezTo>
                  <a:pt x="22946" y="1405391"/>
                  <a:pt x="25461" y="1401855"/>
                  <a:pt x="27661" y="1398165"/>
                </a:cubicBezTo>
                <a:cubicBezTo>
                  <a:pt x="29861" y="1394475"/>
                  <a:pt x="32375" y="1390744"/>
                  <a:pt x="35203" y="1386971"/>
                </a:cubicBezTo>
                <a:lnTo>
                  <a:pt x="90474" y="1311534"/>
                </a:lnTo>
                <a:cubicBezTo>
                  <a:pt x="96720" y="1303063"/>
                  <a:pt x="102861" y="1294445"/>
                  <a:pt x="108898" y="1285677"/>
                </a:cubicBezTo>
                <a:cubicBezTo>
                  <a:pt x="114934" y="1276910"/>
                  <a:pt x="121076" y="1268500"/>
                  <a:pt x="127322" y="1260447"/>
                </a:cubicBezTo>
                <a:cubicBezTo>
                  <a:pt x="127705" y="1260027"/>
                  <a:pt x="127985" y="1259398"/>
                  <a:pt x="128159" y="1258559"/>
                </a:cubicBezTo>
                <a:cubicBezTo>
                  <a:pt x="128333" y="1257720"/>
                  <a:pt x="128613" y="1256672"/>
                  <a:pt x="128996" y="1255414"/>
                </a:cubicBezTo>
                <a:cubicBezTo>
                  <a:pt x="118197" y="1262073"/>
                  <a:pt x="107554" y="1268467"/>
                  <a:pt x="97069" y="1274596"/>
                </a:cubicBezTo>
                <a:cubicBezTo>
                  <a:pt x="86583" y="1280725"/>
                  <a:pt x="75731" y="1286898"/>
                  <a:pt x="64513" y="1293115"/>
                </a:cubicBezTo>
                <a:cubicBezTo>
                  <a:pt x="65490" y="1290637"/>
                  <a:pt x="66048" y="1288975"/>
                  <a:pt x="66188" y="1288128"/>
                </a:cubicBezTo>
                <a:cubicBezTo>
                  <a:pt x="64129" y="1287517"/>
                  <a:pt x="62175" y="1286853"/>
                  <a:pt x="60326" y="1286136"/>
                </a:cubicBezTo>
                <a:cubicBezTo>
                  <a:pt x="58477" y="1285420"/>
                  <a:pt x="56523" y="1285804"/>
                  <a:pt x="54464" y="1287290"/>
                </a:cubicBezTo>
                <a:cubicBezTo>
                  <a:pt x="52737" y="1287726"/>
                  <a:pt x="50957" y="1287692"/>
                  <a:pt x="49125" y="1287185"/>
                </a:cubicBezTo>
                <a:cubicBezTo>
                  <a:pt x="47293" y="1286678"/>
                  <a:pt x="45723" y="1285594"/>
                  <a:pt x="44414" y="1283934"/>
                </a:cubicBezTo>
                <a:cubicBezTo>
                  <a:pt x="43123" y="1282291"/>
                  <a:pt x="41728" y="1280754"/>
                  <a:pt x="40227" y="1279321"/>
                </a:cubicBezTo>
                <a:cubicBezTo>
                  <a:pt x="38727" y="1277888"/>
                  <a:pt x="37331" y="1276350"/>
                  <a:pt x="36040" y="1274707"/>
                </a:cubicBezTo>
                <a:cubicBezTo>
                  <a:pt x="34731" y="1274759"/>
                  <a:pt x="33370" y="1274864"/>
                  <a:pt x="31956" y="1275022"/>
                </a:cubicBezTo>
                <a:cubicBezTo>
                  <a:pt x="30542" y="1275179"/>
                  <a:pt x="29390" y="1275074"/>
                  <a:pt x="28499" y="1274707"/>
                </a:cubicBezTo>
                <a:cubicBezTo>
                  <a:pt x="27644" y="1273851"/>
                  <a:pt x="27050" y="1272627"/>
                  <a:pt x="26718" y="1271037"/>
                </a:cubicBezTo>
                <a:cubicBezTo>
                  <a:pt x="26386" y="1269447"/>
                  <a:pt x="26421" y="1267594"/>
                  <a:pt x="26823" y="1265480"/>
                </a:cubicBezTo>
                <a:cubicBezTo>
                  <a:pt x="27714" y="1263016"/>
                  <a:pt x="29075" y="1260814"/>
                  <a:pt x="30909" y="1258874"/>
                </a:cubicBezTo>
                <a:cubicBezTo>
                  <a:pt x="32742" y="1256934"/>
                  <a:pt x="34731" y="1254942"/>
                  <a:pt x="36877" y="1252897"/>
                </a:cubicBezTo>
                <a:lnTo>
                  <a:pt x="65351" y="1223538"/>
                </a:lnTo>
                <a:lnTo>
                  <a:pt x="93824" y="1196695"/>
                </a:lnTo>
                <a:cubicBezTo>
                  <a:pt x="96319" y="1194266"/>
                  <a:pt x="98656" y="1191994"/>
                  <a:pt x="100837" y="1189879"/>
                </a:cubicBezTo>
                <a:cubicBezTo>
                  <a:pt x="103018" y="1187765"/>
                  <a:pt x="105147" y="1185283"/>
                  <a:pt x="107223" y="1182435"/>
                </a:cubicBezTo>
                <a:lnTo>
                  <a:pt x="124809" y="1164819"/>
                </a:lnTo>
                <a:cubicBezTo>
                  <a:pt x="125664" y="1164033"/>
                  <a:pt x="126257" y="1163299"/>
                  <a:pt x="126589" y="1162617"/>
                </a:cubicBezTo>
                <a:cubicBezTo>
                  <a:pt x="126920" y="1161936"/>
                  <a:pt x="126885" y="1160992"/>
                  <a:pt x="126484" y="1159786"/>
                </a:cubicBezTo>
                <a:cubicBezTo>
                  <a:pt x="125699" y="1157304"/>
                  <a:pt x="125176" y="1154930"/>
                  <a:pt x="124914" y="1152664"/>
                </a:cubicBezTo>
                <a:cubicBezTo>
                  <a:pt x="124652" y="1150397"/>
                  <a:pt x="124338" y="1148029"/>
                  <a:pt x="123972" y="1145558"/>
                </a:cubicBezTo>
                <a:cubicBezTo>
                  <a:pt x="123152" y="1141347"/>
                  <a:pt x="122279" y="1137240"/>
                  <a:pt x="121355" y="1133237"/>
                </a:cubicBezTo>
                <a:cubicBezTo>
                  <a:pt x="120430" y="1129234"/>
                  <a:pt x="119348" y="1125544"/>
                  <a:pt x="118110" y="1122166"/>
                </a:cubicBezTo>
                <a:cubicBezTo>
                  <a:pt x="116400" y="1117971"/>
                  <a:pt x="114585" y="1113776"/>
                  <a:pt x="112666" y="1109581"/>
                </a:cubicBezTo>
                <a:cubicBezTo>
                  <a:pt x="110747" y="1105386"/>
                  <a:pt x="108933" y="1101190"/>
                  <a:pt x="107223" y="1096995"/>
                </a:cubicBezTo>
                <a:lnTo>
                  <a:pt x="105548" y="1094478"/>
                </a:lnTo>
                <a:lnTo>
                  <a:pt x="83774" y="1103707"/>
                </a:lnTo>
                <a:cubicBezTo>
                  <a:pt x="79151" y="1105490"/>
                  <a:pt x="74371" y="1106959"/>
                  <a:pt x="69433" y="1108112"/>
                </a:cubicBezTo>
                <a:cubicBezTo>
                  <a:pt x="64496" y="1109266"/>
                  <a:pt x="59506" y="1109476"/>
                  <a:pt x="54464" y="1108742"/>
                </a:cubicBezTo>
                <a:cubicBezTo>
                  <a:pt x="51166" y="1108462"/>
                  <a:pt x="48131" y="1108392"/>
                  <a:pt x="45357" y="1108532"/>
                </a:cubicBezTo>
                <a:cubicBezTo>
                  <a:pt x="42583" y="1108672"/>
                  <a:pt x="39756" y="1108182"/>
                  <a:pt x="36877" y="1107064"/>
                </a:cubicBezTo>
                <a:cubicBezTo>
                  <a:pt x="28043" y="1102554"/>
                  <a:pt x="20780" y="1097100"/>
                  <a:pt x="15088" y="1090703"/>
                </a:cubicBezTo>
                <a:cubicBezTo>
                  <a:pt x="9395" y="1084305"/>
                  <a:pt x="5484" y="1076335"/>
                  <a:pt x="3353" y="1066791"/>
                </a:cubicBezTo>
                <a:cubicBezTo>
                  <a:pt x="1799" y="1057561"/>
                  <a:pt x="926" y="1048333"/>
                  <a:pt x="734" y="1039105"/>
                </a:cubicBezTo>
                <a:cubicBezTo>
                  <a:pt x="542" y="1029877"/>
                  <a:pt x="297" y="1020652"/>
                  <a:pt x="0" y="1011429"/>
                </a:cubicBezTo>
                <a:cubicBezTo>
                  <a:pt x="53" y="1008467"/>
                  <a:pt x="577" y="1005400"/>
                  <a:pt x="1572" y="1002229"/>
                </a:cubicBezTo>
                <a:cubicBezTo>
                  <a:pt x="2567" y="999058"/>
                  <a:pt x="3720" y="995991"/>
                  <a:pt x="5030" y="993029"/>
                </a:cubicBezTo>
                <a:cubicBezTo>
                  <a:pt x="5169" y="991792"/>
                  <a:pt x="5938" y="990921"/>
                  <a:pt x="7335" y="990415"/>
                </a:cubicBezTo>
                <a:cubicBezTo>
                  <a:pt x="8732" y="989910"/>
                  <a:pt x="9919" y="989666"/>
                  <a:pt x="10897" y="989683"/>
                </a:cubicBezTo>
                <a:cubicBezTo>
                  <a:pt x="11805" y="989283"/>
                  <a:pt x="12923" y="989039"/>
                  <a:pt x="14250" y="988952"/>
                </a:cubicBezTo>
                <a:cubicBezTo>
                  <a:pt x="15577" y="988865"/>
                  <a:pt x="16695" y="988830"/>
                  <a:pt x="17603" y="988847"/>
                </a:cubicBezTo>
                <a:cubicBezTo>
                  <a:pt x="18895" y="988812"/>
                  <a:pt x="20082" y="988882"/>
                  <a:pt x="21165" y="989056"/>
                </a:cubicBezTo>
                <a:cubicBezTo>
                  <a:pt x="22248" y="989230"/>
                  <a:pt x="23016" y="989718"/>
                  <a:pt x="23470" y="990520"/>
                </a:cubicBezTo>
                <a:cubicBezTo>
                  <a:pt x="25531" y="993465"/>
                  <a:pt x="27696" y="996357"/>
                  <a:pt x="29966" y="999197"/>
                </a:cubicBezTo>
                <a:cubicBezTo>
                  <a:pt x="32235" y="1002037"/>
                  <a:pt x="34818" y="1004720"/>
                  <a:pt x="37715" y="1007247"/>
                </a:cubicBezTo>
                <a:cubicBezTo>
                  <a:pt x="52789" y="1022187"/>
                  <a:pt x="67863" y="1036721"/>
                  <a:pt x="82937" y="1050849"/>
                </a:cubicBezTo>
                <a:cubicBezTo>
                  <a:pt x="87229" y="1055027"/>
                  <a:pt x="91835" y="1059047"/>
                  <a:pt x="96755" y="1062910"/>
                </a:cubicBezTo>
                <a:cubicBezTo>
                  <a:pt x="101675" y="1066773"/>
                  <a:pt x="106281" y="1070584"/>
                  <a:pt x="110573" y="1074342"/>
                </a:cubicBezTo>
                <a:cubicBezTo>
                  <a:pt x="111811" y="1075967"/>
                  <a:pt x="113102" y="1076911"/>
                  <a:pt x="114446" y="1077174"/>
                </a:cubicBezTo>
                <a:cubicBezTo>
                  <a:pt x="115789" y="1077436"/>
                  <a:pt x="117290" y="1077331"/>
                  <a:pt x="118947" y="1076859"/>
                </a:cubicBezTo>
                <a:lnTo>
                  <a:pt x="145745" y="1062596"/>
                </a:lnTo>
                <a:cubicBezTo>
                  <a:pt x="146653" y="1062508"/>
                  <a:pt x="147560" y="1062054"/>
                  <a:pt x="148468" y="1061232"/>
                </a:cubicBezTo>
                <a:cubicBezTo>
                  <a:pt x="149375" y="1060411"/>
                  <a:pt x="149864" y="1059746"/>
                  <a:pt x="149933" y="1059239"/>
                </a:cubicBezTo>
                <a:cubicBezTo>
                  <a:pt x="150790" y="1047946"/>
                  <a:pt x="151594" y="1036972"/>
                  <a:pt x="152346" y="1026316"/>
                </a:cubicBezTo>
                <a:cubicBezTo>
                  <a:pt x="153098" y="1015661"/>
                  <a:pt x="153693" y="1005123"/>
                  <a:pt x="154130" y="994702"/>
                </a:cubicBezTo>
                <a:cubicBezTo>
                  <a:pt x="154182" y="989719"/>
                  <a:pt x="154077" y="984630"/>
                  <a:pt x="153815" y="979435"/>
                </a:cubicBezTo>
                <a:cubicBezTo>
                  <a:pt x="153553" y="974240"/>
                  <a:pt x="152818" y="968728"/>
                  <a:pt x="151612" y="962897"/>
                </a:cubicBezTo>
                <a:cubicBezTo>
                  <a:pt x="150755" y="959466"/>
                  <a:pt x="149533" y="955615"/>
                  <a:pt x="147945" y="951344"/>
                </a:cubicBezTo>
                <a:cubicBezTo>
                  <a:pt x="146356" y="947073"/>
                  <a:pt x="144507" y="942802"/>
                  <a:pt x="142396" y="938532"/>
                </a:cubicBezTo>
                <a:cubicBezTo>
                  <a:pt x="141035" y="936064"/>
                  <a:pt x="139150" y="934068"/>
                  <a:pt x="136743" y="932545"/>
                </a:cubicBezTo>
                <a:cubicBezTo>
                  <a:pt x="134335" y="931022"/>
                  <a:pt x="132032" y="929657"/>
                  <a:pt x="129834" y="928449"/>
                </a:cubicBezTo>
                <a:cubicBezTo>
                  <a:pt x="128107" y="926786"/>
                  <a:pt x="126327" y="925286"/>
                  <a:pt x="124495" y="923948"/>
                </a:cubicBezTo>
                <a:cubicBezTo>
                  <a:pt x="122663" y="922611"/>
                  <a:pt x="121093" y="921333"/>
                  <a:pt x="119785" y="920116"/>
                </a:cubicBezTo>
                <a:cubicBezTo>
                  <a:pt x="119383" y="919670"/>
                  <a:pt x="119139" y="919121"/>
                  <a:pt x="119052" y="918467"/>
                </a:cubicBezTo>
                <a:cubicBezTo>
                  <a:pt x="118965" y="917814"/>
                  <a:pt x="118930" y="917261"/>
                  <a:pt x="118947" y="916808"/>
                </a:cubicBezTo>
                <a:cubicBezTo>
                  <a:pt x="118982" y="916406"/>
                  <a:pt x="119331" y="916162"/>
                  <a:pt x="119994" y="916074"/>
                </a:cubicBezTo>
                <a:cubicBezTo>
                  <a:pt x="120657" y="915987"/>
                  <a:pt x="121425" y="915952"/>
                  <a:pt x="122297" y="915970"/>
                </a:cubicBezTo>
                <a:cubicBezTo>
                  <a:pt x="125786" y="916109"/>
                  <a:pt x="129694" y="915830"/>
                  <a:pt x="134021" y="915131"/>
                </a:cubicBezTo>
                <a:lnTo>
                  <a:pt x="139046" y="915131"/>
                </a:lnTo>
                <a:cubicBezTo>
                  <a:pt x="144910" y="918807"/>
                  <a:pt x="150568" y="922239"/>
                  <a:pt x="156021" y="925426"/>
                </a:cubicBezTo>
                <a:cubicBezTo>
                  <a:pt x="161474" y="928613"/>
                  <a:pt x="166718" y="931861"/>
                  <a:pt x="171754" y="935171"/>
                </a:cubicBezTo>
                <a:cubicBezTo>
                  <a:pt x="174289" y="936851"/>
                  <a:pt x="176562" y="938742"/>
                  <a:pt x="178573" y="940842"/>
                </a:cubicBezTo>
                <a:cubicBezTo>
                  <a:pt x="180583" y="942942"/>
                  <a:pt x="182227" y="945253"/>
                  <a:pt x="183503" y="947774"/>
                </a:cubicBezTo>
                <a:cubicBezTo>
                  <a:pt x="189011" y="955335"/>
                  <a:pt x="193942" y="963304"/>
                  <a:pt x="198295" y="971682"/>
                </a:cubicBezTo>
                <a:cubicBezTo>
                  <a:pt x="202649" y="980059"/>
                  <a:pt x="206111" y="988848"/>
                  <a:pt x="208681" y="998047"/>
                </a:cubicBezTo>
                <a:cubicBezTo>
                  <a:pt x="209957" y="1002594"/>
                  <a:pt x="211391" y="1007091"/>
                  <a:pt x="212982" y="1011537"/>
                </a:cubicBezTo>
                <a:cubicBezTo>
                  <a:pt x="214573" y="1015984"/>
                  <a:pt x="216217" y="1020698"/>
                  <a:pt x="217913" y="1025679"/>
                </a:cubicBezTo>
                <a:lnTo>
                  <a:pt x="228823" y="1020645"/>
                </a:lnTo>
                <a:lnTo>
                  <a:pt x="249756" y="1011429"/>
                </a:lnTo>
                <a:cubicBezTo>
                  <a:pt x="250627" y="1011359"/>
                  <a:pt x="251394" y="1010871"/>
                  <a:pt x="252056" y="1009965"/>
                </a:cubicBezTo>
                <a:cubicBezTo>
                  <a:pt x="252719" y="1009059"/>
                  <a:pt x="253068" y="1008153"/>
                  <a:pt x="253102" y="1007247"/>
                </a:cubicBezTo>
                <a:cubicBezTo>
                  <a:pt x="253155" y="1006010"/>
                  <a:pt x="253678" y="1005139"/>
                  <a:pt x="254671" y="1004633"/>
                </a:cubicBezTo>
                <a:cubicBezTo>
                  <a:pt x="255665" y="1004128"/>
                  <a:pt x="256815" y="1003884"/>
                  <a:pt x="258123" y="1003902"/>
                </a:cubicBezTo>
                <a:cubicBezTo>
                  <a:pt x="261853" y="1002996"/>
                  <a:pt x="265479" y="1002089"/>
                  <a:pt x="269000" y="1001183"/>
                </a:cubicBezTo>
                <a:cubicBezTo>
                  <a:pt x="272521" y="1000277"/>
                  <a:pt x="276147" y="999789"/>
                  <a:pt x="279877" y="999720"/>
                </a:cubicBezTo>
                <a:cubicBezTo>
                  <a:pt x="287425" y="999232"/>
                  <a:pt x="294978" y="998744"/>
                  <a:pt x="302536" y="998256"/>
                </a:cubicBezTo>
                <a:cubicBezTo>
                  <a:pt x="310094" y="997768"/>
                  <a:pt x="317637" y="997699"/>
                  <a:pt x="325164" y="998047"/>
                </a:cubicBezTo>
                <a:cubicBezTo>
                  <a:pt x="331051" y="998221"/>
                  <a:pt x="337050" y="998500"/>
                  <a:pt x="343160" y="998883"/>
                </a:cubicBezTo>
                <a:cubicBezTo>
                  <a:pt x="349271" y="999267"/>
                  <a:pt x="355284" y="1001218"/>
                  <a:pt x="361198" y="1004738"/>
                </a:cubicBezTo>
                <a:cubicBezTo>
                  <a:pt x="362528" y="1005539"/>
                  <a:pt x="363858" y="1006445"/>
                  <a:pt x="365188" y="1007456"/>
                </a:cubicBezTo>
                <a:cubicBezTo>
                  <a:pt x="366518" y="1008467"/>
                  <a:pt x="367428" y="1009791"/>
                  <a:pt x="367918" y="1011429"/>
                </a:cubicBezTo>
                <a:cubicBezTo>
                  <a:pt x="369230" y="1013590"/>
                  <a:pt x="370385" y="1015963"/>
                  <a:pt x="371383" y="1018549"/>
                </a:cubicBezTo>
                <a:cubicBezTo>
                  <a:pt x="372380" y="1021134"/>
                  <a:pt x="372905" y="1023511"/>
                  <a:pt x="372958" y="1025679"/>
                </a:cubicBezTo>
                <a:cubicBezTo>
                  <a:pt x="372958" y="1031954"/>
                  <a:pt x="372748" y="1038072"/>
                  <a:pt x="372328" y="1044032"/>
                </a:cubicBezTo>
                <a:cubicBezTo>
                  <a:pt x="371908" y="1049993"/>
                  <a:pt x="371278" y="1055901"/>
                  <a:pt x="370438" y="1061757"/>
                </a:cubicBezTo>
                <a:cubicBezTo>
                  <a:pt x="369965" y="1064221"/>
                  <a:pt x="369230" y="1066633"/>
                  <a:pt x="368233" y="1068993"/>
                </a:cubicBezTo>
                <a:cubicBezTo>
                  <a:pt x="367236" y="1071353"/>
                  <a:pt x="366291" y="1073975"/>
                  <a:pt x="365398" y="1076859"/>
                </a:cubicBezTo>
                <a:cubicBezTo>
                  <a:pt x="365363" y="1077296"/>
                  <a:pt x="365223" y="1077890"/>
                  <a:pt x="364978" y="1078642"/>
                </a:cubicBezTo>
                <a:cubicBezTo>
                  <a:pt x="364733" y="1079393"/>
                  <a:pt x="364593" y="1080198"/>
                  <a:pt x="364558" y="1081054"/>
                </a:cubicBezTo>
                <a:cubicBezTo>
                  <a:pt x="368845" y="1080075"/>
                  <a:pt x="372450" y="1078048"/>
                  <a:pt x="375373" y="1074971"/>
                </a:cubicBezTo>
                <a:cubicBezTo>
                  <a:pt x="378295" y="1071895"/>
                  <a:pt x="380010" y="1068609"/>
                  <a:pt x="380517" y="1065113"/>
                </a:cubicBezTo>
                <a:cubicBezTo>
                  <a:pt x="381795" y="1058872"/>
                  <a:pt x="383020" y="1052685"/>
                  <a:pt x="384192" y="1046549"/>
                </a:cubicBezTo>
                <a:cubicBezTo>
                  <a:pt x="385364" y="1040414"/>
                  <a:pt x="386379" y="1034017"/>
                  <a:pt x="387237" y="1027357"/>
                </a:cubicBezTo>
                <a:cubicBezTo>
                  <a:pt x="388112" y="1017721"/>
                  <a:pt x="389092" y="1008092"/>
                  <a:pt x="390177" y="998470"/>
                </a:cubicBezTo>
                <a:cubicBezTo>
                  <a:pt x="391262" y="988848"/>
                  <a:pt x="392241" y="979228"/>
                  <a:pt x="393116" y="969611"/>
                </a:cubicBezTo>
                <a:cubicBezTo>
                  <a:pt x="393500" y="964171"/>
                  <a:pt x="393778" y="958677"/>
                  <a:pt x="393953" y="953129"/>
                </a:cubicBezTo>
                <a:cubicBezTo>
                  <a:pt x="394127" y="947581"/>
                  <a:pt x="394406" y="941875"/>
                  <a:pt x="394789" y="936011"/>
                </a:cubicBezTo>
                <a:lnTo>
                  <a:pt x="394789" y="930970"/>
                </a:lnTo>
                <a:cubicBezTo>
                  <a:pt x="393917" y="931355"/>
                  <a:pt x="392940" y="931635"/>
                  <a:pt x="391856" y="931810"/>
                </a:cubicBezTo>
                <a:cubicBezTo>
                  <a:pt x="390771" y="931985"/>
                  <a:pt x="389792" y="932265"/>
                  <a:pt x="388917" y="932650"/>
                </a:cubicBezTo>
                <a:lnTo>
                  <a:pt x="370438" y="941052"/>
                </a:lnTo>
                <a:cubicBezTo>
                  <a:pt x="370035" y="941455"/>
                  <a:pt x="369580" y="941700"/>
                  <a:pt x="369073" y="941787"/>
                </a:cubicBezTo>
                <a:cubicBezTo>
                  <a:pt x="368565" y="941875"/>
                  <a:pt x="367900" y="941910"/>
                  <a:pt x="367078" y="941892"/>
                </a:cubicBezTo>
                <a:cubicBezTo>
                  <a:pt x="364103" y="942715"/>
                  <a:pt x="360813" y="943380"/>
                  <a:pt x="357209" y="943888"/>
                </a:cubicBezTo>
                <a:cubicBezTo>
                  <a:pt x="353604" y="944395"/>
                  <a:pt x="349894" y="944850"/>
                  <a:pt x="346079" y="945253"/>
                </a:cubicBezTo>
                <a:cubicBezTo>
                  <a:pt x="343546" y="946041"/>
                  <a:pt x="340860" y="946566"/>
                  <a:pt x="338019" y="946828"/>
                </a:cubicBezTo>
                <a:cubicBezTo>
                  <a:pt x="335179" y="947091"/>
                  <a:pt x="332287" y="947406"/>
                  <a:pt x="329344" y="947774"/>
                </a:cubicBezTo>
                <a:lnTo>
                  <a:pt x="313460" y="947774"/>
                </a:lnTo>
                <a:cubicBezTo>
                  <a:pt x="308088" y="947669"/>
                  <a:pt x="303120" y="946618"/>
                  <a:pt x="298558" y="944623"/>
                </a:cubicBezTo>
                <a:cubicBezTo>
                  <a:pt x="293996" y="942627"/>
                  <a:pt x="289442" y="940317"/>
                  <a:pt x="284897" y="937691"/>
                </a:cubicBezTo>
                <a:cubicBezTo>
                  <a:pt x="283241" y="936484"/>
                  <a:pt x="281742" y="935328"/>
                  <a:pt x="280400" y="934226"/>
                </a:cubicBezTo>
                <a:cubicBezTo>
                  <a:pt x="279058" y="933123"/>
                  <a:pt x="277768" y="931758"/>
                  <a:pt x="276530" y="930130"/>
                </a:cubicBezTo>
                <a:cubicBezTo>
                  <a:pt x="276112" y="929184"/>
                  <a:pt x="275903" y="927925"/>
                  <a:pt x="275903" y="926351"/>
                </a:cubicBezTo>
                <a:cubicBezTo>
                  <a:pt x="275903" y="924777"/>
                  <a:pt x="276112" y="923522"/>
                  <a:pt x="276530" y="922585"/>
                </a:cubicBezTo>
                <a:cubicBezTo>
                  <a:pt x="278151" y="919380"/>
                  <a:pt x="279720" y="916473"/>
                  <a:pt x="281237" y="913863"/>
                </a:cubicBezTo>
                <a:cubicBezTo>
                  <a:pt x="282753" y="911253"/>
                  <a:pt x="284531" y="908323"/>
                  <a:pt x="286571" y="905073"/>
                </a:cubicBezTo>
                <a:lnTo>
                  <a:pt x="291591" y="914293"/>
                </a:lnTo>
                <a:cubicBezTo>
                  <a:pt x="293650" y="917958"/>
                  <a:pt x="296078" y="920171"/>
                  <a:pt x="298872" y="920931"/>
                </a:cubicBezTo>
                <a:cubicBezTo>
                  <a:pt x="301667" y="921692"/>
                  <a:pt x="305137" y="921420"/>
                  <a:pt x="309281" y="920116"/>
                </a:cubicBezTo>
                <a:cubicBezTo>
                  <a:pt x="313495" y="918094"/>
                  <a:pt x="317815" y="916326"/>
                  <a:pt x="322238" y="914811"/>
                </a:cubicBezTo>
                <a:cubicBezTo>
                  <a:pt x="326662" y="913297"/>
                  <a:pt x="330981" y="911727"/>
                  <a:pt x="335196" y="910102"/>
                </a:cubicBezTo>
                <a:cubicBezTo>
                  <a:pt x="338888" y="908024"/>
                  <a:pt x="342378" y="906103"/>
                  <a:pt x="345664" y="904340"/>
                </a:cubicBezTo>
                <a:cubicBezTo>
                  <a:pt x="348950" y="902576"/>
                  <a:pt x="352448" y="900864"/>
                  <a:pt x="356159" y="899206"/>
                </a:cubicBezTo>
                <a:cubicBezTo>
                  <a:pt x="359099" y="897913"/>
                  <a:pt x="362248" y="896726"/>
                  <a:pt x="365608" y="895643"/>
                </a:cubicBezTo>
                <a:cubicBezTo>
                  <a:pt x="368968" y="894560"/>
                  <a:pt x="372538" y="893792"/>
                  <a:pt x="376318" y="893338"/>
                </a:cubicBezTo>
                <a:cubicBezTo>
                  <a:pt x="379328" y="892954"/>
                  <a:pt x="382547" y="892884"/>
                  <a:pt x="385976" y="893129"/>
                </a:cubicBezTo>
                <a:cubicBezTo>
                  <a:pt x="389404" y="893373"/>
                  <a:pt x="392621" y="893722"/>
                  <a:pt x="395625" y="894176"/>
                </a:cubicBezTo>
                <a:cubicBezTo>
                  <a:pt x="397298" y="894665"/>
                  <a:pt x="398971" y="895364"/>
                  <a:pt x="400644" y="896272"/>
                </a:cubicBezTo>
                <a:cubicBezTo>
                  <a:pt x="402317" y="897180"/>
                  <a:pt x="403989" y="897878"/>
                  <a:pt x="405662" y="898367"/>
                </a:cubicBezTo>
                <a:cubicBezTo>
                  <a:pt x="406516" y="898734"/>
                  <a:pt x="407317" y="898839"/>
                  <a:pt x="408067" y="898682"/>
                </a:cubicBezTo>
                <a:cubicBezTo>
                  <a:pt x="408816" y="898524"/>
                  <a:pt x="409409" y="898420"/>
                  <a:pt x="409844" y="898367"/>
                </a:cubicBezTo>
                <a:cubicBezTo>
                  <a:pt x="411918" y="897564"/>
                  <a:pt x="414044" y="896866"/>
                  <a:pt x="416222" y="896272"/>
                </a:cubicBezTo>
                <a:cubicBezTo>
                  <a:pt x="418400" y="895678"/>
                  <a:pt x="420735" y="894980"/>
                  <a:pt x="423226" y="894176"/>
                </a:cubicBezTo>
                <a:lnTo>
                  <a:pt x="421554" y="892500"/>
                </a:lnTo>
                <a:cubicBezTo>
                  <a:pt x="423662" y="891278"/>
                  <a:pt x="425927" y="890369"/>
                  <a:pt x="428349" y="889776"/>
                </a:cubicBezTo>
                <a:cubicBezTo>
                  <a:pt x="430771" y="889182"/>
                  <a:pt x="433246" y="888693"/>
                  <a:pt x="435772" y="888309"/>
                </a:cubicBezTo>
                <a:cubicBezTo>
                  <a:pt x="436696" y="888326"/>
                  <a:pt x="437776" y="888501"/>
                  <a:pt x="439013" y="888833"/>
                </a:cubicBezTo>
                <a:cubicBezTo>
                  <a:pt x="440251" y="889165"/>
                  <a:pt x="441122" y="889549"/>
                  <a:pt x="441627" y="889985"/>
                </a:cubicBezTo>
                <a:cubicBezTo>
                  <a:pt x="442921" y="892936"/>
                  <a:pt x="444110" y="895835"/>
                  <a:pt x="445194" y="898682"/>
                </a:cubicBezTo>
                <a:cubicBezTo>
                  <a:pt x="446278" y="901528"/>
                  <a:pt x="447047" y="904217"/>
                  <a:pt x="447501" y="906749"/>
                </a:cubicBezTo>
                <a:cubicBezTo>
                  <a:pt x="448307" y="916307"/>
                  <a:pt x="448890" y="925787"/>
                  <a:pt x="449249" y="935189"/>
                </a:cubicBezTo>
                <a:cubicBezTo>
                  <a:pt x="449609" y="944591"/>
                  <a:pt x="450176" y="954107"/>
                  <a:pt x="450952" y="963737"/>
                </a:cubicBezTo>
                <a:lnTo>
                  <a:pt x="450952" y="977138"/>
                </a:lnTo>
                <a:lnTo>
                  <a:pt x="453362" y="979647"/>
                </a:lnTo>
                <a:cubicBezTo>
                  <a:pt x="462543" y="981668"/>
                  <a:pt x="471497" y="983480"/>
                  <a:pt x="480223" y="985083"/>
                </a:cubicBezTo>
                <a:cubicBezTo>
                  <a:pt x="488948" y="986687"/>
                  <a:pt x="497877" y="988499"/>
                  <a:pt x="507009" y="990520"/>
                </a:cubicBezTo>
                <a:cubicBezTo>
                  <a:pt x="511182" y="991792"/>
                  <a:pt x="515250" y="993221"/>
                  <a:pt x="519213" y="994806"/>
                </a:cubicBezTo>
                <a:cubicBezTo>
                  <a:pt x="523176" y="996392"/>
                  <a:pt x="527241" y="998030"/>
                  <a:pt x="531408" y="999720"/>
                </a:cubicBezTo>
                <a:cubicBezTo>
                  <a:pt x="534362" y="1001898"/>
                  <a:pt x="536636" y="1004651"/>
                  <a:pt x="538227" y="1007980"/>
                </a:cubicBezTo>
                <a:cubicBezTo>
                  <a:pt x="539818" y="1011309"/>
                  <a:pt x="540622" y="1014691"/>
                  <a:pt x="540639" y="1018128"/>
                </a:cubicBezTo>
                <a:cubicBezTo>
                  <a:pt x="541004" y="1020732"/>
                  <a:pt x="541108" y="1023494"/>
                  <a:pt x="540952" y="1026413"/>
                </a:cubicBezTo>
                <a:cubicBezTo>
                  <a:pt x="540796" y="1029332"/>
                  <a:pt x="540692" y="1031884"/>
                  <a:pt x="540639" y="1034069"/>
                </a:cubicBezTo>
                <a:lnTo>
                  <a:pt x="540639" y="1038264"/>
                </a:lnTo>
                <a:cubicBezTo>
                  <a:pt x="545482" y="1037530"/>
                  <a:pt x="548711" y="1036271"/>
                  <a:pt x="550326" y="1034488"/>
                </a:cubicBezTo>
                <a:cubicBezTo>
                  <a:pt x="551940" y="1032706"/>
                  <a:pt x="552877" y="1029769"/>
                  <a:pt x="553138" y="1025679"/>
                </a:cubicBezTo>
                <a:cubicBezTo>
                  <a:pt x="553589" y="1021956"/>
                  <a:pt x="554144" y="1018288"/>
                  <a:pt x="554804" y="1014677"/>
                </a:cubicBezTo>
                <a:cubicBezTo>
                  <a:pt x="555464" y="1011065"/>
                  <a:pt x="556019" y="1007195"/>
                  <a:pt x="556470" y="1003065"/>
                </a:cubicBezTo>
                <a:lnTo>
                  <a:pt x="558975" y="983829"/>
                </a:lnTo>
                <a:lnTo>
                  <a:pt x="561490" y="957856"/>
                </a:lnTo>
                <a:cubicBezTo>
                  <a:pt x="561944" y="953287"/>
                  <a:pt x="562502" y="948771"/>
                  <a:pt x="563166" y="944308"/>
                </a:cubicBezTo>
                <a:cubicBezTo>
                  <a:pt x="563830" y="939844"/>
                  <a:pt x="564388" y="935118"/>
                  <a:pt x="564842" y="930130"/>
                </a:cubicBezTo>
                <a:cubicBezTo>
                  <a:pt x="565296" y="927262"/>
                  <a:pt x="565855" y="924407"/>
                  <a:pt x="566519" y="921566"/>
                </a:cubicBezTo>
                <a:cubicBezTo>
                  <a:pt x="567182" y="918726"/>
                  <a:pt x="567741" y="915463"/>
                  <a:pt x="568195" y="911779"/>
                </a:cubicBezTo>
                <a:cubicBezTo>
                  <a:pt x="568160" y="911307"/>
                  <a:pt x="568021" y="910574"/>
                  <a:pt x="567776" y="909578"/>
                </a:cubicBezTo>
                <a:cubicBezTo>
                  <a:pt x="567532" y="908583"/>
                  <a:pt x="567392" y="907640"/>
                  <a:pt x="567357" y="906749"/>
                </a:cubicBezTo>
                <a:lnTo>
                  <a:pt x="548972" y="915131"/>
                </a:lnTo>
                <a:cubicBezTo>
                  <a:pt x="543563" y="917244"/>
                  <a:pt x="538301" y="919249"/>
                  <a:pt x="533185" y="921145"/>
                </a:cubicBezTo>
                <a:cubicBezTo>
                  <a:pt x="528069" y="923042"/>
                  <a:pt x="523002" y="924636"/>
                  <a:pt x="517984" y="925929"/>
                </a:cubicBezTo>
                <a:cubicBezTo>
                  <a:pt x="512127" y="927994"/>
                  <a:pt x="506429" y="928904"/>
                  <a:pt x="500887" y="928659"/>
                </a:cubicBezTo>
                <a:cubicBezTo>
                  <a:pt x="495346" y="928414"/>
                  <a:pt x="489857" y="927224"/>
                  <a:pt x="484420" y="925089"/>
                </a:cubicBezTo>
                <a:cubicBezTo>
                  <a:pt x="481414" y="924318"/>
                  <a:pt x="478617" y="923553"/>
                  <a:pt x="476029" y="922795"/>
                </a:cubicBezTo>
                <a:cubicBezTo>
                  <a:pt x="473442" y="922037"/>
                  <a:pt x="471484" y="920870"/>
                  <a:pt x="470156" y="919292"/>
                </a:cubicBezTo>
                <a:lnTo>
                  <a:pt x="468478" y="915131"/>
                </a:lnTo>
                <a:cubicBezTo>
                  <a:pt x="468932" y="914642"/>
                  <a:pt x="469492" y="914153"/>
                  <a:pt x="470156" y="913664"/>
                </a:cubicBezTo>
                <a:cubicBezTo>
                  <a:pt x="470820" y="913176"/>
                  <a:pt x="471380" y="913106"/>
                  <a:pt x="471834" y="913455"/>
                </a:cubicBezTo>
                <a:cubicBezTo>
                  <a:pt x="477236" y="914188"/>
                  <a:pt x="482375" y="913769"/>
                  <a:pt x="487252" y="912198"/>
                </a:cubicBezTo>
                <a:cubicBezTo>
                  <a:pt x="492129" y="910626"/>
                  <a:pt x="497059" y="908530"/>
                  <a:pt x="502041" y="905911"/>
                </a:cubicBezTo>
                <a:cubicBezTo>
                  <a:pt x="518836" y="896831"/>
                  <a:pt x="535591" y="889007"/>
                  <a:pt x="552304" y="882442"/>
                </a:cubicBezTo>
                <a:cubicBezTo>
                  <a:pt x="555693" y="880678"/>
                  <a:pt x="559350" y="879805"/>
                  <a:pt x="563275" y="879822"/>
                </a:cubicBezTo>
                <a:cubicBezTo>
                  <a:pt x="567201" y="879840"/>
                  <a:pt x="571076" y="881272"/>
                  <a:pt x="574901" y="884118"/>
                </a:cubicBezTo>
                <a:cubicBezTo>
                  <a:pt x="575809" y="884904"/>
                  <a:pt x="577136" y="885218"/>
                  <a:pt x="578882" y="885061"/>
                </a:cubicBezTo>
                <a:cubicBezTo>
                  <a:pt x="580628" y="884904"/>
                  <a:pt x="582375" y="884589"/>
                  <a:pt x="584121" y="884118"/>
                </a:cubicBezTo>
                <a:cubicBezTo>
                  <a:pt x="587456" y="883140"/>
                  <a:pt x="590844" y="881953"/>
                  <a:pt x="594284" y="880556"/>
                </a:cubicBezTo>
                <a:cubicBezTo>
                  <a:pt x="597724" y="879159"/>
                  <a:pt x="601322" y="878390"/>
                  <a:pt x="605076" y="878251"/>
                </a:cubicBezTo>
                <a:close/>
                <a:moveTo>
                  <a:pt x="361231" y="764355"/>
                </a:moveTo>
                <a:lnTo>
                  <a:pt x="361231" y="766869"/>
                </a:lnTo>
                <a:cubicBezTo>
                  <a:pt x="362070" y="767358"/>
                  <a:pt x="363118" y="768057"/>
                  <a:pt x="364376" y="768965"/>
                </a:cubicBezTo>
                <a:cubicBezTo>
                  <a:pt x="365634" y="769873"/>
                  <a:pt x="367102" y="770571"/>
                  <a:pt x="368780" y="771060"/>
                </a:cubicBezTo>
                <a:cubicBezTo>
                  <a:pt x="370440" y="771462"/>
                  <a:pt x="371733" y="771497"/>
                  <a:pt x="372659" y="771165"/>
                </a:cubicBezTo>
                <a:cubicBezTo>
                  <a:pt x="373585" y="770833"/>
                  <a:pt x="374249" y="770240"/>
                  <a:pt x="374651" y="769384"/>
                </a:cubicBezTo>
                <a:cubicBezTo>
                  <a:pt x="375035" y="768546"/>
                  <a:pt x="374895" y="767917"/>
                  <a:pt x="374231" y="767498"/>
                </a:cubicBezTo>
                <a:cubicBezTo>
                  <a:pt x="373567" y="767079"/>
                  <a:pt x="372589" y="766869"/>
                  <a:pt x="371296" y="766869"/>
                </a:cubicBezTo>
                <a:cubicBezTo>
                  <a:pt x="368780" y="765193"/>
                  <a:pt x="366264" y="764355"/>
                  <a:pt x="363747" y="764355"/>
                </a:cubicBezTo>
                <a:close/>
                <a:moveTo>
                  <a:pt x="668702" y="662642"/>
                </a:moveTo>
                <a:cubicBezTo>
                  <a:pt x="667963" y="662799"/>
                  <a:pt x="667172" y="662904"/>
                  <a:pt x="666330" y="662956"/>
                </a:cubicBezTo>
                <a:cubicBezTo>
                  <a:pt x="665866" y="663359"/>
                  <a:pt x="665350" y="663603"/>
                  <a:pt x="664783" y="663691"/>
                </a:cubicBezTo>
                <a:cubicBezTo>
                  <a:pt x="664216" y="663778"/>
                  <a:pt x="663906" y="663813"/>
                  <a:pt x="663855" y="663796"/>
                </a:cubicBezTo>
                <a:cubicBezTo>
                  <a:pt x="663435" y="663743"/>
                  <a:pt x="663016" y="663848"/>
                  <a:pt x="662597" y="664110"/>
                </a:cubicBezTo>
                <a:cubicBezTo>
                  <a:pt x="662177" y="664373"/>
                  <a:pt x="661758" y="665107"/>
                  <a:pt x="661339" y="666313"/>
                </a:cubicBezTo>
                <a:cubicBezTo>
                  <a:pt x="661723" y="666331"/>
                  <a:pt x="662002" y="666506"/>
                  <a:pt x="662177" y="666838"/>
                </a:cubicBezTo>
                <a:cubicBezTo>
                  <a:pt x="662352" y="667170"/>
                  <a:pt x="662631" y="667555"/>
                  <a:pt x="663016" y="667992"/>
                </a:cubicBezTo>
                <a:lnTo>
                  <a:pt x="672970" y="669670"/>
                </a:lnTo>
                <a:lnTo>
                  <a:pt x="674647" y="667992"/>
                </a:lnTo>
                <a:cubicBezTo>
                  <a:pt x="673843" y="667100"/>
                  <a:pt x="673145" y="666156"/>
                  <a:pt x="672551" y="665159"/>
                </a:cubicBezTo>
                <a:cubicBezTo>
                  <a:pt x="671957" y="664163"/>
                  <a:pt x="671259" y="663429"/>
                  <a:pt x="670456" y="662956"/>
                </a:cubicBezTo>
                <a:cubicBezTo>
                  <a:pt x="670026" y="662589"/>
                  <a:pt x="669441" y="662484"/>
                  <a:pt x="668702" y="662642"/>
                </a:cubicBezTo>
                <a:close/>
                <a:moveTo>
                  <a:pt x="465426" y="404623"/>
                </a:moveTo>
                <a:cubicBezTo>
                  <a:pt x="463910" y="405183"/>
                  <a:pt x="462132" y="405532"/>
                  <a:pt x="460092" y="405672"/>
                </a:cubicBezTo>
                <a:cubicBezTo>
                  <a:pt x="461557" y="406791"/>
                  <a:pt x="463439" y="407070"/>
                  <a:pt x="465740" y="406511"/>
                </a:cubicBezTo>
                <a:cubicBezTo>
                  <a:pt x="468041" y="405952"/>
                  <a:pt x="469505" y="405392"/>
                  <a:pt x="470132" y="404833"/>
                </a:cubicBezTo>
                <a:cubicBezTo>
                  <a:pt x="468511" y="404134"/>
                  <a:pt x="466943" y="404064"/>
                  <a:pt x="465426" y="404623"/>
                </a:cubicBezTo>
                <a:close/>
                <a:moveTo>
                  <a:pt x="512896" y="362888"/>
                </a:moveTo>
                <a:cubicBezTo>
                  <a:pt x="510851" y="363692"/>
                  <a:pt x="508860" y="364391"/>
                  <a:pt x="506920" y="364985"/>
                </a:cubicBezTo>
                <a:cubicBezTo>
                  <a:pt x="504981" y="365579"/>
                  <a:pt x="502779" y="366278"/>
                  <a:pt x="500316" y="367082"/>
                </a:cubicBezTo>
                <a:cubicBezTo>
                  <a:pt x="502447" y="368306"/>
                  <a:pt x="504684" y="368585"/>
                  <a:pt x="507025" y="367921"/>
                </a:cubicBezTo>
                <a:cubicBezTo>
                  <a:pt x="509366" y="367257"/>
                  <a:pt x="511603" y="365859"/>
                  <a:pt x="513734" y="363727"/>
                </a:cubicBezTo>
                <a:close/>
                <a:moveTo>
                  <a:pt x="358715" y="325978"/>
                </a:moveTo>
                <a:cubicBezTo>
                  <a:pt x="356688" y="326013"/>
                  <a:pt x="354871" y="326152"/>
                  <a:pt x="353263" y="326396"/>
                </a:cubicBezTo>
                <a:cubicBezTo>
                  <a:pt x="351656" y="326640"/>
                  <a:pt x="349838" y="326780"/>
                  <a:pt x="347812" y="326814"/>
                </a:cubicBezTo>
                <a:lnTo>
                  <a:pt x="347812" y="327654"/>
                </a:lnTo>
                <a:cubicBezTo>
                  <a:pt x="348650" y="327689"/>
                  <a:pt x="349489" y="327829"/>
                  <a:pt x="350328" y="328073"/>
                </a:cubicBezTo>
                <a:cubicBezTo>
                  <a:pt x="351166" y="328318"/>
                  <a:pt x="352005" y="328458"/>
                  <a:pt x="352844" y="328493"/>
                </a:cubicBezTo>
                <a:cubicBezTo>
                  <a:pt x="353997" y="329769"/>
                  <a:pt x="354836" y="330363"/>
                  <a:pt x="355360" y="330275"/>
                </a:cubicBezTo>
                <a:cubicBezTo>
                  <a:pt x="355884" y="330188"/>
                  <a:pt x="356723" y="329314"/>
                  <a:pt x="357876" y="327654"/>
                </a:cubicBezTo>
                <a:cubicBezTo>
                  <a:pt x="357859" y="327636"/>
                  <a:pt x="357894" y="327462"/>
                  <a:pt x="357981" y="327130"/>
                </a:cubicBezTo>
                <a:cubicBezTo>
                  <a:pt x="358068" y="326798"/>
                  <a:pt x="358313" y="326414"/>
                  <a:pt x="358715" y="325978"/>
                </a:cubicBezTo>
                <a:close/>
                <a:moveTo>
                  <a:pt x="377167" y="177720"/>
                </a:moveTo>
                <a:cubicBezTo>
                  <a:pt x="376730" y="177789"/>
                  <a:pt x="376136" y="178069"/>
                  <a:pt x="375385" y="178558"/>
                </a:cubicBezTo>
                <a:cubicBezTo>
                  <a:pt x="374633" y="179047"/>
                  <a:pt x="373830" y="179326"/>
                  <a:pt x="372973" y="179396"/>
                </a:cubicBezTo>
                <a:lnTo>
                  <a:pt x="364586" y="181911"/>
                </a:lnTo>
                <a:lnTo>
                  <a:pt x="342779" y="189454"/>
                </a:lnTo>
                <a:cubicBezTo>
                  <a:pt x="337345" y="190816"/>
                  <a:pt x="332068" y="192493"/>
                  <a:pt x="326948" y="194484"/>
                </a:cubicBezTo>
                <a:cubicBezTo>
                  <a:pt x="321829" y="196474"/>
                  <a:pt x="316761" y="198151"/>
                  <a:pt x="311746" y="199513"/>
                </a:cubicBezTo>
                <a:cubicBezTo>
                  <a:pt x="311292" y="199565"/>
                  <a:pt x="310733" y="199879"/>
                  <a:pt x="310069" y="200456"/>
                </a:cubicBezTo>
                <a:cubicBezTo>
                  <a:pt x="309405" y="201032"/>
                  <a:pt x="308846" y="201556"/>
                  <a:pt x="308392" y="202027"/>
                </a:cubicBezTo>
                <a:lnTo>
                  <a:pt x="308392" y="202866"/>
                </a:lnTo>
                <a:lnTo>
                  <a:pt x="310908" y="202866"/>
                </a:lnTo>
                <a:cubicBezTo>
                  <a:pt x="321951" y="198430"/>
                  <a:pt x="333204" y="194518"/>
                  <a:pt x="344666" y="191131"/>
                </a:cubicBezTo>
                <a:cubicBezTo>
                  <a:pt x="356129" y="187743"/>
                  <a:pt x="366962" y="183831"/>
                  <a:pt x="377167" y="179396"/>
                </a:cubicBezTo>
                <a:close/>
                <a:moveTo>
                  <a:pt x="480188" y="144192"/>
                </a:moveTo>
                <a:cubicBezTo>
                  <a:pt x="475579" y="145396"/>
                  <a:pt x="470763" y="146549"/>
                  <a:pt x="465742" y="147649"/>
                </a:cubicBezTo>
                <a:cubicBezTo>
                  <a:pt x="460720" y="148749"/>
                  <a:pt x="455490" y="150111"/>
                  <a:pt x="450052" y="151735"/>
                </a:cubicBezTo>
                <a:lnTo>
                  <a:pt x="447542" y="155088"/>
                </a:lnTo>
                <a:lnTo>
                  <a:pt x="449216" y="155088"/>
                </a:lnTo>
                <a:cubicBezTo>
                  <a:pt x="456711" y="153289"/>
                  <a:pt x="464105" y="151648"/>
                  <a:pt x="471398" y="150164"/>
                </a:cubicBezTo>
                <a:cubicBezTo>
                  <a:pt x="478691" y="148679"/>
                  <a:pt x="486094" y="148086"/>
                  <a:pt x="493606" y="148383"/>
                </a:cubicBezTo>
                <a:cubicBezTo>
                  <a:pt x="493991" y="148348"/>
                  <a:pt x="494270" y="148208"/>
                  <a:pt x="494445" y="147963"/>
                </a:cubicBezTo>
                <a:cubicBezTo>
                  <a:pt x="494620" y="147719"/>
                  <a:pt x="494899" y="147579"/>
                  <a:pt x="495284" y="147544"/>
                </a:cubicBezTo>
                <a:cubicBezTo>
                  <a:pt x="492873" y="146252"/>
                  <a:pt x="490566" y="145274"/>
                  <a:pt x="488365" y="144611"/>
                </a:cubicBezTo>
                <a:cubicBezTo>
                  <a:pt x="486163" y="143947"/>
                  <a:pt x="483438" y="143807"/>
                  <a:pt x="480188" y="144192"/>
                </a:cubicBezTo>
                <a:close/>
                <a:moveTo>
                  <a:pt x="354836" y="97776"/>
                </a:moveTo>
                <a:cubicBezTo>
                  <a:pt x="353700" y="97794"/>
                  <a:pt x="352197" y="99016"/>
                  <a:pt x="350328" y="101443"/>
                </a:cubicBezTo>
                <a:lnTo>
                  <a:pt x="341940" y="114855"/>
                </a:lnTo>
                <a:cubicBezTo>
                  <a:pt x="340630" y="117771"/>
                  <a:pt x="339057" y="120739"/>
                  <a:pt x="337223" y="123760"/>
                </a:cubicBezTo>
                <a:cubicBezTo>
                  <a:pt x="335388" y="126781"/>
                  <a:pt x="333606" y="129960"/>
                  <a:pt x="331876" y="133295"/>
                </a:cubicBezTo>
                <a:cubicBezTo>
                  <a:pt x="331893" y="133749"/>
                  <a:pt x="331858" y="134308"/>
                  <a:pt x="331771" y="134971"/>
                </a:cubicBezTo>
                <a:cubicBezTo>
                  <a:pt x="331684" y="135635"/>
                  <a:pt x="331439" y="136194"/>
                  <a:pt x="331037" y="136648"/>
                </a:cubicBezTo>
                <a:lnTo>
                  <a:pt x="349489" y="129104"/>
                </a:lnTo>
                <a:lnTo>
                  <a:pt x="390587" y="113178"/>
                </a:lnTo>
                <a:cubicBezTo>
                  <a:pt x="391023" y="113126"/>
                  <a:pt x="391408" y="112811"/>
                  <a:pt x="391740" y="112235"/>
                </a:cubicBezTo>
                <a:cubicBezTo>
                  <a:pt x="392072" y="111659"/>
                  <a:pt x="392246" y="111135"/>
                  <a:pt x="392264" y="110664"/>
                </a:cubicBezTo>
                <a:lnTo>
                  <a:pt x="390587" y="109825"/>
                </a:lnTo>
                <a:lnTo>
                  <a:pt x="376328" y="104796"/>
                </a:lnTo>
                <a:cubicBezTo>
                  <a:pt x="373760" y="104325"/>
                  <a:pt x="371139" y="103591"/>
                  <a:pt x="368465" y="102596"/>
                </a:cubicBezTo>
                <a:cubicBezTo>
                  <a:pt x="365792" y="101600"/>
                  <a:pt x="363380" y="100657"/>
                  <a:pt x="361231" y="99767"/>
                </a:cubicBezTo>
                <a:cubicBezTo>
                  <a:pt x="358103" y="98422"/>
                  <a:pt x="355972" y="97759"/>
                  <a:pt x="354836" y="97776"/>
                </a:cubicBezTo>
                <a:close/>
                <a:moveTo>
                  <a:pt x="515412" y="94738"/>
                </a:moveTo>
                <a:cubicBezTo>
                  <a:pt x="510799" y="95209"/>
                  <a:pt x="506396" y="95943"/>
                  <a:pt x="502203" y="96938"/>
                </a:cubicBezTo>
                <a:cubicBezTo>
                  <a:pt x="498009" y="97933"/>
                  <a:pt x="494026" y="98876"/>
                  <a:pt x="490252" y="99767"/>
                </a:cubicBezTo>
                <a:cubicBezTo>
                  <a:pt x="492191" y="100448"/>
                  <a:pt x="496280" y="100134"/>
                  <a:pt x="502517" y="98824"/>
                </a:cubicBezTo>
                <a:cubicBezTo>
                  <a:pt x="508755" y="97514"/>
                  <a:pt x="513053" y="96152"/>
                  <a:pt x="515412" y="94738"/>
                </a:cubicBezTo>
                <a:close/>
                <a:moveTo>
                  <a:pt x="268971" y="63724"/>
                </a:moveTo>
                <a:lnTo>
                  <a:pt x="268133" y="64562"/>
                </a:lnTo>
                <a:cubicBezTo>
                  <a:pt x="268517" y="65837"/>
                  <a:pt x="268797" y="67060"/>
                  <a:pt x="268971" y="68230"/>
                </a:cubicBezTo>
                <a:cubicBezTo>
                  <a:pt x="269146" y="69400"/>
                  <a:pt x="269426" y="70412"/>
                  <a:pt x="269810" y="71268"/>
                </a:cubicBezTo>
                <a:cubicBezTo>
                  <a:pt x="271033" y="76297"/>
                  <a:pt x="272152" y="81536"/>
                  <a:pt x="273165" y="86984"/>
                </a:cubicBezTo>
                <a:cubicBezTo>
                  <a:pt x="274179" y="92433"/>
                  <a:pt x="275297" y="98090"/>
                  <a:pt x="276520" y="103958"/>
                </a:cubicBezTo>
                <a:cubicBezTo>
                  <a:pt x="277394" y="109371"/>
                  <a:pt x="278372" y="114680"/>
                  <a:pt x="279456" y="119884"/>
                </a:cubicBezTo>
                <a:cubicBezTo>
                  <a:pt x="280539" y="125088"/>
                  <a:pt x="281517" y="130396"/>
                  <a:pt x="282391" y="135810"/>
                </a:cubicBezTo>
                <a:lnTo>
                  <a:pt x="285746" y="153412"/>
                </a:lnTo>
                <a:cubicBezTo>
                  <a:pt x="286095" y="154250"/>
                  <a:pt x="286445" y="154879"/>
                  <a:pt x="286794" y="155298"/>
                </a:cubicBezTo>
                <a:cubicBezTo>
                  <a:pt x="287144" y="155717"/>
                  <a:pt x="287913" y="155926"/>
                  <a:pt x="289101" y="155926"/>
                </a:cubicBezTo>
                <a:cubicBezTo>
                  <a:pt x="291652" y="155507"/>
                  <a:pt x="294098" y="154669"/>
                  <a:pt x="296440" y="153412"/>
                </a:cubicBezTo>
                <a:cubicBezTo>
                  <a:pt x="298781" y="152154"/>
                  <a:pt x="300808" y="150478"/>
                  <a:pt x="302520" y="148383"/>
                </a:cubicBezTo>
                <a:cubicBezTo>
                  <a:pt x="304145" y="146706"/>
                  <a:pt x="305508" y="145030"/>
                  <a:pt x="306609" y="143353"/>
                </a:cubicBezTo>
                <a:cubicBezTo>
                  <a:pt x="307710" y="141677"/>
                  <a:pt x="308863" y="140001"/>
                  <a:pt x="310069" y="138324"/>
                </a:cubicBezTo>
                <a:cubicBezTo>
                  <a:pt x="313791" y="133662"/>
                  <a:pt x="317460" y="128737"/>
                  <a:pt x="321077" y="123551"/>
                </a:cubicBezTo>
                <a:cubicBezTo>
                  <a:pt x="324694" y="118364"/>
                  <a:pt x="328573" y="113231"/>
                  <a:pt x="332715" y="108149"/>
                </a:cubicBezTo>
                <a:cubicBezTo>
                  <a:pt x="334375" y="106438"/>
                  <a:pt x="336087" y="104622"/>
                  <a:pt x="337852" y="102701"/>
                </a:cubicBezTo>
                <a:cubicBezTo>
                  <a:pt x="339617" y="100780"/>
                  <a:pt x="341539" y="98964"/>
                  <a:pt x="343618" y="97252"/>
                </a:cubicBezTo>
                <a:cubicBezTo>
                  <a:pt x="343723" y="96816"/>
                  <a:pt x="343723" y="96222"/>
                  <a:pt x="343618" y="95471"/>
                </a:cubicBezTo>
                <a:cubicBezTo>
                  <a:pt x="343513" y="94720"/>
                  <a:pt x="342674" y="93917"/>
                  <a:pt x="341102" y="93061"/>
                </a:cubicBezTo>
                <a:cubicBezTo>
                  <a:pt x="340228" y="93044"/>
                  <a:pt x="339250" y="92869"/>
                  <a:pt x="338166" y="92537"/>
                </a:cubicBezTo>
                <a:cubicBezTo>
                  <a:pt x="337083" y="92206"/>
                  <a:pt x="336104" y="91821"/>
                  <a:pt x="335231" y="91385"/>
                </a:cubicBezTo>
                <a:cubicBezTo>
                  <a:pt x="332330" y="90145"/>
                  <a:pt x="329534" y="89062"/>
                  <a:pt x="326843" y="88137"/>
                </a:cubicBezTo>
                <a:cubicBezTo>
                  <a:pt x="324153" y="87211"/>
                  <a:pt x="321357" y="86338"/>
                  <a:pt x="318456" y="85517"/>
                </a:cubicBezTo>
                <a:lnTo>
                  <a:pt x="298327" y="77135"/>
                </a:lnTo>
                <a:cubicBezTo>
                  <a:pt x="291617" y="73643"/>
                  <a:pt x="284907" y="70570"/>
                  <a:pt x="278197" y="67915"/>
                </a:cubicBezTo>
                <a:cubicBezTo>
                  <a:pt x="276555" y="67426"/>
                  <a:pt x="275017" y="66728"/>
                  <a:pt x="273584" y="65820"/>
                </a:cubicBezTo>
                <a:cubicBezTo>
                  <a:pt x="272152" y="64912"/>
                  <a:pt x="270614" y="64213"/>
                  <a:pt x="268971" y="63724"/>
                </a:cubicBezTo>
                <a:close/>
                <a:moveTo>
                  <a:pt x="403167" y="51989"/>
                </a:moveTo>
                <a:cubicBezTo>
                  <a:pt x="400616" y="53648"/>
                  <a:pt x="397960" y="55360"/>
                  <a:pt x="395199" y="57123"/>
                </a:cubicBezTo>
                <a:cubicBezTo>
                  <a:pt x="392439" y="58887"/>
                  <a:pt x="389783" y="60808"/>
                  <a:pt x="387232" y="62886"/>
                </a:cubicBezTo>
                <a:cubicBezTo>
                  <a:pt x="382252" y="66780"/>
                  <a:pt x="377534" y="71146"/>
                  <a:pt x="373078" y="75983"/>
                </a:cubicBezTo>
                <a:cubicBezTo>
                  <a:pt x="368622" y="80820"/>
                  <a:pt x="364114" y="85395"/>
                  <a:pt x="359554" y="89708"/>
                </a:cubicBezTo>
                <a:cubicBezTo>
                  <a:pt x="359099" y="90180"/>
                  <a:pt x="358960" y="90704"/>
                  <a:pt x="359134" y="91280"/>
                </a:cubicBezTo>
                <a:cubicBezTo>
                  <a:pt x="359309" y="91856"/>
                  <a:pt x="360008" y="92171"/>
                  <a:pt x="361231" y="92223"/>
                </a:cubicBezTo>
                <a:lnTo>
                  <a:pt x="388909" y="99767"/>
                </a:lnTo>
                <a:cubicBezTo>
                  <a:pt x="391076" y="99732"/>
                  <a:pt x="393452" y="99802"/>
                  <a:pt x="396038" y="99976"/>
                </a:cubicBezTo>
                <a:cubicBezTo>
                  <a:pt x="398624" y="100151"/>
                  <a:pt x="401001" y="100640"/>
                  <a:pt x="403167" y="101443"/>
                </a:cubicBezTo>
                <a:cubicBezTo>
                  <a:pt x="404390" y="101478"/>
                  <a:pt x="405299" y="101408"/>
                  <a:pt x="405893" y="101234"/>
                </a:cubicBezTo>
                <a:cubicBezTo>
                  <a:pt x="406487" y="101059"/>
                  <a:pt x="406977" y="100570"/>
                  <a:pt x="407361" y="99767"/>
                </a:cubicBezTo>
                <a:cubicBezTo>
                  <a:pt x="407413" y="97654"/>
                  <a:pt x="407728" y="95384"/>
                  <a:pt x="408305" y="92956"/>
                </a:cubicBezTo>
                <a:cubicBezTo>
                  <a:pt x="408881" y="90529"/>
                  <a:pt x="409405" y="88050"/>
                  <a:pt x="409877" y="85517"/>
                </a:cubicBezTo>
                <a:cubicBezTo>
                  <a:pt x="410646" y="81693"/>
                  <a:pt x="411415" y="77607"/>
                  <a:pt x="412184" y="73259"/>
                </a:cubicBezTo>
                <a:cubicBezTo>
                  <a:pt x="412952" y="68911"/>
                  <a:pt x="414141" y="64615"/>
                  <a:pt x="415748" y="60371"/>
                </a:cubicBezTo>
                <a:lnTo>
                  <a:pt x="414071" y="60371"/>
                </a:lnTo>
                <a:cubicBezTo>
                  <a:pt x="414001" y="56617"/>
                  <a:pt x="413092" y="54068"/>
                  <a:pt x="411345" y="52723"/>
                </a:cubicBezTo>
                <a:cubicBezTo>
                  <a:pt x="409598" y="51378"/>
                  <a:pt x="407431" y="51134"/>
                  <a:pt x="404845" y="51989"/>
                </a:cubicBezTo>
                <a:close/>
                <a:moveTo>
                  <a:pt x="243864" y="6727"/>
                </a:moveTo>
                <a:lnTo>
                  <a:pt x="240564" y="7565"/>
                </a:lnTo>
                <a:cubicBezTo>
                  <a:pt x="239654" y="9625"/>
                  <a:pt x="238744" y="11581"/>
                  <a:pt x="237834" y="13432"/>
                </a:cubicBezTo>
                <a:cubicBezTo>
                  <a:pt x="236924" y="15283"/>
                  <a:pt x="236434" y="17239"/>
                  <a:pt x="236364" y="19300"/>
                </a:cubicBezTo>
                <a:cubicBezTo>
                  <a:pt x="236329" y="22617"/>
                  <a:pt x="236609" y="25621"/>
                  <a:pt x="237204" y="28310"/>
                </a:cubicBezTo>
                <a:cubicBezTo>
                  <a:pt x="237799" y="31000"/>
                  <a:pt x="238919" y="33584"/>
                  <a:pt x="240564" y="36064"/>
                </a:cubicBezTo>
                <a:cubicBezTo>
                  <a:pt x="241286" y="37740"/>
                  <a:pt x="242111" y="39207"/>
                  <a:pt x="243041" y="40464"/>
                </a:cubicBezTo>
                <a:cubicBezTo>
                  <a:pt x="243971" y="41721"/>
                  <a:pt x="245625" y="42769"/>
                  <a:pt x="248003" y="43607"/>
                </a:cubicBezTo>
                <a:cubicBezTo>
                  <a:pt x="248021" y="40359"/>
                  <a:pt x="247986" y="37635"/>
                  <a:pt x="247899" y="35435"/>
                </a:cubicBezTo>
                <a:cubicBezTo>
                  <a:pt x="247811" y="33235"/>
                  <a:pt x="247567" y="30930"/>
                  <a:pt x="247165" y="28520"/>
                </a:cubicBezTo>
                <a:cubicBezTo>
                  <a:pt x="247147" y="25534"/>
                  <a:pt x="246976" y="22286"/>
                  <a:pt x="246649" y="18776"/>
                </a:cubicBezTo>
                <a:cubicBezTo>
                  <a:pt x="246322" y="15266"/>
                  <a:pt x="245944" y="11808"/>
                  <a:pt x="245514" y="8403"/>
                </a:cubicBezTo>
                <a:cubicBezTo>
                  <a:pt x="245085" y="8019"/>
                  <a:pt x="244707" y="7739"/>
                  <a:pt x="244380" y="7565"/>
                </a:cubicBezTo>
                <a:cubicBezTo>
                  <a:pt x="244053" y="7390"/>
                  <a:pt x="243881" y="7111"/>
                  <a:pt x="243864" y="6727"/>
                </a:cubicBezTo>
                <a:close/>
                <a:moveTo>
                  <a:pt x="249681" y="21"/>
                </a:moveTo>
                <a:cubicBezTo>
                  <a:pt x="250135" y="143"/>
                  <a:pt x="250694" y="737"/>
                  <a:pt x="251358" y="1802"/>
                </a:cubicBezTo>
                <a:cubicBezTo>
                  <a:pt x="252022" y="2867"/>
                  <a:pt x="252581" y="3671"/>
                  <a:pt x="253036" y="4212"/>
                </a:cubicBezTo>
                <a:cubicBezTo>
                  <a:pt x="255098" y="7163"/>
                  <a:pt x="256635" y="10272"/>
                  <a:pt x="257649" y="13537"/>
                </a:cubicBezTo>
                <a:cubicBezTo>
                  <a:pt x="258662" y="16803"/>
                  <a:pt x="259361" y="20120"/>
                  <a:pt x="259746" y="23491"/>
                </a:cubicBezTo>
                <a:cubicBezTo>
                  <a:pt x="261772" y="29358"/>
                  <a:pt x="263380" y="35225"/>
                  <a:pt x="264568" y="41093"/>
                </a:cubicBezTo>
                <a:cubicBezTo>
                  <a:pt x="265756" y="46960"/>
                  <a:pt x="266945" y="52828"/>
                  <a:pt x="268133" y="58695"/>
                </a:cubicBezTo>
                <a:cubicBezTo>
                  <a:pt x="268168" y="59201"/>
                  <a:pt x="268517" y="59865"/>
                  <a:pt x="269181" y="60686"/>
                </a:cubicBezTo>
                <a:cubicBezTo>
                  <a:pt x="269845" y="61507"/>
                  <a:pt x="270614" y="61961"/>
                  <a:pt x="271488" y="62048"/>
                </a:cubicBezTo>
                <a:cubicBezTo>
                  <a:pt x="276048" y="64562"/>
                  <a:pt x="280556" y="66868"/>
                  <a:pt x="285012" y="68963"/>
                </a:cubicBezTo>
                <a:cubicBezTo>
                  <a:pt x="289468" y="71059"/>
                  <a:pt x="294186" y="72944"/>
                  <a:pt x="299166" y="74621"/>
                </a:cubicBezTo>
                <a:cubicBezTo>
                  <a:pt x="303744" y="76699"/>
                  <a:pt x="308217" y="78410"/>
                  <a:pt x="312585" y="79755"/>
                </a:cubicBezTo>
                <a:cubicBezTo>
                  <a:pt x="316953" y="81099"/>
                  <a:pt x="321427" y="82182"/>
                  <a:pt x="326005" y="83003"/>
                </a:cubicBezTo>
                <a:lnTo>
                  <a:pt x="345295" y="88870"/>
                </a:lnTo>
                <a:cubicBezTo>
                  <a:pt x="346169" y="89272"/>
                  <a:pt x="347148" y="89307"/>
                  <a:pt x="348231" y="88975"/>
                </a:cubicBezTo>
                <a:cubicBezTo>
                  <a:pt x="349314" y="88643"/>
                  <a:pt x="350293" y="88050"/>
                  <a:pt x="351166" y="87194"/>
                </a:cubicBezTo>
                <a:cubicBezTo>
                  <a:pt x="354504" y="84173"/>
                  <a:pt x="357684" y="80995"/>
                  <a:pt x="360707" y="77659"/>
                </a:cubicBezTo>
                <a:cubicBezTo>
                  <a:pt x="363730" y="74324"/>
                  <a:pt x="366700" y="71355"/>
                  <a:pt x="369618" y="68753"/>
                </a:cubicBezTo>
                <a:cubicBezTo>
                  <a:pt x="373795" y="64510"/>
                  <a:pt x="378023" y="60633"/>
                  <a:pt x="382304" y="57123"/>
                </a:cubicBezTo>
                <a:cubicBezTo>
                  <a:pt x="386585" y="53613"/>
                  <a:pt x="391023" y="50785"/>
                  <a:pt x="395619" y="48637"/>
                </a:cubicBezTo>
                <a:cubicBezTo>
                  <a:pt x="397279" y="47362"/>
                  <a:pt x="398991" y="46349"/>
                  <a:pt x="400756" y="45598"/>
                </a:cubicBezTo>
                <a:cubicBezTo>
                  <a:pt x="402521" y="44847"/>
                  <a:pt x="404443" y="44463"/>
                  <a:pt x="406522" y="44446"/>
                </a:cubicBezTo>
                <a:lnTo>
                  <a:pt x="414071" y="44446"/>
                </a:lnTo>
                <a:cubicBezTo>
                  <a:pt x="418204" y="44812"/>
                  <a:pt x="421866" y="45546"/>
                  <a:pt x="425056" y="46646"/>
                </a:cubicBezTo>
                <a:cubicBezTo>
                  <a:pt x="428247" y="47746"/>
                  <a:pt x="431280" y="49527"/>
                  <a:pt x="434156" y="51989"/>
                </a:cubicBezTo>
                <a:cubicBezTo>
                  <a:pt x="436561" y="54871"/>
                  <a:pt x="438444" y="57700"/>
                  <a:pt x="439803" y="60476"/>
                </a:cubicBezTo>
                <a:cubicBezTo>
                  <a:pt x="441163" y="63253"/>
                  <a:pt x="442627" y="66291"/>
                  <a:pt x="444196" y="69592"/>
                </a:cubicBezTo>
                <a:cubicBezTo>
                  <a:pt x="446671" y="74638"/>
                  <a:pt x="448623" y="79842"/>
                  <a:pt x="450052" y="85203"/>
                </a:cubicBezTo>
                <a:cubicBezTo>
                  <a:pt x="451482" y="90564"/>
                  <a:pt x="452597" y="95978"/>
                  <a:pt x="453399" y="101443"/>
                </a:cubicBezTo>
                <a:cubicBezTo>
                  <a:pt x="453399" y="103818"/>
                  <a:pt x="454236" y="104936"/>
                  <a:pt x="455909" y="104796"/>
                </a:cubicBezTo>
                <a:cubicBezTo>
                  <a:pt x="457565" y="104831"/>
                  <a:pt x="459064" y="104971"/>
                  <a:pt x="460406" y="105215"/>
                </a:cubicBezTo>
                <a:cubicBezTo>
                  <a:pt x="461748" y="105460"/>
                  <a:pt x="463038" y="105599"/>
                  <a:pt x="464276" y="105634"/>
                </a:cubicBezTo>
                <a:cubicBezTo>
                  <a:pt x="465949" y="105774"/>
                  <a:pt x="467622" y="105495"/>
                  <a:pt x="469296" y="104796"/>
                </a:cubicBezTo>
                <a:cubicBezTo>
                  <a:pt x="472278" y="103504"/>
                  <a:pt x="475525" y="102316"/>
                  <a:pt x="479036" y="101234"/>
                </a:cubicBezTo>
                <a:cubicBezTo>
                  <a:pt x="482547" y="100151"/>
                  <a:pt x="486006" y="99383"/>
                  <a:pt x="489413" y="98929"/>
                </a:cubicBezTo>
                <a:cubicBezTo>
                  <a:pt x="492785" y="98160"/>
                  <a:pt x="496105" y="97392"/>
                  <a:pt x="499372" y="96624"/>
                </a:cubicBezTo>
                <a:cubicBezTo>
                  <a:pt x="502640" y="95855"/>
                  <a:pt x="505750" y="94668"/>
                  <a:pt x="508702" y="93061"/>
                </a:cubicBezTo>
                <a:cubicBezTo>
                  <a:pt x="512389" y="92660"/>
                  <a:pt x="515918" y="92415"/>
                  <a:pt x="519290" y="92328"/>
                </a:cubicBezTo>
                <a:cubicBezTo>
                  <a:pt x="522663" y="92240"/>
                  <a:pt x="526402" y="92206"/>
                  <a:pt x="530508" y="92223"/>
                </a:cubicBezTo>
                <a:cubicBezTo>
                  <a:pt x="532971" y="92171"/>
                  <a:pt x="535592" y="92275"/>
                  <a:pt x="538370" y="92537"/>
                </a:cubicBezTo>
                <a:cubicBezTo>
                  <a:pt x="541148" y="92799"/>
                  <a:pt x="544398" y="93533"/>
                  <a:pt x="548119" y="94738"/>
                </a:cubicBezTo>
                <a:cubicBezTo>
                  <a:pt x="549727" y="94022"/>
                  <a:pt x="551125" y="93987"/>
                  <a:pt x="552313" y="94633"/>
                </a:cubicBezTo>
                <a:cubicBezTo>
                  <a:pt x="553501" y="95279"/>
                  <a:pt x="554899" y="95873"/>
                  <a:pt x="556506" y="96414"/>
                </a:cubicBezTo>
                <a:cubicBezTo>
                  <a:pt x="557345" y="96868"/>
                  <a:pt x="557764" y="97636"/>
                  <a:pt x="557764" y="98719"/>
                </a:cubicBezTo>
                <a:cubicBezTo>
                  <a:pt x="557764" y="99802"/>
                  <a:pt x="557345" y="100989"/>
                  <a:pt x="556506" y="102281"/>
                </a:cubicBezTo>
                <a:cubicBezTo>
                  <a:pt x="555300" y="104377"/>
                  <a:pt x="554147" y="106473"/>
                  <a:pt x="553047" y="108568"/>
                </a:cubicBezTo>
                <a:cubicBezTo>
                  <a:pt x="551946" y="110664"/>
                  <a:pt x="550583" y="112759"/>
                  <a:pt x="548958" y="114855"/>
                </a:cubicBezTo>
                <a:cubicBezTo>
                  <a:pt x="547752" y="116094"/>
                  <a:pt x="546809" y="117387"/>
                  <a:pt x="546128" y="118731"/>
                </a:cubicBezTo>
                <a:cubicBezTo>
                  <a:pt x="545446" y="120076"/>
                  <a:pt x="544712" y="121578"/>
                  <a:pt x="543926" y="123237"/>
                </a:cubicBezTo>
                <a:lnTo>
                  <a:pt x="543087" y="124075"/>
                </a:lnTo>
                <a:cubicBezTo>
                  <a:pt x="541008" y="124930"/>
                  <a:pt x="539296" y="126153"/>
                  <a:pt x="537951" y="127742"/>
                </a:cubicBezTo>
                <a:cubicBezTo>
                  <a:pt x="536605" y="129331"/>
                  <a:pt x="535522" y="131182"/>
                  <a:pt x="534701" y="133295"/>
                </a:cubicBezTo>
                <a:lnTo>
                  <a:pt x="533024" y="133295"/>
                </a:lnTo>
                <a:cubicBezTo>
                  <a:pt x="532185" y="137626"/>
                  <a:pt x="529669" y="140699"/>
                  <a:pt x="525476" y="142515"/>
                </a:cubicBezTo>
                <a:cubicBezTo>
                  <a:pt x="523466" y="143318"/>
                  <a:pt x="521824" y="143807"/>
                  <a:pt x="520548" y="143982"/>
                </a:cubicBezTo>
                <a:cubicBezTo>
                  <a:pt x="519273" y="144157"/>
                  <a:pt x="517840" y="144226"/>
                  <a:pt x="516250" y="144192"/>
                </a:cubicBezTo>
                <a:cubicBezTo>
                  <a:pt x="513333" y="143790"/>
                  <a:pt x="510362" y="143545"/>
                  <a:pt x="507340" y="143458"/>
                </a:cubicBezTo>
                <a:cubicBezTo>
                  <a:pt x="504317" y="143371"/>
                  <a:pt x="501137" y="143336"/>
                  <a:pt x="497800" y="143353"/>
                </a:cubicBezTo>
                <a:cubicBezTo>
                  <a:pt x="497380" y="143388"/>
                  <a:pt x="496961" y="143528"/>
                  <a:pt x="496542" y="143772"/>
                </a:cubicBezTo>
                <a:cubicBezTo>
                  <a:pt x="496122" y="144017"/>
                  <a:pt x="495703" y="144157"/>
                  <a:pt x="495284" y="144192"/>
                </a:cubicBezTo>
                <a:cubicBezTo>
                  <a:pt x="494882" y="144174"/>
                  <a:pt x="494637" y="144209"/>
                  <a:pt x="494550" y="144296"/>
                </a:cubicBezTo>
                <a:cubicBezTo>
                  <a:pt x="494463" y="144384"/>
                  <a:pt x="494428" y="144628"/>
                  <a:pt x="494445" y="145030"/>
                </a:cubicBezTo>
                <a:cubicBezTo>
                  <a:pt x="495266" y="145100"/>
                  <a:pt x="495930" y="145379"/>
                  <a:pt x="496437" y="145868"/>
                </a:cubicBezTo>
                <a:cubicBezTo>
                  <a:pt x="496944" y="146357"/>
                  <a:pt x="497398" y="146636"/>
                  <a:pt x="497800" y="146706"/>
                </a:cubicBezTo>
                <a:cubicBezTo>
                  <a:pt x="500333" y="146689"/>
                  <a:pt x="502814" y="146724"/>
                  <a:pt x="505243" y="146811"/>
                </a:cubicBezTo>
                <a:cubicBezTo>
                  <a:pt x="507672" y="146898"/>
                  <a:pt x="509943" y="147143"/>
                  <a:pt x="512057" y="147544"/>
                </a:cubicBezTo>
                <a:cubicBezTo>
                  <a:pt x="512931" y="147544"/>
                  <a:pt x="513699" y="147754"/>
                  <a:pt x="514363" y="148173"/>
                </a:cubicBezTo>
                <a:cubicBezTo>
                  <a:pt x="515027" y="148592"/>
                  <a:pt x="515377" y="149221"/>
                  <a:pt x="515412" y="150059"/>
                </a:cubicBezTo>
                <a:cubicBezTo>
                  <a:pt x="515796" y="150950"/>
                  <a:pt x="515656" y="151683"/>
                  <a:pt x="514992" y="152259"/>
                </a:cubicBezTo>
                <a:cubicBezTo>
                  <a:pt x="514328" y="152835"/>
                  <a:pt x="513350" y="152940"/>
                  <a:pt x="512057" y="152574"/>
                </a:cubicBezTo>
                <a:cubicBezTo>
                  <a:pt x="509104" y="152172"/>
                  <a:pt x="506204" y="151927"/>
                  <a:pt x="503356" y="151840"/>
                </a:cubicBezTo>
                <a:cubicBezTo>
                  <a:pt x="500508" y="151753"/>
                  <a:pt x="497817" y="151718"/>
                  <a:pt x="495284" y="151735"/>
                </a:cubicBezTo>
                <a:cubicBezTo>
                  <a:pt x="491422" y="151700"/>
                  <a:pt x="487404" y="151770"/>
                  <a:pt x="483229" y="151945"/>
                </a:cubicBezTo>
                <a:cubicBezTo>
                  <a:pt x="479053" y="152119"/>
                  <a:pt x="475246" y="152608"/>
                  <a:pt x="471806" y="153412"/>
                </a:cubicBezTo>
                <a:cubicBezTo>
                  <a:pt x="463578" y="154110"/>
                  <a:pt x="455770" y="156066"/>
                  <a:pt x="448379" y="159279"/>
                </a:cubicBezTo>
                <a:cubicBezTo>
                  <a:pt x="446845" y="159768"/>
                  <a:pt x="445939" y="160676"/>
                  <a:pt x="445660" y="162003"/>
                </a:cubicBezTo>
                <a:cubicBezTo>
                  <a:pt x="445381" y="163330"/>
                  <a:pt x="444893" y="164658"/>
                  <a:pt x="444196" y="165985"/>
                </a:cubicBezTo>
                <a:cubicBezTo>
                  <a:pt x="443010" y="168587"/>
                  <a:pt x="442034" y="171346"/>
                  <a:pt x="441267" y="174262"/>
                </a:cubicBezTo>
                <a:cubicBezTo>
                  <a:pt x="440500" y="177178"/>
                  <a:pt x="439524" y="179728"/>
                  <a:pt x="438339" y="181911"/>
                </a:cubicBezTo>
                <a:cubicBezTo>
                  <a:pt x="437067" y="184774"/>
                  <a:pt x="435637" y="187429"/>
                  <a:pt x="434051" y="189873"/>
                </a:cubicBezTo>
                <a:cubicBezTo>
                  <a:pt x="432465" y="192318"/>
                  <a:pt x="430826" y="194972"/>
                  <a:pt x="429136" y="197836"/>
                </a:cubicBezTo>
                <a:cubicBezTo>
                  <a:pt x="426678" y="202866"/>
                  <a:pt x="424063" y="207685"/>
                  <a:pt x="421291" y="212295"/>
                </a:cubicBezTo>
                <a:cubicBezTo>
                  <a:pt x="418518" y="216905"/>
                  <a:pt x="415273" y="221306"/>
                  <a:pt x="411555" y="225497"/>
                </a:cubicBezTo>
                <a:cubicBezTo>
                  <a:pt x="407326" y="231851"/>
                  <a:pt x="402573" y="238195"/>
                  <a:pt x="397296" y="244529"/>
                </a:cubicBezTo>
                <a:cubicBezTo>
                  <a:pt x="392019" y="250863"/>
                  <a:pt x="386428" y="256780"/>
                  <a:pt x="380522" y="262281"/>
                </a:cubicBezTo>
                <a:lnTo>
                  <a:pt x="378844" y="262281"/>
                </a:lnTo>
                <a:cubicBezTo>
                  <a:pt x="380504" y="263069"/>
                  <a:pt x="382007" y="263384"/>
                  <a:pt x="383352" y="263226"/>
                </a:cubicBezTo>
                <a:cubicBezTo>
                  <a:pt x="384698" y="263069"/>
                  <a:pt x="385991" y="262754"/>
                  <a:pt x="387232" y="262281"/>
                </a:cubicBezTo>
                <a:cubicBezTo>
                  <a:pt x="392264" y="261438"/>
                  <a:pt x="397296" y="259762"/>
                  <a:pt x="402329" y="257252"/>
                </a:cubicBezTo>
                <a:lnTo>
                  <a:pt x="417422" y="253083"/>
                </a:lnTo>
                <a:lnTo>
                  <a:pt x="433319" y="247187"/>
                </a:lnTo>
                <a:cubicBezTo>
                  <a:pt x="437119" y="246751"/>
                  <a:pt x="441023" y="246158"/>
                  <a:pt x="445032" y="245408"/>
                </a:cubicBezTo>
                <a:cubicBezTo>
                  <a:pt x="449041" y="244658"/>
                  <a:pt x="452946" y="243856"/>
                  <a:pt x="456746" y="243001"/>
                </a:cubicBezTo>
                <a:cubicBezTo>
                  <a:pt x="460911" y="242551"/>
                  <a:pt x="464921" y="241879"/>
                  <a:pt x="468775" y="240983"/>
                </a:cubicBezTo>
                <a:cubicBezTo>
                  <a:pt x="472628" y="240088"/>
                  <a:pt x="476433" y="239396"/>
                  <a:pt x="480188" y="238908"/>
                </a:cubicBezTo>
                <a:cubicBezTo>
                  <a:pt x="484801" y="238524"/>
                  <a:pt x="489413" y="238245"/>
                  <a:pt x="494026" y="238070"/>
                </a:cubicBezTo>
                <a:cubicBezTo>
                  <a:pt x="498638" y="237895"/>
                  <a:pt x="503251" y="237616"/>
                  <a:pt x="507864" y="237232"/>
                </a:cubicBezTo>
                <a:cubicBezTo>
                  <a:pt x="514206" y="236795"/>
                  <a:pt x="520811" y="236411"/>
                  <a:pt x="527677" y="236079"/>
                </a:cubicBezTo>
                <a:cubicBezTo>
                  <a:pt x="534544" y="235747"/>
                  <a:pt x="541358" y="235573"/>
                  <a:pt x="548119" y="235555"/>
                </a:cubicBezTo>
                <a:cubicBezTo>
                  <a:pt x="551911" y="235189"/>
                  <a:pt x="555860" y="235084"/>
                  <a:pt x="559965" y="235241"/>
                </a:cubicBezTo>
                <a:cubicBezTo>
                  <a:pt x="564071" y="235398"/>
                  <a:pt x="568230" y="235503"/>
                  <a:pt x="572441" y="235555"/>
                </a:cubicBezTo>
                <a:cubicBezTo>
                  <a:pt x="575341" y="235591"/>
                  <a:pt x="577927" y="236149"/>
                  <a:pt x="580198" y="237230"/>
                </a:cubicBezTo>
                <a:cubicBezTo>
                  <a:pt x="582470" y="238311"/>
                  <a:pt x="584636" y="239705"/>
                  <a:pt x="586698" y="241410"/>
                </a:cubicBezTo>
                <a:cubicBezTo>
                  <a:pt x="590856" y="243928"/>
                  <a:pt x="594490" y="246812"/>
                  <a:pt x="597600" y="250062"/>
                </a:cubicBezTo>
                <a:cubicBezTo>
                  <a:pt x="600710" y="253312"/>
                  <a:pt x="603506" y="256825"/>
                  <a:pt x="605987" y="260600"/>
                </a:cubicBezTo>
                <a:cubicBezTo>
                  <a:pt x="607280" y="262246"/>
                  <a:pt x="608258" y="263996"/>
                  <a:pt x="608922" y="265852"/>
                </a:cubicBezTo>
                <a:cubicBezTo>
                  <a:pt x="609586" y="267708"/>
                  <a:pt x="609726" y="269878"/>
                  <a:pt x="609342" y="272364"/>
                </a:cubicBezTo>
                <a:cubicBezTo>
                  <a:pt x="609307" y="273710"/>
                  <a:pt x="608957" y="275262"/>
                  <a:pt x="608293" y="277018"/>
                </a:cubicBezTo>
                <a:cubicBezTo>
                  <a:pt x="607629" y="278775"/>
                  <a:pt x="606861" y="280320"/>
                  <a:pt x="605987" y="281653"/>
                </a:cubicBezTo>
                <a:cubicBezTo>
                  <a:pt x="603191" y="286255"/>
                  <a:pt x="600606" y="290647"/>
                  <a:pt x="598229" y="294828"/>
                </a:cubicBezTo>
                <a:cubicBezTo>
                  <a:pt x="595853" y="299010"/>
                  <a:pt x="592848" y="302982"/>
                  <a:pt x="589214" y="306745"/>
                </a:cubicBezTo>
                <a:cubicBezTo>
                  <a:pt x="586401" y="310229"/>
                  <a:pt x="583430" y="314132"/>
                  <a:pt x="580303" y="318454"/>
                </a:cubicBezTo>
                <a:cubicBezTo>
                  <a:pt x="577175" y="322775"/>
                  <a:pt x="573157" y="326681"/>
                  <a:pt x="568247" y="330171"/>
                </a:cubicBezTo>
                <a:cubicBezTo>
                  <a:pt x="565696" y="332635"/>
                  <a:pt x="563041" y="335047"/>
                  <a:pt x="560280" y="337406"/>
                </a:cubicBezTo>
                <a:cubicBezTo>
                  <a:pt x="557519" y="339766"/>
                  <a:pt x="554864" y="342387"/>
                  <a:pt x="552313" y="345271"/>
                </a:cubicBezTo>
                <a:cubicBezTo>
                  <a:pt x="548521" y="347788"/>
                  <a:pt x="544782" y="350095"/>
                  <a:pt x="541096" y="352192"/>
                </a:cubicBezTo>
                <a:cubicBezTo>
                  <a:pt x="537409" y="354289"/>
                  <a:pt x="533880" y="356177"/>
                  <a:pt x="530508" y="357854"/>
                </a:cubicBezTo>
                <a:lnTo>
                  <a:pt x="507864" y="371277"/>
                </a:lnTo>
                <a:cubicBezTo>
                  <a:pt x="507043" y="371329"/>
                  <a:pt x="506379" y="371644"/>
                  <a:pt x="505872" y="372221"/>
                </a:cubicBezTo>
                <a:cubicBezTo>
                  <a:pt x="505365" y="372797"/>
                  <a:pt x="504911" y="373322"/>
                  <a:pt x="504509" y="373794"/>
                </a:cubicBezTo>
                <a:lnTo>
                  <a:pt x="500316" y="381344"/>
                </a:lnTo>
                <a:cubicBezTo>
                  <a:pt x="497450" y="385521"/>
                  <a:pt x="494166" y="389331"/>
                  <a:pt x="490462" y="392774"/>
                </a:cubicBezTo>
                <a:cubicBezTo>
                  <a:pt x="486757" y="396217"/>
                  <a:pt x="482215" y="399398"/>
                  <a:pt x="476833" y="402316"/>
                </a:cubicBezTo>
                <a:cubicBezTo>
                  <a:pt x="475960" y="402299"/>
                  <a:pt x="474982" y="402334"/>
                  <a:pt x="473900" y="402421"/>
                </a:cubicBezTo>
                <a:cubicBezTo>
                  <a:pt x="472817" y="402509"/>
                  <a:pt x="471841" y="402753"/>
                  <a:pt x="470969" y="403155"/>
                </a:cubicBezTo>
                <a:lnTo>
                  <a:pt x="474317" y="404833"/>
                </a:lnTo>
                <a:lnTo>
                  <a:pt x="464276" y="409866"/>
                </a:lnTo>
                <a:cubicBezTo>
                  <a:pt x="461713" y="410670"/>
                  <a:pt x="458890" y="411579"/>
                  <a:pt x="455804" y="412593"/>
                </a:cubicBezTo>
                <a:cubicBezTo>
                  <a:pt x="452719" y="413607"/>
                  <a:pt x="449686" y="414935"/>
                  <a:pt x="446706" y="416578"/>
                </a:cubicBezTo>
                <a:cubicBezTo>
                  <a:pt x="442418" y="417888"/>
                  <a:pt x="437816" y="419461"/>
                  <a:pt x="432901" y="421297"/>
                </a:cubicBezTo>
                <a:cubicBezTo>
                  <a:pt x="427985" y="423132"/>
                  <a:pt x="423384" y="424914"/>
                  <a:pt x="419096" y="426645"/>
                </a:cubicBezTo>
                <a:cubicBezTo>
                  <a:pt x="417771" y="427414"/>
                  <a:pt x="416235" y="427973"/>
                  <a:pt x="414489" y="428322"/>
                </a:cubicBezTo>
                <a:cubicBezTo>
                  <a:pt x="412742" y="428672"/>
                  <a:pt x="411205" y="429231"/>
                  <a:pt x="409877" y="430000"/>
                </a:cubicBezTo>
                <a:cubicBezTo>
                  <a:pt x="409475" y="430420"/>
                  <a:pt x="409231" y="430839"/>
                  <a:pt x="409143" y="431259"/>
                </a:cubicBezTo>
                <a:cubicBezTo>
                  <a:pt x="409056" y="431678"/>
                  <a:pt x="409021" y="432097"/>
                  <a:pt x="409038" y="432517"/>
                </a:cubicBezTo>
                <a:cubicBezTo>
                  <a:pt x="409038" y="437620"/>
                  <a:pt x="409248" y="442924"/>
                  <a:pt x="409667" y="448428"/>
                </a:cubicBezTo>
                <a:cubicBezTo>
                  <a:pt x="410087" y="453931"/>
                  <a:pt x="410716" y="459216"/>
                  <a:pt x="411555" y="464281"/>
                </a:cubicBezTo>
                <a:cubicBezTo>
                  <a:pt x="411520" y="464735"/>
                  <a:pt x="411799" y="465295"/>
                  <a:pt x="412393" y="465959"/>
                </a:cubicBezTo>
                <a:cubicBezTo>
                  <a:pt x="412987" y="466623"/>
                  <a:pt x="414106" y="467182"/>
                  <a:pt x="415748" y="467636"/>
                </a:cubicBezTo>
                <a:cubicBezTo>
                  <a:pt x="419845" y="468877"/>
                  <a:pt x="423784" y="470170"/>
                  <a:pt x="427567" y="471515"/>
                </a:cubicBezTo>
                <a:cubicBezTo>
                  <a:pt x="431349" y="472860"/>
                  <a:pt x="435498" y="474363"/>
                  <a:pt x="440012" y="476023"/>
                </a:cubicBezTo>
                <a:cubicBezTo>
                  <a:pt x="448343" y="478941"/>
                  <a:pt x="456572" y="481911"/>
                  <a:pt x="464699" y="484934"/>
                </a:cubicBezTo>
                <a:cubicBezTo>
                  <a:pt x="472825" y="487957"/>
                  <a:pt x="481063" y="491137"/>
                  <a:pt x="489413" y="494474"/>
                </a:cubicBezTo>
                <a:lnTo>
                  <a:pt x="520444" y="505377"/>
                </a:lnTo>
                <a:cubicBezTo>
                  <a:pt x="525406" y="507457"/>
                  <a:pt x="530158" y="509379"/>
                  <a:pt x="534701" y="511143"/>
                </a:cubicBezTo>
                <a:cubicBezTo>
                  <a:pt x="539244" y="512908"/>
                  <a:pt x="543996" y="514621"/>
                  <a:pt x="548958" y="516280"/>
                </a:cubicBezTo>
                <a:lnTo>
                  <a:pt x="588375" y="533054"/>
                </a:lnTo>
                <a:cubicBezTo>
                  <a:pt x="591695" y="533963"/>
                  <a:pt x="594700" y="535291"/>
                  <a:pt x="597391" y="537038"/>
                </a:cubicBezTo>
                <a:cubicBezTo>
                  <a:pt x="600081" y="538786"/>
                  <a:pt x="602667" y="540533"/>
                  <a:pt x="605148" y="542280"/>
                </a:cubicBezTo>
                <a:lnTo>
                  <a:pt x="620244" y="547312"/>
                </a:lnTo>
                <a:cubicBezTo>
                  <a:pt x="624053" y="548937"/>
                  <a:pt x="627967" y="550510"/>
                  <a:pt x="631985" y="552030"/>
                </a:cubicBezTo>
                <a:cubicBezTo>
                  <a:pt x="636004" y="553550"/>
                  <a:pt x="639918" y="555332"/>
                  <a:pt x="643727" y="557377"/>
                </a:cubicBezTo>
                <a:cubicBezTo>
                  <a:pt x="646714" y="558582"/>
                  <a:pt x="649964" y="559736"/>
                  <a:pt x="653476" y="560836"/>
                </a:cubicBezTo>
                <a:cubicBezTo>
                  <a:pt x="656988" y="561937"/>
                  <a:pt x="660448" y="563300"/>
                  <a:pt x="663855" y="564925"/>
                </a:cubicBezTo>
                <a:cubicBezTo>
                  <a:pt x="668816" y="566690"/>
                  <a:pt x="673640" y="568821"/>
                  <a:pt x="678327" y="571320"/>
                </a:cubicBezTo>
                <a:cubicBezTo>
                  <a:pt x="683013" y="573819"/>
                  <a:pt x="687654" y="576160"/>
                  <a:pt x="692249" y="578344"/>
                </a:cubicBezTo>
                <a:cubicBezTo>
                  <a:pt x="694414" y="579218"/>
                  <a:pt x="696789" y="580406"/>
                  <a:pt x="699374" y="581909"/>
                </a:cubicBezTo>
                <a:cubicBezTo>
                  <a:pt x="701958" y="583411"/>
                  <a:pt x="704333" y="585019"/>
                  <a:pt x="706498" y="586731"/>
                </a:cubicBezTo>
                <a:cubicBezTo>
                  <a:pt x="710742" y="589614"/>
                  <a:pt x="714828" y="592655"/>
                  <a:pt x="718757" y="595852"/>
                </a:cubicBezTo>
                <a:cubicBezTo>
                  <a:pt x="722686" y="599050"/>
                  <a:pt x="726143" y="602719"/>
                  <a:pt x="729130" y="606860"/>
                </a:cubicBezTo>
                <a:lnTo>
                  <a:pt x="729968" y="607699"/>
                </a:lnTo>
                <a:cubicBezTo>
                  <a:pt x="732430" y="610180"/>
                  <a:pt x="733583" y="612556"/>
                  <a:pt x="733425" y="614828"/>
                </a:cubicBezTo>
                <a:cubicBezTo>
                  <a:pt x="733268" y="617099"/>
                  <a:pt x="732116" y="619475"/>
                  <a:pt x="729968" y="621957"/>
                </a:cubicBezTo>
                <a:cubicBezTo>
                  <a:pt x="729549" y="622358"/>
                  <a:pt x="729130" y="622813"/>
                  <a:pt x="728710" y="623319"/>
                </a:cubicBezTo>
                <a:cubicBezTo>
                  <a:pt x="728291" y="623826"/>
                  <a:pt x="727872" y="624490"/>
                  <a:pt x="727453" y="625311"/>
                </a:cubicBezTo>
                <a:cubicBezTo>
                  <a:pt x="727069" y="627006"/>
                  <a:pt x="726371" y="628649"/>
                  <a:pt x="725358" y="630239"/>
                </a:cubicBezTo>
                <a:cubicBezTo>
                  <a:pt x="724345" y="631829"/>
                  <a:pt x="722808" y="633262"/>
                  <a:pt x="720748" y="634537"/>
                </a:cubicBezTo>
                <a:cubicBezTo>
                  <a:pt x="720311" y="634555"/>
                  <a:pt x="719927" y="634729"/>
                  <a:pt x="719595" y="635061"/>
                </a:cubicBezTo>
                <a:cubicBezTo>
                  <a:pt x="719263" y="635393"/>
                  <a:pt x="719089" y="635778"/>
                  <a:pt x="719071" y="636214"/>
                </a:cubicBezTo>
                <a:cubicBezTo>
                  <a:pt x="719019" y="638657"/>
                  <a:pt x="718285" y="640586"/>
                  <a:pt x="716871" y="642002"/>
                </a:cubicBezTo>
                <a:cubicBezTo>
                  <a:pt x="715457" y="643418"/>
                  <a:pt x="713675" y="644528"/>
                  <a:pt x="711527" y="645333"/>
                </a:cubicBezTo>
                <a:lnTo>
                  <a:pt x="710689" y="647011"/>
                </a:lnTo>
                <a:cubicBezTo>
                  <a:pt x="709397" y="648672"/>
                  <a:pt x="708210" y="650386"/>
                  <a:pt x="707127" y="652151"/>
                </a:cubicBezTo>
                <a:cubicBezTo>
                  <a:pt x="706044" y="653917"/>
                  <a:pt x="705276" y="655841"/>
                  <a:pt x="704822" y="657921"/>
                </a:cubicBezTo>
                <a:cubicBezTo>
                  <a:pt x="704088" y="659232"/>
                  <a:pt x="703250" y="660386"/>
                  <a:pt x="702307" y="661383"/>
                </a:cubicBezTo>
                <a:cubicBezTo>
                  <a:pt x="701364" y="662380"/>
                  <a:pt x="699688" y="662904"/>
                  <a:pt x="697278" y="662956"/>
                </a:cubicBezTo>
                <a:cubicBezTo>
                  <a:pt x="696859" y="662991"/>
                  <a:pt x="696440" y="663131"/>
                  <a:pt x="696021" y="663376"/>
                </a:cubicBezTo>
                <a:cubicBezTo>
                  <a:pt x="695602" y="663621"/>
                  <a:pt x="695183" y="663761"/>
                  <a:pt x="694763" y="663796"/>
                </a:cubicBezTo>
                <a:cubicBezTo>
                  <a:pt x="693489" y="665422"/>
                  <a:pt x="692057" y="666366"/>
                  <a:pt x="690468" y="666628"/>
                </a:cubicBezTo>
                <a:cubicBezTo>
                  <a:pt x="688879" y="666890"/>
                  <a:pt x="687237" y="666785"/>
                  <a:pt x="685543" y="666313"/>
                </a:cubicBezTo>
                <a:cubicBezTo>
                  <a:pt x="683867" y="663796"/>
                  <a:pt x="681352" y="663796"/>
                  <a:pt x="677999" y="666313"/>
                </a:cubicBezTo>
                <a:cubicBezTo>
                  <a:pt x="678838" y="667205"/>
                  <a:pt x="679676" y="668149"/>
                  <a:pt x="680514" y="669146"/>
                </a:cubicBezTo>
                <a:cubicBezTo>
                  <a:pt x="681352" y="670142"/>
                  <a:pt x="682190" y="670877"/>
                  <a:pt x="683029" y="671349"/>
                </a:cubicBezTo>
                <a:cubicBezTo>
                  <a:pt x="683535" y="672240"/>
                  <a:pt x="683989" y="673185"/>
                  <a:pt x="684391" y="674181"/>
                </a:cubicBezTo>
                <a:cubicBezTo>
                  <a:pt x="684792" y="675178"/>
                  <a:pt x="684618" y="675912"/>
                  <a:pt x="683867" y="676384"/>
                </a:cubicBezTo>
                <a:cubicBezTo>
                  <a:pt x="682976" y="677188"/>
                  <a:pt x="682033" y="677468"/>
                  <a:pt x="681038" y="677223"/>
                </a:cubicBezTo>
                <a:cubicBezTo>
                  <a:pt x="680043" y="676979"/>
                  <a:pt x="679309" y="676419"/>
                  <a:pt x="678838" y="675545"/>
                </a:cubicBezTo>
                <a:cubicBezTo>
                  <a:pt x="677143" y="674006"/>
                  <a:pt x="675294" y="673097"/>
                  <a:pt x="673291" y="672817"/>
                </a:cubicBezTo>
                <a:cubicBezTo>
                  <a:pt x="671288" y="672538"/>
                  <a:pt x="669243" y="672048"/>
                  <a:pt x="667155" y="671349"/>
                </a:cubicBezTo>
                <a:cubicBezTo>
                  <a:pt x="664578" y="670544"/>
                  <a:pt x="661623" y="669845"/>
                  <a:pt x="658292" y="669251"/>
                </a:cubicBezTo>
                <a:cubicBezTo>
                  <a:pt x="654960" y="668656"/>
                  <a:pt x="651782" y="667957"/>
                  <a:pt x="648759" y="667153"/>
                </a:cubicBezTo>
                <a:lnTo>
                  <a:pt x="626115" y="657921"/>
                </a:lnTo>
                <a:cubicBezTo>
                  <a:pt x="620209" y="655508"/>
                  <a:pt x="614409" y="653201"/>
                  <a:pt x="608713" y="650998"/>
                </a:cubicBezTo>
                <a:cubicBezTo>
                  <a:pt x="603017" y="648795"/>
                  <a:pt x="597635" y="646067"/>
                  <a:pt x="592568" y="642816"/>
                </a:cubicBezTo>
                <a:cubicBezTo>
                  <a:pt x="588829" y="640775"/>
                  <a:pt x="585195" y="638880"/>
                  <a:pt x="581666" y="637133"/>
                </a:cubicBezTo>
                <a:cubicBezTo>
                  <a:pt x="578136" y="635385"/>
                  <a:pt x="574502" y="633681"/>
                  <a:pt x="570763" y="632021"/>
                </a:cubicBezTo>
                <a:cubicBezTo>
                  <a:pt x="566937" y="629557"/>
                  <a:pt x="563058" y="627146"/>
                  <a:pt x="559127" y="624787"/>
                </a:cubicBezTo>
                <a:cubicBezTo>
                  <a:pt x="555196" y="622428"/>
                  <a:pt x="551526" y="619807"/>
                  <a:pt x="548119" y="616924"/>
                </a:cubicBezTo>
                <a:lnTo>
                  <a:pt x="529669" y="605183"/>
                </a:lnTo>
                <a:cubicBezTo>
                  <a:pt x="524969" y="601391"/>
                  <a:pt x="520112" y="597442"/>
                  <a:pt x="515097" y="593336"/>
                </a:cubicBezTo>
                <a:cubicBezTo>
                  <a:pt x="510083" y="589230"/>
                  <a:pt x="505435" y="585071"/>
                  <a:pt x="501154" y="580860"/>
                </a:cubicBezTo>
                <a:cubicBezTo>
                  <a:pt x="497415" y="577506"/>
                  <a:pt x="493572" y="574151"/>
                  <a:pt x="489623" y="570796"/>
                </a:cubicBezTo>
                <a:cubicBezTo>
                  <a:pt x="485674" y="567441"/>
                  <a:pt x="481411" y="564086"/>
                  <a:pt x="476833" y="560732"/>
                </a:cubicBezTo>
                <a:lnTo>
                  <a:pt x="473479" y="558215"/>
                </a:lnTo>
                <a:cubicBezTo>
                  <a:pt x="474335" y="557814"/>
                  <a:pt x="475139" y="557569"/>
                  <a:pt x="475890" y="557482"/>
                </a:cubicBezTo>
                <a:cubicBezTo>
                  <a:pt x="476641" y="557394"/>
                  <a:pt x="477235" y="557359"/>
                  <a:pt x="477672" y="557377"/>
                </a:cubicBezTo>
                <a:cubicBezTo>
                  <a:pt x="482197" y="557796"/>
                  <a:pt x="486356" y="558635"/>
                  <a:pt x="490147" y="559893"/>
                </a:cubicBezTo>
                <a:cubicBezTo>
                  <a:pt x="493938" y="561151"/>
                  <a:pt x="497887" y="562828"/>
                  <a:pt x="501993" y="564925"/>
                </a:cubicBezTo>
                <a:cubicBezTo>
                  <a:pt x="504072" y="565694"/>
                  <a:pt x="506204" y="566253"/>
                  <a:pt x="508388" y="566602"/>
                </a:cubicBezTo>
                <a:cubicBezTo>
                  <a:pt x="510572" y="566952"/>
                  <a:pt x="512913" y="567511"/>
                  <a:pt x="515412" y="568280"/>
                </a:cubicBezTo>
                <a:lnTo>
                  <a:pt x="516250" y="568280"/>
                </a:lnTo>
                <a:cubicBezTo>
                  <a:pt x="515866" y="567459"/>
                  <a:pt x="515586" y="566795"/>
                  <a:pt x="515412" y="566288"/>
                </a:cubicBezTo>
                <a:cubicBezTo>
                  <a:pt x="515237" y="565781"/>
                  <a:pt x="514957" y="565327"/>
                  <a:pt x="514573" y="564925"/>
                </a:cubicBezTo>
                <a:cubicBezTo>
                  <a:pt x="506151" y="559840"/>
                  <a:pt x="497626" y="554494"/>
                  <a:pt x="488997" y="548885"/>
                </a:cubicBezTo>
                <a:cubicBezTo>
                  <a:pt x="480368" y="543276"/>
                  <a:pt x="471849" y="537720"/>
                  <a:pt x="463439" y="532216"/>
                </a:cubicBezTo>
                <a:lnTo>
                  <a:pt x="434992" y="516280"/>
                </a:lnTo>
                <a:lnTo>
                  <a:pt x="417422" y="505377"/>
                </a:lnTo>
                <a:lnTo>
                  <a:pt x="414071" y="505377"/>
                </a:lnTo>
                <a:cubicBezTo>
                  <a:pt x="414036" y="505360"/>
                  <a:pt x="413896" y="505605"/>
                  <a:pt x="413651" y="506111"/>
                </a:cubicBezTo>
                <a:cubicBezTo>
                  <a:pt x="413407" y="506618"/>
                  <a:pt x="413267" y="507492"/>
                  <a:pt x="413232" y="508732"/>
                </a:cubicBezTo>
                <a:cubicBezTo>
                  <a:pt x="413319" y="516280"/>
                  <a:pt x="413774" y="524038"/>
                  <a:pt x="414595" y="532006"/>
                </a:cubicBezTo>
                <a:cubicBezTo>
                  <a:pt x="415416" y="539974"/>
                  <a:pt x="416080" y="548151"/>
                  <a:pt x="416586" y="556538"/>
                </a:cubicBezTo>
                <a:lnTo>
                  <a:pt x="416586" y="589247"/>
                </a:lnTo>
                <a:cubicBezTo>
                  <a:pt x="416987" y="593388"/>
                  <a:pt x="417231" y="597477"/>
                  <a:pt x="417318" y="601513"/>
                </a:cubicBezTo>
                <a:cubicBezTo>
                  <a:pt x="417405" y="605550"/>
                  <a:pt x="417440" y="609848"/>
                  <a:pt x="417422" y="614408"/>
                </a:cubicBezTo>
                <a:cubicBezTo>
                  <a:pt x="417388" y="617309"/>
                  <a:pt x="417248" y="620104"/>
                  <a:pt x="417004" y="622795"/>
                </a:cubicBezTo>
                <a:cubicBezTo>
                  <a:pt x="416760" y="625486"/>
                  <a:pt x="416621" y="628282"/>
                  <a:pt x="416586" y="631182"/>
                </a:cubicBezTo>
                <a:cubicBezTo>
                  <a:pt x="416987" y="636211"/>
                  <a:pt x="417231" y="641357"/>
                  <a:pt x="417318" y="646618"/>
                </a:cubicBezTo>
                <a:cubicBezTo>
                  <a:pt x="417405" y="651880"/>
                  <a:pt x="417440" y="657047"/>
                  <a:pt x="417422" y="662117"/>
                </a:cubicBezTo>
                <a:cubicBezTo>
                  <a:pt x="417039" y="668849"/>
                  <a:pt x="416760" y="675737"/>
                  <a:pt x="416586" y="682783"/>
                </a:cubicBezTo>
                <a:cubicBezTo>
                  <a:pt x="416411" y="689829"/>
                  <a:pt x="416132" y="696928"/>
                  <a:pt x="415748" y="704078"/>
                </a:cubicBezTo>
                <a:lnTo>
                  <a:pt x="415748" y="712471"/>
                </a:lnTo>
                <a:cubicBezTo>
                  <a:pt x="414962" y="717488"/>
                  <a:pt x="413809" y="722338"/>
                  <a:pt x="412288" y="727019"/>
                </a:cubicBezTo>
                <a:cubicBezTo>
                  <a:pt x="410768" y="731701"/>
                  <a:pt x="408567" y="736323"/>
                  <a:pt x="405684" y="740885"/>
                </a:cubicBezTo>
                <a:cubicBezTo>
                  <a:pt x="404827" y="741723"/>
                  <a:pt x="404024" y="742562"/>
                  <a:pt x="403272" y="743400"/>
                </a:cubicBezTo>
                <a:cubicBezTo>
                  <a:pt x="402521" y="744238"/>
                  <a:pt x="401927" y="745076"/>
                  <a:pt x="401490" y="745914"/>
                </a:cubicBezTo>
                <a:lnTo>
                  <a:pt x="398974" y="749267"/>
                </a:lnTo>
                <a:cubicBezTo>
                  <a:pt x="396912" y="750559"/>
                  <a:pt x="395165" y="752166"/>
                  <a:pt x="393732" y="754087"/>
                </a:cubicBezTo>
                <a:cubicBezTo>
                  <a:pt x="392299" y="756008"/>
                  <a:pt x="390971" y="758033"/>
                  <a:pt x="389748" y="760164"/>
                </a:cubicBezTo>
                <a:lnTo>
                  <a:pt x="384715" y="764355"/>
                </a:lnTo>
                <a:cubicBezTo>
                  <a:pt x="382986" y="765525"/>
                  <a:pt x="381413" y="766538"/>
                  <a:pt x="379998" y="767393"/>
                </a:cubicBezTo>
                <a:cubicBezTo>
                  <a:pt x="378582" y="768249"/>
                  <a:pt x="377639" y="769471"/>
                  <a:pt x="377167" y="771060"/>
                </a:cubicBezTo>
                <a:cubicBezTo>
                  <a:pt x="376660" y="772807"/>
                  <a:pt x="375367" y="773924"/>
                  <a:pt x="373288" y="774413"/>
                </a:cubicBezTo>
                <a:cubicBezTo>
                  <a:pt x="371208" y="774902"/>
                  <a:pt x="368867" y="774343"/>
                  <a:pt x="366264" y="772737"/>
                </a:cubicBezTo>
                <a:cubicBezTo>
                  <a:pt x="363817" y="771078"/>
                  <a:pt x="361161" y="769786"/>
                  <a:pt x="358296" y="768860"/>
                </a:cubicBezTo>
                <a:cubicBezTo>
                  <a:pt x="355430" y="767935"/>
                  <a:pt x="351935" y="767271"/>
                  <a:pt x="347812" y="766869"/>
                </a:cubicBezTo>
                <a:cubicBezTo>
                  <a:pt x="344492" y="765944"/>
                  <a:pt x="341486" y="764442"/>
                  <a:pt x="338795" y="762364"/>
                </a:cubicBezTo>
                <a:cubicBezTo>
                  <a:pt x="336104" y="760286"/>
                  <a:pt x="333518" y="758156"/>
                  <a:pt x="331037" y="755973"/>
                </a:cubicBezTo>
                <a:cubicBezTo>
                  <a:pt x="330286" y="755152"/>
                  <a:pt x="329482" y="754488"/>
                  <a:pt x="328626" y="753982"/>
                </a:cubicBezTo>
                <a:cubicBezTo>
                  <a:pt x="327770" y="753476"/>
                  <a:pt x="326337" y="753022"/>
                  <a:pt x="324327" y="752620"/>
                </a:cubicBezTo>
                <a:cubicBezTo>
                  <a:pt x="321759" y="752602"/>
                  <a:pt x="319347" y="752009"/>
                  <a:pt x="317093" y="750839"/>
                </a:cubicBezTo>
                <a:cubicBezTo>
                  <a:pt x="314839" y="749669"/>
                  <a:pt x="313057" y="748027"/>
                  <a:pt x="311746" y="745914"/>
                </a:cubicBezTo>
                <a:cubicBezTo>
                  <a:pt x="309178" y="742998"/>
                  <a:pt x="306766" y="739828"/>
                  <a:pt x="304512" y="736404"/>
                </a:cubicBezTo>
                <a:cubicBezTo>
                  <a:pt x="302258" y="732979"/>
                  <a:pt x="300476" y="729198"/>
                  <a:pt x="299166" y="725059"/>
                </a:cubicBezTo>
                <a:cubicBezTo>
                  <a:pt x="298711" y="722909"/>
                  <a:pt x="298152" y="720706"/>
                  <a:pt x="297488" y="718450"/>
                </a:cubicBezTo>
                <a:cubicBezTo>
                  <a:pt x="296824" y="716195"/>
                  <a:pt x="296265" y="714202"/>
                  <a:pt x="295811" y="712471"/>
                </a:cubicBezTo>
                <a:cubicBezTo>
                  <a:pt x="295426" y="711212"/>
                  <a:pt x="295147" y="710163"/>
                  <a:pt x="294972" y="709324"/>
                </a:cubicBezTo>
                <a:cubicBezTo>
                  <a:pt x="294797" y="708484"/>
                  <a:pt x="294518" y="707855"/>
                  <a:pt x="294133" y="707435"/>
                </a:cubicBezTo>
                <a:cubicBezTo>
                  <a:pt x="292893" y="704131"/>
                  <a:pt x="291809" y="701089"/>
                  <a:pt x="290883" y="698309"/>
                </a:cubicBezTo>
                <a:cubicBezTo>
                  <a:pt x="289957" y="695529"/>
                  <a:pt x="289083" y="692696"/>
                  <a:pt x="288262" y="689812"/>
                </a:cubicBezTo>
                <a:cubicBezTo>
                  <a:pt x="286620" y="686070"/>
                  <a:pt x="285082" y="682643"/>
                  <a:pt x="283649" y="679531"/>
                </a:cubicBezTo>
                <a:cubicBezTo>
                  <a:pt x="282216" y="676419"/>
                  <a:pt x="280679" y="673412"/>
                  <a:pt x="279036" y="670510"/>
                </a:cubicBezTo>
                <a:cubicBezTo>
                  <a:pt x="277726" y="667240"/>
                  <a:pt x="276153" y="664338"/>
                  <a:pt x="274318" y="661803"/>
                </a:cubicBezTo>
                <a:cubicBezTo>
                  <a:pt x="272484" y="659267"/>
                  <a:pt x="270701" y="656575"/>
                  <a:pt x="268971" y="653725"/>
                </a:cubicBezTo>
                <a:cubicBezTo>
                  <a:pt x="267713" y="651609"/>
                  <a:pt x="266455" y="649547"/>
                  <a:pt x="265197" y="647538"/>
                </a:cubicBezTo>
                <a:cubicBezTo>
                  <a:pt x="263939" y="645529"/>
                  <a:pt x="262681" y="643680"/>
                  <a:pt x="261423" y="641993"/>
                </a:cubicBezTo>
                <a:lnTo>
                  <a:pt x="255552" y="634537"/>
                </a:lnTo>
                <a:cubicBezTo>
                  <a:pt x="255587" y="634520"/>
                  <a:pt x="255727" y="634345"/>
                  <a:pt x="255971" y="634013"/>
                </a:cubicBezTo>
                <a:cubicBezTo>
                  <a:pt x="256216" y="633681"/>
                  <a:pt x="256356" y="633296"/>
                  <a:pt x="256391" y="632860"/>
                </a:cubicBezTo>
                <a:cubicBezTo>
                  <a:pt x="257212" y="633296"/>
                  <a:pt x="257876" y="633681"/>
                  <a:pt x="258383" y="634013"/>
                </a:cubicBezTo>
                <a:cubicBezTo>
                  <a:pt x="258889" y="634345"/>
                  <a:pt x="259344" y="634520"/>
                  <a:pt x="259746" y="634537"/>
                </a:cubicBezTo>
                <a:cubicBezTo>
                  <a:pt x="268133" y="641032"/>
                  <a:pt x="275681" y="647148"/>
                  <a:pt x="282391" y="652886"/>
                </a:cubicBezTo>
                <a:cubicBezTo>
                  <a:pt x="286602" y="656715"/>
                  <a:pt x="291180" y="660386"/>
                  <a:pt x="296125" y="663901"/>
                </a:cubicBezTo>
                <a:cubicBezTo>
                  <a:pt x="301070" y="667415"/>
                  <a:pt x="306277" y="670457"/>
                  <a:pt x="311746" y="673027"/>
                </a:cubicBezTo>
                <a:lnTo>
                  <a:pt x="320972" y="681419"/>
                </a:lnTo>
                <a:lnTo>
                  <a:pt x="325166" y="683937"/>
                </a:lnTo>
                <a:cubicBezTo>
                  <a:pt x="325638" y="681857"/>
                  <a:pt x="326162" y="679933"/>
                  <a:pt x="326739" y="678167"/>
                </a:cubicBezTo>
                <a:cubicBezTo>
                  <a:pt x="327315" y="676402"/>
                  <a:pt x="327630" y="674688"/>
                  <a:pt x="327682" y="673027"/>
                </a:cubicBezTo>
                <a:cubicBezTo>
                  <a:pt x="328032" y="669251"/>
                  <a:pt x="328171" y="665474"/>
                  <a:pt x="328102" y="661698"/>
                </a:cubicBezTo>
                <a:cubicBezTo>
                  <a:pt x="328032" y="657921"/>
                  <a:pt x="328171" y="654145"/>
                  <a:pt x="328521" y="650368"/>
                </a:cubicBezTo>
                <a:cubicBezTo>
                  <a:pt x="328556" y="642922"/>
                  <a:pt x="328696" y="635719"/>
                  <a:pt x="328940" y="628758"/>
                </a:cubicBezTo>
                <a:cubicBezTo>
                  <a:pt x="329185" y="621797"/>
                  <a:pt x="329325" y="614777"/>
                  <a:pt x="329360" y="607699"/>
                </a:cubicBezTo>
                <a:cubicBezTo>
                  <a:pt x="329342" y="601793"/>
                  <a:pt x="329377" y="595782"/>
                  <a:pt x="329464" y="589667"/>
                </a:cubicBezTo>
                <a:cubicBezTo>
                  <a:pt x="329552" y="583551"/>
                  <a:pt x="329796" y="577540"/>
                  <a:pt x="330198" y="571635"/>
                </a:cubicBezTo>
                <a:cubicBezTo>
                  <a:pt x="329831" y="570813"/>
                  <a:pt x="329727" y="569940"/>
                  <a:pt x="329884" y="569014"/>
                </a:cubicBezTo>
                <a:cubicBezTo>
                  <a:pt x="330041" y="568088"/>
                  <a:pt x="330146" y="567004"/>
                  <a:pt x="330198" y="565764"/>
                </a:cubicBezTo>
                <a:cubicBezTo>
                  <a:pt x="329814" y="566201"/>
                  <a:pt x="329534" y="566585"/>
                  <a:pt x="329360" y="566917"/>
                </a:cubicBezTo>
                <a:cubicBezTo>
                  <a:pt x="329185" y="567249"/>
                  <a:pt x="328905" y="567424"/>
                  <a:pt x="328521" y="567441"/>
                </a:cubicBezTo>
                <a:cubicBezTo>
                  <a:pt x="319347" y="577139"/>
                  <a:pt x="309807" y="586469"/>
                  <a:pt x="299899" y="595433"/>
                </a:cubicBezTo>
                <a:cubicBezTo>
                  <a:pt x="289992" y="604396"/>
                  <a:pt x="279403" y="612678"/>
                  <a:pt x="268133" y="620279"/>
                </a:cubicBezTo>
                <a:cubicBezTo>
                  <a:pt x="262766" y="623705"/>
                  <a:pt x="257354" y="627128"/>
                  <a:pt x="251895" y="630547"/>
                </a:cubicBezTo>
                <a:cubicBezTo>
                  <a:pt x="246436" y="633967"/>
                  <a:pt x="240419" y="636959"/>
                  <a:pt x="233844" y="639523"/>
                </a:cubicBezTo>
                <a:cubicBezTo>
                  <a:pt x="229557" y="642359"/>
                  <a:pt x="224693" y="644788"/>
                  <a:pt x="219251" y="646810"/>
                </a:cubicBezTo>
                <a:cubicBezTo>
                  <a:pt x="213809" y="648831"/>
                  <a:pt x="208314" y="650856"/>
                  <a:pt x="202767" y="652886"/>
                </a:cubicBezTo>
                <a:cubicBezTo>
                  <a:pt x="195656" y="655386"/>
                  <a:pt x="188502" y="657309"/>
                  <a:pt x="181307" y="658656"/>
                </a:cubicBezTo>
                <a:cubicBezTo>
                  <a:pt x="174112" y="660002"/>
                  <a:pt x="166743" y="660876"/>
                  <a:pt x="159200" y="661278"/>
                </a:cubicBezTo>
                <a:cubicBezTo>
                  <a:pt x="149247" y="662956"/>
                  <a:pt x="139762" y="662956"/>
                  <a:pt x="130747" y="661278"/>
                </a:cubicBezTo>
                <a:cubicBezTo>
                  <a:pt x="129897" y="661296"/>
                  <a:pt x="128888" y="661261"/>
                  <a:pt x="127720" y="661173"/>
                </a:cubicBezTo>
                <a:cubicBezTo>
                  <a:pt x="126551" y="661086"/>
                  <a:pt x="125329" y="660841"/>
                  <a:pt x="124054" y="660439"/>
                </a:cubicBezTo>
                <a:cubicBezTo>
                  <a:pt x="132410" y="660491"/>
                  <a:pt x="140737" y="660386"/>
                  <a:pt x="149035" y="660124"/>
                </a:cubicBezTo>
                <a:cubicBezTo>
                  <a:pt x="157333" y="659862"/>
                  <a:pt x="165485" y="659128"/>
                  <a:pt x="173489" y="657921"/>
                </a:cubicBezTo>
                <a:cubicBezTo>
                  <a:pt x="181429" y="656260"/>
                  <a:pt x="189339" y="654337"/>
                  <a:pt x="197218" y="652151"/>
                </a:cubicBezTo>
                <a:cubicBezTo>
                  <a:pt x="205097" y="649966"/>
                  <a:pt x="212826" y="647413"/>
                  <a:pt x="220406" y="644494"/>
                </a:cubicBezTo>
                <a:lnTo>
                  <a:pt x="220406" y="643654"/>
                </a:lnTo>
                <a:lnTo>
                  <a:pt x="217046" y="643654"/>
                </a:lnTo>
                <a:cubicBezTo>
                  <a:pt x="212076" y="644599"/>
                  <a:pt x="207317" y="645857"/>
                  <a:pt x="202769" y="647431"/>
                </a:cubicBezTo>
                <a:cubicBezTo>
                  <a:pt x="198221" y="649004"/>
                  <a:pt x="193464" y="650263"/>
                  <a:pt x="188500" y="651207"/>
                </a:cubicBezTo>
                <a:cubicBezTo>
                  <a:pt x="183076" y="652868"/>
                  <a:pt x="177472" y="654162"/>
                  <a:pt x="171688" y="655089"/>
                </a:cubicBezTo>
                <a:cubicBezTo>
                  <a:pt x="165904" y="656015"/>
                  <a:pt x="160061" y="656680"/>
                  <a:pt x="154157" y="657082"/>
                </a:cubicBezTo>
                <a:lnTo>
                  <a:pt x="137400" y="657082"/>
                </a:lnTo>
                <a:cubicBezTo>
                  <a:pt x="133639" y="657134"/>
                  <a:pt x="129920" y="657239"/>
                  <a:pt x="126244" y="657397"/>
                </a:cubicBezTo>
                <a:cubicBezTo>
                  <a:pt x="122567" y="657554"/>
                  <a:pt x="119043" y="657449"/>
                  <a:pt x="115672" y="657082"/>
                </a:cubicBezTo>
                <a:cubicBezTo>
                  <a:pt x="114031" y="657099"/>
                  <a:pt x="112494" y="657064"/>
                  <a:pt x="111062" y="656977"/>
                </a:cubicBezTo>
                <a:cubicBezTo>
                  <a:pt x="109630" y="656890"/>
                  <a:pt x="108093" y="656645"/>
                  <a:pt x="106452" y="656243"/>
                </a:cubicBezTo>
                <a:cubicBezTo>
                  <a:pt x="101056" y="654687"/>
                  <a:pt x="95922" y="653183"/>
                  <a:pt x="91050" y="651732"/>
                </a:cubicBezTo>
                <a:cubicBezTo>
                  <a:pt x="86178" y="650281"/>
                  <a:pt x="81253" y="648148"/>
                  <a:pt x="76277" y="645333"/>
                </a:cubicBezTo>
                <a:lnTo>
                  <a:pt x="56160" y="633698"/>
                </a:lnTo>
                <a:cubicBezTo>
                  <a:pt x="54064" y="632353"/>
                  <a:pt x="52388" y="630431"/>
                  <a:pt x="51131" y="627932"/>
                </a:cubicBezTo>
                <a:cubicBezTo>
                  <a:pt x="49873" y="625434"/>
                  <a:pt x="49035" y="622883"/>
                  <a:pt x="48616" y="620279"/>
                </a:cubicBezTo>
                <a:cubicBezTo>
                  <a:pt x="47324" y="616942"/>
                  <a:pt x="46136" y="613762"/>
                  <a:pt x="45054" y="610739"/>
                </a:cubicBezTo>
                <a:cubicBezTo>
                  <a:pt x="43971" y="607716"/>
                  <a:pt x="43203" y="604746"/>
                  <a:pt x="42749" y="601828"/>
                </a:cubicBezTo>
                <a:cubicBezTo>
                  <a:pt x="42888" y="599312"/>
                  <a:pt x="42609" y="597634"/>
                  <a:pt x="41910" y="596796"/>
                </a:cubicBezTo>
                <a:cubicBezTo>
                  <a:pt x="41526" y="595101"/>
                  <a:pt x="41037" y="593249"/>
                  <a:pt x="40444" y="591239"/>
                </a:cubicBezTo>
                <a:cubicBezTo>
                  <a:pt x="39850" y="589230"/>
                  <a:pt x="38942" y="587168"/>
                  <a:pt x="37719" y="585054"/>
                </a:cubicBezTo>
                <a:cubicBezTo>
                  <a:pt x="37737" y="584303"/>
                  <a:pt x="37702" y="583708"/>
                  <a:pt x="37615" y="583272"/>
                </a:cubicBezTo>
                <a:cubicBezTo>
                  <a:pt x="37527" y="582835"/>
                  <a:pt x="37283" y="582031"/>
                  <a:pt x="36881" y="580860"/>
                </a:cubicBezTo>
                <a:lnTo>
                  <a:pt x="37719" y="580860"/>
                </a:lnTo>
                <a:cubicBezTo>
                  <a:pt x="38924" y="582520"/>
                  <a:pt x="39867" y="584023"/>
                  <a:pt x="40548" y="585368"/>
                </a:cubicBezTo>
                <a:cubicBezTo>
                  <a:pt x="41229" y="586714"/>
                  <a:pt x="41963" y="588007"/>
                  <a:pt x="42749" y="589247"/>
                </a:cubicBezTo>
                <a:cubicBezTo>
                  <a:pt x="44443" y="591781"/>
                  <a:pt x="46294" y="594262"/>
                  <a:pt x="48302" y="596691"/>
                </a:cubicBezTo>
                <a:cubicBezTo>
                  <a:pt x="50310" y="599119"/>
                  <a:pt x="52370" y="601391"/>
                  <a:pt x="54483" y="603505"/>
                </a:cubicBezTo>
                <a:cubicBezTo>
                  <a:pt x="55688" y="604763"/>
                  <a:pt x="56841" y="606021"/>
                  <a:pt x="57941" y="607279"/>
                </a:cubicBezTo>
                <a:cubicBezTo>
                  <a:pt x="59041" y="608537"/>
                  <a:pt x="60403" y="609795"/>
                  <a:pt x="62027" y="611053"/>
                </a:cubicBezTo>
                <a:lnTo>
                  <a:pt x="75438" y="619440"/>
                </a:lnTo>
                <a:lnTo>
                  <a:pt x="93041" y="623634"/>
                </a:lnTo>
                <a:cubicBezTo>
                  <a:pt x="99677" y="624543"/>
                  <a:pt x="106102" y="625242"/>
                  <a:pt x="112317" y="625731"/>
                </a:cubicBezTo>
                <a:cubicBezTo>
                  <a:pt x="118531" y="626220"/>
                  <a:pt x="124952" y="626080"/>
                  <a:pt x="131578" y="625311"/>
                </a:cubicBezTo>
                <a:cubicBezTo>
                  <a:pt x="134904" y="624927"/>
                  <a:pt x="138449" y="624438"/>
                  <a:pt x="142211" y="623844"/>
                </a:cubicBezTo>
                <a:cubicBezTo>
                  <a:pt x="145973" y="623250"/>
                  <a:pt x="149955" y="622341"/>
                  <a:pt x="154157" y="621118"/>
                </a:cubicBezTo>
                <a:cubicBezTo>
                  <a:pt x="158413" y="618672"/>
                  <a:pt x="162930" y="616435"/>
                  <a:pt x="167708" y="614408"/>
                </a:cubicBezTo>
                <a:cubicBezTo>
                  <a:pt x="172486" y="612381"/>
                  <a:pt x="177207" y="610145"/>
                  <a:pt x="181871" y="607699"/>
                </a:cubicBezTo>
                <a:cubicBezTo>
                  <a:pt x="188052" y="604728"/>
                  <a:pt x="194042" y="601443"/>
                  <a:pt x="199840" y="597844"/>
                </a:cubicBezTo>
                <a:cubicBezTo>
                  <a:pt x="205639" y="594245"/>
                  <a:pt x="211654" y="590540"/>
                  <a:pt x="217886" y="586731"/>
                </a:cubicBezTo>
                <a:cubicBezTo>
                  <a:pt x="222086" y="583359"/>
                  <a:pt x="226284" y="580039"/>
                  <a:pt x="230479" y="576772"/>
                </a:cubicBezTo>
                <a:cubicBezTo>
                  <a:pt x="234674" y="573504"/>
                  <a:pt x="238861" y="570394"/>
                  <a:pt x="243039" y="567441"/>
                </a:cubicBezTo>
                <a:cubicBezTo>
                  <a:pt x="252180" y="559491"/>
                  <a:pt x="260652" y="551279"/>
                  <a:pt x="268456" y="542804"/>
                </a:cubicBezTo>
                <a:cubicBezTo>
                  <a:pt x="276259" y="534330"/>
                  <a:pt x="283700" y="525489"/>
                  <a:pt x="290778" y="516280"/>
                </a:cubicBezTo>
                <a:cubicBezTo>
                  <a:pt x="294046" y="512943"/>
                  <a:pt x="297156" y="509344"/>
                  <a:pt x="300109" y="505482"/>
                </a:cubicBezTo>
                <a:cubicBezTo>
                  <a:pt x="303062" y="501621"/>
                  <a:pt x="306382" y="497392"/>
                  <a:pt x="310069" y="492797"/>
                </a:cubicBezTo>
                <a:cubicBezTo>
                  <a:pt x="312935" y="488603"/>
                  <a:pt x="315800" y="484410"/>
                  <a:pt x="318666" y="480216"/>
                </a:cubicBezTo>
                <a:cubicBezTo>
                  <a:pt x="321532" y="476023"/>
                  <a:pt x="324817" y="471830"/>
                  <a:pt x="328521" y="467636"/>
                </a:cubicBezTo>
                <a:cubicBezTo>
                  <a:pt x="328923" y="466832"/>
                  <a:pt x="329167" y="465924"/>
                  <a:pt x="329255" y="464910"/>
                </a:cubicBezTo>
                <a:cubicBezTo>
                  <a:pt x="329342" y="463897"/>
                  <a:pt x="329377" y="462569"/>
                  <a:pt x="329360" y="460926"/>
                </a:cubicBezTo>
                <a:lnTo>
                  <a:pt x="329360" y="460097"/>
                </a:lnTo>
                <a:cubicBezTo>
                  <a:pt x="327315" y="459976"/>
                  <a:pt x="325533" y="459803"/>
                  <a:pt x="324013" y="459579"/>
                </a:cubicBezTo>
                <a:cubicBezTo>
                  <a:pt x="322493" y="459354"/>
                  <a:pt x="320920" y="459803"/>
                  <a:pt x="319295" y="460926"/>
                </a:cubicBezTo>
                <a:lnTo>
                  <a:pt x="313424" y="463443"/>
                </a:lnTo>
                <a:cubicBezTo>
                  <a:pt x="312131" y="463827"/>
                  <a:pt x="310733" y="464106"/>
                  <a:pt x="309230" y="464281"/>
                </a:cubicBezTo>
                <a:cubicBezTo>
                  <a:pt x="307728" y="464456"/>
                  <a:pt x="306330" y="464735"/>
                  <a:pt x="305037" y="465120"/>
                </a:cubicBezTo>
                <a:cubicBezTo>
                  <a:pt x="303324" y="465574"/>
                  <a:pt x="301717" y="466133"/>
                  <a:pt x="300214" y="466797"/>
                </a:cubicBezTo>
                <a:cubicBezTo>
                  <a:pt x="298711" y="467461"/>
                  <a:pt x="297523" y="468020"/>
                  <a:pt x="296649" y="468475"/>
                </a:cubicBezTo>
                <a:cubicBezTo>
                  <a:pt x="295776" y="468492"/>
                  <a:pt x="294797" y="468667"/>
                  <a:pt x="293714" y="468999"/>
                </a:cubicBezTo>
                <a:cubicBezTo>
                  <a:pt x="292630" y="469331"/>
                  <a:pt x="291652" y="469715"/>
                  <a:pt x="290778" y="470152"/>
                </a:cubicBezTo>
                <a:lnTo>
                  <a:pt x="281552" y="472668"/>
                </a:lnTo>
                <a:cubicBezTo>
                  <a:pt x="278634" y="473874"/>
                  <a:pt x="275873" y="474817"/>
                  <a:pt x="273270" y="475499"/>
                </a:cubicBezTo>
                <a:cubicBezTo>
                  <a:pt x="270666" y="476180"/>
                  <a:pt x="268115" y="476914"/>
                  <a:pt x="265617" y="477700"/>
                </a:cubicBezTo>
                <a:lnTo>
                  <a:pt x="257229" y="479378"/>
                </a:lnTo>
                <a:cubicBezTo>
                  <a:pt x="255534" y="480251"/>
                  <a:pt x="253892" y="481020"/>
                  <a:pt x="252302" y="481684"/>
                </a:cubicBezTo>
                <a:cubicBezTo>
                  <a:pt x="250712" y="482348"/>
                  <a:pt x="249279" y="482698"/>
                  <a:pt x="248003" y="482733"/>
                </a:cubicBezTo>
                <a:cubicBezTo>
                  <a:pt x="246776" y="483134"/>
                  <a:pt x="245707" y="483379"/>
                  <a:pt x="244794" y="483466"/>
                </a:cubicBezTo>
                <a:cubicBezTo>
                  <a:pt x="243882" y="483554"/>
                  <a:pt x="243022" y="483589"/>
                  <a:pt x="242214" y="483571"/>
                </a:cubicBezTo>
                <a:cubicBezTo>
                  <a:pt x="241406" y="483606"/>
                  <a:pt x="240540" y="483746"/>
                  <a:pt x="239615" y="483991"/>
                </a:cubicBezTo>
                <a:cubicBezTo>
                  <a:pt x="238691" y="484235"/>
                  <a:pt x="237607" y="484375"/>
                  <a:pt x="236364" y="484410"/>
                </a:cubicBezTo>
                <a:cubicBezTo>
                  <a:pt x="234229" y="484515"/>
                  <a:pt x="231779" y="484725"/>
                  <a:pt x="229015" y="485039"/>
                </a:cubicBezTo>
                <a:cubicBezTo>
                  <a:pt x="226250" y="485354"/>
                  <a:pt x="223380" y="485144"/>
                  <a:pt x="220406" y="484410"/>
                </a:cubicBezTo>
                <a:cubicBezTo>
                  <a:pt x="215751" y="484113"/>
                  <a:pt x="211202" y="483659"/>
                  <a:pt x="206757" y="483047"/>
                </a:cubicBezTo>
                <a:cubicBezTo>
                  <a:pt x="202313" y="482436"/>
                  <a:pt x="198183" y="480933"/>
                  <a:pt x="194368" y="478539"/>
                </a:cubicBezTo>
                <a:cubicBezTo>
                  <a:pt x="191125" y="476827"/>
                  <a:pt x="189241" y="474800"/>
                  <a:pt x="188716" y="472459"/>
                </a:cubicBezTo>
                <a:cubicBezTo>
                  <a:pt x="188191" y="470117"/>
                  <a:pt x="188395" y="467671"/>
                  <a:pt x="189329" y="465120"/>
                </a:cubicBezTo>
                <a:cubicBezTo>
                  <a:pt x="190641" y="463041"/>
                  <a:pt x="192426" y="461334"/>
                  <a:pt x="194683" y="459999"/>
                </a:cubicBezTo>
                <a:cubicBezTo>
                  <a:pt x="196941" y="458664"/>
                  <a:pt x="199355" y="457590"/>
                  <a:pt x="201928" y="456779"/>
                </a:cubicBezTo>
                <a:cubicBezTo>
                  <a:pt x="203222" y="455518"/>
                  <a:pt x="204832" y="454308"/>
                  <a:pt x="206757" y="453149"/>
                </a:cubicBezTo>
                <a:cubicBezTo>
                  <a:pt x="208682" y="451990"/>
                  <a:pt x="210712" y="450985"/>
                  <a:pt x="212846" y="450134"/>
                </a:cubicBezTo>
                <a:lnTo>
                  <a:pt x="217886" y="450134"/>
                </a:lnTo>
                <a:cubicBezTo>
                  <a:pt x="217396" y="450536"/>
                  <a:pt x="216696" y="450988"/>
                  <a:pt x="215786" y="451490"/>
                </a:cubicBezTo>
                <a:cubicBezTo>
                  <a:pt x="214876" y="451992"/>
                  <a:pt x="214176" y="452649"/>
                  <a:pt x="213686" y="453461"/>
                </a:cubicBezTo>
                <a:cubicBezTo>
                  <a:pt x="212426" y="453928"/>
                  <a:pt x="211167" y="454654"/>
                  <a:pt x="209907" y="455639"/>
                </a:cubicBezTo>
                <a:cubicBezTo>
                  <a:pt x="208647" y="456624"/>
                  <a:pt x="207387" y="457557"/>
                  <a:pt x="206127" y="458438"/>
                </a:cubicBezTo>
                <a:cubicBezTo>
                  <a:pt x="204972" y="460696"/>
                  <a:pt x="204972" y="463064"/>
                  <a:pt x="206127" y="465543"/>
                </a:cubicBezTo>
                <a:cubicBezTo>
                  <a:pt x="207282" y="468021"/>
                  <a:pt x="208962" y="469557"/>
                  <a:pt x="211167" y="470152"/>
                </a:cubicBezTo>
                <a:cubicBezTo>
                  <a:pt x="212846" y="470082"/>
                  <a:pt x="214526" y="469803"/>
                  <a:pt x="216206" y="469313"/>
                </a:cubicBezTo>
                <a:cubicBezTo>
                  <a:pt x="217886" y="468824"/>
                  <a:pt x="219566" y="468545"/>
                  <a:pt x="221246" y="468475"/>
                </a:cubicBezTo>
                <a:lnTo>
                  <a:pt x="247165" y="457608"/>
                </a:lnTo>
                <a:lnTo>
                  <a:pt x="268971" y="447617"/>
                </a:lnTo>
                <a:cubicBezTo>
                  <a:pt x="272746" y="446306"/>
                  <a:pt x="276520" y="444733"/>
                  <a:pt x="280294" y="442898"/>
                </a:cubicBezTo>
                <a:cubicBezTo>
                  <a:pt x="284068" y="441063"/>
                  <a:pt x="287843" y="439281"/>
                  <a:pt x="291617" y="437550"/>
                </a:cubicBezTo>
                <a:cubicBezTo>
                  <a:pt x="296702" y="434684"/>
                  <a:pt x="302049" y="432027"/>
                  <a:pt x="307658" y="429581"/>
                </a:cubicBezTo>
                <a:cubicBezTo>
                  <a:pt x="313267" y="427134"/>
                  <a:pt x="318823" y="424477"/>
                  <a:pt x="324327" y="421611"/>
                </a:cubicBezTo>
                <a:cubicBezTo>
                  <a:pt x="326407" y="421122"/>
                  <a:pt x="328329" y="420423"/>
                  <a:pt x="330094" y="419514"/>
                </a:cubicBezTo>
                <a:cubicBezTo>
                  <a:pt x="331858" y="418605"/>
                  <a:pt x="333571" y="417906"/>
                  <a:pt x="335231" y="417417"/>
                </a:cubicBezTo>
                <a:cubicBezTo>
                  <a:pt x="337694" y="415774"/>
                  <a:pt x="339267" y="414236"/>
                  <a:pt x="339949" y="412803"/>
                </a:cubicBezTo>
                <a:cubicBezTo>
                  <a:pt x="340630" y="411369"/>
                  <a:pt x="340735" y="409832"/>
                  <a:pt x="340263" y="408189"/>
                </a:cubicBezTo>
                <a:cubicBezTo>
                  <a:pt x="339844" y="407717"/>
                  <a:pt x="339424" y="407192"/>
                  <a:pt x="339005" y="406616"/>
                </a:cubicBezTo>
                <a:cubicBezTo>
                  <a:pt x="338586" y="406039"/>
                  <a:pt x="338166" y="405724"/>
                  <a:pt x="337747" y="405672"/>
                </a:cubicBezTo>
                <a:cubicBezTo>
                  <a:pt x="335668" y="406895"/>
                  <a:pt x="333536" y="407804"/>
                  <a:pt x="331352" y="408398"/>
                </a:cubicBezTo>
                <a:cubicBezTo>
                  <a:pt x="329167" y="408993"/>
                  <a:pt x="326826" y="409482"/>
                  <a:pt x="324327" y="409866"/>
                </a:cubicBezTo>
                <a:lnTo>
                  <a:pt x="310069" y="414900"/>
                </a:lnTo>
                <a:cubicBezTo>
                  <a:pt x="308863" y="415686"/>
                  <a:pt x="307710" y="416211"/>
                  <a:pt x="306609" y="416473"/>
                </a:cubicBezTo>
                <a:cubicBezTo>
                  <a:pt x="305508" y="416735"/>
                  <a:pt x="304145" y="417050"/>
                  <a:pt x="302520" y="417417"/>
                </a:cubicBezTo>
                <a:lnTo>
                  <a:pt x="285746" y="422450"/>
                </a:lnTo>
                <a:cubicBezTo>
                  <a:pt x="285309" y="422485"/>
                  <a:pt x="284715" y="422625"/>
                  <a:pt x="283964" y="422869"/>
                </a:cubicBezTo>
                <a:cubicBezTo>
                  <a:pt x="283212" y="423114"/>
                  <a:pt x="282409" y="423254"/>
                  <a:pt x="281552" y="423289"/>
                </a:cubicBezTo>
                <a:lnTo>
                  <a:pt x="281552" y="422450"/>
                </a:lnTo>
                <a:lnTo>
                  <a:pt x="290778" y="418256"/>
                </a:lnTo>
                <a:cubicBezTo>
                  <a:pt x="294186" y="416158"/>
                  <a:pt x="297855" y="414061"/>
                  <a:pt x="301787" y="411964"/>
                </a:cubicBezTo>
                <a:cubicBezTo>
                  <a:pt x="305718" y="409866"/>
                  <a:pt x="309597" y="407769"/>
                  <a:pt x="313424" y="405672"/>
                </a:cubicBezTo>
                <a:lnTo>
                  <a:pt x="329360" y="398961"/>
                </a:lnTo>
                <a:cubicBezTo>
                  <a:pt x="331037" y="398104"/>
                  <a:pt x="332715" y="397091"/>
                  <a:pt x="334392" y="395920"/>
                </a:cubicBezTo>
                <a:cubicBezTo>
                  <a:pt x="336069" y="394749"/>
                  <a:pt x="337747" y="393525"/>
                  <a:pt x="339424" y="392250"/>
                </a:cubicBezTo>
                <a:cubicBezTo>
                  <a:pt x="339879" y="391830"/>
                  <a:pt x="340228" y="391411"/>
                  <a:pt x="340473" y="390991"/>
                </a:cubicBezTo>
                <a:cubicBezTo>
                  <a:pt x="340717" y="390572"/>
                  <a:pt x="340647" y="390152"/>
                  <a:pt x="340263" y="389733"/>
                </a:cubicBezTo>
                <a:lnTo>
                  <a:pt x="342779" y="367921"/>
                </a:lnTo>
                <a:cubicBezTo>
                  <a:pt x="342814" y="363325"/>
                  <a:pt x="342954" y="358676"/>
                  <a:pt x="343199" y="353975"/>
                </a:cubicBezTo>
                <a:cubicBezTo>
                  <a:pt x="343443" y="349273"/>
                  <a:pt x="343583" y="344414"/>
                  <a:pt x="343618" y="339399"/>
                </a:cubicBezTo>
                <a:lnTo>
                  <a:pt x="345295" y="331008"/>
                </a:lnTo>
                <a:lnTo>
                  <a:pt x="345295" y="328502"/>
                </a:lnTo>
                <a:cubicBezTo>
                  <a:pt x="345243" y="326814"/>
                  <a:pt x="345348" y="325388"/>
                  <a:pt x="345610" y="324222"/>
                </a:cubicBezTo>
                <a:cubicBezTo>
                  <a:pt x="345872" y="323056"/>
                  <a:pt x="346606" y="322255"/>
                  <a:pt x="347812" y="321820"/>
                </a:cubicBezTo>
                <a:cubicBezTo>
                  <a:pt x="351918" y="321385"/>
                  <a:pt x="355657" y="321002"/>
                  <a:pt x="359030" y="320672"/>
                </a:cubicBezTo>
                <a:cubicBezTo>
                  <a:pt x="362402" y="320341"/>
                  <a:pt x="365931" y="320167"/>
                  <a:pt x="369618" y="320150"/>
                </a:cubicBezTo>
                <a:cubicBezTo>
                  <a:pt x="371680" y="320167"/>
                  <a:pt x="373637" y="320341"/>
                  <a:pt x="375489" y="320672"/>
                </a:cubicBezTo>
                <a:cubicBezTo>
                  <a:pt x="377342" y="321002"/>
                  <a:pt x="379299" y="321385"/>
                  <a:pt x="381361" y="321820"/>
                </a:cubicBezTo>
                <a:cubicBezTo>
                  <a:pt x="382182" y="322307"/>
                  <a:pt x="382846" y="323212"/>
                  <a:pt x="383353" y="324535"/>
                </a:cubicBezTo>
                <a:cubicBezTo>
                  <a:pt x="383859" y="325857"/>
                  <a:pt x="384314" y="327180"/>
                  <a:pt x="384715" y="328502"/>
                </a:cubicBezTo>
                <a:cubicBezTo>
                  <a:pt x="385100" y="328537"/>
                  <a:pt x="385379" y="328676"/>
                  <a:pt x="385554" y="328920"/>
                </a:cubicBezTo>
                <a:cubicBezTo>
                  <a:pt x="385729" y="329164"/>
                  <a:pt x="386008" y="329303"/>
                  <a:pt x="386393" y="329338"/>
                </a:cubicBezTo>
                <a:cubicBezTo>
                  <a:pt x="387232" y="329477"/>
                  <a:pt x="388070" y="329198"/>
                  <a:pt x="388909" y="328502"/>
                </a:cubicBezTo>
                <a:lnTo>
                  <a:pt x="391425" y="326814"/>
                </a:lnTo>
                <a:cubicBezTo>
                  <a:pt x="391880" y="326379"/>
                  <a:pt x="392439" y="325996"/>
                  <a:pt x="393103" y="325665"/>
                </a:cubicBezTo>
                <a:cubicBezTo>
                  <a:pt x="393767" y="325334"/>
                  <a:pt x="394326" y="325159"/>
                  <a:pt x="394780" y="325142"/>
                </a:cubicBezTo>
                <a:cubicBezTo>
                  <a:pt x="395252" y="325543"/>
                  <a:pt x="395776" y="325996"/>
                  <a:pt x="396353" y="326502"/>
                </a:cubicBezTo>
                <a:cubicBezTo>
                  <a:pt x="396929" y="327007"/>
                  <a:pt x="397244" y="327671"/>
                  <a:pt x="397296" y="328493"/>
                </a:cubicBezTo>
                <a:cubicBezTo>
                  <a:pt x="397733" y="330206"/>
                  <a:pt x="398118" y="332023"/>
                  <a:pt x="398449" y="333946"/>
                </a:cubicBezTo>
                <a:cubicBezTo>
                  <a:pt x="398781" y="335868"/>
                  <a:pt x="398956" y="337686"/>
                  <a:pt x="398974" y="339399"/>
                </a:cubicBezTo>
                <a:cubicBezTo>
                  <a:pt x="398991" y="341496"/>
                  <a:pt x="399166" y="343383"/>
                  <a:pt x="399498" y="345061"/>
                </a:cubicBezTo>
                <a:cubicBezTo>
                  <a:pt x="399830" y="346739"/>
                  <a:pt x="400214" y="348207"/>
                  <a:pt x="400651" y="349465"/>
                </a:cubicBezTo>
                <a:lnTo>
                  <a:pt x="400651" y="353660"/>
                </a:lnTo>
                <a:cubicBezTo>
                  <a:pt x="402311" y="352052"/>
                  <a:pt x="403814" y="350864"/>
                  <a:pt x="405159" y="350095"/>
                </a:cubicBezTo>
                <a:cubicBezTo>
                  <a:pt x="406505" y="349326"/>
                  <a:pt x="407798" y="348557"/>
                  <a:pt x="409038" y="347788"/>
                </a:cubicBezTo>
                <a:lnTo>
                  <a:pt x="432482" y="332682"/>
                </a:lnTo>
                <a:cubicBezTo>
                  <a:pt x="435777" y="331428"/>
                  <a:pt x="438810" y="329965"/>
                  <a:pt x="441581" y="328294"/>
                </a:cubicBezTo>
                <a:cubicBezTo>
                  <a:pt x="444353" y="326623"/>
                  <a:pt x="447176" y="324744"/>
                  <a:pt x="450052" y="322655"/>
                </a:cubicBezTo>
                <a:cubicBezTo>
                  <a:pt x="453451" y="320150"/>
                  <a:pt x="457112" y="317853"/>
                  <a:pt x="461034" y="315764"/>
                </a:cubicBezTo>
                <a:cubicBezTo>
                  <a:pt x="464955" y="313676"/>
                  <a:pt x="468825" y="311797"/>
                  <a:pt x="472642" y="310126"/>
                </a:cubicBezTo>
                <a:cubicBezTo>
                  <a:pt x="480608" y="305599"/>
                  <a:pt x="488156" y="300851"/>
                  <a:pt x="495284" y="295885"/>
                </a:cubicBezTo>
                <a:cubicBezTo>
                  <a:pt x="502413" y="290919"/>
                  <a:pt x="509122" y="285319"/>
                  <a:pt x="515412" y="279086"/>
                </a:cubicBezTo>
                <a:cubicBezTo>
                  <a:pt x="516250" y="277843"/>
                  <a:pt x="516879" y="276758"/>
                  <a:pt x="517299" y="275830"/>
                </a:cubicBezTo>
                <a:cubicBezTo>
                  <a:pt x="517718" y="274902"/>
                  <a:pt x="517928" y="274027"/>
                  <a:pt x="517928" y="273204"/>
                </a:cubicBezTo>
                <a:cubicBezTo>
                  <a:pt x="518364" y="271506"/>
                  <a:pt x="518749" y="269861"/>
                  <a:pt x="519081" y="268268"/>
                </a:cubicBezTo>
                <a:cubicBezTo>
                  <a:pt x="519413" y="266675"/>
                  <a:pt x="519587" y="265239"/>
                  <a:pt x="519605" y="263961"/>
                </a:cubicBezTo>
                <a:cubicBezTo>
                  <a:pt x="519972" y="262264"/>
                  <a:pt x="519657" y="260830"/>
                  <a:pt x="518661" y="259659"/>
                </a:cubicBezTo>
                <a:cubicBezTo>
                  <a:pt x="517666" y="258489"/>
                  <a:pt x="516303" y="257687"/>
                  <a:pt x="514573" y="257252"/>
                </a:cubicBezTo>
                <a:cubicBezTo>
                  <a:pt x="509489" y="256106"/>
                  <a:pt x="504352" y="255689"/>
                  <a:pt x="499163" y="256002"/>
                </a:cubicBezTo>
                <a:cubicBezTo>
                  <a:pt x="493973" y="256314"/>
                  <a:pt x="489046" y="256731"/>
                  <a:pt x="484381" y="257252"/>
                </a:cubicBezTo>
                <a:lnTo>
                  <a:pt x="470969" y="259760"/>
                </a:lnTo>
                <a:cubicBezTo>
                  <a:pt x="470132" y="259778"/>
                  <a:pt x="469296" y="259953"/>
                  <a:pt x="468459" y="260285"/>
                </a:cubicBezTo>
                <a:cubicBezTo>
                  <a:pt x="467622" y="260618"/>
                  <a:pt x="466786" y="261003"/>
                  <a:pt x="465949" y="261441"/>
                </a:cubicBezTo>
                <a:lnTo>
                  <a:pt x="465112" y="261441"/>
                </a:lnTo>
                <a:cubicBezTo>
                  <a:pt x="462202" y="261808"/>
                  <a:pt x="459447" y="262123"/>
                  <a:pt x="456850" y="262386"/>
                </a:cubicBezTo>
                <a:cubicBezTo>
                  <a:pt x="454253" y="262649"/>
                  <a:pt x="451708" y="263174"/>
                  <a:pt x="449216" y="263961"/>
                </a:cubicBezTo>
                <a:lnTo>
                  <a:pt x="445869" y="264802"/>
                </a:lnTo>
                <a:lnTo>
                  <a:pt x="441686" y="265642"/>
                </a:lnTo>
                <a:cubicBezTo>
                  <a:pt x="441250" y="265677"/>
                  <a:pt x="440657" y="265817"/>
                  <a:pt x="439908" y="266062"/>
                </a:cubicBezTo>
                <a:cubicBezTo>
                  <a:pt x="439158" y="266307"/>
                  <a:pt x="438356" y="266447"/>
                  <a:pt x="437502" y="266482"/>
                </a:cubicBezTo>
                <a:lnTo>
                  <a:pt x="435829" y="267322"/>
                </a:lnTo>
                <a:cubicBezTo>
                  <a:pt x="433755" y="267690"/>
                  <a:pt x="431838" y="268005"/>
                  <a:pt x="430077" y="268268"/>
                </a:cubicBezTo>
                <a:cubicBezTo>
                  <a:pt x="428317" y="268530"/>
                  <a:pt x="426608" y="269056"/>
                  <a:pt x="424952" y="269843"/>
                </a:cubicBezTo>
                <a:cubicBezTo>
                  <a:pt x="423314" y="270298"/>
                  <a:pt x="421780" y="270859"/>
                  <a:pt x="420351" y="271524"/>
                </a:cubicBezTo>
                <a:cubicBezTo>
                  <a:pt x="418921" y="272189"/>
                  <a:pt x="417387" y="272749"/>
                  <a:pt x="415748" y="273204"/>
                </a:cubicBezTo>
                <a:cubicBezTo>
                  <a:pt x="413686" y="273274"/>
                  <a:pt x="411939" y="273554"/>
                  <a:pt x="410506" y="274045"/>
                </a:cubicBezTo>
                <a:cubicBezTo>
                  <a:pt x="409073" y="274535"/>
                  <a:pt x="407745" y="274815"/>
                  <a:pt x="406522" y="274885"/>
                </a:cubicBezTo>
                <a:cubicBezTo>
                  <a:pt x="402696" y="276111"/>
                  <a:pt x="398607" y="277278"/>
                  <a:pt x="394256" y="278386"/>
                </a:cubicBezTo>
                <a:cubicBezTo>
                  <a:pt x="389905" y="279494"/>
                  <a:pt x="385607" y="280864"/>
                  <a:pt x="381361" y="282495"/>
                </a:cubicBezTo>
                <a:cubicBezTo>
                  <a:pt x="374179" y="285369"/>
                  <a:pt x="366945" y="288191"/>
                  <a:pt x="359659" y="290961"/>
                </a:cubicBezTo>
                <a:cubicBezTo>
                  <a:pt x="352372" y="293731"/>
                  <a:pt x="345348" y="296763"/>
                  <a:pt x="338586" y="300055"/>
                </a:cubicBezTo>
                <a:cubicBezTo>
                  <a:pt x="329727" y="304236"/>
                  <a:pt x="321025" y="308418"/>
                  <a:pt x="312480" y="312599"/>
                </a:cubicBezTo>
                <a:cubicBezTo>
                  <a:pt x="303936" y="316780"/>
                  <a:pt x="295863" y="320961"/>
                  <a:pt x="288262" y="325142"/>
                </a:cubicBezTo>
                <a:cubicBezTo>
                  <a:pt x="282426" y="328111"/>
                  <a:pt x="276695" y="331395"/>
                  <a:pt x="271068" y="334995"/>
                </a:cubicBezTo>
                <a:cubicBezTo>
                  <a:pt x="265442" y="338595"/>
                  <a:pt x="259711" y="342300"/>
                  <a:pt x="253874" y="346110"/>
                </a:cubicBezTo>
                <a:cubicBezTo>
                  <a:pt x="249144" y="349885"/>
                  <a:pt x="244412" y="353870"/>
                  <a:pt x="239680" y="358064"/>
                </a:cubicBezTo>
                <a:cubicBezTo>
                  <a:pt x="234948" y="362259"/>
                  <a:pt x="231043" y="366663"/>
                  <a:pt x="227965" y="371277"/>
                </a:cubicBezTo>
                <a:cubicBezTo>
                  <a:pt x="226320" y="373811"/>
                  <a:pt x="224780" y="376293"/>
                  <a:pt x="223345" y="378722"/>
                </a:cubicBezTo>
                <a:cubicBezTo>
                  <a:pt x="221911" y="381151"/>
                  <a:pt x="220371" y="383424"/>
                  <a:pt x="218726" y="385538"/>
                </a:cubicBezTo>
                <a:lnTo>
                  <a:pt x="213686" y="398961"/>
                </a:lnTo>
                <a:cubicBezTo>
                  <a:pt x="213284" y="400184"/>
                  <a:pt x="213039" y="401303"/>
                  <a:pt x="212951" y="402316"/>
                </a:cubicBezTo>
                <a:cubicBezTo>
                  <a:pt x="212864" y="403330"/>
                  <a:pt x="212829" y="404449"/>
                  <a:pt x="212846" y="405672"/>
                </a:cubicBezTo>
                <a:cubicBezTo>
                  <a:pt x="212899" y="408136"/>
                  <a:pt x="213214" y="410548"/>
                  <a:pt x="213791" y="412908"/>
                </a:cubicBezTo>
                <a:cubicBezTo>
                  <a:pt x="214369" y="415267"/>
                  <a:pt x="214894" y="417888"/>
                  <a:pt x="215366" y="420772"/>
                </a:cubicBezTo>
                <a:cubicBezTo>
                  <a:pt x="215349" y="421227"/>
                  <a:pt x="215174" y="421786"/>
                  <a:pt x="214841" y="422450"/>
                </a:cubicBezTo>
                <a:cubicBezTo>
                  <a:pt x="214509" y="423114"/>
                  <a:pt x="214124" y="423673"/>
                  <a:pt x="213686" y="424128"/>
                </a:cubicBezTo>
                <a:cubicBezTo>
                  <a:pt x="211954" y="427081"/>
                  <a:pt x="210169" y="429983"/>
                  <a:pt x="208332" y="432831"/>
                </a:cubicBezTo>
                <a:cubicBezTo>
                  <a:pt x="206495" y="435680"/>
                  <a:pt x="204920" y="438372"/>
                  <a:pt x="203607" y="440906"/>
                </a:cubicBezTo>
                <a:cubicBezTo>
                  <a:pt x="203170" y="441395"/>
                  <a:pt x="202785" y="442094"/>
                  <a:pt x="202453" y="443003"/>
                </a:cubicBezTo>
                <a:cubicBezTo>
                  <a:pt x="202120" y="443912"/>
                  <a:pt x="201945" y="444611"/>
                  <a:pt x="201928" y="445100"/>
                </a:cubicBezTo>
                <a:cubicBezTo>
                  <a:pt x="199863" y="445958"/>
                  <a:pt x="198113" y="447179"/>
                  <a:pt x="196678" y="448766"/>
                </a:cubicBezTo>
                <a:cubicBezTo>
                  <a:pt x="195243" y="450352"/>
                  <a:pt x="193913" y="452194"/>
                  <a:pt x="192688" y="454291"/>
                </a:cubicBezTo>
                <a:cubicBezTo>
                  <a:pt x="191377" y="455898"/>
                  <a:pt x="189812" y="457038"/>
                  <a:pt x="187992" y="457712"/>
                </a:cubicBezTo>
                <a:cubicBezTo>
                  <a:pt x="186173" y="458386"/>
                  <a:pt x="184408" y="458905"/>
                  <a:pt x="182699" y="459267"/>
                </a:cubicBezTo>
                <a:cubicBezTo>
                  <a:pt x="181508" y="459250"/>
                  <a:pt x="180783" y="459492"/>
                  <a:pt x="180524" y="459996"/>
                </a:cubicBezTo>
                <a:cubicBezTo>
                  <a:pt x="180265" y="460499"/>
                  <a:pt x="180162" y="461368"/>
                  <a:pt x="180213" y="462604"/>
                </a:cubicBezTo>
                <a:cubicBezTo>
                  <a:pt x="180300" y="463477"/>
                  <a:pt x="180334" y="464246"/>
                  <a:pt x="180314" y="464910"/>
                </a:cubicBezTo>
                <a:cubicBezTo>
                  <a:pt x="180294" y="465574"/>
                  <a:pt x="179700" y="465924"/>
                  <a:pt x="178532" y="465959"/>
                </a:cubicBezTo>
                <a:cubicBezTo>
                  <a:pt x="178497" y="465959"/>
                  <a:pt x="178357" y="465749"/>
                  <a:pt x="178112" y="465330"/>
                </a:cubicBezTo>
                <a:cubicBezTo>
                  <a:pt x="177867" y="464910"/>
                  <a:pt x="177727" y="464281"/>
                  <a:pt x="177692" y="463443"/>
                </a:cubicBezTo>
                <a:cubicBezTo>
                  <a:pt x="177254" y="461753"/>
                  <a:pt x="176449" y="460328"/>
                  <a:pt x="175275" y="459167"/>
                </a:cubicBezTo>
                <a:cubicBezTo>
                  <a:pt x="174102" y="458007"/>
                  <a:pt x="172666" y="457210"/>
                  <a:pt x="170968" y="456779"/>
                </a:cubicBezTo>
                <a:cubicBezTo>
                  <a:pt x="170547" y="456399"/>
                  <a:pt x="170127" y="456330"/>
                  <a:pt x="169707" y="456572"/>
                </a:cubicBezTo>
                <a:cubicBezTo>
                  <a:pt x="169287" y="456814"/>
                  <a:pt x="168866" y="457159"/>
                  <a:pt x="168446" y="457608"/>
                </a:cubicBezTo>
                <a:cubicBezTo>
                  <a:pt x="167588" y="457591"/>
                  <a:pt x="166782" y="457626"/>
                  <a:pt x="166029" y="457712"/>
                </a:cubicBezTo>
                <a:cubicBezTo>
                  <a:pt x="165277" y="457799"/>
                  <a:pt x="164681" y="458041"/>
                  <a:pt x="164243" y="458438"/>
                </a:cubicBezTo>
                <a:cubicBezTo>
                  <a:pt x="161319" y="459596"/>
                  <a:pt x="158762" y="459769"/>
                  <a:pt x="156574" y="458956"/>
                </a:cubicBezTo>
                <a:cubicBezTo>
                  <a:pt x="154385" y="458144"/>
                  <a:pt x="152458" y="456865"/>
                  <a:pt x="150795" y="455120"/>
                </a:cubicBezTo>
                <a:cubicBezTo>
                  <a:pt x="149114" y="454256"/>
                  <a:pt x="147643" y="453288"/>
                  <a:pt x="146382" y="452215"/>
                </a:cubicBezTo>
                <a:cubicBezTo>
                  <a:pt x="145121" y="451141"/>
                  <a:pt x="144071" y="450168"/>
                  <a:pt x="143230" y="449295"/>
                </a:cubicBezTo>
                <a:lnTo>
                  <a:pt x="139895" y="445939"/>
                </a:lnTo>
                <a:cubicBezTo>
                  <a:pt x="139098" y="446341"/>
                  <a:pt x="138405" y="446586"/>
                  <a:pt x="137816" y="446673"/>
                </a:cubicBezTo>
                <a:cubicBezTo>
                  <a:pt x="137226" y="446761"/>
                  <a:pt x="136533" y="446796"/>
                  <a:pt x="135736" y="446778"/>
                </a:cubicBezTo>
                <a:cubicBezTo>
                  <a:pt x="134887" y="446813"/>
                  <a:pt x="134090" y="446743"/>
                  <a:pt x="133345" y="446568"/>
                </a:cubicBezTo>
                <a:cubicBezTo>
                  <a:pt x="132600" y="446394"/>
                  <a:pt x="132011" y="445904"/>
                  <a:pt x="131578" y="445100"/>
                </a:cubicBezTo>
                <a:cubicBezTo>
                  <a:pt x="130208" y="443475"/>
                  <a:pt x="128782" y="441902"/>
                  <a:pt x="127300" y="440382"/>
                </a:cubicBezTo>
                <a:cubicBezTo>
                  <a:pt x="125817" y="438861"/>
                  <a:pt x="125015" y="437078"/>
                  <a:pt x="124892" y="435034"/>
                </a:cubicBezTo>
                <a:cubicBezTo>
                  <a:pt x="125591" y="425806"/>
                  <a:pt x="126708" y="417417"/>
                  <a:pt x="128245" y="409866"/>
                </a:cubicBezTo>
                <a:cubicBezTo>
                  <a:pt x="128612" y="406930"/>
                  <a:pt x="128926" y="404204"/>
                  <a:pt x="129186" y="401687"/>
                </a:cubicBezTo>
                <a:cubicBezTo>
                  <a:pt x="129447" y="399170"/>
                  <a:pt x="129967" y="396863"/>
                  <a:pt x="130747" y="394766"/>
                </a:cubicBezTo>
                <a:cubicBezTo>
                  <a:pt x="130747" y="391498"/>
                  <a:pt x="130954" y="388597"/>
                  <a:pt x="131370" y="386063"/>
                </a:cubicBezTo>
                <a:cubicBezTo>
                  <a:pt x="131786" y="383528"/>
                  <a:pt x="132410" y="380837"/>
                  <a:pt x="133242" y="377988"/>
                </a:cubicBezTo>
                <a:lnTo>
                  <a:pt x="133242" y="376310"/>
                </a:lnTo>
                <a:cubicBezTo>
                  <a:pt x="133259" y="372588"/>
                  <a:pt x="133432" y="368918"/>
                  <a:pt x="133761" y="365300"/>
                </a:cubicBezTo>
                <a:cubicBezTo>
                  <a:pt x="134090" y="361682"/>
                  <a:pt x="134472" y="357802"/>
                  <a:pt x="134905" y="353660"/>
                </a:cubicBezTo>
                <a:lnTo>
                  <a:pt x="137400" y="336882"/>
                </a:lnTo>
                <a:lnTo>
                  <a:pt x="137400" y="335204"/>
                </a:lnTo>
                <a:lnTo>
                  <a:pt x="139895" y="302609"/>
                </a:lnTo>
                <a:cubicBezTo>
                  <a:pt x="140726" y="295451"/>
                  <a:pt x="141350" y="288345"/>
                  <a:pt x="141766" y="281291"/>
                </a:cubicBezTo>
                <a:cubicBezTo>
                  <a:pt x="142182" y="274237"/>
                  <a:pt x="142390" y="267340"/>
                  <a:pt x="142390" y="260600"/>
                </a:cubicBezTo>
                <a:cubicBezTo>
                  <a:pt x="142338" y="259292"/>
                  <a:pt x="142026" y="257933"/>
                  <a:pt x="141454" y="256524"/>
                </a:cubicBezTo>
                <a:cubicBezTo>
                  <a:pt x="140882" y="255116"/>
                  <a:pt x="140363" y="253969"/>
                  <a:pt x="139895" y="253083"/>
                </a:cubicBezTo>
                <a:lnTo>
                  <a:pt x="138231" y="251416"/>
                </a:lnTo>
                <a:cubicBezTo>
                  <a:pt x="136967" y="251311"/>
                  <a:pt x="135546" y="251311"/>
                  <a:pt x="133969" y="251416"/>
                </a:cubicBezTo>
                <a:cubicBezTo>
                  <a:pt x="132393" y="251520"/>
                  <a:pt x="130764" y="252354"/>
                  <a:pt x="129083" y="253917"/>
                </a:cubicBezTo>
                <a:cubicBezTo>
                  <a:pt x="129135" y="252195"/>
                  <a:pt x="129655" y="250791"/>
                  <a:pt x="130643" y="249705"/>
                </a:cubicBezTo>
                <a:cubicBezTo>
                  <a:pt x="131630" y="248619"/>
                  <a:pt x="132774" y="248058"/>
                  <a:pt x="134073" y="248024"/>
                </a:cubicBezTo>
                <a:cubicBezTo>
                  <a:pt x="136134" y="247570"/>
                  <a:pt x="138250" y="247221"/>
                  <a:pt x="140421" y="246977"/>
                </a:cubicBezTo>
                <a:cubicBezTo>
                  <a:pt x="142592" y="246733"/>
                  <a:pt x="144930" y="246803"/>
                  <a:pt x="147433" y="247187"/>
                </a:cubicBezTo>
                <a:cubicBezTo>
                  <a:pt x="149902" y="247274"/>
                  <a:pt x="151898" y="247938"/>
                  <a:pt x="153422" y="249180"/>
                </a:cubicBezTo>
                <a:cubicBezTo>
                  <a:pt x="154945" y="250421"/>
                  <a:pt x="156311" y="251715"/>
                  <a:pt x="157519" y="253063"/>
                </a:cubicBezTo>
                <a:cubicBezTo>
                  <a:pt x="162562" y="257262"/>
                  <a:pt x="166765" y="262301"/>
                  <a:pt x="170127" y="268180"/>
                </a:cubicBezTo>
                <a:cubicBezTo>
                  <a:pt x="174696" y="275372"/>
                  <a:pt x="178569" y="282823"/>
                  <a:pt x="181746" y="290532"/>
                </a:cubicBezTo>
                <a:cubicBezTo>
                  <a:pt x="184924" y="298242"/>
                  <a:pt x="187731" y="305887"/>
                  <a:pt x="190169" y="313467"/>
                </a:cubicBezTo>
                <a:cubicBezTo>
                  <a:pt x="191464" y="318409"/>
                  <a:pt x="192863" y="323144"/>
                  <a:pt x="194368" y="327673"/>
                </a:cubicBezTo>
                <a:cubicBezTo>
                  <a:pt x="195873" y="332202"/>
                  <a:pt x="197273" y="336947"/>
                  <a:pt x="198568" y="341910"/>
                </a:cubicBezTo>
                <a:cubicBezTo>
                  <a:pt x="199775" y="344322"/>
                  <a:pt x="200720" y="346629"/>
                  <a:pt x="201403" y="348832"/>
                </a:cubicBezTo>
                <a:cubicBezTo>
                  <a:pt x="202085" y="351034"/>
                  <a:pt x="202820" y="353760"/>
                  <a:pt x="203607" y="357011"/>
                </a:cubicBezTo>
                <a:lnTo>
                  <a:pt x="212846" y="349461"/>
                </a:lnTo>
                <a:cubicBezTo>
                  <a:pt x="216609" y="346839"/>
                  <a:pt x="220423" y="343903"/>
                  <a:pt x="224290" y="340652"/>
                </a:cubicBezTo>
                <a:cubicBezTo>
                  <a:pt x="228157" y="337401"/>
                  <a:pt x="232182" y="334465"/>
                  <a:pt x="236364" y="331844"/>
                </a:cubicBezTo>
                <a:cubicBezTo>
                  <a:pt x="243060" y="327737"/>
                  <a:pt x="249879" y="323839"/>
                  <a:pt x="256823" y="320150"/>
                </a:cubicBezTo>
                <a:cubicBezTo>
                  <a:pt x="263767" y="316460"/>
                  <a:pt x="270612" y="312562"/>
                  <a:pt x="277359" y="308456"/>
                </a:cubicBezTo>
                <a:lnTo>
                  <a:pt x="305037" y="295054"/>
                </a:lnTo>
                <a:cubicBezTo>
                  <a:pt x="305404" y="294634"/>
                  <a:pt x="305718" y="294215"/>
                  <a:pt x="305980" y="293795"/>
                </a:cubicBezTo>
                <a:cubicBezTo>
                  <a:pt x="306242" y="293375"/>
                  <a:pt x="306766" y="292955"/>
                  <a:pt x="307553" y="292535"/>
                </a:cubicBezTo>
                <a:cubicBezTo>
                  <a:pt x="305456" y="292098"/>
                  <a:pt x="303569" y="291923"/>
                  <a:pt x="301891" y="292010"/>
                </a:cubicBezTo>
                <a:cubicBezTo>
                  <a:pt x="300214" y="292098"/>
                  <a:pt x="298746" y="292552"/>
                  <a:pt x="297488" y="293375"/>
                </a:cubicBezTo>
                <a:cubicBezTo>
                  <a:pt x="297453" y="293777"/>
                  <a:pt x="297313" y="294022"/>
                  <a:pt x="297069" y="294110"/>
                </a:cubicBezTo>
                <a:cubicBezTo>
                  <a:pt x="296824" y="294197"/>
                  <a:pt x="296684" y="294232"/>
                  <a:pt x="296649" y="294215"/>
                </a:cubicBezTo>
                <a:lnTo>
                  <a:pt x="279875" y="294215"/>
                </a:lnTo>
                <a:cubicBezTo>
                  <a:pt x="273548" y="296087"/>
                  <a:pt x="267121" y="296962"/>
                  <a:pt x="260596" y="296839"/>
                </a:cubicBezTo>
                <a:cubicBezTo>
                  <a:pt x="254071" y="296717"/>
                  <a:pt x="247669" y="296962"/>
                  <a:pt x="241389" y="297574"/>
                </a:cubicBezTo>
                <a:cubicBezTo>
                  <a:pt x="241029" y="297609"/>
                  <a:pt x="240718" y="297539"/>
                  <a:pt x="240457" y="297364"/>
                </a:cubicBezTo>
                <a:cubicBezTo>
                  <a:pt x="240196" y="297189"/>
                  <a:pt x="239672" y="296699"/>
                  <a:pt x="238884" y="295894"/>
                </a:cubicBezTo>
                <a:lnTo>
                  <a:pt x="248003" y="294215"/>
                </a:lnTo>
                <a:cubicBezTo>
                  <a:pt x="251481" y="292990"/>
                  <a:pt x="255220" y="291660"/>
                  <a:pt x="259221" y="290225"/>
                </a:cubicBezTo>
                <a:cubicBezTo>
                  <a:pt x="263223" y="288791"/>
                  <a:pt x="266752" y="287041"/>
                  <a:pt x="269810" y="284976"/>
                </a:cubicBezTo>
                <a:cubicBezTo>
                  <a:pt x="276992" y="280007"/>
                  <a:pt x="284226" y="275038"/>
                  <a:pt x="291512" y="270069"/>
                </a:cubicBezTo>
                <a:cubicBezTo>
                  <a:pt x="298799" y="265100"/>
                  <a:pt x="305823" y="259711"/>
                  <a:pt x="312585" y="253902"/>
                </a:cubicBezTo>
                <a:cubicBezTo>
                  <a:pt x="313022" y="253482"/>
                  <a:pt x="313616" y="253063"/>
                  <a:pt x="314367" y="252643"/>
                </a:cubicBezTo>
                <a:cubicBezTo>
                  <a:pt x="315119" y="252223"/>
                  <a:pt x="315923" y="251803"/>
                  <a:pt x="316779" y="251383"/>
                </a:cubicBezTo>
                <a:lnTo>
                  <a:pt x="329360" y="241327"/>
                </a:lnTo>
                <a:cubicBezTo>
                  <a:pt x="335213" y="235817"/>
                  <a:pt x="340700" y="230097"/>
                  <a:pt x="345820" y="224168"/>
                </a:cubicBezTo>
                <a:cubicBezTo>
                  <a:pt x="350939" y="218239"/>
                  <a:pt x="355797" y="212519"/>
                  <a:pt x="360392" y="207008"/>
                </a:cubicBezTo>
                <a:cubicBezTo>
                  <a:pt x="362437" y="203625"/>
                  <a:pt x="364429" y="200347"/>
                  <a:pt x="366368" y="197173"/>
                </a:cubicBezTo>
                <a:cubicBezTo>
                  <a:pt x="368308" y="193999"/>
                  <a:pt x="370510" y="191139"/>
                  <a:pt x="372973" y="188593"/>
                </a:cubicBezTo>
                <a:cubicBezTo>
                  <a:pt x="373340" y="188192"/>
                  <a:pt x="373445" y="187739"/>
                  <a:pt x="373288" y="187233"/>
                </a:cubicBezTo>
                <a:cubicBezTo>
                  <a:pt x="373131" y="186727"/>
                  <a:pt x="373026" y="186064"/>
                  <a:pt x="372973" y="185245"/>
                </a:cubicBezTo>
                <a:lnTo>
                  <a:pt x="369618" y="185245"/>
                </a:lnTo>
                <a:cubicBezTo>
                  <a:pt x="366735" y="186466"/>
                  <a:pt x="363905" y="187582"/>
                  <a:pt x="361126" y="188593"/>
                </a:cubicBezTo>
                <a:cubicBezTo>
                  <a:pt x="358348" y="189605"/>
                  <a:pt x="355308" y="190721"/>
                  <a:pt x="352005" y="191941"/>
                </a:cubicBezTo>
                <a:cubicBezTo>
                  <a:pt x="351166" y="191802"/>
                  <a:pt x="350328" y="192081"/>
                  <a:pt x="349489" y="192778"/>
                </a:cubicBezTo>
                <a:cubicBezTo>
                  <a:pt x="346536" y="192883"/>
                  <a:pt x="343635" y="193511"/>
                  <a:pt x="340787" y="194662"/>
                </a:cubicBezTo>
                <a:cubicBezTo>
                  <a:pt x="337939" y="195813"/>
                  <a:pt x="335248" y="196859"/>
                  <a:pt x="332715" y="197801"/>
                </a:cubicBezTo>
                <a:cubicBezTo>
                  <a:pt x="328923" y="198690"/>
                  <a:pt x="325183" y="199841"/>
                  <a:pt x="321497" y="201253"/>
                </a:cubicBezTo>
                <a:cubicBezTo>
                  <a:pt x="317810" y="202666"/>
                  <a:pt x="314280" y="204026"/>
                  <a:pt x="310908" y="205334"/>
                </a:cubicBezTo>
                <a:cubicBezTo>
                  <a:pt x="309248" y="205700"/>
                  <a:pt x="307955" y="206223"/>
                  <a:pt x="307029" y="206904"/>
                </a:cubicBezTo>
                <a:cubicBezTo>
                  <a:pt x="306103" y="207584"/>
                  <a:pt x="305439" y="208735"/>
                  <a:pt x="305037" y="210356"/>
                </a:cubicBezTo>
                <a:lnTo>
                  <a:pt x="300004" y="222075"/>
                </a:lnTo>
                <a:cubicBezTo>
                  <a:pt x="297488" y="228074"/>
                  <a:pt x="295811" y="232817"/>
                  <a:pt x="294972" y="236305"/>
                </a:cubicBezTo>
                <a:cubicBezTo>
                  <a:pt x="294151" y="237124"/>
                  <a:pt x="293487" y="237996"/>
                  <a:pt x="292980" y="238921"/>
                </a:cubicBezTo>
                <a:cubicBezTo>
                  <a:pt x="292473" y="239845"/>
                  <a:pt x="292019" y="240926"/>
                  <a:pt x="291617" y="242164"/>
                </a:cubicBezTo>
                <a:lnTo>
                  <a:pt x="281552" y="252223"/>
                </a:lnTo>
                <a:cubicBezTo>
                  <a:pt x="280329" y="253535"/>
                  <a:pt x="279001" y="254690"/>
                  <a:pt x="277568" y="255687"/>
                </a:cubicBezTo>
                <a:cubicBezTo>
                  <a:pt x="276136" y="256684"/>
                  <a:pt x="274388" y="257209"/>
                  <a:pt x="272326" y="257262"/>
                </a:cubicBezTo>
                <a:cubicBezTo>
                  <a:pt x="271924" y="257682"/>
                  <a:pt x="271680" y="258312"/>
                  <a:pt x="271592" y="259151"/>
                </a:cubicBezTo>
                <a:cubicBezTo>
                  <a:pt x="271505" y="259991"/>
                  <a:pt x="271470" y="261041"/>
                  <a:pt x="271488" y="262301"/>
                </a:cubicBezTo>
                <a:cubicBezTo>
                  <a:pt x="270719" y="260236"/>
                  <a:pt x="270160" y="258696"/>
                  <a:pt x="269810" y="257682"/>
                </a:cubicBezTo>
                <a:cubicBezTo>
                  <a:pt x="269461" y="256667"/>
                  <a:pt x="268902" y="255967"/>
                  <a:pt x="268133" y="255582"/>
                </a:cubicBezTo>
                <a:cubicBezTo>
                  <a:pt x="266945" y="254847"/>
                  <a:pt x="265966" y="254637"/>
                  <a:pt x="265197" y="254952"/>
                </a:cubicBezTo>
                <a:cubicBezTo>
                  <a:pt x="264428" y="255267"/>
                  <a:pt x="263450" y="255477"/>
                  <a:pt x="262262" y="255582"/>
                </a:cubicBezTo>
                <a:cubicBezTo>
                  <a:pt x="259798" y="256002"/>
                  <a:pt x="257596" y="256002"/>
                  <a:pt x="255657" y="255582"/>
                </a:cubicBezTo>
                <a:cubicBezTo>
                  <a:pt x="253717" y="255162"/>
                  <a:pt x="251725" y="254322"/>
                  <a:pt x="249681" y="253063"/>
                </a:cubicBezTo>
                <a:cubicBezTo>
                  <a:pt x="248842" y="251715"/>
                  <a:pt x="247594" y="250421"/>
                  <a:pt x="245935" y="249180"/>
                </a:cubicBezTo>
                <a:cubicBezTo>
                  <a:pt x="244277" y="247938"/>
                  <a:pt x="242206" y="247274"/>
                  <a:pt x="239724" y="247187"/>
                </a:cubicBezTo>
                <a:cubicBezTo>
                  <a:pt x="237641" y="246798"/>
                  <a:pt x="236137" y="245982"/>
                  <a:pt x="235209" y="244737"/>
                </a:cubicBezTo>
                <a:cubicBezTo>
                  <a:pt x="234282" y="243493"/>
                  <a:pt x="233827" y="241828"/>
                  <a:pt x="233844" y="239742"/>
                </a:cubicBezTo>
                <a:cubicBezTo>
                  <a:pt x="233459" y="238085"/>
                  <a:pt x="233179" y="236375"/>
                  <a:pt x="233004" y="234612"/>
                </a:cubicBezTo>
                <a:cubicBezTo>
                  <a:pt x="232829" y="232849"/>
                  <a:pt x="232549" y="230928"/>
                  <a:pt x="232164" y="228850"/>
                </a:cubicBezTo>
                <a:cubicBezTo>
                  <a:pt x="232199" y="227592"/>
                  <a:pt x="231919" y="226754"/>
                  <a:pt x="231325" y="226335"/>
                </a:cubicBezTo>
                <a:cubicBezTo>
                  <a:pt x="230730" y="225916"/>
                  <a:pt x="229610" y="225916"/>
                  <a:pt x="227965" y="226335"/>
                </a:cubicBezTo>
                <a:cubicBezTo>
                  <a:pt x="226670" y="226772"/>
                  <a:pt x="225270" y="227156"/>
                  <a:pt x="223765" y="227488"/>
                </a:cubicBezTo>
                <a:cubicBezTo>
                  <a:pt x="222260" y="227819"/>
                  <a:pt x="220861" y="227994"/>
                  <a:pt x="219566" y="228012"/>
                </a:cubicBezTo>
                <a:lnTo>
                  <a:pt x="219566" y="227173"/>
                </a:lnTo>
                <a:cubicBezTo>
                  <a:pt x="220861" y="226737"/>
                  <a:pt x="222260" y="226353"/>
                  <a:pt x="223765" y="226021"/>
                </a:cubicBezTo>
                <a:cubicBezTo>
                  <a:pt x="225270" y="225689"/>
                  <a:pt x="226670" y="225514"/>
                  <a:pt x="227965" y="225497"/>
                </a:cubicBezTo>
                <a:cubicBezTo>
                  <a:pt x="228787" y="225095"/>
                  <a:pt x="229452" y="224851"/>
                  <a:pt x="229960" y="224763"/>
                </a:cubicBezTo>
                <a:cubicBezTo>
                  <a:pt x="230467" y="224676"/>
                  <a:pt x="230922" y="224641"/>
                  <a:pt x="231325" y="224659"/>
                </a:cubicBezTo>
                <a:cubicBezTo>
                  <a:pt x="231727" y="224205"/>
                  <a:pt x="231972" y="223646"/>
                  <a:pt x="232059" y="222982"/>
                </a:cubicBezTo>
                <a:cubicBezTo>
                  <a:pt x="232147" y="222319"/>
                  <a:pt x="232182" y="221760"/>
                  <a:pt x="232164" y="221306"/>
                </a:cubicBezTo>
                <a:lnTo>
                  <a:pt x="230485" y="221306"/>
                </a:lnTo>
                <a:lnTo>
                  <a:pt x="213686" y="223821"/>
                </a:lnTo>
                <a:cubicBezTo>
                  <a:pt x="208243" y="223890"/>
                  <a:pt x="202962" y="224170"/>
                  <a:pt x="197844" y="224659"/>
                </a:cubicBezTo>
                <a:cubicBezTo>
                  <a:pt x="192727" y="225148"/>
                  <a:pt x="187678" y="225427"/>
                  <a:pt x="182699" y="225497"/>
                </a:cubicBezTo>
                <a:lnTo>
                  <a:pt x="158360" y="225497"/>
                </a:lnTo>
                <a:cubicBezTo>
                  <a:pt x="154944" y="225025"/>
                  <a:pt x="151479" y="224082"/>
                  <a:pt x="147964" y="222668"/>
                </a:cubicBezTo>
                <a:cubicBezTo>
                  <a:pt x="144449" y="221254"/>
                  <a:pt x="141205" y="219682"/>
                  <a:pt x="138231" y="217953"/>
                </a:cubicBezTo>
                <a:lnTo>
                  <a:pt x="129915" y="212086"/>
                </a:lnTo>
                <a:cubicBezTo>
                  <a:pt x="127857" y="210357"/>
                  <a:pt x="126532" y="208366"/>
                  <a:pt x="125939" y="206114"/>
                </a:cubicBezTo>
                <a:cubicBezTo>
                  <a:pt x="125346" y="203861"/>
                  <a:pt x="125277" y="201661"/>
                  <a:pt x="125730" y="199513"/>
                </a:cubicBezTo>
                <a:cubicBezTo>
                  <a:pt x="126988" y="198203"/>
                  <a:pt x="128034" y="196631"/>
                  <a:pt x="128870" y="194798"/>
                </a:cubicBezTo>
                <a:cubicBezTo>
                  <a:pt x="129705" y="192964"/>
                  <a:pt x="130331" y="191183"/>
                  <a:pt x="130747" y="189454"/>
                </a:cubicBezTo>
                <a:cubicBezTo>
                  <a:pt x="131994" y="190677"/>
                  <a:pt x="133034" y="191794"/>
                  <a:pt x="133865" y="192807"/>
                </a:cubicBezTo>
                <a:cubicBezTo>
                  <a:pt x="134697" y="193820"/>
                  <a:pt x="135321" y="194938"/>
                  <a:pt x="135736" y="196160"/>
                </a:cubicBezTo>
                <a:cubicBezTo>
                  <a:pt x="138701" y="200718"/>
                  <a:pt x="142569" y="203547"/>
                  <a:pt x="147340" y="204647"/>
                </a:cubicBezTo>
                <a:cubicBezTo>
                  <a:pt x="152111" y="205747"/>
                  <a:pt x="157466" y="205433"/>
                  <a:pt x="163403" y="203704"/>
                </a:cubicBezTo>
                <a:cubicBezTo>
                  <a:pt x="166345" y="203180"/>
                  <a:pt x="169286" y="202342"/>
                  <a:pt x="172227" y="201189"/>
                </a:cubicBezTo>
                <a:cubicBezTo>
                  <a:pt x="175168" y="200037"/>
                  <a:pt x="178106" y="199198"/>
                  <a:pt x="181042" y="198675"/>
                </a:cubicBezTo>
                <a:lnTo>
                  <a:pt x="185185" y="198675"/>
                </a:lnTo>
                <a:cubicBezTo>
                  <a:pt x="186446" y="197889"/>
                  <a:pt x="188077" y="197365"/>
                  <a:pt x="190079" y="197103"/>
                </a:cubicBezTo>
                <a:cubicBezTo>
                  <a:pt x="192081" y="196841"/>
                  <a:pt x="194351" y="196527"/>
                  <a:pt x="196888" y="196160"/>
                </a:cubicBezTo>
                <a:cubicBezTo>
                  <a:pt x="201578" y="193715"/>
                  <a:pt x="206477" y="191480"/>
                  <a:pt x="211587" y="189454"/>
                </a:cubicBezTo>
                <a:cubicBezTo>
                  <a:pt x="216696" y="187429"/>
                  <a:pt x="221596" y="185193"/>
                  <a:pt x="226285" y="182749"/>
                </a:cubicBezTo>
                <a:lnTo>
                  <a:pt x="233004" y="181072"/>
                </a:lnTo>
                <a:cubicBezTo>
                  <a:pt x="233879" y="180671"/>
                  <a:pt x="234649" y="180007"/>
                  <a:pt x="235314" y="179082"/>
                </a:cubicBezTo>
                <a:cubicBezTo>
                  <a:pt x="235979" y="178156"/>
                  <a:pt x="236329" y="176864"/>
                  <a:pt x="236364" y="175205"/>
                </a:cubicBezTo>
                <a:cubicBezTo>
                  <a:pt x="236889" y="168849"/>
                  <a:pt x="237729" y="162283"/>
                  <a:pt x="238882" y="155507"/>
                </a:cubicBezTo>
                <a:cubicBezTo>
                  <a:pt x="240035" y="148732"/>
                  <a:pt x="240871" y="142166"/>
                  <a:pt x="241389" y="135810"/>
                </a:cubicBezTo>
                <a:cubicBezTo>
                  <a:pt x="242352" y="129244"/>
                  <a:pt x="242902" y="122259"/>
                  <a:pt x="243039" y="114855"/>
                </a:cubicBezTo>
                <a:cubicBezTo>
                  <a:pt x="243503" y="111065"/>
                  <a:pt x="244019" y="107119"/>
                  <a:pt x="244586" y="103015"/>
                </a:cubicBezTo>
                <a:cubicBezTo>
                  <a:pt x="245153" y="98911"/>
                  <a:pt x="245463" y="94755"/>
                  <a:pt x="245514" y="90547"/>
                </a:cubicBezTo>
                <a:cubicBezTo>
                  <a:pt x="245893" y="85884"/>
                  <a:pt x="246168" y="80960"/>
                  <a:pt x="246340" y="75773"/>
                </a:cubicBezTo>
                <a:cubicBezTo>
                  <a:pt x="246511" y="70587"/>
                  <a:pt x="246787" y="65453"/>
                  <a:pt x="247165" y="60371"/>
                </a:cubicBezTo>
                <a:lnTo>
                  <a:pt x="247165" y="53666"/>
                </a:lnTo>
                <a:cubicBezTo>
                  <a:pt x="247302" y="50173"/>
                  <a:pt x="246202" y="47100"/>
                  <a:pt x="243864" y="44446"/>
                </a:cubicBezTo>
                <a:cubicBezTo>
                  <a:pt x="242108" y="43223"/>
                  <a:pt x="240235" y="41896"/>
                  <a:pt x="238247" y="40464"/>
                </a:cubicBezTo>
                <a:cubicBezTo>
                  <a:pt x="236258" y="39032"/>
                  <a:pt x="234790" y="37286"/>
                  <a:pt x="233844" y="35225"/>
                </a:cubicBezTo>
                <a:cubicBezTo>
                  <a:pt x="231762" y="31890"/>
                  <a:pt x="230467" y="28502"/>
                  <a:pt x="229960" y="25062"/>
                </a:cubicBezTo>
                <a:cubicBezTo>
                  <a:pt x="229452" y="21622"/>
                  <a:pt x="229627" y="18025"/>
                  <a:pt x="230485" y="14270"/>
                </a:cubicBezTo>
                <a:cubicBezTo>
                  <a:pt x="230887" y="12227"/>
                  <a:pt x="231342" y="10446"/>
                  <a:pt x="231850" y="8927"/>
                </a:cubicBezTo>
                <a:cubicBezTo>
                  <a:pt x="232357" y="7408"/>
                  <a:pt x="233022" y="5836"/>
                  <a:pt x="233844" y="4212"/>
                </a:cubicBezTo>
                <a:cubicBezTo>
                  <a:pt x="236397" y="2204"/>
                  <a:pt x="239042" y="981"/>
                  <a:pt x="241781" y="545"/>
                </a:cubicBezTo>
                <a:cubicBezTo>
                  <a:pt x="244519" y="108"/>
                  <a:pt x="247152" y="-66"/>
                  <a:pt x="249681" y="21"/>
                </a:cubicBezTo>
                <a:close/>
              </a:path>
            </a:pathLst>
          </a:custGeom>
          <a:gradFill flip="none" rotWithShape="1">
            <a:gsLst>
              <a:gs pos="50000">
                <a:srgbClr val="016AB5">
                  <a:alpha val="10000"/>
                </a:srgbClr>
              </a:gs>
              <a:gs pos="100000">
                <a:srgbClr val="016AB5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 dirty="0">
              <a:latin typeface="演示新手书" panose="00000500000000000000" pitchFamily="50" charset="-122"/>
              <a:ea typeface="演示新手书" panose="00000500000000000000" pitchFamily="50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728F821F-8DF4-4E90-8408-7D77EB3852D7}"/>
              </a:ext>
            </a:extLst>
          </p:cNvPr>
          <p:cNvGrpSpPr/>
          <p:nvPr/>
        </p:nvGrpSpPr>
        <p:grpSpPr>
          <a:xfrm>
            <a:off x="1858472" y="1867667"/>
            <a:ext cx="1946792" cy="215444"/>
            <a:chOff x="1896572" y="1893067"/>
            <a:chExt cx="1946792" cy="215444"/>
          </a:xfrm>
        </p:grpSpPr>
        <p:sp>
          <p:nvSpPr>
            <p:cNvPr id="13" name="íşľîḍê">
              <a:extLst>
                <a:ext uri="{FF2B5EF4-FFF2-40B4-BE49-F238E27FC236}">
                  <a16:creationId xmlns:a16="http://schemas.microsoft.com/office/drawing/2014/main" xmlns="" id="{9404676B-8602-4CF6-A273-769E5609033B}"/>
                </a:ext>
              </a:extLst>
            </p:cNvPr>
            <p:cNvSpPr/>
            <p:nvPr/>
          </p:nvSpPr>
          <p:spPr>
            <a:xfrm>
              <a:off x="1896572" y="1928122"/>
              <a:ext cx="145572" cy="145334"/>
            </a:xfrm>
            <a:custGeom>
              <a:avLst/>
              <a:gdLst>
                <a:gd name="connsiteX0" fmla="*/ 270835 w 606016"/>
                <a:gd name="connsiteY0" fmla="*/ 554572 h 605028"/>
                <a:gd name="connsiteX1" fmla="*/ 264788 w 606016"/>
                <a:gd name="connsiteY1" fmla="*/ 584846 h 605028"/>
                <a:gd name="connsiteX2" fmla="*/ 341138 w 606016"/>
                <a:gd name="connsiteY2" fmla="*/ 584756 h 605028"/>
                <a:gd name="connsiteX3" fmla="*/ 337709 w 606016"/>
                <a:gd name="connsiteY3" fmla="*/ 567366 h 605028"/>
                <a:gd name="connsiteX4" fmla="*/ 335091 w 606016"/>
                <a:gd name="connsiteY4" fmla="*/ 554572 h 605028"/>
                <a:gd name="connsiteX5" fmla="*/ 408734 w 606016"/>
                <a:gd name="connsiteY5" fmla="*/ 413383 h 605028"/>
                <a:gd name="connsiteX6" fmla="*/ 408644 w 606016"/>
                <a:gd name="connsiteY6" fmla="*/ 413474 h 605028"/>
                <a:gd name="connsiteX7" fmla="*/ 318215 w 606016"/>
                <a:gd name="connsiteY7" fmla="*/ 462849 h 605028"/>
                <a:gd name="connsiteX8" fmla="*/ 318125 w 606016"/>
                <a:gd name="connsiteY8" fmla="*/ 462849 h 605028"/>
                <a:gd name="connsiteX9" fmla="*/ 345560 w 606016"/>
                <a:gd name="connsiteY9" fmla="*/ 524478 h 605028"/>
                <a:gd name="connsiteX10" fmla="*/ 413246 w 606016"/>
                <a:gd name="connsiteY10" fmla="*/ 431494 h 605028"/>
                <a:gd name="connsiteX11" fmla="*/ 197283 w 606016"/>
                <a:gd name="connsiteY11" fmla="*/ 413383 h 605028"/>
                <a:gd name="connsiteX12" fmla="*/ 192770 w 606016"/>
                <a:gd name="connsiteY12" fmla="*/ 431494 h 605028"/>
                <a:gd name="connsiteX13" fmla="*/ 260456 w 606016"/>
                <a:gd name="connsiteY13" fmla="*/ 524478 h 605028"/>
                <a:gd name="connsiteX14" fmla="*/ 287892 w 606016"/>
                <a:gd name="connsiteY14" fmla="*/ 462849 h 605028"/>
                <a:gd name="connsiteX15" fmla="*/ 287801 w 606016"/>
                <a:gd name="connsiteY15" fmla="*/ 462849 h 605028"/>
                <a:gd name="connsiteX16" fmla="*/ 197373 w 606016"/>
                <a:gd name="connsiteY16" fmla="*/ 413474 h 605028"/>
                <a:gd name="connsiteX17" fmla="*/ 197283 w 606016"/>
                <a:gd name="connsiteY17" fmla="*/ 413383 h 605028"/>
                <a:gd name="connsiteX18" fmla="*/ 161635 w 606016"/>
                <a:gd name="connsiteY18" fmla="*/ 231920 h 605028"/>
                <a:gd name="connsiteX19" fmla="*/ 161635 w 606016"/>
                <a:gd name="connsiteY19" fmla="*/ 272285 h 605028"/>
                <a:gd name="connsiteX20" fmla="*/ 201524 w 606016"/>
                <a:gd name="connsiteY20" fmla="*/ 387615 h 605028"/>
                <a:gd name="connsiteX21" fmla="*/ 202607 w 606016"/>
                <a:gd name="connsiteY21" fmla="*/ 388516 h 605028"/>
                <a:gd name="connsiteX22" fmla="*/ 213347 w 606016"/>
                <a:gd name="connsiteY22" fmla="*/ 401130 h 605028"/>
                <a:gd name="connsiteX23" fmla="*/ 213437 w 606016"/>
                <a:gd name="connsiteY23" fmla="*/ 401130 h 605028"/>
                <a:gd name="connsiteX24" fmla="*/ 221018 w 606016"/>
                <a:gd name="connsiteY24" fmla="*/ 408428 h 605028"/>
                <a:gd name="connsiteX25" fmla="*/ 302963 w 606016"/>
                <a:gd name="connsiteY25" fmla="*/ 443657 h 605028"/>
                <a:gd name="connsiteX26" fmla="*/ 384999 w 606016"/>
                <a:gd name="connsiteY26" fmla="*/ 408428 h 605028"/>
                <a:gd name="connsiteX27" fmla="*/ 392579 w 606016"/>
                <a:gd name="connsiteY27" fmla="*/ 401130 h 605028"/>
                <a:gd name="connsiteX28" fmla="*/ 403409 w 606016"/>
                <a:gd name="connsiteY28" fmla="*/ 388516 h 605028"/>
                <a:gd name="connsiteX29" fmla="*/ 404492 w 606016"/>
                <a:gd name="connsiteY29" fmla="*/ 387615 h 605028"/>
                <a:gd name="connsiteX30" fmla="*/ 444382 w 606016"/>
                <a:gd name="connsiteY30" fmla="*/ 272285 h 605028"/>
                <a:gd name="connsiteX31" fmla="*/ 444382 w 606016"/>
                <a:gd name="connsiteY31" fmla="*/ 231920 h 605028"/>
                <a:gd name="connsiteX32" fmla="*/ 399059 w 606016"/>
                <a:gd name="connsiteY32" fmla="*/ 52148 h 605028"/>
                <a:gd name="connsiteX33" fmla="*/ 455500 w 606016"/>
                <a:gd name="connsiteY33" fmla="*/ 105067 h 605028"/>
                <a:gd name="connsiteX34" fmla="*/ 386416 w 606016"/>
                <a:gd name="connsiteY34" fmla="*/ 118409 h 605028"/>
                <a:gd name="connsiteX35" fmla="*/ 206961 w 606016"/>
                <a:gd name="connsiteY35" fmla="*/ 52148 h 605028"/>
                <a:gd name="connsiteX36" fmla="*/ 219600 w 606016"/>
                <a:gd name="connsiteY36" fmla="*/ 118409 h 605028"/>
                <a:gd name="connsiteX37" fmla="*/ 150446 w 606016"/>
                <a:gd name="connsiteY37" fmla="*/ 105067 h 605028"/>
                <a:gd name="connsiteX38" fmla="*/ 206961 w 606016"/>
                <a:gd name="connsiteY38" fmla="*/ 52148 h 605028"/>
                <a:gd name="connsiteX39" fmla="*/ 282928 w 606016"/>
                <a:gd name="connsiteY39" fmla="*/ 0 h 605028"/>
                <a:gd name="connsiteX40" fmla="*/ 322998 w 606016"/>
                <a:gd name="connsiteY40" fmla="*/ 0 h 605028"/>
                <a:gd name="connsiteX41" fmla="*/ 353502 w 606016"/>
                <a:gd name="connsiteY41" fmla="*/ 30454 h 605028"/>
                <a:gd name="connsiteX42" fmla="*/ 353502 w 606016"/>
                <a:gd name="connsiteY42" fmla="*/ 32526 h 605028"/>
                <a:gd name="connsiteX43" fmla="*/ 380306 w 606016"/>
                <a:gd name="connsiteY43" fmla="*/ 42347 h 605028"/>
                <a:gd name="connsiteX44" fmla="*/ 363790 w 606016"/>
                <a:gd name="connsiteY44" fmla="*/ 129205 h 605028"/>
                <a:gd name="connsiteX45" fmla="*/ 366588 w 606016"/>
                <a:gd name="connsiteY45" fmla="*/ 138215 h 605028"/>
                <a:gd name="connsiteX46" fmla="*/ 373718 w 606016"/>
                <a:gd name="connsiteY46" fmla="*/ 141188 h 605028"/>
                <a:gd name="connsiteX47" fmla="*/ 375613 w 606016"/>
                <a:gd name="connsiteY47" fmla="*/ 141008 h 605028"/>
                <a:gd name="connsiteX48" fmla="*/ 466312 w 606016"/>
                <a:gd name="connsiteY48" fmla="*/ 123619 h 605028"/>
                <a:gd name="connsiteX49" fmla="*/ 484813 w 606016"/>
                <a:gd name="connsiteY49" fmla="*/ 201646 h 605028"/>
                <a:gd name="connsiteX50" fmla="*/ 484813 w 606016"/>
                <a:gd name="connsiteY50" fmla="*/ 211738 h 605028"/>
                <a:gd name="connsiteX51" fmla="*/ 494921 w 606016"/>
                <a:gd name="connsiteY51" fmla="*/ 211738 h 605028"/>
                <a:gd name="connsiteX52" fmla="*/ 505029 w 606016"/>
                <a:gd name="connsiteY52" fmla="*/ 221829 h 605028"/>
                <a:gd name="connsiteX53" fmla="*/ 494921 w 606016"/>
                <a:gd name="connsiteY53" fmla="*/ 231920 h 605028"/>
                <a:gd name="connsiteX54" fmla="*/ 474705 w 606016"/>
                <a:gd name="connsiteY54" fmla="*/ 231920 h 605028"/>
                <a:gd name="connsiteX55" fmla="*/ 464597 w 606016"/>
                <a:gd name="connsiteY55" fmla="*/ 231920 h 605028"/>
                <a:gd name="connsiteX56" fmla="*/ 464597 w 606016"/>
                <a:gd name="connsiteY56" fmla="*/ 272285 h 605028"/>
                <a:gd name="connsiteX57" fmla="*/ 424618 w 606016"/>
                <a:gd name="connsiteY57" fmla="*/ 393741 h 605028"/>
                <a:gd name="connsiteX58" fmla="*/ 434003 w 606016"/>
                <a:gd name="connsiteY58" fmla="*/ 431133 h 605028"/>
                <a:gd name="connsiteX59" fmla="*/ 432379 w 606016"/>
                <a:gd name="connsiteY59" fmla="*/ 439513 h 605028"/>
                <a:gd name="connsiteX60" fmla="*/ 427866 w 606016"/>
                <a:gd name="connsiteY60" fmla="*/ 445640 h 605028"/>
                <a:gd name="connsiteX61" fmla="*/ 575964 w 606016"/>
                <a:gd name="connsiteY61" fmla="*/ 502133 h 605028"/>
                <a:gd name="connsiteX62" fmla="*/ 606016 w 606016"/>
                <a:gd name="connsiteY62" fmla="*/ 551779 h 605028"/>
                <a:gd name="connsiteX63" fmla="*/ 606016 w 606016"/>
                <a:gd name="connsiteY63" fmla="*/ 594937 h 605028"/>
                <a:gd name="connsiteX64" fmla="*/ 595908 w 606016"/>
                <a:gd name="connsiteY64" fmla="*/ 605028 h 605028"/>
                <a:gd name="connsiteX65" fmla="*/ 349712 w 606016"/>
                <a:gd name="connsiteY65" fmla="*/ 605028 h 605028"/>
                <a:gd name="connsiteX66" fmla="*/ 349260 w 606016"/>
                <a:gd name="connsiteY66" fmla="*/ 604938 h 605028"/>
                <a:gd name="connsiteX67" fmla="*/ 256305 w 606016"/>
                <a:gd name="connsiteY67" fmla="*/ 605028 h 605028"/>
                <a:gd name="connsiteX68" fmla="*/ 252514 w 606016"/>
                <a:gd name="connsiteY68" fmla="*/ 605028 h 605028"/>
                <a:gd name="connsiteX69" fmla="*/ 10108 w 606016"/>
                <a:gd name="connsiteY69" fmla="*/ 605028 h 605028"/>
                <a:gd name="connsiteX70" fmla="*/ 0 w 606016"/>
                <a:gd name="connsiteY70" fmla="*/ 594937 h 605028"/>
                <a:gd name="connsiteX71" fmla="*/ 0 w 606016"/>
                <a:gd name="connsiteY71" fmla="*/ 551779 h 605028"/>
                <a:gd name="connsiteX72" fmla="*/ 30052 w 606016"/>
                <a:gd name="connsiteY72" fmla="*/ 502133 h 605028"/>
                <a:gd name="connsiteX73" fmla="*/ 178150 w 606016"/>
                <a:gd name="connsiteY73" fmla="*/ 445640 h 605028"/>
                <a:gd name="connsiteX74" fmla="*/ 173638 w 606016"/>
                <a:gd name="connsiteY74" fmla="*/ 439513 h 605028"/>
                <a:gd name="connsiteX75" fmla="*/ 172013 w 606016"/>
                <a:gd name="connsiteY75" fmla="*/ 431133 h 605028"/>
                <a:gd name="connsiteX76" fmla="*/ 181399 w 606016"/>
                <a:gd name="connsiteY76" fmla="*/ 393741 h 605028"/>
                <a:gd name="connsiteX77" fmla="*/ 141419 w 606016"/>
                <a:gd name="connsiteY77" fmla="*/ 272285 h 605028"/>
                <a:gd name="connsiteX78" fmla="*/ 141419 w 606016"/>
                <a:gd name="connsiteY78" fmla="*/ 231920 h 605028"/>
                <a:gd name="connsiteX79" fmla="*/ 131311 w 606016"/>
                <a:gd name="connsiteY79" fmla="*/ 231920 h 605028"/>
                <a:gd name="connsiteX80" fmla="*/ 111095 w 606016"/>
                <a:gd name="connsiteY80" fmla="*/ 231920 h 605028"/>
                <a:gd name="connsiteX81" fmla="*/ 100987 w 606016"/>
                <a:gd name="connsiteY81" fmla="*/ 221829 h 605028"/>
                <a:gd name="connsiteX82" fmla="*/ 111095 w 606016"/>
                <a:gd name="connsiteY82" fmla="*/ 211738 h 605028"/>
                <a:gd name="connsiteX83" fmla="*/ 121203 w 606016"/>
                <a:gd name="connsiteY83" fmla="*/ 211738 h 605028"/>
                <a:gd name="connsiteX84" fmla="*/ 121203 w 606016"/>
                <a:gd name="connsiteY84" fmla="*/ 201646 h 605028"/>
                <a:gd name="connsiteX85" fmla="*/ 139704 w 606016"/>
                <a:gd name="connsiteY85" fmla="*/ 123619 h 605028"/>
                <a:gd name="connsiteX86" fmla="*/ 230404 w 606016"/>
                <a:gd name="connsiteY86" fmla="*/ 141008 h 605028"/>
                <a:gd name="connsiteX87" fmla="*/ 232299 w 606016"/>
                <a:gd name="connsiteY87" fmla="*/ 141188 h 605028"/>
                <a:gd name="connsiteX88" fmla="*/ 239428 w 606016"/>
                <a:gd name="connsiteY88" fmla="*/ 138215 h 605028"/>
                <a:gd name="connsiteX89" fmla="*/ 242226 w 606016"/>
                <a:gd name="connsiteY89" fmla="*/ 129205 h 605028"/>
                <a:gd name="connsiteX90" fmla="*/ 225620 w 606016"/>
                <a:gd name="connsiteY90" fmla="*/ 42347 h 605028"/>
                <a:gd name="connsiteX91" fmla="*/ 252514 w 606016"/>
                <a:gd name="connsiteY91" fmla="*/ 32526 h 605028"/>
                <a:gd name="connsiteX92" fmla="*/ 252514 w 606016"/>
                <a:gd name="connsiteY92" fmla="*/ 30454 h 605028"/>
                <a:gd name="connsiteX93" fmla="*/ 282928 w 606016"/>
                <a:gd name="connsiteY93" fmla="*/ 0 h 605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606016" h="605028">
                  <a:moveTo>
                    <a:pt x="270835" y="554572"/>
                  </a:moveTo>
                  <a:lnTo>
                    <a:pt x="264788" y="584846"/>
                  </a:lnTo>
                  <a:lnTo>
                    <a:pt x="341138" y="584756"/>
                  </a:lnTo>
                  <a:lnTo>
                    <a:pt x="337709" y="567366"/>
                  </a:lnTo>
                  <a:lnTo>
                    <a:pt x="335091" y="554572"/>
                  </a:lnTo>
                  <a:close/>
                  <a:moveTo>
                    <a:pt x="408734" y="413383"/>
                  </a:moveTo>
                  <a:cubicBezTo>
                    <a:pt x="408734" y="413383"/>
                    <a:pt x="408644" y="413383"/>
                    <a:pt x="408644" y="413474"/>
                  </a:cubicBezTo>
                  <a:cubicBezTo>
                    <a:pt x="384277" y="439963"/>
                    <a:pt x="353141" y="458614"/>
                    <a:pt x="318215" y="462849"/>
                  </a:cubicBezTo>
                  <a:cubicBezTo>
                    <a:pt x="318125" y="462849"/>
                    <a:pt x="318125" y="462849"/>
                    <a:pt x="318125" y="462849"/>
                  </a:cubicBezTo>
                  <a:lnTo>
                    <a:pt x="345560" y="524478"/>
                  </a:lnTo>
                  <a:lnTo>
                    <a:pt x="413246" y="431494"/>
                  </a:lnTo>
                  <a:close/>
                  <a:moveTo>
                    <a:pt x="197283" y="413383"/>
                  </a:moveTo>
                  <a:lnTo>
                    <a:pt x="192770" y="431494"/>
                  </a:lnTo>
                  <a:lnTo>
                    <a:pt x="260456" y="524478"/>
                  </a:lnTo>
                  <a:lnTo>
                    <a:pt x="287892" y="462849"/>
                  </a:lnTo>
                  <a:cubicBezTo>
                    <a:pt x="287892" y="462849"/>
                    <a:pt x="287892" y="462849"/>
                    <a:pt x="287801" y="462849"/>
                  </a:cubicBezTo>
                  <a:cubicBezTo>
                    <a:pt x="252785" y="458614"/>
                    <a:pt x="221740" y="439963"/>
                    <a:pt x="197373" y="413474"/>
                  </a:cubicBezTo>
                  <a:cubicBezTo>
                    <a:pt x="197373" y="413383"/>
                    <a:pt x="197283" y="413383"/>
                    <a:pt x="197283" y="413383"/>
                  </a:cubicBezTo>
                  <a:close/>
                  <a:moveTo>
                    <a:pt x="161635" y="231920"/>
                  </a:moveTo>
                  <a:lnTo>
                    <a:pt x="161635" y="272285"/>
                  </a:lnTo>
                  <a:cubicBezTo>
                    <a:pt x="161635" y="317696"/>
                    <a:pt x="177699" y="357611"/>
                    <a:pt x="201524" y="387615"/>
                  </a:cubicBezTo>
                  <a:cubicBezTo>
                    <a:pt x="201885" y="387885"/>
                    <a:pt x="202336" y="388155"/>
                    <a:pt x="202607" y="388516"/>
                  </a:cubicBezTo>
                  <a:cubicBezTo>
                    <a:pt x="206037" y="392931"/>
                    <a:pt x="209647" y="397165"/>
                    <a:pt x="213347" y="401130"/>
                  </a:cubicBezTo>
                  <a:lnTo>
                    <a:pt x="213437" y="401130"/>
                  </a:lnTo>
                  <a:cubicBezTo>
                    <a:pt x="215874" y="403743"/>
                    <a:pt x="218491" y="406085"/>
                    <a:pt x="221018" y="408428"/>
                  </a:cubicBezTo>
                  <a:cubicBezTo>
                    <a:pt x="245656" y="430683"/>
                    <a:pt x="274986" y="443657"/>
                    <a:pt x="302963" y="443657"/>
                  </a:cubicBezTo>
                  <a:cubicBezTo>
                    <a:pt x="331030" y="443657"/>
                    <a:pt x="360361" y="430683"/>
                    <a:pt x="384999" y="408428"/>
                  </a:cubicBezTo>
                  <a:cubicBezTo>
                    <a:pt x="387526" y="406085"/>
                    <a:pt x="390143" y="403743"/>
                    <a:pt x="392579" y="401130"/>
                  </a:cubicBezTo>
                  <a:cubicBezTo>
                    <a:pt x="396280" y="397165"/>
                    <a:pt x="399890" y="392931"/>
                    <a:pt x="403409" y="388516"/>
                  </a:cubicBezTo>
                  <a:cubicBezTo>
                    <a:pt x="403680" y="388155"/>
                    <a:pt x="404131" y="387885"/>
                    <a:pt x="404492" y="387615"/>
                  </a:cubicBezTo>
                  <a:cubicBezTo>
                    <a:pt x="428318" y="357611"/>
                    <a:pt x="444382" y="317696"/>
                    <a:pt x="444382" y="272285"/>
                  </a:cubicBezTo>
                  <a:lnTo>
                    <a:pt x="444382" y="231920"/>
                  </a:lnTo>
                  <a:close/>
                  <a:moveTo>
                    <a:pt x="399059" y="52148"/>
                  </a:moveTo>
                  <a:cubicBezTo>
                    <a:pt x="421997" y="65761"/>
                    <a:pt x="441142" y="83791"/>
                    <a:pt x="455500" y="105067"/>
                  </a:cubicBezTo>
                  <a:lnTo>
                    <a:pt x="386416" y="118409"/>
                  </a:lnTo>
                  <a:close/>
                  <a:moveTo>
                    <a:pt x="206961" y="52148"/>
                  </a:moveTo>
                  <a:lnTo>
                    <a:pt x="219600" y="118409"/>
                  </a:lnTo>
                  <a:lnTo>
                    <a:pt x="150446" y="105067"/>
                  </a:lnTo>
                  <a:cubicBezTo>
                    <a:pt x="164801" y="83791"/>
                    <a:pt x="184030" y="65761"/>
                    <a:pt x="206961" y="52148"/>
                  </a:cubicBezTo>
                  <a:close/>
                  <a:moveTo>
                    <a:pt x="282928" y="0"/>
                  </a:moveTo>
                  <a:lnTo>
                    <a:pt x="322998" y="0"/>
                  </a:lnTo>
                  <a:cubicBezTo>
                    <a:pt x="339875" y="0"/>
                    <a:pt x="353502" y="13605"/>
                    <a:pt x="353502" y="30454"/>
                  </a:cubicBezTo>
                  <a:lnTo>
                    <a:pt x="353502" y="32526"/>
                  </a:lnTo>
                  <a:cubicBezTo>
                    <a:pt x="362888" y="35229"/>
                    <a:pt x="371822" y="38563"/>
                    <a:pt x="380306" y="42347"/>
                  </a:cubicBezTo>
                  <a:lnTo>
                    <a:pt x="363790" y="129205"/>
                  </a:lnTo>
                  <a:cubicBezTo>
                    <a:pt x="363159" y="132449"/>
                    <a:pt x="364242" y="135873"/>
                    <a:pt x="366588" y="138215"/>
                  </a:cubicBezTo>
                  <a:cubicBezTo>
                    <a:pt x="368483" y="140107"/>
                    <a:pt x="371010" y="141188"/>
                    <a:pt x="373718" y="141188"/>
                  </a:cubicBezTo>
                  <a:cubicBezTo>
                    <a:pt x="374349" y="141188"/>
                    <a:pt x="374981" y="141098"/>
                    <a:pt x="375613" y="141008"/>
                  </a:cubicBezTo>
                  <a:lnTo>
                    <a:pt x="466312" y="123619"/>
                  </a:lnTo>
                  <a:cubicBezTo>
                    <a:pt x="478135" y="147135"/>
                    <a:pt x="484813" y="173535"/>
                    <a:pt x="484813" y="201646"/>
                  </a:cubicBezTo>
                  <a:lnTo>
                    <a:pt x="484813" y="211738"/>
                  </a:lnTo>
                  <a:lnTo>
                    <a:pt x="494921" y="211738"/>
                  </a:lnTo>
                  <a:cubicBezTo>
                    <a:pt x="500516" y="211738"/>
                    <a:pt x="505029" y="216243"/>
                    <a:pt x="505029" y="221829"/>
                  </a:cubicBezTo>
                  <a:cubicBezTo>
                    <a:pt x="505029" y="227415"/>
                    <a:pt x="500516" y="231920"/>
                    <a:pt x="494921" y="231920"/>
                  </a:cubicBezTo>
                  <a:lnTo>
                    <a:pt x="474705" y="231920"/>
                  </a:lnTo>
                  <a:lnTo>
                    <a:pt x="464597" y="231920"/>
                  </a:lnTo>
                  <a:lnTo>
                    <a:pt x="464597" y="272285"/>
                  </a:lnTo>
                  <a:cubicBezTo>
                    <a:pt x="464597" y="314182"/>
                    <a:pt x="449707" y="358332"/>
                    <a:pt x="424618" y="393741"/>
                  </a:cubicBezTo>
                  <a:lnTo>
                    <a:pt x="434003" y="431133"/>
                  </a:lnTo>
                  <a:cubicBezTo>
                    <a:pt x="434725" y="434017"/>
                    <a:pt x="434094" y="437080"/>
                    <a:pt x="432379" y="439513"/>
                  </a:cubicBezTo>
                  <a:lnTo>
                    <a:pt x="427866" y="445640"/>
                  </a:lnTo>
                  <a:cubicBezTo>
                    <a:pt x="469020" y="452667"/>
                    <a:pt x="515407" y="470327"/>
                    <a:pt x="575964" y="502133"/>
                  </a:cubicBezTo>
                  <a:cubicBezTo>
                    <a:pt x="594464" y="511864"/>
                    <a:pt x="606016" y="530875"/>
                    <a:pt x="606016" y="551779"/>
                  </a:cubicBezTo>
                  <a:lnTo>
                    <a:pt x="606016" y="594937"/>
                  </a:lnTo>
                  <a:cubicBezTo>
                    <a:pt x="606016" y="600523"/>
                    <a:pt x="601504" y="605028"/>
                    <a:pt x="595908" y="605028"/>
                  </a:cubicBezTo>
                  <a:lnTo>
                    <a:pt x="349712" y="605028"/>
                  </a:lnTo>
                  <a:cubicBezTo>
                    <a:pt x="349531" y="605028"/>
                    <a:pt x="349441" y="604938"/>
                    <a:pt x="349260" y="604938"/>
                  </a:cubicBezTo>
                  <a:lnTo>
                    <a:pt x="256305" y="605028"/>
                  </a:lnTo>
                  <a:lnTo>
                    <a:pt x="252514" y="605028"/>
                  </a:lnTo>
                  <a:lnTo>
                    <a:pt x="10108" y="605028"/>
                  </a:lnTo>
                  <a:cubicBezTo>
                    <a:pt x="4512" y="605028"/>
                    <a:pt x="0" y="600523"/>
                    <a:pt x="0" y="594937"/>
                  </a:cubicBezTo>
                  <a:lnTo>
                    <a:pt x="0" y="551779"/>
                  </a:lnTo>
                  <a:cubicBezTo>
                    <a:pt x="0" y="530875"/>
                    <a:pt x="11461" y="511864"/>
                    <a:pt x="30052" y="502133"/>
                  </a:cubicBezTo>
                  <a:cubicBezTo>
                    <a:pt x="90609" y="470327"/>
                    <a:pt x="136996" y="452667"/>
                    <a:pt x="178150" y="445640"/>
                  </a:cubicBezTo>
                  <a:lnTo>
                    <a:pt x="173638" y="439513"/>
                  </a:lnTo>
                  <a:cubicBezTo>
                    <a:pt x="171923" y="437080"/>
                    <a:pt x="171291" y="434017"/>
                    <a:pt x="172013" y="431133"/>
                  </a:cubicBezTo>
                  <a:lnTo>
                    <a:pt x="181399" y="393741"/>
                  </a:lnTo>
                  <a:cubicBezTo>
                    <a:pt x="156220" y="358332"/>
                    <a:pt x="141419" y="314182"/>
                    <a:pt x="141419" y="272285"/>
                  </a:cubicBezTo>
                  <a:lnTo>
                    <a:pt x="141419" y="231920"/>
                  </a:lnTo>
                  <a:lnTo>
                    <a:pt x="131311" y="231920"/>
                  </a:lnTo>
                  <a:lnTo>
                    <a:pt x="111095" y="231920"/>
                  </a:lnTo>
                  <a:cubicBezTo>
                    <a:pt x="105500" y="231920"/>
                    <a:pt x="100987" y="227415"/>
                    <a:pt x="100987" y="221829"/>
                  </a:cubicBezTo>
                  <a:cubicBezTo>
                    <a:pt x="100987" y="216243"/>
                    <a:pt x="105500" y="211738"/>
                    <a:pt x="111095" y="211738"/>
                  </a:cubicBezTo>
                  <a:lnTo>
                    <a:pt x="121203" y="211738"/>
                  </a:lnTo>
                  <a:lnTo>
                    <a:pt x="121203" y="201646"/>
                  </a:lnTo>
                  <a:cubicBezTo>
                    <a:pt x="121203" y="173535"/>
                    <a:pt x="127791" y="147135"/>
                    <a:pt x="139704" y="123619"/>
                  </a:cubicBezTo>
                  <a:lnTo>
                    <a:pt x="230404" y="141008"/>
                  </a:lnTo>
                  <a:cubicBezTo>
                    <a:pt x="231035" y="141098"/>
                    <a:pt x="231667" y="141188"/>
                    <a:pt x="232299" y="141188"/>
                  </a:cubicBezTo>
                  <a:cubicBezTo>
                    <a:pt x="234916" y="141188"/>
                    <a:pt x="237533" y="140107"/>
                    <a:pt x="239428" y="138215"/>
                  </a:cubicBezTo>
                  <a:cubicBezTo>
                    <a:pt x="241775" y="135873"/>
                    <a:pt x="242858" y="132449"/>
                    <a:pt x="242226" y="129205"/>
                  </a:cubicBezTo>
                  <a:lnTo>
                    <a:pt x="225620" y="42347"/>
                  </a:lnTo>
                  <a:cubicBezTo>
                    <a:pt x="234194" y="38563"/>
                    <a:pt x="243129" y="35229"/>
                    <a:pt x="252514" y="32526"/>
                  </a:cubicBezTo>
                  <a:lnTo>
                    <a:pt x="252514" y="30454"/>
                  </a:lnTo>
                  <a:cubicBezTo>
                    <a:pt x="252514" y="13605"/>
                    <a:pt x="266142" y="0"/>
                    <a:pt x="282928" y="0"/>
                  </a:cubicBezTo>
                  <a:close/>
                </a:path>
              </a:pathLst>
            </a:custGeom>
            <a:solidFill>
              <a:srgbClr val="016AB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9ED63D66-EDE2-41BC-8629-EBB9D90384B5}"/>
                </a:ext>
              </a:extLst>
            </p:cNvPr>
            <p:cNvSpPr/>
            <p:nvPr/>
          </p:nvSpPr>
          <p:spPr>
            <a:xfrm>
              <a:off x="2227537" y="1893067"/>
              <a:ext cx="1615827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lvl="0" algn="just">
                <a:defRPr/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全球知名工程承包商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3D9587A1-1D5D-44C4-A8AC-772873B33400}"/>
              </a:ext>
            </a:extLst>
          </p:cNvPr>
          <p:cNvGrpSpPr/>
          <p:nvPr/>
        </p:nvGrpSpPr>
        <p:grpSpPr>
          <a:xfrm>
            <a:off x="1858472" y="2219457"/>
            <a:ext cx="2126328" cy="215444"/>
            <a:chOff x="1896572" y="2213107"/>
            <a:chExt cx="2126328" cy="215444"/>
          </a:xfrm>
        </p:grpSpPr>
        <p:sp>
          <p:nvSpPr>
            <p:cNvPr id="16" name="ïš1îḑê">
              <a:extLst>
                <a:ext uri="{FF2B5EF4-FFF2-40B4-BE49-F238E27FC236}">
                  <a16:creationId xmlns:a16="http://schemas.microsoft.com/office/drawing/2014/main" xmlns="" id="{C0EBBF6F-8282-49D8-A1CF-F4B08BEF4F37}"/>
                </a:ext>
              </a:extLst>
            </p:cNvPr>
            <p:cNvSpPr/>
            <p:nvPr/>
          </p:nvSpPr>
          <p:spPr>
            <a:xfrm>
              <a:off x="1896572" y="2248509"/>
              <a:ext cx="145572" cy="144640"/>
            </a:xfrm>
            <a:custGeom>
              <a:avLst/>
              <a:gdLst>
                <a:gd name="connsiteX0" fmla="*/ 278165 w 597103"/>
                <a:gd name="connsiteY0" fmla="*/ 429549 h 593280"/>
                <a:gd name="connsiteX1" fmla="*/ 262276 w 597103"/>
                <a:gd name="connsiteY1" fmla="*/ 445410 h 593280"/>
                <a:gd name="connsiteX2" fmla="*/ 262276 w 597103"/>
                <a:gd name="connsiteY2" fmla="*/ 537605 h 593280"/>
                <a:gd name="connsiteX3" fmla="*/ 278165 w 597103"/>
                <a:gd name="connsiteY3" fmla="*/ 552475 h 593280"/>
                <a:gd name="connsiteX4" fmla="*/ 311929 w 597103"/>
                <a:gd name="connsiteY4" fmla="*/ 552475 h 593280"/>
                <a:gd name="connsiteX5" fmla="*/ 327819 w 597103"/>
                <a:gd name="connsiteY5" fmla="*/ 537605 h 593280"/>
                <a:gd name="connsiteX6" fmla="*/ 327819 w 597103"/>
                <a:gd name="connsiteY6" fmla="*/ 444419 h 593280"/>
                <a:gd name="connsiteX7" fmla="*/ 311929 w 597103"/>
                <a:gd name="connsiteY7" fmla="*/ 429549 h 593280"/>
                <a:gd name="connsiteX8" fmla="*/ 295047 w 597103"/>
                <a:gd name="connsiteY8" fmla="*/ 380973 h 593280"/>
                <a:gd name="connsiteX9" fmla="*/ 512530 w 597103"/>
                <a:gd name="connsiteY9" fmla="*/ 593120 h 593280"/>
                <a:gd name="connsiteX10" fmla="*/ 77564 w 597103"/>
                <a:gd name="connsiteY10" fmla="*/ 593120 h 593280"/>
                <a:gd name="connsiteX11" fmla="*/ 295047 w 597103"/>
                <a:gd name="connsiteY11" fmla="*/ 380973 h 593280"/>
                <a:gd name="connsiteX12" fmla="*/ 480872 w 597103"/>
                <a:gd name="connsiteY12" fmla="*/ 258870 h 593280"/>
                <a:gd name="connsiteX13" fmla="*/ 465971 w 597103"/>
                <a:gd name="connsiteY13" fmla="*/ 273747 h 593280"/>
                <a:gd name="connsiteX14" fmla="*/ 465971 w 597103"/>
                <a:gd name="connsiteY14" fmla="*/ 310445 h 593280"/>
                <a:gd name="connsiteX15" fmla="*/ 480872 w 597103"/>
                <a:gd name="connsiteY15" fmla="*/ 325323 h 593280"/>
                <a:gd name="connsiteX16" fmla="*/ 517629 w 597103"/>
                <a:gd name="connsiteY16" fmla="*/ 325323 h 593280"/>
                <a:gd name="connsiteX17" fmla="*/ 532531 w 597103"/>
                <a:gd name="connsiteY17" fmla="*/ 310445 h 593280"/>
                <a:gd name="connsiteX18" fmla="*/ 532531 w 597103"/>
                <a:gd name="connsiteY18" fmla="*/ 273747 h 593280"/>
                <a:gd name="connsiteX19" fmla="*/ 517629 w 597103"/>
                <a:gd name="connsiteY19" fmla="*/ 258870 h 593280"/>
                <a:gd name="connsiteX20" fmla="*/ 288138 w 597103"/>
                <a:gd name="connsiteY20" fmla="*/ 155766 h 593280"/>
                <a:gd name="connsiteX21" fmla="*/ 330858 w 597103"/>
                <a:gd name="connsiteY21" fmla="*/ 197419 h 593280"/>
                <a:gd name="connsiteX22" fmla="*/ 322911 w 597103"/>
                <a:gd name="connsiteY22" fmla="*/ 221221 h 593280"/>
                <a:gd name="connsiteX23" fmla="*/ 358676 w 597103"/>
                <a:gd name="connsiteY23" fmla="*/ 263866 h 593280"/>
                <a:gd name="connsiteX24" fmla="*/ 358676 w 597103"/>
                <a:gd name="connsiteY24" fmla="*/ 343205 h 593280"/>
                <a:gd name="connsiteX25" fmla="*/ 296086 w 597103"/>
                <a:gd name="connsiteY25" fmla="*/ 335271 h 593280"/>
                <a:gd name="connsiteX26" fmla="*/ 216607 w 597103"/>
                <a:gd name="connsiteY26" fmla="*/ 348164 h 593280"/>
                <a:gd name="connsiteX27" fmla="*/ 216607 w 597103"/>
                <a:gd name="connsiteY27" fmla="*/ 263866 h 593280"/>
                <a:gd name="connsiteX28" fmla="*/ 253366 w 597103"/>
                <a:gd name="connsiteY28" fmla="*/ 221221 h 593280"/>
                <a:gd name="connsiteX29" fmla="*/ 246412 w 597103"/>
                <a:gd name="connsiteY29" fmla="*/ 197419 h 593280"/>
                <a:gd name="connsiteX30" fmla="*/ 288138 w 597103"/>
                <a:gd name="connsiteY30" fmla="*/ 155766 h 593280"/>
                <a:gd name="connsiteX31" fmla="*/ 480872 w 597103"/>
                <a:gd name="connsiteY31" fmla="*/ 146791 h 593280"/>
                <a:gd name="connsiteX32" fmla="*/ 465971 w 597103"/>
                <a:gd name="connsiteY32" fmla="*/ 162661 h 593280"/>
                <a:gd name="connsiteX33" fmla="*/ 465971 w 597103"/>
                <a:gd name="connsiteY33" fmla="*/ 198367 h 593280"/>
                <a:gd name="connsiteX34" fmla="*/ 480872 w 597103"/>
                <a:gd name="connsiteY34" fmla="*/ 214237 h 593280"/>
                <a:gd name="connsiteX35" fmla="*/ 517629 w 597103"/>
                <a:gd name="connsiteY35" fmla="*/ 214237 h 593280"/>
                <a:gd name="connsiteX36" fmla="*/ 532531 w 597103"/>
                <a:gd name="connsiteY36" fmla="*/ 198367 h 593280"/>
                <a:gd name="connsiteX37" fmla="*/ 532531 w 597103"/>
                <a:gd name="connsiteY37" fmla="*/ 162661 h 593280"/>
                <a:gd name="connsiteX38" fmla="*/ 517629 w 597103"/>
                <a:gd name="connsiteY38" fmla="*/ 146791 h 593280"/>
                <a:gd name="connsiteX39" fmla="*/ 452063 w 597103"/>
                <a:gd name="connsiteY39" fmla="*/ 65460 h 593280"/>
                <a:gd name="connsiteX40" fmla="*/ 547432 w 597103"/>
                <a:gd name="connsiteY40" fmla="*/ 65460 h 593280"/>
                <a:gd name="connsiteX41" fmla="*/ 597103 w 597103"/>
                <a:gd name="connsiteY41" fmla="*/ 115052 h 593280"/>
                <a:gd name="connsiteX42" fmla="*/ 597103 w 597103"/>
                <a:gd name="connsiteY42" fmla="*/ 579235 h 593280"/>
                <a:gd name="connsiteX43" fmla="*/ 582202 w 597103"/>
                <a:gd name="connsiteY43" fmla="*/ 593121 h 593280"/>
                <a:gd name="connsiteX44" fmla="*/ 553392 w 597103"/>
                <a:gd name="connsiteY44" fmla="*/ 593121 h 593280"/>
                <a:gd name="connsiteX45" fmla="*/ 553392 w 597103"/>
                <a:gd name="connsiteY45" fmla="*/ 585186 h 593280"/>
                <a:gd name="connsiteX46" fmla="*/ 511669 w 597103"/>
                <a:gd name="connsiteY46" fmla="*/ 451287 h 593280"/>
                <a:gd name="connsiteX47" fmla="*/ 400405 w 597103"/>
                <a:gd name="connsiteY47" fmla="*/ 357062 h 593280"/>
                <a:gd name="connsiteX48" fmla="*/ 400405 w 597103"/>
                <a:gd name="connsiteY48" fmla="*/ 117036 h 593280"/>
                <a:gd name="connsiteX49" fmla="*/ 452063 w 597103"/>
                <a:gd name="connsiteY49" fmla="*/ 65460 h 593280"/>
                <a:gd name="connsiteX50" fmla="*/ 81490 w 597103"/>
                <a:gd name="connsiteY50" fmla="*/ 0 h 593280"/>
                <a:gd name="connsiteX51" fmla="*/ 150060 w 597103"/>
                <a:gd name="connsiteY51" fmla="*/ 0 h 593280"/>
                <a:gd name="connsiteX52" fmla="*/ 151054 w 597103"/>
                <a:gd name="connsiteY52" fmla="*/ 0 h 593280"/>
                <a:gd name="connsiteX53" fmla="*/ 168942 w 597103"/>
                <a:gd name="connsiteY53" fmla="*/ 17858 h 593280"/>
                <a:gd name="connsiteX54" fmla="*/ 190805 w 597103"/>
                <a:gd name="connsiteY54" fmla="*/ 358151 h 593280"/>
                <a:gd name="connsiteX55" fmla="*/ 113291 w 597103"/>
                <a:gd name="connsiteY55" fmla="*/ 413709 h 593280"/>
                <a:gd name="connsiteX56" fmla="*/ 40745 w 597103"/>
                <a:gd name="connsiteY56" fmla="*/ 585343 h 593280"/>
                <a:gd name="connsiteX57" fmla="*/ 40745 w 597103"/>
                <a:gd name="connsiteY57" fmla="*/ 593280 h 593280"/>
                <a:gd name="connsiteX58" fmla="*/ 38757 w 597103"/>
                <a:gd name="connsiteY58" fmla="*/ 593280 h 593280"/>
                <a:gd name="connsiteX59" fmla="*/ 25838 w 597103"/>
                <a:gd name="connsiteY59" fmla="*/ 593280 h 593280"/>
                <a:gd name="connsiteX60" fmla="*/ 13913 w 597103"/>
                <a:gd name="connsiteY60" fmla="*/ 593280 h 593280"/>
                <a:gd name="connsiteX61" fmla="*/ 0 w 597103"/>
                <a:gd name="connsiteY61" fmla="*/ 579391 h 593280"/>
                <a:gd name="connsiteX62" fmla="*/ 0 w 597103"/>
                <a:gd name="connsiteY62" fmla="*/ 427598 h 593280"/>
                <a:gd name="connsiteX63" fmla="*/ 13913 w 597103"/>
                <a:gd name="connsiteY63" fmla="*/ 412717 h 593280"/>
                <a:gd name="connsiteX64" fmla="*/ 37763 w 597103"/>
                <a:gd name="connsiteY64" fmla="*/ 412717 h 593280"/>
                <a:gd name="connsiteX65" fmla="*/ 63602 w 597103"/>
                <a:gd name="connsiteY65" fmla="*/ 17858 h 593280"/>
                <a:gd name="connsiteX66" fmla="*/ 81490 w 597103"/>
                <a:gd name="connsiteY66" fmla="*/ 0 h 59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597103" h="593280">
                  <a:moveTo>
                    <a:pt x="278165" y="429549"/>
                  </a:moveTo>
                  <a:cubicBezTo>
                    <a:pt x="269227" y="429549"/>
                    <a:pt x="262276" y="436488"/>
                    <a:pt x="262276" y="445410"/>
                  </a:cubicBezTo>
                  <a:lnTo>
                    <a:pt x="262276" y="537605"/>
                  </a:lnTo>
                  <a:cubicBezTo>
                    <a:pt x="262276" y="545536"/>
                    <a:pt x="269227" y="552475"/>
                    <a:pt x="278165" y="552475"/>
                  </a:cubicBezTo>
                  <a:lnTo>
                    <a:pt x="311929" y="552475"/>
                  </a:lnTo>
                  <a:cubicBezTo>
                    <a:pt x="319874" y="552475"/>
                    <a:pt x="327819" y="545536"/>
                    <a:pt x="327819" y="537605"/>
                  </a:cubicBezTo>
                  <a:lnTo>
                    <a:pt x="327819" y="444419"/>
                  </a:lnTo>
                  <a:cubicBezTo>
                    <a:pt x="327819" y="436488"/>
                    <a:pt x="320867" y="429549"/>
                    <a:pt x="311929" y="429549"/>
                  </a:cubicBezTo>
                  <a:close/>
                  <a:moveTo>
                    <a:pt x="295047" y="380973"/>
                  </a:moveTo>
                  <a:cubicBezTo>
                    <a:pt x="413223" y="380973"/>
                    <a:pt x="509551" y="475150"/>
                    <a:pt x="512530" y="593120"/>
                  </a:cubicBezTo>
                  <a:lnTo>
                    <a:pt x="77564" y="593120"/>
                  </a:lnTo>
                  <a:cubicBezTo>
                    <a:pt x="79550" y="475150"/>
                    <a:pt x="175878" y="380973"/>
                    <a:pt x="295047" y="380973"/>
                  </a:cubicBezTo>
                  <a:close/>
                  <a:moveTo>
                    <a:pt x="480872" y="258870"/>
                  </a:moveTo>
                  <a:cubicBezTo>
                    <a:pt x="472925" y="258870"/>
                    <a:pt x="465971" y="265812"/>
                    <a:pt x="465971" y="273747"/>
                  </a:cubicBezTo>
                  <a:lnTo>
                    <a:pt x="465971" y="310445"/>
                  </a:lnTo>
                  <a:cubicBezTo>
                    <a:pt x="465971" y="318380"/>
                    <a:pt x="472925" y="325323"/>
                    <a:pt x="480872" y="325323"/>
                  </a:cubicBezTo>
                  <a:lnTo>
                    <a:pt x="517629" y="325323"/>
                  </a:lnTo>
                  <a:cubicBezTo>
                    <a:pt x="525577" y="325323"/>
                    <a:pt x="532531" y="318380"/>
                    <a:pt x="532531" y="310445"/>
                  </a:cubicBezTo>
                  <a:lnTo>
                    <a:pt x="532531" y="273747"/>
                  </a:lnTo>
                  <a:cubicBezTo>
                    <a:pt x="532531" y="265812"/>
                    <a:pt x="525577" y="258870"/>
                    <a:pt x="517629" y="258870"/>
                  </a:cubicBezTo>
                  <a:close/>
                  <a:moveTo>
                    <a:pt x="288138" y="155766"/>
                  </a:moveTo>
                  <a:cubicBezTo>
                    <a:pt x="311982" y="155766"/>
                    <a:pt x="330858" y="174609"/>
                    <a:pt x="330858" y="197419"/>
                  </a:cubicBezTo>
                  <a:cubicBezTo>
                    <a:pt x="330858" y="206345"/>
                    <a:pt x="327878" y="214279"/>
                    <a:pt x="322911" y="221221"/>
                  </a:cubicBezTo>
                  <a:cubicBezTo>
                    <a:pt x="343774" y="224196"/>
                    <a:pt x="358676" y="243039"/>
                    <a:pt x="358676" y="263866"/>
                  </a:cubicBezTo>
                  <a:lnTo>
                    <a:pt x="358676" y="343205"/>
                  </a:lnTo>
                  <a:cubicBezTo>
                    <a:pt x="339800" y="337255"/>
                    <a:pt x="317943" y="335271"/>
                    <a:pt x="296086" y="335271"/>
                  </a:cubicBezTo>
                  <a:cubicBezTo>
                    <a:pt x="269262" y="335271"/>
                    <a:pt x="242438" y="339238"/>
                    <a:pt x="216607" y="348164"/>
                  </a:cubicBezTo>
                  <a:lnTo>
                    <a:pt x="216607" y="263866"/>
                  </a:lnTo>
                  <a:cubicBezTo>
                    <a:pt x="216607" y="243039"/>
                    <a:pt x="232503" y="224196"/>
                    <a:pt x="253366" y="221221"/>
                  </a:cubicBezTo>
                  <a:cubicBezTo>
                    <a:pt x="249392" y="214279"/>
                    <a:pt x="246412" y="206345"/>
                    <a:pt x="246412" y="197419"/>
                  </a:cubicBezTo>
                  <a:cubicBezTo>
                    <a:pt x="246412" y="174609"/>
                    <a:pt x="265288" y="155766"/>
                    <a:pt x="288138" y="155766"/>
                  </a:cubicBezTo>
                  <a:close/>
                  <a:moveTo>
                    <a:pt x="480872" y="146791"/>
                  </a:moveTo>
                  <a:cubicBezTo>
                    <a:pt x="472925" y="146791"/>
                    <a:pt x="465971" y="153734"/>
                    <a:pt x="465971" y="162661"/>
                  </a:cubicBezTo>
                  <a:lnTo>
                    <a:pt x="465971" y="198367"/>
                  </a:lnTo>
                  <a:cubicBezTo>
                    <a:pt x="465971" y="207294"/>
                    <a:pt x="472925" y="214237"/>
                    <a:pt x="480872" y="214237"/>
                  </a:cubicBezTo>
                  <a:lnTo>
                    <a:pt x="517629" y="214237"/>
                  </a:lnTo>
                  <a:cubicBezTo>
                    <a:pt x="525577" y="214237"/>
                    <a:pt x="532531" y="207294"/>
                    <a:pt x="532531" y="198367"/>
                  </a:cubicBezTo>
                  <a:lnTo>
                    <a:pt x="532531" y="162661"/>
                  </a:lnTo>
                  <a:cubicBezTo>
                    <a:pt x="532531" y="153734"/>
                    <a:pt x="525577" y="146791"/>
                    <a:pt x="517629" y="146791"/>
                  </a:cubicBezTo>
                  <a:close/>
                  <a:moveTo>
                    <a:pt x="452063" y="65460"/>
                  </a:moveTo>
                  <a:lnTo>
                    <a:pt x="547432" y="65460"/>
                  </a:lnTo>
                  <a:cubicBezTo>
                    <a:pt x="574254" y="65460"/>
                    <a:pt x="597103" y="87281"/>
                    <a:pt x="597103" y="115052"/>
                  </a:cubicBezTo>
                  <a:lnTo>
                    <a:pt x="597103" y="579235"/>
                  </a:lnTo>
                  <a:cubicBezTo>
                    <a:pt x="597103" y="587170"/>
                    <a:pt x="590149" y="593121"/>
                    <a:pt x="582202" y="593121"/>
                  </a:cubicBezTo>
                  <a:lnTo>
                    <a:pt x="553392" y="593121"/>
                  </a:lnTo>
                  <a:lnTo>
                    <a:pt x="553392" y="585186"/>
                  </a:lnTo>
                  <a:cubicBezTo>
                    <a:pt x="552399" y="536586"/>
                    <a:pt x="536504" y="489969"/>
                    <a:pt x="511669" y="451287"/>
                  </a:cubicBezTo>
                  <a:cubicBezTo>
                    <a:pt x="483853" y="410622"/>
                    <a:pt x="446103" y="376899"/>
                    <a:pt x="400405" y="357062"/>
                  </a:cubicBezTo>
                  <a:lnTo>
                    <a:pt x="400405" y="117036"/>
                  </a:lnTo>
                  <a:cubicBezTo>
                    <a:pt x="400405" y="88272"/>
                    <a:pt x="423254" y="65460"/>
                    <a:pt x="452063" y="65460"/>
                  </a:cubicBezTo>
                  <a:close/>
                  <a:moveTo>
                    <a:pt x="81490" y="0"/>
                  </a:moveTo>
                  <a:lnTo>
                    <a:pt x="150060" y="0"/>
                  </a:lnTo>
                  <a:lnTo>
                    <a:pt x="151054" y="0"/>
                  </a:lnTo>
                  <a:cubicBezTo>
                    <a:pt x="159998" y="0"/>
                    <a:pt x="167948" y="7937"/>
                    <a:pt x="168942" y="17858"/>
                  </a:cubicBezTo>
                  <a:lnTo>
                    <a:pt x="190805" y="358151"/>
                  </a:lnTo>
                  <a:cubicBezTo>
                    <a:pt x="161986" y="372040"/>
                    <a:pt x="135154" y="389898"/>
                    <a:pt x="113291" y="413709"/>
                  </a:cubicBezTo>
                  <a:cubicBezTo>
                    <a:pt x="69564" y="458353"/>
                    <a:pt x="41738" y="518872"/>
                    <a:pt x="40745" y="585343"/>
                  </a:cubicBezTo>
                  <a:lnTo>
                    <a:pt x="40745" y="593280"/>
                  </a:lnTo>
                  <a:lnTo>
                    <a:pt x="38757" y="593280"/>
                  </a:lnTo>
                  <a:lnTo>
                    <a:pt x="25838" y="593280"/>
                  </a:lnTo>
                  <a:lnTo>
                    <a:pt x="13913" y="593280"/>
                  </a:lnTo>
                  <a:cubicBezTo>
                    <a:pt x="5963" y="593280"/>
                    <a:pt x="0" y="587327"/>
                    <a:pt x="0" y="579391"/>
                  </a:cubicBezTo>
                  <a:lnTo>
                    <a:pt x="0" y="427598"/>
                  </a:lnTo>
                  <a:cubicBezTo>
                    <a:pt x="0" y="419661"/>
                    <a:pt x="5963" y="412717"/>
                    <a:pt x="13913" y="412717"/>
                  </a:cubicBezTo>
                  <a:lnTo>
                    <a:pt x="37763" y="412717"/>
                  </a:lnTo>
                  <a:lnTo>
                    <a:pt x="63602" y="17858"/>
                  </a:lnTo>
                  <a:cubicBezTo>
                    <a:pt x="64595" y="7937"/>
                    <a:pt x="71552" y="0"/>
                    <a:pt x="81490" y="0"/>
                  </a:cubicBezTo>
                  <a:close/>
                </a:path>
              </a:pathLst>
            </a:custGeom>
            <a:solidFill>
              <a:srgbClr val="016AB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81B687EA-401B-4126-8757-0B85D6949478}"/>
                </a:ext>
              </a:extLst>
            </p:cNvPr>
            <p:cNvSpPr/>
            <p:nvPr/>
          </p:nvSpPr>
          <p:spPr>
            <a:xfrm>
              <a:off x="2227537" y="2213107"/>
              <a:ext cx="1795363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lvl="0" algn="just">
                <a:defRPr/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城市综合体开发运营商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1C582679-8A96-4A52-8EFB-062F739EE886}"/>
              </a:ext>
            </a:extLst>
          </p:cNvPr>
          <p:cNvGrpSpPr/>
          <p:nvPr/>
        </p:nvGrpSpPr>
        <p:grpSpPr>
          <a:xfrm>
            <a:off x="1852240" y="2571247"/>
            <a:ext cx="1414415" cy="215444"/>
            <a:chOff x="1890340" y="2533147"/>
            <a:chExt cx="1414415" cy="215444"/>
          </a:xfrm>
        </p:grpSpPr>
        <p:sp>
          <p:nvSpPr>
            <p:cNvPr id="15" name="í$ļídé">
              <a:extLst>
                <a:ext uri="{FF2B5EF4-FFF2-40B4-BE49-F238E27FC236}">
                  <a16:creationId xmlns:a16="http://schemas.microsoft.com/office/drawing/2014/main" xmlns="" id="{8FB11228-A222-4ED7-AC15-460FF34A161D}"/>
                </a:ext>
              </a:extLst>
            </p:cNvPr>
            <p:cNvSpPr/>
            <p:nvPr/>
          </p:nvSpPr>
          <p:spPr>
            <a:xfrm>
              <a:off x="1890340" y="2560076"/>
              <a:ext cx="158036" cy="161586"/>
            </a:xfrm>
            <a:custGeom>
              <a:avLst/>
              <a:gdLst>
                <a:gd name="T0" fmla="*/ 4888 w 7497"/>
                <a:gd name="T1" fmla="*/ 1013 h 7677"/>
                <a:gd name="T2" fmla="*/ 0 w 7497"/>
                <a:gd name="T3" fmla="*/ 1529 h 7677"/>
                <a:gd name="T4" fmla="*/ 4788 w 7497"/>
                <a:gd name="T5" fmla="*/ 6996 h 7677"/>
                <a:gd name="T6" fmla="*/ 783 w 7497"/>
                <a:gd name="T7" fmla="*/ 5989 h 7677"/>
                <a:gd name="T8" fmla="*/ 310 w 7497"/>
                <a:gd name="T9" fmla="*/ 5101 h 7677"/>
                <a:gd name="T10" fmla="*/ 783 w 7497"/>
                <a:gd name="T11" fmla="*/ 4766 h 7677"/>
                <a:gd name="T12" fmla="*/ 310 w 7497"/>
                <a:gd name="T13" fmla="*/ 3982 h 7677"/>
                <a:gd name="T14" fmla="*/ 783 w 7497"/>
                <a:gd name="T15" fmla="*/ 3543 h 7677"/>
                <a:gd name="T16" fmla="*/ 310 w 7497"/>
                <a:gd name="T17" fmla="*/ 2863 h 7677"/>
                <a:gd name="T18" fmla="*/ 783 w 7497"/>
                <a:gd name="T19" fmla="*/ 2319 h 7677"/>
                <a:gd name="T20" fmla="*/ 310 w 7497"/>
                <a:gd name="T21" fmla="*/ 1744 h 7677"/>
                <a:gd name="T22" fmla="*/ 1815 w 7497"/>
                <a:gd name="T23" fmla="*/ 6369 h 7677"/>
                <a:gd name="T24" fmla="*/ 1158 w 7497"/>
                <a:gd name="T25" fmla="*/ 5260 h 7677"/>
                <a:gd name="T26" fmla="*/ 1815 w 7497"/>
                <a:gd name="T27" fmla="*/ 6369 h 7677"/>
                <a:gd name="T28" fmla="*/ 1158 w 7497"/>
                <a:gd name="T29" fmla="*/ 4811 h 7677"/>
                <a:gd name="T30" fmla="*/ 1815 w 7497"/>
                <a:gd name="T31" fmla="*/ 4866 h 7677"/>
                <a:gd name="T32" fmla="*/ 1158 w 7497"/>
                <a:gd name="T33" fmla="*/ 3463 h 7677"/>
                <a:gd name="T34" fmla="*/ 1815 w 7497"/>
                <a:gd name="T35" fmla="*/ 3364 h 7677"/>
                <a:gd name="T36" fmla="*/ 1178 w 7497"/>
                <a:gd name="T37" fmla="*/ 2151 h 7677"/>
                <a:gd name="T38" fmla="*/ 1815 w 7497"/>
                <a:gd name="T39" fmla="*/ 860 h 7677"/>
                <a:gd name="T40" fmla="*/ 2356 w 7497"/>
                <a:gd name="T41" fmla="*/ 7501 h 7677"/>
                <a:gd name="T42" fmla="*/ 3333 w 7497"/>
                <a:gd name="T43" fmla="*/ 5322 h 7677"/>
                <a:gd name="T44" fmla="*/ 2383 w 7497"/>
                <a:gd name="T45" fmla="*/ 4928 h 7677"/>
                <a:gd name="T46" fmla="*/ 3291 w 7497"/>
                <a:gd name="T47" fmla="*/ 3841 h 7677"/>
                <a:gd name="T48" fmla="*/ 3289 w 7497"/>
                <a:gd name="T49" fmla="*/ 3450 h 7677"/>
                <a:gd name="T50" fmla="*/ 2390 w 7497"/>
                <a:gd name="T51" fmla="*/ 2257 h 7677"/>
                <a:gd name="T52" fmla="*/ 3317 w 7497"/>
                <a:gd name="T53" fmla="*/ 2003 h 7677"/>
                <a:gd name="T54" fmla="*/ 2356 w 7497"/>
                <a:gd name="T55" fmla="*/ 716 h 7677"/>
                <a:gd name="T56" fmla="*/ 4467 w 7497"/>
                <a:gd name="T57" fmla="*/ 6952 h 7677"/>
                <a:gd name="T58" fmla="*/ 3650 w 7497"/>
                <a:gd name="T59" fmla="*/ 5287 h 7677"/>
                <a:gd name="T60" fmla="*/ 4469 w 7497"/>
                <a:gd name="T61" fmla="*/ 4792 h 7677"/>
                <a:gd name="T62" fmla="*/ 3650 w 7497"/>
                <a:gd name="T63" fmla="*/ 3900 h 7677"/>
                <a:gd name="T64" fmla="*/ 4469 w 7497"/>
                <a:gd name="T65" fmla="*/ 3496 h 7677"/>
                <a:gd name="T66" fmla="*/ 3650 w 7497"/>
                <a:gd name="T67" fmla="*/ 2513 h 7677"/>
                <a:gd name="T68" fmla="*/ 4469 w 7497"/>
                <a:gd name="T69" fmla="*/ 3496 h 7677"/>
                <a:gd name="T70" fmla="*/ 3650 w 7497"/>
                <a:gd name="T71" fmla="*/ 2051 h 7677"/>
                <a:gd name="T72" fmla="*/ 4469 w 7497"/>
                <a:gd name="T73" fmla="*/ 2200 h 7677"/>
                <a:gd name="T74" fmla="*/ 5036 w 7497"/>
                <a:gd name="T75" fmla="*/ 5201 h 7677"/>
                <a:gd name="T76" fmla="*/ 5676 w 7497"/>
                <a:gd name="T77" fmla="*/ 3974 h 7677"/>
                <a:gd name="T78" fmla="*/ 5062 w 7497"/>
                <a:gd name="T79" fmla="*/ 3591 h 7677"/>
                <a:gd name="T80" fmla="*/ 5677 w 7497"/>
                <a:gd name="T81" fmla="*/ 2447 h 7677"/>
                <a:gd name="T82" fmla="*/ 7197 w 7497"/>
                <a:gd name="T83" fmla="*/ 2086 h 7677"/>
                <a:gd name="T84" fmla="*/ 6788 w 7497"/>
                <a:gd name="T85" fmla="*/ 2728 h 7677"/>
                <a:gd name="T86" fmla="*/ 6805 w 7497"/>
                <a:gd name="T87" fmla="*/ 2975 h 7677"/>
                <a:gd name="T88" fmla="*/ 7181 w 7497"/>
                <a:gd name="T89" fmla="*/ 3760 h 7677"/>
                <a:gd name="T90" fmla="*/ 6799 w 7497"/>
                <a:gd name="T91" fmla="*/ 3974 h 7677"/>
                <a:gd name="T92" fmla="*/ 6797 w 7497"/>
                <a:gd name="T93" fmla="*/ 4730 h 7677"/>
                <a:gd name="T94" fmla="*/ 6600 w 7497"/>
                <a:gd name="T95" fmla="*/ 6448 h 7677"/>
                <a:gd name="T96" fmla="*/ 6133 w 7497"/>
                <a:gd name="T97" fmla="*/ 5032 h 7677"/>
                <a:gd name="T98" fmla="*/ 6591 w 7497"/>
                <a:gd name="T99" fmla="*/ 4739 h 7677"/>
                <a:gd name="T100" fmla="*/ 6106 w 7497"/>
                <a:gd name="T101" fmla="*/ 3962 h 7677"/>
                <a:gd name="T102" fmla="*/ 6633 w 7497"/>
                <a:gd name="T103" fmla="*/ 3668 h 7677"/>
                <a:gd name="T104" fmla="*/ 6093 w 7497"/>
                <a:gd name="T105" fmla="*/ 2911 h 7677"/>
                <a:gd name="T106" fmla="*/ 6633 w 7497"/>
                <a:gd name="T107" fmla="*/ 3668 h 7677"/>
                <a:gd name="T108" fmla="*/ 6093 w 7497"/>
                <a:gd name="T109" fmla="*/ 2550 h 7677"/>
                <a:gd name="T110" fmla="*/ 6632 w 7497"/>
                <a:gd name="T111" fmla="*/ 2642 h 7677"/>
                <a:gd name="T112" fmla="*/ 6754 w 7497"/>
                <a:gd name="T113" fmla="*/ 6352 h 7677"/>
                <a:gd name="T114" fmla="*/ 7242 w 7497"/>
                <a:gd name="T115" fmla="*/ 6251 h 7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497" h="7677">
                  <a:moveTo>
                    <a:pt x="7406" y="1745"/>
                  </a:moveTo>
                  <a:lnTo>
                    <a:pt x="5933" y="1261"/>
                  </a:lnTo>
                  <a:cubicBezTo>
                    <a:pt x="5933" y="1261"/>
                    <a:pt x="5914" y="1254"/>
                    <a:pt x="5888" y="1254"/>
                  </a:cubicBezTo>
                  <a:cubicBezTo>
                    <a:pt x="5862" y="1255"/>
                    <a:pt x="5842" y="1264"/>
                    <a:pt x="5842" y="1264"/>
                  </a:cubicBezTo>
                  <a:lnTo>
                    <a:pt x="4888" y="1653"/>
                  </a:lnTo>
                  <a:lnTo>
                    <a:pt x="4888" y="1013"/>
                  </a:lnTo>
                  <a:cubicBezTo>
                    <a:pt x="4888" y="956"/>
                    <a:pt x="4851" y="906"/>
                    <a:pt x="4797" y="888"/>
                  </a:cubicBezTo>
                  <a:lnTo>
                    <a:pt x="2126" y="11"/>
                  </a:lnTo>
                  <a:cubicBezTo>
                    <a:pt x="2126" y="11"/>
                    <a:pt x="2102" y="0"/>
                    <a:pt x="2067" y="5"/>
                  </a:cubicBezTo>
                  <a:cubicBezTo>
                    <a:pt x="2032" y="10"/>
                    <a:pt x="2007" y="29"/>
                    <a:pt x="2007" y="29"/>
                  </a:cubicBezTo>
                  <a:lnTo>
                    <a:pt x="55" y="1421"/>
                  </a:lnTo>
                  <a:cubicBezTo>
                    <a:pt x="20" y="1446"/>
                    <a:pt x="0" y="1486"/>
                    <a:pt x="0" y="1529"/>
                  </a:cubicBezTo>
                  <a:lnTo>
                    <a:pt x="0" y="6472"/>
                  </a:lnTo>
                  <a:cubicBezTo>
                    <a:pt x="0" y="6520"/>
                    <a:pt x="26" y="6564"/>
                    <a:pt x="68" y="6588"/>
                  </a:cubicBezTo>
                  <a:lnTo>
                    <a:pt x="2021" y="7658"/>
                  </a:lnTo>
                  <a:cubicBezTo>
                    <a:pt x="2021" y="7658"/>
                    <a:pt x="2040" y="7669"/>
                    <a:pt x="2069" y="7673"/>
                  </a:cubicBezTo>
                  <a:cubicBezTo>
                    <a:pt x="2098" y="7677"/>
                    <a:pt x="2117" y="7670"/>
                    <a:pt x="2117" y="7670"/>
                  </a:cubicBezTo>
                  <a:lnTo>
                    <a:pt x="4788" y="6996"/>
                  </a:lnTo>
                  <a:lnTo>
                    <a:pt x="5924" y="6709"/>
                  </a:lnTo>
                  <a:lnTo>
                    <a:pt x="7397" y="6338"/>
                  </a:lnTo>
                  <a:cubicBezTo>
                    <a:pt x="7455" y="6323"/>
                    <a:pt x="7497" y="6270"/>
                    <a:pt x="7497" y="6209"/>
                  </a:cubicBezTo>
                  <a:lnTo>
                    <a:pt x="7497" y="1871"/>
                  </a:lnTo>
                  <a:cubicBezTo>
                    <a:pt x="7497" y="1813"/>
                    <a:pt x="7460" y="1763"/>
                    <a:pt x="7406" y="1745"/>
                  </a:cubicBezTo>
                  <a:close/>
                  <a:moveTo>
                    <a:pt x="783" y="5989"/>
                  </a:moveTo>
                  <a:cubicBezTo>
                    <a:pt x="783" y="6003"/>
                    <a:pt x="776" y="6017"/>
                    <a:pt x="764" y="6025"/>
                  </a:cubicBezTo>
                  <a:cubicBezTo>
                    <a:pt x="756" y="6030"/>
                    <a:pt x="747" y="6033"/>
                    <a:pt x="739" y="6033"/>
                  </a:cubicBezTo>
                  <a:cubicBezTo>
                    <a:pt x="734" y="6033"/>
                    <a:pt x="728" y="6032"/>
                    <a:pt x="723" y="6030"/>
                  </a:cubicBezTo>
                  <a:lnTo>
                    <a:pt x="339" y="5889"/>
                  </a:lnTo>
                  <a:cubicBezTo>
                    <a:pt x="321" y="5882"/>
                    <a:pt x="310" y="5866"/>
                    <a:pt x="310" y="5847"/>
                  </a:cubicBezTo>
                  <a:lnTo>
                    <a:pt x="310" y="5101"/>
                  </a:lnTo>
                  <a:cubicBezTo>
                    <a:pt x="310" y="5088"/>
                    <a:pt x="316" y="5076"/>
                    <a:pt x="326" y="5067"/>
                  </a:cubicBezTo>
                  <a:cubicBezTo>
                    <a:pt x="336" y="5059"/>
                    <a:pt x="349" y="5056"/>
                    <a:pt x="362" y="5058"/>
                  </a:cubicBezTo>
                  <a:lnTo>
                    <a:pt x="747" y="5130"/>
                  </a:lnTo>
                  <a:cubicBezTo>
                    <a:pt x="767" y="5134"/>
                    <a:pt x="783" y="5152"/>
                    <a:pt x="783" y="5173"/>
                  </a:cubicBezTo>
                  <a:lnTo>
                    <a:pt x="783" y="5989"/>
                  </a:lnTo>
                  <a:close/>
                  <a:moveTo>
                    <a:pt x="783" y="4766"/>
                  </a:moveTo>
                  <a:cubicBezTo>
                    <a:pt x="783" y="4778"/>
                    <a:pt x="777" y="4790"/>
                    <a:pt x="768" y="4798"/>
                  </a:cubicBezTo>
                  <a:cubicBezTo>
                    <a:pt x="760" y="4806"/>
                    <a:pt x="750" y="4810"/>
                    <a:pt x="738" y="4810"/>
                  </a:cubicBezTo>
                  <a:cubicBezTo>
                    <a:pt x="737" y="4810"/>
                    <a:pt x="735" y="4810"/>
                    <a:pt x="734" y="4809"/>
                  </a:cubicBezTo>
                  <a:lnTo>
                    <a:pt x="350" y="4772"/>
                  </a:lnTo>
                  <a:cubicBezTo>
                    <a:pt x="327" y="4770"/>
                    <a:pt x="310" y="4751"/>
                    <a:pt x="310" y="4728"/>
                  </a:cubicBezTo>
                  <a:lnTo>
                    <a:pt x="310" y="3982"/>
                  </a:lnTo>
                  <a:cubicBezTo>
                    <a:pt x="310" y="3959"/>
                    <a:pt x="328" y="3940"/>
                    <a:pt x="350" y="3938"/>
                  </a:cubicBezTo>
                  <a:lnTo>
                    <a:pt x="735" y="3906"/>
                  </a:lnTo>
                  <a:cubicBezTo>
                    <a:pt x="747" y="3905"/>
                    <a:pt x="759" y="3910"/>
                    <a:pt x="768" y="3918"/>
                  </a:cubicBezTo>
                  <a:cubicBezTo>
                    <a:pt x="778" y="3926"/>
                    <a:pt x="783" y="3938"/>
                    <a:pt x="783" y="3950"/>
                  </a:cubicBezTo>
                  <a:lnTo>
                    <a:pt x="783" y="4766"/>
                  </a:lnTo>
                  <a:close/>
                  <a:moveTo>
                    <a:pt x="783" y="3543"/>
                  </a:moveTo>
                  <a:cubicBezTo>
                    <a:pt x="783" y="3564"/>
                    <a:pt x="767" y="3582"/>
                    <a:pt x="746" y="3586"/>
                  </a:cubicBezTo>
                  <a:lnTo>
                    <a:pt x="361" y="3652"/>
                  </a:lnTo>
                  <a:cubicBezTo>
                    <a:pt x="359" y="3653"/>
                    <a:pt x="356" y="3653"/>
                    <a:pt x="354" y="3653"/>
                  </a:cubicBezTo>
                  <a:cubicBezTo>
                    <a:pt x="344" y="3653"/>
                    <a:pt x="334" y="3649"/>
                    <a:pt x="326" y="3643"/>
                  </a:cubicBezTo>
                  <a:cubicBezTo>
                    <a:pt x="315" y="3634"/>
                    <a:pt x="310" y="3622"/>
                    <a:pt x="310" y="3609"/>
                  </a:cubicBezTo>
                  <a:lnTo>
                    <a:pt x="310" y="2863"/>
                  </a:lnTo>
                  <a:cubicBezTo>
                    <a:pt x="310" y="2844"/>
                    <a:pt x="322" y="2827"/>
                    <a:pt x="339" y="2821"/>
                  </a:cubicBezTo>
                  <a:lnTo>
                    <a:pt x="724" y="2686"/>
                  </a:lnTo>
                  <a:cubicBezTo>
                    <a:pt x="737" y="2681"/>
                    <a:pt x="752" y="2683"/>
                    <a:pt x="764" y="2691"/>
                  </a:cubicBezTo>
                  <a:cubicBezTo>
                    <a:pt x="776" y="2699"/>
                    <a:pt x="783" y="2713"/>
                    <a:pt x="783" y="2727"/>
                  </a:cubicBezTo>
                  <a:lnTo>
                    <a:pt x="783" y="3543"/>
                  </a:lnTo>
                  <a:close/>
                  <a:moveTo>
                    <a:pt x="783" y="2319"/>
                  </a:moveTo>
                  <a:cubicBezTo>
                    <a:pt x="783" y="2337"/>
                    <a:pt x="773" y="2353"/>
                    <a:pt x="756" y="2360"/>
                  </a:cubicBezTo>
                  <a:lnTo>
                    <a:pt x="372" y="2530"/>
                  </a:lnTo>
                  <a:cubicBezTo>
                    <a:pt x="366" y="2533"/>
                    <a:pt x="360" y="2534"/>
                    <a:pt x="354" y="2534"/>
                  </a:cubicBezTo>
                  <a:cubicBezTo>
                    <a:pt x="346" y="2534"/>
                    <a:pt x="337" y="2531"/>
                    <a:pt x="330" y="2527"/>
                  </a:cubicBezTo>
                  <a:cubicBezTo>
                    <a:pt x="317" y="2518"/>
                    <a:pt x="310" y="2505"/>
                    <a:pt x="310" y="2490"/>
                  </a:cubicBezTo>
                  <a:lnTo>
                    <a:pt x="310" y="1744"/>
                  </a:lnTo>
                  <a:cubicBezTo>
                    <a:pt x="310" y="1728"/>
                    <a:pt x="318" y="1714"/>
                    <a:pt x="331" y="1706"/>
                  </a:cubicBezTo>
                  <a:lnTo>
                    <a:pt x="715" y="1466"/>
                  </a:lnTo>
                  <a:cubicBezTo>
                    <a:pt x="729" y="1458"/>
                    <a:pt x="746" y="1457"/>
                    <a:pt x="760" y="1465"/>
                  </a:cubicBezTo>
                  <a:cubicBezTo>
                    <a:pt x="774" y="1473"/>
                    <a:pt x="783" y="1488"/>
                    <a:pt x="783" y="1504"/>
                  </a:cubicBezTo>
                  <a:lnTo>
                    <a:pt x="783" y="2319"/>
                  </a:lnTo>
                  <a:close/>
                  <a:moveTo>
                    <a:pt x="1815" y="6369"/>
                  </a:moveTo>
                  <a:cubicBezTo>
                    <a:pt x="1815" y="6383"/>
                    <a:pt x="1808" y="6397"/>
                    <a:pt x="1797" y="6405"/>
                  </a:cubicBezTo>
                  <a:cubicBezTo>
                    <a:pt x="1789" y="6410"/>
                    <a:pt x="1780" y="6413"/>
                    <a:pt x="1771" y="6413"/>
                  </a:cubicBezTo>
                  <a:cubicBezTo>
                    <a:pt x="1766" y="6413"/>
                    <a:pt x="1761" y="6412"/>
                    <a:pt x="1756" y="6410"/>
                  </a:cubicBezTo>
                  <a:lnTo>
                    <a:pt x="1187" y="6201"/>
                  </a:lnTo>
                  <a:cubicBezTo>
                    <a:pt x="1169" y="6194"/>
                    <a:pt x="1158" y="6178"/>
                    <a:pt x="1158" y="6159"/>
                  </a:cubicBezTo>
                  <a:lnTo>
                    <a:pt x="1158" y="5260"/>
                  </a:lnTo>
                  <a:cubicBezTo>
                    <a:pt x="1158" y="5247"/>
                    <a:pt x="1164" y="5235"/>
                    <a:pt x="1174" y="5226"/>
                  </a:cubicBezTo>
                  <a:cubicBezTo>
                    <a:pt x="1184" y="5218"/>
                    <a:pt x="1198" y="5215"/>
                    <a:pt x="1210" y="5217"/>
                  </a:cubicBezTo>
                  <a:lnTo>
                    <a:pt x="1779" y="5324"/>
                  </a:lnTo>
                  <a:cubicBezTo>
                    <a:pt x="1800" y="5328"/>
                    <a:pt x="1816" y="5346"/>
                    <a:pt x="1816" y="5367"/>
                  </a:cubicBezTo>
                  <a:lnTo>
                    <a:pt x="1816" y="6369"/>
                  </a:lnTo>
                  <a:lnTo>
                    <a:pt x="1815" y="6369"/>
                  </a:lnTo>
                  <a:close/>
                  <a:moveTo>
                    <a:pt x="1815" y="4866"/>
                  </a:moveTo>
                  <a:cubicBezTo>
                    <a:pt x="1815" y="4879"/>
                    <a:pt x="1810" y="4891"/>
                    <a:pt x="1801" y="4899"/>
                  </a:cubicBezTo>
                  <a:cubicBezTo>
                    <a:pt x="1793" y="4907"/>
                    <a:pt x="1782" y="4910"/>
                    <a:pt x="1771" y="4910"/>
                  </a:cubicBezTo>
                  <a:cubicBezTo>
                    <a:pt x="1770" y="4910"/>
                    <a:pt x="1768" y="4910"/>
                    <a:pt x="1767" y="4910"/>
                  </a:cubicBezTo>
                  <a:lnTo>
                    <a:pt x="1198" y="4855"/>
                  </a:lnTo>
                  <a:cubicBezTo>
                    <a:pt x="1175" y="4852"/>
                    <a:pt x="1158" y="4833"/>
                    <a:pt x="1158" y="4811"/>
                  </a:cubicBezTo>
                  <a:lnTo>
                    <a:pt x="1158" y="3912"/>
                  </a:lnTo>
                  <a:cubicBezTo>
                    <a:pt x="1158" y="3889"/>
                    <a:pt x="1176" y="3870"/>
                    <a:pt x="1198" y="3868"/>
                  </a:cubicBezTo>
                  <a:lnTo>
                    <a:pt x="1768" y="3821"/>
                  </a:lnTo>
                  <a:cubicBezTo>
                    <a:pt x="1780" y="3820"/>
                    <a:pt x="1792" y="3824"/>
                    <a:pt x="1801" y="3832"/>
                  </a:cubicBezTo>
                  <a:cubicBezTo>
                    <a:pt x="1810" y="3841"/>
                    <a:pt x="1815" y="3852"/>
                    <a:pt x="1815" y="3865"/>
                  </a:cubicBezTo>
                  <a:lnTo>
                    <a:pt x="1815" y="4866"/>
                  </a:lnTo>
                  <a:close/>
                  <a:moveTo>
                    <a:pt x="1815" y="3364"/>
                  </a:moveTo>
                  <a:cubicBezTo>
                    <a:pt x="1815" y="3386"/>
                    <a:pt x="1800" y="3404"/>
                    <a:pt x="1779" y="3408"/>
                  </a:cubicBezTo>
                  <a:lnTo>
                    <a:pt x="1210" y="3506"/>
                  </a:lnTo>
                  <a:cubicBezTo>
                    <a:pt x="1207" y="3506"/>
                    <a:pt x="1205" y="3507"/>
                    <a:pt x="1202" y="3507"/>
                  </a:cubicBezTo>
                  <a:cubicBezTo>
                    <a:pt x="1192" y="3507"/>
                    <a:pt x="1182" y="3503"/>
                    <a:pt x="1174" y="3496"/>
                  </a:cubicBezTo>
                  <a:cubicBezTo>
                    <a:pt x="1164" y="3488"/>
                    <a:pt x="1158" y="3475"/>
                    <a:pt x="1158" y="3463"/>
                  </a:cubicBezTo>
                  <a:lnTo>
                    <a:pt x="1158" y="2564"/>
                  </a:lnTo>
                  <a:cubicBezTo>
                    <a:pt x="1158" y="2545"/>
                    <a:pt x="1170" y="2528"/>
                    <a:pt x="1187" y="2522"/>
                  </a:cubicBezTo>
                  <a:lnTo>
                    <a:pt x="1756" y="2321"/>
                  </a:lnTo>
                  <a:cubicBezTo>
                    <a:pt x="1770" y="2316"/>
                    <a:pt x="1785" y="2318"/>
                    <a:pt x="1797" y="2327"/>
                  </a:cubicBezTo>
                  <a:cubicBezTo>
                    <a:pt x="1808" y="2335"/>
                    <a:pt x="1815" y="2348"/>
                    <a:pt x="1815" y="2363"/>
                  </a:cubicBezTo>
                  <a:lnTo>
                    <a:pt x="1815" y="3364"/>
                  </a:lnTo>
                  <a:lnTo>
                    <a:pt x="1815" y="3364"/>
                  </a:lnTo>
                  <a:close/>
                  <a:moveTo>
                    <a:pt x="1815" y="1862"/>
                  </a:moveTo>
                  <a:cubicBezTo>
                    <a:pt x="1815" y="1879"/>
                    <a:pt x="1805" y="1895"/>
                    <a:pt x="1789" y="1902"/>
                  </a:cubicBezTo>
                  <a:lnTo>
                    <a:pt x="1220" y="2154"/>
                  </a:lnTo>
                  <a:cubicBezTo>
                    <a:pt x="1214" y="2157"/>
                    <a:pt x="1208" y="2158"/>
                    <a:pt x="1202" y="2158"/>
                  </a:cubicBezTo>
                  <a:cubicBezTo>
                    <a:pt x="1194" y="2158"/>
                    <a:pt x="1185" y="2156"/>
                    <a:pt x="1178" y="2151"/>
                  </a:cubicBezTo>
                  <a:cubicBezTo>
                    <a:pt x="1166" y="2143"/>
                    <a:pt x="1158" y="2129"/>
                    <a:pt x="1158" y="2114"/>
                  </a:cubicBezTo>
                  <a:lnTo>
                    <a:pt x="1158" y="1215"/>
                  </a:lnTo>
                  <a:cubicBezTo>
                    <a:pt x="1158" y="1200"/>
                    <a:pt x="1166" y="1186"/>
                    <a:pt x="1179" y="1178"/>
                  </a:cubicBezTo>
                  <a:lnTo>
                    <a:pt x="1748" y="823"/>
                  </a:lnTo>
                  <a:cubicBezTo>
                    <a:pt x="1762" y="814"/>
                    <a:pt x="1779" y="814"/>
                    <a:pt x="1793" y="822"/>
                  </a:cubicBezTo>
                  <a:cubicBezTo>
                    <a:pt x="1807" y="830"/>
                    <a:pt x="1815" y="845"/>
                    <a:pt x="1815" y="860"/>
                  </a:cubicBezTo>
                  <a:lnTo>
                    <a:pt x="1815" y="1862"/>
                  </a:lnTo>
                  <a:close/>
                  <a:moveTo>
                    <a:pt x="3333" y="7238"/>
                  </a:moveTo>
                  <a:cubicBezTo>
                    <a:pt x="3333" y="7258"/>
                    <a:pt x="3319" y="7276"/>
                    <a:pt x="3300" y="7281"/>
                  </a:cubicBezTo>
                  <a:lnTo>
                    <a:pt x="2394" y="7509"/>
                  </a:lnTo>
                  <a:cubicBezTo>
                    <a:pt x="2390" y="7510"/>
                    <a:pt x="2387" y="7511"/>
                    <a:pt x="2383" y="7511"/>
                  </a:cubicBezTo>
                  <a:cubicBezTo>
                    <a:pt x="2373" y="7511"/>
                    <a:pt x="2364" y="7507"/>
                    <a:pt x="2356" y="7501"/>
                  </a:cubicBezTo>
                  <a:cubicBezTo>
                    <a:pt x="2345" y="7493"/>
                    <a:pt x="2339" y="7480"/>
                    <a:pt x="2339" y="7467"/>
                  </a:cubicBezTo>
                  <a:lnTo>
                    <a:pt x="2339" y="5400"/>
                  </a:lnTo>
                  <a:cubicBezTo>
                    <a:pt x="2339" y="5377"/>
                    <a:pt x="2357" y="5358"/>
                    <a:pt x="2379" y="5356"/>
                  </a:cubicBezTo>
                  <a:lnTo>
                    <a:pt x="3285" y="5278"/>
                  </a:lnTo>
                  <a:cubicBezTo>
                    <a:pt x="3298" y="5277"/>
                    <a:pt x="3310" y="5281"/>
                    <a:pt x="3319" y="5289"/>
                  </a:cubicBezTo>
                  <a:cubicBezTo>
                    <a:pt x="3328" y="5298"/>
                    <a:pt x="3333" y="5310"/>
                    <a:pt x="3333" y="5322"/>
                  </a:cubicBezTo>
                  <a:lnTo>
                    <a:pt x="3333" y="7238"/>
                  </a:lnTo>
                  <a:lnTo>
                    <a:pt x="3333" y="7238"/>
                  </a:lnTo>
                  <a:close/>
                  <a:moveTo>
                    <a:pt x="3333" y="4843"/>
                  </a:moveTo>
                  <a:cubicBezTo>
                    <a:pt x="3333" y="4867"/>
                    <a:pt x="3315" y="4886"/>
                    <a:pt x="3291" y="4887"/>
                  </a:cubicBezTo>
                  <a:lnTo>
                    <a:pt x="2385" y="4928"/>
                  </a:lnTo>
                  <a:cubicBezTo>
                    <a:pt x="2384" y="4928"/>
                    <a:pt x="2384" y="4928"/>
                    <a:pt x="2383" y="4928"/>
                  </a:cubicBezTo>
                  <a:cubicBezTo>
                    <a:pt x="2372" y="4928"/>
                    <a:pt x="2361" y="4923"/>
                    <a:pt x="2352" y="4916"/>
                  </a:cubicBezTo>
                  <a:cubicBezTo>
                    <a:pt x="2344" y="4907"/>
                    <a:pt x="2339" y="4896"/>
                    <a:pt x="2339" y="4884"/>
                  </a:cubicBezTo>
                  <a:lnTo>
                    <a:pt x="2339" y="3851"/>
                  </a:lnTo>
                  <a:cubicBezTo>
                    <a:pt x="2339" y="3839"/>
                    <a:pt x="2344" y="3827"/>
                    <a:pt x="2352" y="3819"/>
                  </a:cubicBezTo>
                  <a:cubicBezTo>
                    <a:pt x="2361" y="3811"/>
                    <a:pt x="2372" y="3806"/>
                    <a:pt x="2384" y="3807"/>
                  </a:cubicBezTo>
                  <a:lnTo>
                    <a:pt x="3291" y="3841"/>
                  </a:lnTo>
                  <a:cubicBezTo>
                    <a:pt x="3314" y="3842"/>
                    <a:pt x="3333" y="3861"/>
                    <a:pt x="3333" y="3885"/>
                  </a:cubicBezTo>
                  <a:lnTo>
                    <a:pt x="3333" y="4843"/>
                  </a:lnTo>
                  <a:lnTo>
                    <a:pt x="3333" y="4843"/>
                  </a:lnTo>
                  <a:close/>
                  <a:moveTo>
                    <a:pt x="3333" y="3406"/>
                  </a:moveTo>
                  <a:cubicBezTo>
                    <a:pt x="3333" y="3418"/>
                    <a:pt x="3328" y="3430"/>
                    <a:pt x="3319" y="3438"/>
                  </a:cubicBezTo>
                  <a:cubicBezTo>
                    <a:pt x="3311" y="3446"/>
                    <a:pt x="3300" y="3450"/>
                    <a:pt x="3289" y="3450"/>
                  </a:cubicBezTo>
                  <a:cubicBezTo>
                    <a:pt x="3288" y="3450"/>
                    <a:pt x="3286" y="3450"/>
                    <a:pt x="3285" y="3450"/>
                  </a:cubicBezTo>
                  <a:lnTo>
                    <a:pt x="2380" y="3378"/>
                  </a:lnTo>
                  <a:cubicBezTo>
                    <a:pt x="2357" y="3376"/>
                    <a:pt x="2339" y="3357"/>
                    <a:pt x="2339" y="3334"/>
                  </a:cubicBezTo>
                  <a:lnTo>
                    <a:pt x="2339" y="2300"/>
                  </a:lnTo>
                  <a:cubicBezTo>
                    <a:pt x="2339" y="2288"/>
                    <a:pt x="2345" y="2275"/>
                    <a:pt x="2354" y="2267"/>
                  </a:cubicBezTo>
                  <a:cubicBezTo>
                    <a:pt x="2364" y="2258"/>
                    <a:pt x="2377" y="2255"/>
                    <a:pt x="2390" y="2257"/>
                  </a:cubicBezTo>
                  <a:lnTo>
                    <a:pt x="3296" y="2404"/>
                  </a:lnTo>
                  <a:cubicBezTo>
                    <a:pt x="3317" y="2407"/>
                    <a:pt x="3333" y="2426"/>
                    <a:pt x="3333" y="2448"/>
                  </a:cubicBezTo>
                  <a:lnTo>
                    <a:pt x="3333" y="3406"/>
                  </a:lnTo>
                  <a:lnTo>
                    <a:pt x="3333" y="3406"/>
                  </a:lnTo>
                  <a:close/>
                  <a:moveTo>
                    <a:pt x="3333" y="1969"/>
                  </a:moveTo>
                  <a:cubicBezTo>
                    <a:pt x="3333" y="1982"/>
                    <a:pt x="3327" y="1995"/>
                    <a:pt x="3317" y="2003"/>
                  </a:cubicBezTo>
                  <a:cubicBezTo>
                    <a:pt x="3309" y="2009"/>
                    <a:pt x="3299" y="2013"/>
                    <a:pt x="3289" y="2013"/>
                  </a:cubicBezTo>
                  <a:cubicBezTo>
                    <a:pt x="3286" y="2013"/>
                    <a:pt x="3283" y="2013"/>
                    <a:pt x="3280" y="2012"/>
                  </a:cubicBezTo>
                  <a:lnTo>
                    <a:pt x="2374" y="1827"/>
                  </a:lnTo>
                  <a:cubicBezTo>
                    <a:pt x="2354" y="1823"/>
                    <a:pt x="2339" y="1805"/>
                    <a:pt x="2339" y="1784"/>
                  </a:cubicBezTo>
                  <a:lnTo>
                    <a:pt x="2339" y="751"/>
                  </a:lnTo>
                  <a:cubicBezTo>
                    <a:pt x="2339" y="737"/>
                    <a:pt x="2345" y="724"/>
                    <a:pt x="2356" y="716"/>
                  </a:cubicBezTo>
                  <a:cubicBezTo>
                    <a:pt x="2367" y="707"/>
                    <a:pt x="2382" y="704"/>
                    <a:pt x="2395" y="708"/>
                  </a:cubicBezTo>
                  <a:lnTo>
                    <a:pt x="3301" y="968"/>
                  </a:lnTo>
                  <a:cubicBezTo>
                    <a:pt x="3320" y="974"/>
                    <a:pt x="3333" y="991"/>
                    <a:pt x="3333" y="1011"/>
                  </a:cubicBezTo>
                  <a:lnTo>
                    <a:pt x="3333" y="1969"/>
                  </a:lnTo>
                  <a:lnTo>
                    <a:pt x="3333" y="1969"/>
                  </a:lnTo>
                  <a:close/>
                  <a:moveTo>
                    <a:pt x="4467" y="6952"/>
                  </a:moveTo>
                  <a:cubicBezTo>
                    <a:pt x="4467" y="6972"/>
                    <a:pt x="4454" y="6989"/>
                    <a:pt x="4434" y="6994"/>
                  </a:cubicBezTo>
                  <a:lnTo>
                    <a:pt x="3705" y="7179"/>
                  </a:lnTo>
                  <a:cubicBezTo>
                    <a:pt x="3702" y="7179"/>
                    <a:pt x="3698" y="7180"/>
                    <a:pt x="3694" y="7180"/>
                  </a:cubicBezTo>
                  <a:cubicBezTo>
                    <a:pt x="3685" y="7180"/>
                    <a:pt x="3675" y="7177"/>
                    <a:pt x="3667" y="7171"/>
                  </a:cubicBezTo>
                  <a:cubicBezTo>
                    <a:pt x="3657" y="7162"/>
                    <a:pt x="3650" y="7149"/>
                    <a:pt x="3650" y="7136"/>
                  </a:cubicBezTo>
                  <a:lnTo>
                    <a:pt x="3650" y="5287"/>
                  </a:lnTo>
                  <a:cubicBezTo>
                    <a:pt x="3650" y="5264"/>
                    <a:pt x="3668" y="5245"/>
                    <a:pt x="3691" y="5243"/>
                  </a:cubicBezTo>
                  <a:lnTo>
                    <a:pt x="4421" y="5180"/>
                  </a:lnTo>
                  <a:cubicBezTo>
                    <a:pt x="4434" y="5178"/>
                    <a:pt x="4446" y="5183"/>
                    <a:pt x="4455" y="5191"/>
                  </a:cubicBezTo>
                  <a:cubicBezTo>
                    <a:pt x="4464" y="5200"/>
                    <a:pt x="4469" y="5211"/>
                    <a:pt x="4469" y="5224"/>
                  </a:cubicBezTo>
                  <a:lnTo>
                    <a:pt x="4467" y="6952"/>
                  </a:lnTo>
                  <a:close/>
                  <a:moveTo>
                    <a:pt x="4469" y="4792"/>
                  </a:moveTo>
                  <a:cubicBezTo>
                    <a:pt x="4469" y="4815"/>
                    <a:pt x="4451" y="4835"/>
                    <a:pt x="4427" y="4836"/>
                  </a:cubicBezTo>
                  <a:lnTo>
                    <a:pt x="3696" y="4869"/>
                  </a:lnTo>
                  <a:lnTo>
                    <a:pt x="3694" y="4869"/>
                  </a:lnTo>
                  <a:cubicBezTo>
                    <a:pt x="3683" y="4869"/>
                    <a:pt x="3672" y="4864"/>
                    <a:pt x="3664" y="4856"/>
                  </a:cubicBezTo>
                  <a:cubicBezTo>
                    <a:pt x="3655" y="4848"/>
                    <a:pt x="3650" y="4837"/>
                    <a:pt x="3650" y="4825"/>
                  </a:cubicBezTo>
                  <a:lnTo>
                    <a:pt x="3650" y="3900"/>
                  </a:lnTo>
                  <a:cubicBezTo>
                    <a:pt x="3650" y="3888"/>
                    <a:pt x="3655" y="3877"/>
                    <a:pt x="3664" y="3869"/>
                  </a:cubicBezTo>
                  <a:cubicBezTo>
                    <a:pt x="3672" y="3860"/>
                    <a:pt x="3684" y="3856"/>
                    <a:pt x="3696" y="3856"/>
                  </a:cubicBezTo>
                  <a:lnTo>
                    <a:pt x="4427" y="3884"/>
                  </a:lnTo>
                  <a:cubicBezTo>
                    <a:pt x="4450" y="3885"/>
                    <a:pt x="4469" y="3905"/>
                    <a:pt x="4469" y="3928"/>
                  </a:cubicBezTo>
                  <a:lnTo>
                    <a:pt x="4469" y="4792"/>
                  </a:lnTo>
                  <a:close/>
                  <a:moveTo>
                    <a:pt x="4469" y="3496"/>
                  </a:moveTo>
                  <a:cubicBezTo>
                    <a:pt x="4469" y="3509"/>
                    <a:pt x="4464" y="3520"/>
                    <a:pt x="4455" y="3529"/>
                  </a:cubicBezTo>
                  <a:cubicBezTo>
                    <a:pt x="4447" y="3536"/>
                    <a:pt x="4436" y="3540"/>
                    <a:pt x="4425" y="3540"/>
                  </a:cubicBezTo>
                  <a:cubicBezTo>
                    <a:pt x="4424" y="3540"/>
                    <a:pt x="4423" y="3540"/>
                    <a:pt x="4422" y="3540"/>
                  </a:cubicBezTo>
                  <a:lnTo>
                    <a:pt x="3691" y="3482"/>
                  </a:lnTo>
                  <a:cubicBezTo>
                    <a:pt x="3668" y="3480"/>
                    <a:pt x="3650" y="3461"/>
                    <a:pt x="3650" y="3438"/>
                  </a:cubicBezTo>
                  <a:lnTo>
                    <a:pt x="3650" y="2513"/>
                  </a:lnTo>
                  <a:cubicBezTo>
                    <a:pt x="3650" y="2500"/>
                    <a:pt x="3656" y="2488"/>
                    <a:pt x="3666" y="2480"/>
                  </a:cubicBezTo>
                  <a:cubicBezTo>
                    <a:pt x="3675" y="2471"/>
                    <a:pt x="3688" y="2468"/>
                    <a:pt x="3701" y="2470"/>
                  </a:cubicBezTo>
                  <a:lnTo>
                    <a:pt x="4432" y="2589"/>
                  </a:lnTo>
                  <a:cubicBezTo>
                    <a:pt x="4453" y="2592"/>
                    <a:pt x="4469" y="2611"/>
                    <a:pt x="4469" y="2632"/>
                  </a:cubicBezTo>
                  <a:lnTo>
                    <a:pt x="4469" y="3496"/>
                  </a:lnTo>
                  <a:lnTo>
                    <a:pt x="4469" y="3496"/>
                  </a:lnTo>
                  <a:close/>
                  <a:moveTo>
                    <a:pt x="4469" y="2200"/>
                  </a:moveTo>
                  <a:cubicBezTo>
                    <a:pt x="4469" y="2214"/>
                    <a:pt x="4463" y="2226"/>
                    <a:pt x="4453" y="2235"/>
                  </a:cubicBezTo>
                  <a:cubicBezTo>
                    <a:pt x="4445" y="2241"/>
                    <a:pt x="4435" y="2245"/>
                    <a:pt x="4425" y="2245"/>
                  </a:cubicBezTo>
                  <a:cubicBezTo>
                    <a:pt x="4422" y="2245"/>
                    <a:pt x="4419" y="2244"/>
                    <a:pt x="4416" y="2244"/>
                  </a:cubicBezTo>
                  <a:lnTo>
                    <a:pt x="3685" y="2095"/>
                  </a:lnTo>
                  <a:cubicBezTo>
                    <a:pt x="3665" y="2091"/>
                    <a:pt x="3650" y="2072"/>
                    <a:pt x="3650" y="2051"/>
                  </a:cubicBezTo>
                  <a:lnTo>
                    <a:pt x="3650" y="1127"/>
                  </a:lnTo>
                  <a:cubicBezTo>
                    <a:pt x="3650" y="1113"/>
                    <a:pt x="3657" y="1100"/>
                    <a:pt x="3668" y="1092"/>
                  </a:cubicBezTo>
                  <a:cubicBezTo>
                    <a:pt x="3679" y="1083"/>
                    <a:pt x="3693" y="1081"/>
                    <a:pt x="3706" y="1085"/>
                  </a:cubicBezTo>
                  <a:lnTo>
                    <a:pt x="4437" y="1294"/>
                  </a:lnTo>
                  <a:cubicBezTo>
                    <a:pt x="4456" y="1300"/>
                    <a:pt x="4469" y="1317"/>
                    <a:pt x="4469" y="1337"/>
                  </a:cubicBezTo>
                  <a:lnTo>
                    <a:pt x="4469" y="2200"/>
                  </a:lnTo>
                  <a:lnTo>
                    <a:pt x="4469" y="2200"/>
                  </a:lnTo>
                  <a:close/>
                  <a:moveTo>
                    <a:pt x="5676" y="5119"/>
                  </a:moveTo>
                  <a:cubicBezTo>
                    <a:pt x="5676" y="5142"/>
                    <a:pt x="5659" y="5161"/>
                    <a:pt x="5636" y="5163"/>
                  </a:cubicBezTo>
                  <a:lnTo>
                    <a:pt x="5069" y="5212"/>
                  </a:lnTo>
                  <a:cubicBezTo>
                    <a:pt x="5068" y="5213"/>
                    <a:pt x="5067" y="5213"/>
                    <a:pt x="5066" y="5213"/>
                  </a:cubicBezTo>
                  <a:cubicBezTo>
                    <a:pt x="5055" y="5213"/>
                    <a:pt x="5044" y="5208"/>
                    <a:pt x="5036" y="5201"/>
                  </a:cubicBezTo>
                  <a:cubicBezTo>
                    <a:pt x="5027" y="5193"/>
                    <a:pt x="5022" y="5181"/>
                    <a:pt x="5022" y="5169"/>
                  </a:cubicBezTo>
                  <a:lnTo>
                    <a:pt x="5022" y="3953"/>
                  </a:lnTo>
                  <a:cubicBezTo>
                    <a:pt x="5022" y="3941"/>
                    <a:pt x="5026" y="3929"/>
                    <a:pt x="5035" y="3921"/>
                  </a:cubicBezTo>
                  <a:cubicBezTo>
                    <a:pt x="5044" y="3913"/>
                    <a:pt x="5055" y="3908"/>
                    <a:pt x="5067" y="3909"/>
                  </a:cubicBezTo>
                  <a:lnTo>
                    <a:pt x="5634" y="3930"/>
                  </a:lnTo>
                  <a:cubicBezTo>
                    <a:pt x="5658" y="3931"/>
                    <a:pt x="5676" y="3951"/>
                    <a:pt x="5676" y="3974"/>
                  </a:cubicBezTo>
                  <a:lnTo>
                    <a:pt x="5676" y="5119"/>
                  </a:lnTo>
                  <a:close/>
                  <a:moveTo>
                    <a:pt x="5676" y="3592"/>
                  </a:moveTo>
                  <a:cubicBezTo>
                    <a:pt x="5676" y="3604"/>
                    <a:pt x="5671" y="3616"/>
                    <a:pt x="5662" y="3624"/>
                  </a:cubicBezTo>
                  <a:cubicBezTo>
                    <a:pt x="5654" y="3632"/>
                    <a:pt x="5643" y="3636"/>
                    <a:pt x="5632" y="3636"/>
                  </a:cubicBezTo>
                  <a:lnTo>
                    <a:pt x="5629" y="3636"/>
                  </a:lnTo>
                  <a:lnTo>
                    <a:pt x="5062" y="3591"/>
                  </a:lnTo>
                  <a:cubicBezTo>
                    <a:pt x="5039" y="3589"/>
                    <a:pt x="5022" y="3570"/>
                    <a:pt x="5022" y="3547"/>
                  </a:cubicBezTo>
                  <a:lnTo>
                    <a:pt x="5022" y="2331"/>
                  </a:lnTo>
                  <a:cubicBezTo>
                    <a:pt x="5022" y="2318"/>
                    <a:pt x="5028" y="2305"/>
                    <a:pt x="5038" y="2297"/>
                  </a:cubicBezTo>
                  <a:cubicBezTo>
                    <a:pt x="5048" y="2289"/>
                    <a:pt x="5062" y="2285"/>
                    <a:pt x="5075" y="2288"/>
                  </a:cubicBezTo>
                  <a:lnTo>
                    <a:pt x="5641" y="2404"/>
                  </a:lnTo>
                  <a:cubicBezTo>
                    <a:pt x="5662" y="2408"/>
                    <a:pt x="5677" y="2426"/>
                    <a:pt x="5677" y="2447"/>
                  </a:cubicBezTo>
                  <a:lnTo>
                    <a:pt x="5677" y="3592"/>
                  </a:lnTo>
                  <a:lnTo>
                    <a:pt x="5676" y="3592"/>
                  </a:lnTo>
                  <a:close/>
                  <a:moveTo>
                    <a:pt x="6754" y="2018"/>
                  </a:moveTo>
                  <a:cubicBezTo>
                    <a:pt x="6754" y="2004"/>
                    <a:pt x="6760" y="1991"/>
                    <a:pt x="6771" y="1982"/>
                  </a:cubicBezTo>
                  <a:cubicBezTo>
                    <a:pt x="6782" y="1974"/>
                    <a:pt x="6796" y="1971"/>
                    <a:pt x="6809" y="1975"/>
                  </a:cubicBezTo>
                  <a:lnTo>
                    <a:pt x="7197" y="2086"/>
                  </a:lnTo>
                  <a:cubicBezTo>
                    <a:pt x="7216" y="2092"/>
                    <a:pt x="7229" y="2109"/>
                    <a:pt x="7229" y="2129"/>
                  </a:cubicBezTo>
                  <a:lnTo>
                    <a:pt x="7229" y="2764"/>
                  </a:lnTo>
                  <a:cubicBezTo>
                    <a:pt x="7229" y="2777"/>
                    <a:pt x="7223" y="2789"/>
                    <a:pt x="7213" y="2798"/>
                  </a:cubicBezTo>
                  <a:cubicBezTo>
                    <a:pt x="7205" y="2804"/>
                    <a:pt x="7195" y="2808"/>
                    <a:pt x="7185" y="2808"/>
                  </a:cubicBezTo>
                  <a:cubicBezTo>
                    <a:pt x="7182" y="2808"/>
                    <a:pt x="7179" y="2807"/>
                    <a:pt x="7176" y="2807"/>
                  </a:cubicBezTo>
                  <a:lnTo>
                    <a:pt x="6788" y="2728"/>
                  </a:lnTo>
                  <a:cubicBezTo>
                    <a:pt x="6768" y="2724"/>
                    <a:pt x="6753" y="2705"/>
                    <a:pt x="6753" y="2684"/>
                  </a:cubicBezTo>
                  <a:lnTo>
                    <a:pt x="6753" y="2018"/>
                  </a:lnTo>
                  <a:lnTo>
                    <a:pt x="6754" y="2018"/>
                  </a:lnTo>
                  <a:close/>
                  <a:moveTo>
                    <a:pt x="6754" y="3018"/>
                  </a:moveTo>
                  <a:cubicBezTo>
                    <a:pt x="6754" y="3005"/>
                    <a:pt x="6759" y="2993"/>
                    <a:pt x="6769" y="2984"/>
                  </a:cubicBezTo>
                  <a:cubicBezTo>
                    <a:pt x="6779" y="2976"/>
                    <a:pt x="6792" y="2972"/>
                    <a:pt x="6805" y="2975"/>
                  </a:cubicBezTo>
                  <a:lnTo>
                    <a:pt x="7192" y="3038"/>
                  </a:lnTo>
                  <a:cubicBezTo>
                    <a:pt x="7213" y="3041"/>
                    <a:pt x="7229" y="3059"/>
                    <a:pt x="7229" y="3081"/>
                  </a:cubicBezTo>
                  <a:lnTo>
                    <a:pt x="7229" y="3716"/>
                  </a:lnTo>
                  <a:cubicBezTo>
                    <a:pt x="7229" y="3728"/>
                    <a:pt x="7224" y="3740"/>
                    <a:pt x="7215" y="3748"/>
                  </a:cubicBezTo>
                  <a:cubicBezTo>
                    <a:pt x="7206" y="3756"/>
                    <a:pt x="7196" y="3760"/>
                    <a:pt x="7185" y="3760"/>
                  </a:cubicBezTo>
                  <a:cubicBezTo>
                    <a:pt x="7184" y="3760"/>
                    <a:pt x="7182" y="3760"/>
                    <a:pt x="7181" y="3760"/>
                  </a:cubicBezTo>
                  <a:lnTo>
                    <a:pt x="6794" y="3729"/>
                  </a:lnTo>
                  <a:cubicBezTo>
                    <a:pt x="6771" y="3727"/>
                    <a:pt x="6754" y="3708"/>
                    <a:pt x="6754" y="3685"/>
                  </a:cubicBezTo>
                  <a:lnTo>
                    <a:pt x="6754" y="3018"/>
                  </a:lnTo>
                  <a:close/>
                  <a:moveTo>
                    <a:pt x="6754" y="4018"/>
                  </a:moveTo>
                  <a:cubicBezTo>
                    <a:pt x="6754" y="4006"/>
                    <a:pt x="6758" y="3995"/>
                    <a:pt x="6767" y="3987"/>
                  </a:cubicBezTo>
                  <a:cubicBezTo>
                    <a:pt x="6776" y="3978"/>
                    <a:pt x="6787" y="3974"/>
                    <a:pt x="6799" y="3974"/>
                  </a:cubicBezTo>
                  <a:lnTo>
                    <a:pt x="7187" y="3989"/>
                  </a:lnTo>
                  <a:cubicBezTo>
                    <a:pt x="7210" y="3990"/>
                    <a:pt x="7229" y="4009"/>
                    <a:pt x="7229" y="4033"/>
                  </a:cubicBezTo>
                  <a:lnTo>
                    <a:pt x="7229" y="4668"/>
                  </a:lnTo>
                  <a:cubicBezTo>
                    <a:pt x="7229" y="4692"/>
                    <a:pt x="7210" y="4711"/>
                    <a:pt x="7187" y="4712"/>
                  </a:cubicBezTo>
                  <a:lnTo>
                    <a:pt x="6799" y="4729"/>
                  </a:lnTo>
                  <a:cubicBezTo>
                    <a:pt x="6799" y="4730"/>
                    <a:pt x="6798" y="4730"/>
                    <a:pt x="6797" y="4730"/>
                  </a:cubicBezTo>
                  <a:cubicBezTo>
                    <a:pt x="6786" y="4730"/>
                    <a:pt x="6775" y="4725"/>
                    <a:pt x="6767" y="4717"/>
                  </a:cubicBezTo>
                  <a:cubicBezTo>
                    <a:pt x="6758" y="4709"/>
                    <a:pt x="6753" y="4698"/>
                    <a:pt x="6753" y="4686"/>
                  </a:cubicBezTo>
                  <a:lnTo>
                    <a:pt x="6753" y="4018"/>
                  </a:lnTo>
                  <a:lnTo>
                    <a:pt x="6754" y="4018"/>
                  </a:lnTo>
                  <a:close/>
                  <a:moveTo>
                    <a:pt x="6633" y="6405"/>
                  </a:moveTo>
                  <a:cubicBezTo>
                    <a:pt x="6633" y="6425"/>
                    <a:pt x="6619" y="6443"/>
                    <a:pt x="6600" y="6448"/>
                  </a:cubicBezTo>
                  <a:lnTo>
                    <a:pt x="6148" y="6562"/>
                  </a:lnTo>
                  <a:cubicBezTo>
                    <a:pt x="6144" y="6563"/>
                    <a:pt x="6140" y="6564"/>
                    <a:pt x="6137" y="6564"/>
                  </a:cubicBezTo>
                  <a:cubicBezTo>
                    <a:pt x="6127" y="6564"/>
                    <a:pt x="6117" y="6560"/>
                    <a:pt x="6110" y="6554"/>
                  </a:cubicBezTo>
                  <a:cubicBezTo>
                    <a:pt x="6099" y="6546"/>
                    <a:pt x="6093" y="6533"/>
                    <a:pt x="6093" y="6519"/>
                  </a:cubicBezTo>
                  <a:lnTo>
                    <a:pt x="6093" y="5076"/>
                  </a:lnTo>
                  <a:cubicBezTo>
                    <a:pt x="6093" y="5053"/>
                    <a:pt x="6110" y="5034"/>
                    <a:pt x="6133" y="5032"/>
                  </a:cubicBezTo>
                  <a:lnTo>
                    <a:pt x="6585" y="4993"/>
                  </a:lnTo>
                  <a:cubicBezTo>
                    <a:pt x="6597" y="4991"/>
                    <a:pt x="6609" y="4996"/>
                    <a:pt x="6618" y="5004"/>
                  </a:cubicBezTo>
                  <a:cubicBezTo>
                    <a:pt x="6628" y="5012"/>
                    <a:pt x="6633" y="5024"/>
                    <a:pt x="6633" y="5037"/>
                  </a:cubicBezTo>
                  <a:lnTo>
                    <a:pt x="6633" y="6405"/>
                  </a:lnTo>
                  <a:close/>
                  <a:moveTo>
                    <a:pt x="6633" y="4695"/>
                  </a:moveTo>
                  <a:cubicBezTo>
                    <a:pt x="6633" y="4718"/>
                    <a:pt x="6614" y="4738"/>
                    <a:pt x="6591" y="4739"/>
                  </a:cubicBezTo>
                  <a:lnTo>
                    <a:pt x="6139" y="4759"/>
                  </a:lnTo>
                  <a:lnTo>
                    <a:pt x="6137" y="4759"/>
                  </a:lnTo>
                  <a:cubicBezTo>
                    <a:pt x="6125" y="4759"/>
                    <a:pt x="6114" y="4755"/>
                    <a:pt x="6106" y="4747"/>
                  </a:cubicBezTo>
                  <a:cubicBezTo>
                    <a:pt x="6097" y="4738"/>
                    <a:pt x="6093" y="4727"/>
                    <a:pt x="6093" y="4715"/>
                  </a:cubicBezTo>
                  <a:lnTo>
                    <a:pt x="6093" y="3993"/>
                  </a:lnTo>
                  <a:cubicBezTo>
                    <a:pt x="6093" y="3981"/>
                    <a:pt x="6097" y="3970"/>
                    <a:pt x="6106" y="3962"/>
                  </a:cubicBezTo>
                  <a:cubicBezTo>
                    <a:pt x="6115" y="3953"/>
                    <a:pt x="6126" y="3949"/>
                    <a:pt x="6138" y="3949"/>
                  </a:cubicBezTo>
                  <a:lnTo>
                    <a:pt x="6590" y="3966"/>
                  </a:lnTo>
                  <a:cubicBezTo>
                    <a:pt x="6614" y="3967"/>
                    <a:pt x="6633" y="3987"/>
                    <a:pt x="6633" y="4011"/>
                  </a:cubicBezTo>
                  <a:lnTo>
                    <a:pt x="6633" y="4695"/>
                  </a:lnTo>
                  <a:lnTo>
                    <a:pt x="6633" y="4695"/>
                  </a:lnTo>
                  <a:close/>
                  <a:moveTo>
                    <a:pt x="6633" y="3668"/>
                  </a:moveTo>
                  <a:cubicBezTo>
                    <a:pt x="6633" y="3680"/>
                    <a:pt x="6628" y="3692"/>
                    <a:pt x="6619" y="3701"/>
                  </a:cubicBezTo>
                  <a:cubicBezTo>
                    <a:pt x="6610" y="3708"/>
                    <a:pt x="6600" y="3712"/>
                    <a:pt x="6589" y="3712"/>
                  </a:cubicBezTo>
                  <a:cubicBezTo>
                    <a:pt x="6587" y="3712"/>
                    <a:pt x="6586" y="3712"/>
                    <a:pt x="6585" y="3712"/>
                  </a:cubicBezTo>
                  <a:lnTo>
                    <a:pt x="6133" y="3676"/>
                  </a:lnTo>
                  <a:cubicBezTo>
                    <a:pt x="6110" y="3674"/>
                    <a:pt x="6093" y="3655"/>
                    <a:pt x="6093" y="3632"/>
                  </a:cubicBezTo>
                  <a:lnTo>
                    <a:pt x="6093" y="2911"/>
                  </a:lnTo>
                  <a:cubicBezTo>
                    <a:pt x="6093" y="2898"/>
                    <a:pt x="6098" y="2885"/>
                    <a:pt x="6108" y="2877"/>
                  </a:cubicBezTo>
                  <a:cubicBezTo>
                    <a:pt x="6118" y="2869"/>
                    <a:pt x="6131" y="2865"/>
                    <a:pt x="6144" y="2867"/>
                  </a:cubicBezTo>
                  <a:lnTo>
                    <a:pt x="6596" y="2941"/>
                  </a:lnTo>
                  <a:cubicBezTo>
                    <a:pt x="6617" y="2944"/>
                    <a:pt x="6633" y="2963"/>
                    <a:pt x="6633" y="2984"/>
                  </a:cubicBezTo>
                  <a:lnTo>
                    <a:pt x="6633" y="3668"/>
                  </a:lnTo>
                  <a:lnTo>
                    <a:pt x="6633" y="3668"/>
                  </a:lnTo>
                  <a:close/>
                  <a:moveTo>
                    <a:pt x="6633" y="2642"/>
                  </a:moveTo>
                  <a:cubicBezTo>
                    <a:pt x="6633" y="2655"/>
                    <a:pt x="6627" y="2668"/>
                    <a:pt x="6616" y="2676"/>
                  </a:cubicBezTo>
                  <a:cubicBezTo>
                    <a:pt x="6608" y="2683"/>
                    <a:pt x="6599" y="2686"/>
                    <a:pt x="6589" y="2686"/>
                  </a:cubicBezTo>
                  <a:cubicBezTo>
                    <a:pt x="6586" y="2686"/>
                    <a:pt x="6583" y="2686"/>
                    <a:pt x="6580" y="2685"/>
                  </a:cubicBezTo>
                  <a:lnTo>
                    <a:pt x="6128" y="2593"/>
                  </a:lnTo>
                  <a:cubicBezTo>
                    <a:pt x="6107" y="2589"/>
                    <a:pt x="6093" y="2571"/>
                    <a:pt x="6093" y="2550"/>
                  </a:cubicBezTo>
                  <a:lnTo>
                    <a:pt x="6093" y="1828"/>
                  </a:lnTo>
                  <a:cubicBezTo>
                    <a:pt x="6093" y="1814"/>
                    <a:pt x="6099" y="1801"/>
                    <a:pt x="6110" y="1793"/>
                  </a:cubicBezTo>
                  <a:cubicBezTo>
                    <a:pt x="6121" y="1784"/>
                    <a:pt x="6135" y="1782"/>
                    <a:pt x="6149" y="1786"/>
                  </a:cubicBezTo>
                  <a:lnTo>
                    <a:pt x="6601" y="1915"/>
                  </a:lnTo>
                  <a:cubicBezTo>
                    <a:pt x="6619" y="1921"/>
                    <a:pt x="6632" y="1938"/>
                    <a:pt x="6632" y="1958"/>
                  </a:cubicBezTo>
                  <a:lnTo>
                    <a:pt x="6632" y="2642"/>
                  </a:lnTo>
                  <a:lnTo>
                    <a:pt x="6633" y="2642"/>
                  </a:lnTo>
                  <a:close/>
                  <a:moveTo>
                    <a:pt x="7209" y="6294"/>
                  </a:moveTo>
                  <a:lnTo>
                    <a:pt x="6808" y="6395"/>
                  </a:lnTo>
                  <a:cubicBezTo>
                    <a:pt x="6805" y="6396"/>
                    <a:pt x="6801" y="6397"/>
                    <a:pt x="6798" y="6397"/>
                  </a:cubicBezTo>
                  <a:cubicBezTo>
                    <a:pt x="6788" y="6397"/>
                    <a:pt x="6778" y="6393"/>
                    <a:pt x="6770" y="6387"/>
                  </a:cubicBezTo>
                  <a:cubicBezTo>
                    <a:pt x="6760" y="6379"/>
                    <a:pt x="6754" y="6366"/>
                    <a:pt x="6754" y="6352"/>
                  </a:cubicBezTo>
                  <a:lnTo>
                    <a:pt x="6754" y="5019"/>
                  </a:lnTo>
                  <a:cubicBezTo>
                    <a:pt x="6754" y="4996"/>
                    <a:pt x="6771" y="4977"/>
                    <a:pt x="6794" y="4975"/>
                  </a:cubicBezTo>
                  <a:lnTo>
                    <a:pt x="7181" y="4941"/>
                  </a:lnTo>
                  <a:cubicBezTo>
                    <a:pt x="7193" y="4940"/>
                    <a:pt x="7205" y="4944"/>
                    <a:pt x="7214" y="4952"/>
                  </a:cubicBezTo>
                  <a:cubicBezTo>
                    <a:pt x="7224" y="4961"/>
                    <a:pt x="7229" y="4972"/>
                    <a:pt x="7229" y="4984"/>
                  </a:cubicBezTo>
                  <a:lnTo>
                    <a:pt x="7242" y="6251"/>
                  </a:lnTo>
                  <a:cubicBezTo>
                    <a:pt x="7242" y="6271"/>
                    <a:pt x="7229" y="6289"/>
                    <a:pt x="7209" y="6294"/>
                  </a:cubicBezTo>
                  <a:close/>
                </a:path>
              </a:pathLst>
            </a:custGeom>
            <a:solidFill>
              <a:srgbClr val="016AB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0BFCADB3-5C99-4256-999B-0C12EF0FE484}"/>
                </a:ext>
              </a:extLst>
            </p:cNvPr>
            <p:cNvSpPr/>
            <p:nvPr/>
          </p:nvSpPr>
          <p:spPr>
            <a:xfrm>
              <a:off x="2227537" y="2533147"/>
              <a:ext cx="107721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lvl="0" algn="just">
                <a:defRPr/>
              </a:pP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特色房地产商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9D0B9A82-B01E-49E6-B93B-5C64BD10A31B}"/>
              </a:ext>
            </a:extLst>
          </p:cNvPr>
          <p:cNvGrpSpPr/>
          <p:nvPr/>
        </p:nvGrpSpPr>
        <p:grpSpPr>
          <a:xfrm>
            <a:off x="1845400" y="2923037"/>
            <a:ext cx="1959864" cy="215444"/>
            <a:chOff x="1883500" y="2853187"/>
            <a:chExt cx="1959864" cy="215444"/>
          </a:xfrm>
        </p:grpSpPr>
        <p:sp>
          <p:nvSpPr>
            <p:cNvPr id="17" name="íṥļîḍê">
              <a:extLst>
                <a:ext uri="{FF2B5EF4-FFF2-40B4-BE49-F238E27FC236}">
                  <a16:creationId xmlns:a16="http://schemas.microsoft.com/office/drawing/2014/main" xmlns="" id="{CB7EB99F-2845-4171-BFA6-002686FBBC93}"/>
                </a:ext>
              </a:extLst>
            </p:cNvPr>
            <p:cNvSpPr/>
            <p:nvPr/>
          </p:nvSpPr>
          <p:spPr>
            <a:xfrm>
              <a:off x="1883500" y="2902434"/>
              <a:ext cx="171716" cy="116950"/>
            </a:xfrm>
            <a:custGeom>
              <a:avLst/>
              <a:gdLst>
                <a:gd name="T0" fmla="*/ 1379 w 6499"/>
                <a:gd name="T1" fmla="*/ 2236 h 4433"/>
                <a:gd name="T2" fmla="*/ 6179 w 6499"/>
                <a:gd name="T3" fmla="*/ 3357 h 4433"/>
                <a:gd name="T4" fmla="*/ 4552 w 6499"/>
                <a:gd name="T5" fmla="*/ 3686 h 4433"/>
                <a:gd name="T6" fmla="*/ 6305 w 6499"/>
                <a:gd name="T7" fmla="*/ 3686 h 4433"/>
                <a:gd name="T8" fmla="*/ 5964 w 6499"/>
                <a:gd name="T9" fmla="*/ 3977 h 4433"/>
                <a:gd name="T10" fmla="*/ 4337 w 6499"/>
                <a:gd name="T11" fmla="*/ 4306 h 4433"/>
                <a:gd name="T12" fmla="*/ 6091 w 6499"/>
                <a:gd name="T13" fmla="*/ 4306 h 4433"/>
                <a:gd name="T14" fmla="*/ 6372 w 6499"/>
                <a:gd name="T15" fmla="*/ 2118 h 4433"/>
                <a:gd name="T16" fmla="*/ 4745 w 6499"/>
                <a:gd name="T17" fmla="*/ 2448 h 4433"/>
                <a:gd name="T18" fmla="*/ 6499 w 6499"/>
                <a:gd name="T19" fmla="*/ 2448 h 4433"/>
                <a:gd name="T20" fmla="*/ 4337 w 6499"/>
                <a:gd name="T21" fmla="*/ 2864 h 4433"/>
                <a:gd name="T22" fmla="*/ 5964 w 6499"/>
                <a:gd name="T23" fmla="*/ 3193 h 4433"/>
                <a:gd name="T24" fmla="*/ 5964 w 6499"/>
                <a:gd name="T25" fmla="*/ 2737 h 4433"/>
                <a:gd name="T26" fmla="*/ 6256 w 6499"/>
                <a:gd name="T27" fmla="*/ 1954 h 4433"/>
                <a:gd name="T28" fmla="*/ 6256 w 6499"/>
                <a:gd name="T29" fmla="*/ 1498 h 4433"/>
                <a:gd name="T30" fmla="*/ 4631 w 6499"/>
                <a:gd name="T31" fmla="*/ 1828 h 4433"/>
                <a:gd name="T32" fmla="*/ 4407 w 6499"/>
                <a:gd name="T33" fmla="*/ 3710 h 4433"/>
                <a:gd name="T34" fmla="*/ 3695 w 6499"/>
                <a:gd name="T35" fmla="*/ 3357 h 4433"/>
                <a:gd name="T36" fmla="*/ 784 w 6499"/>
                <a:gd name="T37" fmla="*/ 2774 h 4433"/>
                <a:gd name="T38" fmla="*/ 853 w 6499"/>
                <a:gd name="T39" fmla="*/ 998 h 4433"/>
                <a:gd name="T40" fmla="*/ 5044 w 6499"/>
                <a:gd name="T41" fmla="*/ 456 h 4433"/>
                <a:gd name="T42" fmla="*/ 5701 w 6499"/>
                <a:gd name="T43" fmla="*/ 1110 h 4433"/>
                <a:gd name="T44" fmla="*/ 6053 w 6499"/>
                <a:gd name="T45" fmla="*/ 1341 h 4433"/>
                <a:gd name="T46" fmla="*/ 5624 w 6499"/>
                <a:gd name="T47" fmla="*/ 0 h 4433"/>
                <a:gd name="T48" fmla="*/ 0 w 6499"/>
                <a:gd name="T49" fmla="*/ 3277 h 4433"/>
                <a:gd name="T50" fmla="*/ 4304 w 6499"/>
                <a:gd name="T51" fmla="*/ 3810 h 4433"/>
                <a:gd name="T52" fmla="*/ 3077 w 6499"/>
                <a:gd name="T53" fmla="*/ 737 h 4433"/>
                <a:gd name="T54" fmla="*/ 1905 w 6499"/>
                <a:gd name="T55" fmla="*/ 1909 h 4433"/>
                <a:gd name="T56" fmla="*/ 2545 w 6499"/>
                <a:gd name="T57" fmla="*/ 1485 h 4433"/>
                <a:gd name="T58" fmla="*/ 2504 w 6499"/>
                <a:gd name="T59" fmla="*/ 2156 h 4433"/>
                <a:gd name="T60" fmla="*/ 2241 w 6499"/>
                <a:gd name="T61" fmla="*/ 1660 h 4433"/>
                <a:gd name="T62" fmla="*/ 2504 w 6499"/>
                <a:gd name="T63" fmla="*/ 2156 h 4433"/>
                <a:gd name="T64" fmla="*/ 2313 w 6499"/>
                <a:gd name="T65" fmla="*/ 2332 h 4433"/>
                <a:gd name="T66" fmla="*/ 2731 w 6499"/>
                <a:gd name="T67" fmla="*/ 2332 h 4433"/>
                <a:gd name="T68" fmla="*/ 2991 w 6499"/>
                <a:gd name="T69" fmla="*/ 1661 h 4433"/>
                <a:gd name="T70" fmla="*/ 2684 w 6499"/>
                <a:gd name="T71" fmla="*/ 2157 h 4433"/>
                <a:gd name="T72" fmla="*/ 2991 w 6499"/>
                <a:gd name="T73" fmla="*/ 1661 h 4433"/>
                <a:gd name="T74" fmla="*/ 2991 w 6499"/>
                <a:gd name="T75" fmla="*/ 1485 h 4433"/>
                <a:gd name="T76" fmla="*/ 3611 w 6499"/>
                <a:gd name="T77" fmla="*/ 2332 h 4433"/>
                <a:gd name="T78" fmla="*/ 3652 w 6499"/>
                <a:gd name="T79" fmla="*/ 1661 h 4433"/>
                <a:gd name="T80" fmla="*/ 3915 w 6499"/>
                <a:gd name="T81" fmla="*/ 2157 h 4433"/>
                <a:gd name="T82" fmla="*/ 3652 w 6499"/>
                <a:gd name="T83" fmla="*/ 1661 h 4433"/>
                <a:gd name="T84" fmla="*/ 3843 w 6499"/>
                <a:gd name="T85" fmla="*/ 1485 h 4433"/>
                <a:gd name="T86" fmla="*/ 3425 w 6499"/>
                <a:gd name="T87" fmla="*/ 1485 h 4433"/>
                <a:gd name="T88" fmla="*/ 3165 w 6499"/>
                <a:gd name="T89" fmla="*/ 1485 h 4433"/>
                <a:gd name="T90" fmla="*/ 3496 w 6499"/>
                <a:gd name="T91" fmla="*/ 1908 h 4433"/>
                <a:gd name="T92" fmla="*/ 3164 w 6499"/>
                <a:gd name="T93" fmla="*/ 2156 h 4433"/>
                <a:gd name="T94" fmla="*/ 3425 w 6499"/>
                <a:gd name="T95" fmla="*/ 2332 h 4433"/>
                <a:gd name="T96" fmla="*/ 3165 w 6499"/>
                <a:gd name="T97" fmla="*/ 2745 h 4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99" h="4433">
                  <a:moveTo>
                    <a:pt x="1379" y="1588"/>
                  </a:moveTo>
                  <a:cubicBezTo>
                    <a:pt x="1557" y="1588"/>
                    <a:pt x="1703" y="1733"/>
                    <a:pt x="1703" y="1912"/>
                  </a:cubicBezTo>
                  <a:cubicBezTo>
                    <a:pt x="1703" y="2090"/>
                    <a:pt x="1557" y="2236"/>
                    <a:pt x="1379" y="2236"/>
                  </a:cubicBezTo>
                  <a:cubicBezTo>
                    <a:pt x="1200" y="2236"/>
                    <a:pt x="1055" y="2090"/>
                    <a:pt x="1055" y="1912"/>
                  </a:cubicBezTo>
                  <a:cubicBezTo>
                    <a:pt x="1055" y="1733"/>
                    <a:pt x="1200" y="1588"/>
                    <a:pt x="1379" y="1588"/>
                  </a:cubicBezTo>
                  <a:close/>
                  <a:moveTo>
                    <a:pt x="6179" y="3357"/>
                  </a:moveTo>
                  <a:lnTo>
                    <a:pt x="4679" y="3357"/>
                  </a:lnTo>
                  <a:cubicBezTo>
                    <a:pt x="4609" y="3357"/>
                    <a:pt x="4552" y="3413"/>
                    <a:pt x="4552" y="3484"/>
                  </a:cubicBezTo>
                  <a:lnTo>
                    <a:pt x="4552" y="3686"/>
                  </a:lnTo>
                  <a:cubicBezTo>
                    <a:pt x="4552" y="3756"/>
                    <a:pt x="4608" y="3813"/>
                    <a:pt x="4679" y="3813"/>
                  </a:cubicBezTo>
                  <a:lnTo>
                    <a:pt x="6179" y="3813"/>
                  </a:lnTo>
                  <a:cubicBezTo>
                    <a:pt x="6248" y="3813"/>
                    <a:pt x="6305" y="3757"/>
                    <a:pt x="6305" y="3686"/>
                  </a:cubicBezTo>
                  <a:lnTo>
                    <a:pt x="6305" y="3484"/>
                  </a:lnTo>
                  <a:cubicBezTo>
                    <a:pt x="6305" y="3414"/>
                    <a:pt x="6248" y="3357"/>
                    <a:pt x="6179" y="3357"/>
                  </a:cubicBezTo>
                  <a:close/>
                  <a:moveTo>
                    <a:pt x="5964" y="3977"/>
                  </a:moveTo>
                  <a:lnTo>
                    <a:pt x="4464" y="3977"/>
                  </a:lnTo>
                  <a:cubicBezTo>
                    <a:pt x="4395" y="3977"/>
                    <a:pt x="4337" y="4033"/>
                    <a:pt x="4337" y="4104"/>
                  </a:cubicBezTo>
                  <a:lnTo>
                    <a:pt x="4337" y="4306"/>
                  </a:lnTo>
                  <a:cubicBezTo>
                    <a:pt x="4337" y="4376"/>
                    <a:pt x="4393" y="4433"/>
                    <a:pt x="4464" y="4433"/>
                  </a:cubicBezTo>
                  <a:lnTo>
                    <a:pt x="5964" y="4433"/>
                  </a:lnTo>
                  <a:cubicBezTo>
                    <a:pt x="6033" y="4433"/>
                    <a:pt x="6091" y="4377"/>
                    <a:pt x="6091" y="4306"/>
                  </a:cubicBezTo>
                  <a:lnTo>
                    <a:pt x="6091" y="4104"/>
                  </a:lnTo>
                  <a:cubicBezTo>
                    <a:pt x="6089" y="4033"/>
                    <a:pt x="6033" y="3977"/>
                    <a:pt x="5964" y="3977"/>
                  </a:cubicBezTo>
                  <a:close/>
                  <a:moveTo>
                    <a:pt x="6372" y="2118"/>
                  </a:moveTo>
                  <a:lnTo>
                    <a:pt x="4872" y="2118"/>
                  </a:lnTo>
                  <a:cubicBezTo>
                    <a:pt x="4803" y="2118"/>
                    <a:pt x="4745" y="2174"/>
                    <a:pt x="4745" y="2245"/>
                  </a:cubicBezTo>
                  <a:lnTo>
                    <a:pt x="4745" y="2448"/>
                  </a:lnTo>
                  <a:cubicBezTo>
                    <a:pt x="4745" y="2517"/>
                    <a:pt x="4801" y="2574"/>
                    <a:pt x="4872" y="2574"/>
                  </a:cubicBezTo>
                  <a:lnTo>
                    <a:pt x="6372" y="2574"/>
                  </a:lnTo>
                  <a:cubicBezTo>
                    <a:pt x="6441" y="2574"/>
                    <a:pt x="6499" y="2518"/>
                    <a:pt x="6499" y="2448"/>
                  </a:cubicBezTo>
                  <a:lnTo>
                    <a:pt x="6499" y="2245"/>
                  </a:lnTo>
                  <a:cubicBezTo>
                    <a:pt x="6499" y="2176"/>
                    <a:pt x="6441" y="2118"/>
                    <a:pt x="6372" y="2118"/>
                  </a:cubicBezTo>
                  <a:close/>
                  <a:moveTo>
                    <a:pt x="4337" y="2864"/>
                  </a:moveTo>
                  <a:lnTo>
                    <a:pt x="4337" y="3066"/>
                  </a:lnTo>
                  <a:cubicBezTo>
                    <a:pt x="4337" y="3136"/>
                    <a:pt x="4393" y="3193"/>
                    <a:pt x="4464" y="3193"/>
                  </a:cubicBezTo>
                  <a:lnTo>
                    <a:pt x="5964" y="3193"/>
                  </a:lnTo>
                  <a:cubicBezTo>
                    <a:pt x="6033" y="3193"/>
                    <a:pt x="6091" y="3137"/>
                    <a:pt x="6091" y="3066"/>
                  </a:cubicBezTo>
                  <a:lnTo>
                    <a:pt x="6091" y="2864"/>
                  </a:lnTo>
                  <a:cubicBezTo>
                    <a:pt x="6091" y="2794"/>
                    <a:pt x="6035" y="2737"/>
                    <a:pt x="5964" y="2737"/>
                  </a:cubicBezTo>
                  <a:lnTo>
                    <a:pt x="4464" y="2737"/>
                  </a:lnTo>
                  <a:cubicBezTo>
                    <a:pt x="4395" y="2738"/>
                    <a:pt x="4337" y="2794"/>
                    <a:pt x="4337" y="2864"/>
                  </a:cubicBezTo>
                  <a:close/>
                  <a:moveTo>
                    <a:pt x="6256" y="1954"/>
                  </a:moveTo>
                  <a:cubicBezTo>
                    <a:pt x="6325" y="1954"/>
                    <a:pt x="6383" y="1898"/>
                    <a:pt x="6383" y="1828"/>
                  </a:cubicBezTo>
                  <a:lnTo>
                    <a:pt x="6383" y="1625"/>
                  </a:lnTo>
                  <a:cubicBezTo>
                    <a:pt x="6383" y="1556"/>
                    <a:pt x="6327" y="1498"/>
                    <a:pt x="6256" y="1498"/>
                  </a:cubicBezTo>
                  <a:lnTo>
                    <a:pt x="4757" y="1498"/>
                  </a:lnTo>
                  <a:cubicBezTo>
                    <a:pt x="4688" y="1498"/>
                    <a:pt x="4631" y="1554"/>
                    <a:pt x="4631" y="1625"/>
                  </a:cubicBezTo>
                  <a:lnTo>
                    <a:pt x="4631" y="1828"/>
                  </a:lnTo>
                  <a:cubicBezTo>
                    <a:pt x="4631" y="1897"/>
                    <a:pt x="4687" y="1954"/>
                    <a:pt x="4757" y="1954"/>
                  </a:cubicBezTo>
                  <a:lnTo>
                    <a:pt x="6256" y="1954"/>
                  </a:lnTo>
                  <a:close/>
                  <a:moveTo>
                    <a:pt x="4407" y="3710"/>
                  </a:moveTo>
                  <a:lnTo>
                    <a:pt x="4407" y="3460"/>
                  </a:lnTo>
                  <a:cubicBezTo>
                    <a:pt x="4407" y="3404"/>
                    <a:pt x="4361" y="3357"/>
                    <a:pt x="4304" y="3357"/>
                  </a:cubicBezTo>
                  <a:lnTo>
                    <a:pt x="3695" y="3357"/>
                  </a:lnTo>
                  <a:lnTo>
                    <a:pt x="1081" y="3357"/>
                  </a:lnTo>
                  <a:cubicBezTo>
                    <a:pt x="1096" y="3277"/>
                    <a:pt x="1095" y="3190"/>
                    <a:pt x="1067" y="3101"/>
                  </a:cubicBezTo>
                  <a:cubicBezTo>
                    <a:pt x="1023" y="2958"/>
                    <a:pt x="917" y="2841"/>
                    <a:pt x="784" y="2774"/>
                  </a:cubicBezTo>
                  <a:cubicBezTo>
                    <a:pt x="668" y="2716"/>
                    <a:pt x="557" y="2708"/>
                    <a:pt x="456" y="2726"/>
                  </a:cubicBezTo>
                  <a:lnTo>
                    <a:pt x="456" y="1088"/>
                  </a:lnTo>
                  <a:cubicBezTo>
                    <a:pt x="577" y="1109"/>
                    <a:pt x="712" y="1094"/>
                    <a:pt x="853" y="998"/>
                  </a:cubicBezTo>
                  <a:cubicBezTo>
                    <a:pt x="939" y="941"/>
                    <a:pt x="1008" y="860"/>
                    <a:pt x="1048" y="764"/>
                  </a:cubicBezTo>
                  <a:cubicBezTo>
                    <a:pt x="1093" y="656"/>
                    <a:pt x="1099" y="552"/>
                    <a:pt x="1081" y="456"/>
                  </a:cubicBezTo>
                  <a:lnTo>
                    <a:pt x="5044" y="456"/>
                  </a:lnTo>
                  <a:cubicBezTo>
                    <a:pt x="5024" y="536"/>
                    <a:pt x="5021" y="622"/>
                    <a:pt x="5043" y="712"/>
                  </a:cubicBezTo>
                  <a:cubicBezTo>
                    <a:pt x="5089" y="912"/>
                    <a:pt x="5251" y="1070"/>
                    <a:pt x="5452" y="1114"/>
                  </a:cubicBezTo>
                  <a:cubicBezTo>
                    <a:pt x="5540" y="1133"/>
                    <a:pt x="5624" y="1130"/>
                    <a:pt x="5701" y="1110"/>
                  </a:cubicBezTo>
                  <a:lnTo>
                    <a:pt x="5701" y="1237"/>
                  </a:lnTo>
                  <a:cubicBezTo>
                    <a:pt x="5701" y="1294"/>
                    <a:pt x="5748" y="1341"/>
                    <a:pt x="5805" y="1341"/>
                  </a:cubicBezTo>
                  <a:lnTo>
                    <a:pt x="6053" y="1341"/>
                  </a:lnTo>
                  <a:cubicBezTo>
                    <a:pt x="6111" y="1341"/>
                    <a:pt x="6157" y="1294"/>
                    <a:pt x="6157" y="1237"/>
                  </a:cubicBezTo>
                  <a:lnTo>
                    <a:pt x="6157" y="533"/>
                  </a:lnTo>
                  <a:cubicBezTo>
                    <a:pt x="6157" y="238"/>
                    <a:pt x="5919" y="0"/>
                    <a:pt x="5624" y="0"/>
                  </a:cubicBezTo>
                  <a:lnTo>
                    <a:pt x="533" y="0"/>
                  </a:lnTo>
                  <a:cubicBezTo>
                    <a:pt x="239" y="0"/>
                    <a:pt x="0" y="238"/>
                    <a:pt x="0" y="533"/>
                  </a:cubicBezTo>
                  <a:lnTo>
                    <a:pt x="0" y="3277"/>
                  </a:lnTo>
                  <a:cubicBezTo>
                    <a:pt x="0" y="3572"/>
                    <a:pt x="239" y="3810"/>
                    <a:pt x="533" y="3810"/>
                  </a:cubicBezTo>
                  <a:lnTo>
                    <a:pt x="3695" y="3810"/>
                  </a:lnTo>
                  <a:lnTo>
                    <a:pt x="4304" y="3810"/>
                  </a:lnTo>
                  <a:lnTo>
                    <a:pt x="4304" y="3810"/>
                  </a:lnTo>
                  <a:cubicBezTo>
                    <a:pt x="4361" y="3813"/>
                    <a:pt x="4407" y="3768"/>
                    <a:pt x="4407" y="3710"/>
                  </a:cubicBezTo>
                  <a:close/>
                  <a:moveTo>
                    <a:pt x="3077" y="737"/>
                  </a:moveTo>
                  <a:cubicBezTo>
                    <a:pt x="3723" y="737"/>
                    <a:pt x="4249" y="1262"/>
                    <a:pt x="4249" y="1909"/>
                  </a:cubicBezTo>
                  <a:cubicBezTo>
                    <a:pt x="4249" y="2556"/>
                    <a:pt x="3724" y="3081"/>
                    <a:pt x="3077" y="3081"/>
                  </a:cubicBezTo>
                  <a:cubicBezTo>
                    <a:pt x="2432" y="3081"/>
                    <a:pt x="1905" y="2556"/>
                    <a:pt x="1905" y="1909"/>
                  </a:cubicBezTo>
                  <a:cubicBezTo>
                    <a:pt x="1905" y="1262"/>
                    <a:pt x="2432" y="737"/>
                    <a:pt x="3077" y="737"/>
                  </a:cubicBezTo>
                  <a:close/>
                  <a:moveTo>
                    <a:pt x="2315" y="1485"/>
                  </a:moveTo>
                  <a:lnTo>
                    <a:pt x="2545" y="1485"/>
                  </a:lnTo>
                  <a:cubicBezTo>
                    <a:pt x="2592" y="1332"/>
                    <a:pt x="2661" y="1206"/>
                    <a:pt x="2733" y="1106"/>
                  </a:cubicBezTo>
                  <a:cubicBezTo>
                    <a:pt x="2555" y="1184"/>
                    <a:pt x="2408" y="1318"/>
                    <a:pt x="2315" y="1485"/>
                  </a:cubicBezTo>
                  <a:close/>
                  <a:moveTo>
                    <a:pt x="2504" y="2156"/>
                  </a:moveTo>
                  <a:cubicBezTo>
                    <a:pt x="2491" y="2078"/>
                    <a:pt x="2484" y="1997"/>
                    <a:pt x="2484" y="1908"/>
                  </a:cubicBezTo>
                  <a:cubicBezTo>
                    <a:pt x="2484" y="1820"/>
                    <a:pt x="2492" y="1737"/>
                    <a:pt x="2504" y="1660"/>
                  </a:cubicBezTo>
                  <a:lnTo>
                    <a:pt x="2241" y="1660"/>
                  </a:lnTo>
                  <a:cubicBezTo>
                    <a:pt x="2219" y="1738"/>
                    <a:pt x="2205" y="1821"/>
                    <a:pt x="2205" y="1908"/>
                  </a:cubicBezTo>
                  <a:cubicBezTo>
                    <a:pt x="2205" y="1993"/>
                    <a:pt x="2219" y="2077"/>
                    <a:pt x="2241" y="2156"/>
                  </a:cubicBezTo>
                  <a:lnTo>
                    <a:pt x="2504" y="2156"/>
                  </a:lnTo>
                  <a:close/>
                  <a:moveTo>
                    <a:pt x="2732" y="2710"/>
                  </a:moveTo>
                  <a:cubicBezTo>
                    <a:pt x="2660" y="2612"/>
                    <a:pt x="2592" y="2485"/>
                    <a:pt x="2544" y="2332"/>
                  </a:cubicBezTo>
                  <a:lnTo>
                    <a:pt x="2313" y="2332"/>
                  </a:lnTo>
                  <a:cubicBezTo>
                    <a:pt x="2408" y="2500"/>
                    <a:pt x="2555" y="2633"/>
                    <a:pt x="2732" y="2710"/>
                  </a:cubicBezTo>
                  <a:close/>
                  <a:moveTo>
                    <a:pt x="2991" y="2332"/>
                  </a:moveTo>
                  <a:lnTo>
                    <a:pt x="2731" y="2332"/>
                  </a:lnTo>
                  <a:cubicBezTo>
                    <a:pt x="2800" y="2522"/>
                    <a:pt x="2905" y="2658"/>
                    <a:pt x="2991" y="2744"/>
                  </a:cubicBezTo>
                  <a:lnTo>
                    <a:pt x="2991" y="2332"/>
                  </a:lnTo>
                  <a:close/>
                  <a:moveTo>
                    <a:pt x="2991" y="1661"/>
                  </a:moveTo>
                  <a:lnTo>
                    <a:pt x="2683" y="1661"/>
                  </a:lnTo>
                  <a:cubicBezTo>
                    <a:pt x="2668" y="1737"/>
                    <a:pt x="2660" y="1820"/>
                    <a:pt x="2660" y="1909"/>
                  </a:cubicBezTo>
                  <a:cubicBezTo>
                    <a:pt x="2660" y="1998"/>
                    <a:pt x="2669" y="2081"/>
                    <a:pt x="2684" y="2157"/>
                  </a:cubicBezTo>
                  <a:lnTo>
                    <a:pt x="2992" y="2157"/>
                  </a:lnTo>
                  <a:lnTo>
                    <a:pt x="2992" y="1661"/>
                  </a:lnTo>
                  <a:lnTo>
                    <a:pt x="2991" y="1661"/>
                  </a:lnTo>
                  <a:close/>
                  <a:moveTo>
                    <a:pt x="2991" y="1072"/>
                  </a:moveTo>
                  <a:cubicBezTo>
                    <a:pt x="2905" y="1157"/>
                    <a:pt x="2799" y="1293"/>
                    <a:pt x="2731" y="1485"/>
                  </a:cubicBezTo>
                  <a:lnTo>
                    <a:pt x="2991" y="1485"/>
                  </a:lnTo>
                  <a:lnTo>
                    <a:pt x="2991" y="1072"/>
                  </a:lnTo>
                  <a:close/>
                  <a:moveTo>
                    <a:pt x="3841" y="2332"/>
                  </a:moveTo>
                  <a:lnTo>
                    <a:pt x="3611" y="2332"/>
                  </a:lnTo>
                  <a:cubicBezTo>
                    <a:pt x="3564" y="2485"/>
                    <a:pt x="3495" y="2610"/>
                    <a:pt x="3423" y="2710"/>
                  </a:cubicBezTo>
                  <a:cubicBezTo>
                    <a:pt x="3601" y="2633"/>
                    <a:pt x="3748" y="2500"/>
                    <a:pt x="3841" y="2332"/>
                  </a:cubicBezTo>
                  <a:close/>
                  <a:moveTo>
                    <a:pt x="3652" y="1661"/>
                  </a:moveTo>
                  <a:cubicBezTo>
                    <a:pt x="3665" y="1738"/>
                    <a:pt x="3672" y="1820"/>
                    <a:pt x="3672" y="1909"/>
                  </a:cubicBezTo>
                  <a:cubicBezTo>
                    <a:pt x="3672" y="1997"/>
                    <a:pt x="3664" y="2080"/>
                    <a:pt x="3652" y="2157"/>
                  </a:cubicBezTo>
                  <a:lnTo>
                    <a:pt x="3915" y="2157"/>
                  </a:lnTo>
                  <a:cubicBezTo>
                    <a:pt x="3937" y="2078"/>
                    <a:pt x="3951" y="1996"/>
                    <a:pt x="3951" y="1909"/>
                  </a:cubicBezTo>
                  <a:cubicBezTo>
                    <a:pt x="3951" y="1822"/>
                    <a:pt x="3937" y="1740"/>
                    <a:pt x="3915" y="1661"/>
                  </a:cubicBezTo>
                  <a:lnTo>
                    <a:pt x="3652" y="1661"/>
                  </a:lnTo>
                  <a:close/>
                  <a:moveTo>
                    <a:pt x="3424" y="1106"/>
                  </a:moveTo>
                  <a:cubicBezTo>
                    <a:pt x="3496" y="1205"/>
                    <a:pt x="3564" y="1332"/>
                    <a:pt x="3612" y="1485"/>
                  </a:cubicBezTo>
                  <a:lnTo>
                    <a:pt x="3843" y="1485"/>
                  </a:lnTo>
                  <a:cubicBezTo>
                    <a:pt x="3748" y="1318"/>
                    <a:pt x="3601" y="1184"/>
                    <a:pt x="3424" y="1106"/>
                  </a:cubicBezTo>
                  <a:close/>
                  <a:moveTo>
                    <a:pt x="3165" y="1485"/>
                  </a:moveTo>
                  <a:lnTo>
                    <a:pt x="3425" y="1485"/>
                  </a:lnTo>
                  <a:cubicBezTo>
                    <a:pt x="3356" y="1294"/>
                    <a:pt x="3251" y="1158"/>
                    <a:pt x="3165" y="1073"/>
                  </a:cubicBezTo>
                  <a:lnTo>
                    <a:pt x="3165" y="1485"/>
                  </a:lnTo>
                  <a:lnTo>
                    <a:pt x="3165" y="1485"/>
                  </a:lnTo>
                  <a:close/>
                  <a:moveTo>
                    <a:pt x="3165" y="2156"/>
                  </a:moveTo>
                  <a:lnTo>
                    <a:pt x="3473" y="2156"/>
                  </a:lnTo>
                  <a:cubicBezTo>
                    <a:pt x="3488" y="2080"/>
                    <a:pt x="3496" y="1997"/>
                    <a:pt x="3496" y="1908"/>
                  </a:cubicBezTo>
                  <a:cubicBezTo>
                    <a:pt x="3496" y="1818"/>
                    <a:pt x="3487" y="1736"/>
                    <a:pt x="3472" y="1660"/>
                  </a:cubicBezTo>
                  <a:lnTo>
                    <a:pt x="3164" y="1660"/>
                  </a:lnTo>
                  <a:lnTo>
                    <a:pt x="3164" y="2156"/>
                  </a:lnTo>
                  <a:lnTo>
                    <a:pt x="3165" y="2156"/>
                  </a:lnTo>
                  <a:close/>
                  <a:moveTo>
                    <a:pt x="3165" y="2745"/>
                  </a:moveTo>
                  <a:cubicBezTo>
                    <a:pt x="3251" y="2660"/>
                    <a:pt x="3357" y="2524"/>
                    <a:pt x="3425" y="2332"/>
                  </a:cubicBezTo>
                  <a:lnTo>
                    <a:pt x="3165" y="2332"/>
                  </a:lnTo>
                  <a:lnTo>
                    <a:pt x="3165" y="2745"/>
                  </a:lnTo>
                  <a:lnTo>
                    <a:pt x="3165" y="2745"/>
                  </a:lnTo>
                  <a:close/>
                </a:path>
              </a:pathLst>
            </a:custGeom>
            <a:solidFill>
              <a:srgbClr val="016AB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="" id="{1D9B0A1D-7DC0-4304-B4A4-1EF2EC006615}"/>
                </a:ext>
              </a:extLst>
            </p:cNvPr>
            <p:cNvSpPr/>
            <p:nvPr/>
          </p:nvSpPr>
          <p:spPr>
            <a:xfrm>
              <a:off x="2227537" y="2853187"/>
              <a:ext cx="1615827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lvl="0" algn="just">
                <a:defRPr/>
              </a:pP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基础设施综合投资商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C52B7004-AFA3-4926-A25C-CBFF089E3FEE}"/>
              </a:ext>
            </a:extLst>
          </p:cNvPr>
          <p:cNvGrpSpPr/>
          <p:nvPr/>
        </p:nvGrpSpPr>
        <p:grpSpPr>
          <a:xfrm>
            <a:off x="1851021" y="3274827"/>
            <a:ext cx="2851925" cy="215444"/>
            <a:chOff x="1889121" y="3173227"/>
            <a:chExt cx="2851925" cy="215444"/>
          </a:xfrm>
        </p:grpSpPr>
        <p:sp>
          <p:nvSpPr>
            <p:cNvPr id="14" name="ïṡļîḍê">
              <a:extLst>
                <a:ext uri="{FF2B5EF4-FFF2-40B4-BE49-F238E27FC236}">
                  <a16:creationId xmlns:a16="http://schemas.microsoft.com/office/drawing/2014/main" xmlns="" id="{9994CF48-C14F-41E2-977B-338B9AC915E0}"/>
                </a:ext>
              </a:extLst>
            </p:cNvPr>
            <p:cNvSpPr/>
            <p:nvPr/>
          </p:nvSpPr>
          <p:spPr>
            <a:xfrm>
              <a:off x="1889121" y="3203576"/>
              <a:ext cx="160474" cy="154746"/>
            </a:xfrm>
            <a:custGeom>
              <a:avLst/>
              <a:gdLst>
                <a:gd name="connsiteX0" fmla="*/ 265264 w 606977"/>
                <a:gd name="connsiteY0" fmla="*/ 546613 h 585316"/>
                <a:gd name="connsiteX1" fmla="*/ 588103 w 606977"/>
                <a:gd name="connsiteY1" fmla="*/ 546613 h 585316"/>
                <a:gd name="connsiteX2" fmla="*/ 606977 w 606977"/>
                <a:gd name="connsiteY2" fmla="*/ 566461 h 585316"/>
                <a:gd name="connsiteX3" fmla="*/ 588103 w 606977"/>
                <a:gd name="connsiteY3" fmla="*/ 585316 h 585316"/>
                <a:gd name="connsiteX4" fmla="*/ 265264 w 606977"/>
                <a:gd name="connsiteY4" fmla="*/ 585316 h 585316"/>
                <a:gd name="connsiteX5" fmla="*/ 246390 w 606977"/>
                <a:gd name="connsiteY5" fmla="*/ 566461 h 585316"/>
                <a:gd name="connsiteX6" fmla="*/ 265264 w 606977"/>
                <a:gd name="connsiteY6" fmla="*/ 546613 h 585316"/>
                <a:gd name="connsiteX7" fmla="*/ 18881 w 606977"/>
                <a:gd name="connsiteY7" fmla="*/ 546613 h 585316"/>
                <a:gd name="connsiteX8" fmla="*/ 188807 w 606977"/>
                <a:gd name="connsiteY8" fmla="*/ 546613 h 585316"/>
                <a:gd name="connsiteX9" fmla="*/ 207688 w 606977"/>
                <a:gd name="connsiteY9" fmla="*/ 566461 h 585316"/>
                <a:gd name="connsiteX10" fmla="*/ 188807 w 606977"/>
                <a:gd name="connsiteY10" fmla="*/ 585316 h 585316"/>
                <a:gd name="connsiteX11" fmla="*/ 18881 w 606977"/>
                <a:gd name="connsiteY11" fmla="*/ 585316 h 585316"/>
                <a:gd name="connsiteX12" fmla="*/ 0 w 606977"/>
                <a:gd name="connsiteY12" fmla="*/ 566461 h 585316"/>
                <a:gd name="connsiteX13" fmla="*/ 18881 w 606977"/>
                <a:gd name="connsiteY13" fmla="*/ 546613 h 585316"/>
                <a:gd name="connsiteX14" fmla="*/ 18874 w 606977"/>
                <a:gd name="connsiteY14" fmla="*/ 493099 h 585316"/>
                <a:gd name="connsiteX15" fmla="*/ 483781 w 606977"/>
                <a:gd name="connsiteY15" fmla="*/ 493099 h 585316"/>
                <a:gd name="connsiteX16" fmla="*/ 502655 w 606977"/>
                <a:gd name="connsiteY16" fmla="*/ 510920 h 585316"/>
                <a:gd name="connsiteX17" fmla="*/ 483781 w 606977"/>
                <a:gd name="connsiteY17" fmla="*/ 529731 h 585316"/>
                <a:gd name="connsiteX18" fmla="*/ 18874 w 606977"/>
                <a:gd name="connsiteY18" fmla="*/ 529731 h 585316"/>
                <a:gd name="connsiteX19" fmla="*/ 0 w 606977"/>
                <a:gd name="connsiteY19" fmla="*/ 510920 h 585316"/>
                <a:gd name="connsiteX20" fmla="*/ 18874 w 606977"/>
                <a:gd name="connsiteY20" fmla="*/ 493099 h 585316"/>
                <a:gd name="connsiteX21" fmla="*/ 108356 w 606977"/>
                <a:gd name="connsiteY21" fmla="*/ 251998 h 585316"/>
                <a:gd name="connsiteX22" fmla="*/ 90476 w 606977"/>
                <a:gd name="connsiteY22" fmla="*/ 301603 h 585316"/>
                <a:gd name="connsiteX23" fmla="*/ 205706 w 606977"/>
                <a:gd name="connsiteY23" fmla="*/ 301603 h 585316"/>
                <a:gd name="connsiteX24" fmla="*/ 188819 w 606977"/>
                <a:gd name="connsiteY24" fmla="*/ 251998 h 585316"/>
                <a:gd name="connsiteX25" fmla="*/ 148091 w 606977"/>
                <a:gd name="connsiteY25" fmla="*/ 134928 h 585316"/>
                <a:gd name="connsiteX26" fmla="*/ 121270 w 606977"/>
                <a:gd name="connsiteY26" fmla="*/ 214297 h 585316"/>
                <a:gd name="connsiteX27" fmla="*/ 174912 w 606977"/>
                <a:gd name="connsiteY27" fmla="*/ 214297 h 585316"/>
                <a:gd name="connsiteX28" fmla="*/ 127230 w 606977"/>
                <a:gd name="connsiteY28" fmla="*/ 0 h 585316"/>
                <a:gd name="connsiteX29" fmla="*/ 169945 w 606977"/>
                <a:gd name="connsiteY29" fmla="*/ 0 h 585316"/>
                <a:gd name="connsiteX30" fmla="*/ 186832 w 606977"/>
                <a:gd name="connsiteY30" fmla="*/ 16866 h 585316"/>
                <a:gd name="connsiteX31" fmla="*/ 186832 w 606977"/>
                <a:gd name="connsiteY31" fmla="*/ 58535 h 585316"/>
                <a:gd name="connsiteX32" fmla="*/ 169945 w 606977"/>
                <a:gd name="connsiteY32" fmla="*/ 75401 h 585316"/>
                <a:gd name="connsiteX33" fmla="*/ 167958 w 606977"/>
                <a:gd name="connsiteY33" fmla="*/ 75401 h 585316"/>
                <a:gd name="connsiteX34" fmla="*/ 245441 w 606977"/>
                <a:gd name="connsiteY34" fmla="*/ 301603 h 585316"/>
                <a:gd name="connsiteX35" fmla="*/ 279216 w 606977"/>
                <a:gd name="connsiteY35" fmla="*/ 301603 h 585316"/>
                <a:gd name="connsiteX36" fmla="*/ 279216 w 606977"/>
                <a:gd name="connsiteY36" fmla="*/ 185526 h 585316"/>
                <a:gd name="connsiteX37" fmla="*/ 309017 w 606977"/>
                <a:gd name="connsiteY37" fmla="*/ 157747 h 585316"/>
                <a:gd name="connsiteX38" fmla="*/ 427227 w 606977"/>
                <a:gd name="connsiteY38" fmla="*/ 157747 h 585316"/>
                <a:gd name="connsiteX39" fmla="*/ 455042 w 606977"/>
                <a:gd name="connsiteY39" fmla="*/ 185526 h 585316"/>
                <a:gd name="connsiteX40" fmla="*/ 455042 w 606977"/>
                <a:gd name="connsiteY40" fmla="*/ 188502 h 585316"/>
                <a:gd name="connsiteX41" fmla="*/ 565306 w 606977"/>
                <a:gd name="connsiteY41" fmla="*/ 149810 h 585316"/>
                <a:gd name="connsiteX42" fmla="*/ 590140 w 606977"/>
                <a:gd name="connsiteY42" fmla="*/ 160723 h 585316"/>
                <a:gd name="connsiteX43" fmla="*/ 578220 w 606977"/>
                <a:gd name="connsiteY43" fmla="*/ 185526 h 585316"/>
                <a:gd name="connsiteX44" fmla="*/ 455042 w 606977"/>
                <a:gd name="connsiteY44" fmla="*/ 228187 h 585316"/>
                <a:gd name="connsiteX45" fmla="*/ 455042 w 606977"/>
                <a:gd name="connsiteY45" fmla="*/ 301603 h 585316"/>
                <a:gd name="connsiteX46" fmla="*/ 492790 w 606977"/>
                <a:gd name="connsiteY46" fmla="*/ 301603 h 585316"/>
                <a:gd name="connsiteX47" fmla="*/ 521597 w 606977"/>
                <a:gd name="connsiteY47" fmla="*/ 330375 h 585316"/>
                <a:gd name="connsiteX48" fmla="*/ 521597 w 606977"/>
                <a:gd name="connsiteY48" fmla="*/ 373036 h 585316"/>
                <a:gd name="connsiteX49" fmla="*/ 492790 w 606977"/>
                <a:gd name="connsiteY49" fmla="*/ 401807 h 585316"/>
                <a:gd name="connsiteX50" fmla="*/ 447095 w 606977"/>
                <a:gd name="connsiteY50" fmla="*/ 401807 h 585316"/>
                <a:gd name="connsiteX51" fmla="*/ 447095 w 606977"/>
                <a:gd name="connsiteY51" fmla="*/ 459350 h 585316"/>
                <a:gd name="connsiteX52" fmla="*/ 429214 w 606977"/>
                <a:gd name="connsiteY52" fmla="*/ 476216 h 585316"/>
                <a:gd name="connsiteX53" fmla="*/ 400406 w 606977"/>
                <a:gd name="connsiteY53" fmla="*/ 476216 h 585316"/>
                <a:gd name="connsiteX54" fmla="*/ 383519 w 606977"/>
                <a:gd name="connsiteY54" fmla="*/ 459350 h 585316"/>
                <a:gd name="connsiteX55" fmla="*/ 383519 w 606977"/>
                <a:gd name="connsiteY55" fmla="*/ 401807 h 585316"/>
                <a:gd name="connsiteX56" fmla="*/ 158025 w 606977"/>
                <a:gd name="connsiteY56" fmla="*/ 401807 h 585316"/>
                <a:gd name="connsiteX57" fmla="*/ 158025 w 606977"/>
                <a:gd name="connsiteY57" fmla="*/ 459350 h 585316"/>
                <a:gd name="connsiteX58" fmla="*/ 140144 w 606977"/>
                <a:gd name="connsiteY58" fmla="*/ 476216 h 585316"/>
                <a:gd name="connsiteX59" fmla="*/ 111336 w 606977"/>
                <a:gd name="connsiteY59" fmla="*/ 476216 h 585316"/>
                <a:gd name="connsiteX60" fmla="*/ 94449 w 606977"/>
                <a:gd name="connsiteY60" fmla="*/ 459350 h 585316"/>
                <a:gd name="connsiteX61" fmla="*/ 94449 w 606977"/>
                <a:gd name="connsiteY61" fmla="*/ 401807 h 585316"/>
                <a:gd name="connsiteX62" fmla="*/ 47761 w 606977"/>
                <a:gd name="connsiteY62" fmla="*/ 401807 h 585316"/>
                <a:gd name="connsiteX63" fmla="*/ 18953 w 606977"/>
                <a:gd name="connsiteY63" fmla="*/ 373036 h 585316"/>
                <a:gd name="connsiteX64" fmla="*/ 18953 w 606977"/>
                <a:gd name="connsiteY64" fmla="*/ 330375 h 585316"/>
                <a:gd name="connsiteX65" fmla="*/ 47761 w 606977"/>
                <a:gd name="connsiteY65" fmla="*/ 301603 h 585316"/>
                <a:gd name="connsiteX66" fmla="*/ 50741 w 606977"/>
                <a:gd name="connsiteY66" fmla="*/ 301603 h 585316"/>
                <a:gd name="connsiteX67" fmla="*/ 128224 w 606977"/>
                <a:gd name="connsiteY67" fmla="*/ 75401 h 585316"/>
                <a:gd name="connsiteX68" fmla="*/ 127230 w 606977"/>
                <a:gd name="connsiteY68" fmla="*/ 75401 h 585316"/>
                <a:gd name="connsiteX69" fmla="*/ 110343 w 606977"/>
                <a:gd name="connsiteY69" fmla="*/ 58535 h 585316"/>
                <a:gd name="connsiteX70" fmla="*/ 110343 w 606977"/>
                <a:gd name="connsiteY70" fmla="*/ 16866 h 585316"/>
                <a:gd name="connsiteX71" fmla="*/ 127230 w 606977"/>
                <a:gd name="connsiteY71" fmla="*/ 0 h 585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606977" h="585316">
                  <a:moveTo>
                    <a:pt x="265264" y="546613"/>
                  </a:moveTo>
                  <a:lnTo>
                    <a:pt x="588103" y="546613"/>
                  </a:lnTo>
                  <a:cubicBezTo>
                    <a:pt x="598037" y="546613"/>
                    <a:pt x="606977" y="555544"/>
                    <a:pt x="606977" y="566461"/>
                  </a:cubicBezTo>
                  <a:cubicBezTo>
                    <a:pt x="606977" y="576385"/>
                    <a:pt x="598037" y="585316"/>
                    <a:pt x="588103" y="585316"/>
                  </a:cubicBezTo>
                  <a:lnTo>
                    <a:pt x="265264" y="585316"/>
                  </a:lnTo>
                  <a:cubicBezTo>
                    <a:pt x="254337" y="585316"/>
                    <a:pt x="246390" y="576385"/>
                    <a:pt x="246390" y="566461"/>
                  </a:cubicBezTo>
                  <a:cubicBezTo>
                    <a:pt x="246390" y="555544"/>
                    <a:pt x="254337" y="546613"/>
                    <a:pt x="265264" y="546613"/>
                  </a:cubicBezTo>
                  <a:close/>
                  <a:moveTo>
                    <a:pt x="18881" y="546613"/>
                  </a:moveTo>
                  <a:lnTo>
                    <a:pt x="188807" y="546613"/>
                  </a:lnTo>
                  <a:cubicBezTo>
                    <a:pt x="198744" y="546613"/>
                    <a:pt x="207688" y="555544"/>
                    <a:pt x="207688" y="566461"/>
                  </a:cubicBezTo>
                  <a:cubicBezTo>
                    <a:pt x="207688" y="576385"/>
                    <a:pt x="198744" y="585316"/>
                    <a:pt x="188807" y="585316"/>
                  </a:cubicBezTo>
                  <a:lnTo>
                    <a:pt x="18881" y="585316"/>
                  </a:lnTo>
                  <a:cubicBezTo>
                    <a:pt x="7950" y="585316"/>
                    <a:pt x="0" y="576385"/>
                    <a:pt x="0" y="566461"/>
                  </a:cubicBezTo>
                  <a:cubicBezTo>
                    <a:pt x="0" y="555544"/>
                    <a:pt x="7950" y="546613"/>
                    <a:pt x="18881" y="546613"/>
                  </a:cubicBezTo>
                  <a:close/>
                  <a:moveTo>
                    <a:pt x="18874" y="493099"/>
                  </a:moveTo>
                  <a:lnTo>
                    <a:pt x="483781" y="493099"/>
                  </a:lnTo>
                  <a:cubicBezTo>
                    <a:pt x="494708" y="493099"/>
                    <a:pt x="502655" y="501019"/>
                    <a:pt x="502655" y="510920"/>
                  </a:cubicBezTo>
                  <a:cubicBezTo>
                    <a:pt x="502655" y="521811"/>
                    <a:pt x="494708" y="529731"/>
                    <a:pt x="483781" y="529731"/>
                  </a:cubicBezTo>
                  <a:lnTo>
                    <a:pt x="18874" y="529731"/>
                  </a:lnTo>
                  <a:cubicBezTo>
                    <a:pt x="7947" y="529731"/>
                    <a:pt x="0" y="521811"/>
                    <a:pt x="0" y="510920"/>
                  </a:cubicBezTo>
                  <a:cubicBezTo>
                    <a:pt x="0" y="501019"/>
                    <a:pt x="7947" y="493099"/>
                    <a:pt x="18874" y="493099"/>
                  </a:cubicBezTo>
                  <a:close/>
                  <a:moveTo>
                    <a:pt x="108356" y="251998"/>
                  </a:moveTo>
                  <a:lnTo>
                    <a:pt x="90476" y="301603"/>
                  </a:lnTo>
                  <a:lnTo>
                    <a:pt x="205706" y="301603"/>
                  </a:lnTo>
                  <a:lnTo>
                    <a:pt x="188819" y="251998"/>
                  </a:lnTo>
                  <a:close/>
                  <a:moveTo>
                    <a:pt x="148091" y="134928"/>
                  </a:moveTo>
                  <a:lnTo>
                    <a:pt x="121270" y="214297"/>
                  </a:lnTo>
                  <a:lnTo>
                    <a:pt x="174912" y="214297"/>
                  </a:lnTo>
                  <a:close/>
                  <a:moveTo>
                    <a:pt x="127230" y="0"/>
                  </a:moveTo>
                  <a:lnTo>
                    <a:pt x="169945" y="0"/>
                  </a:lnTo>
                  <a:cubicBezTo>
                    <a:pt x="178885" y="0"/>
                    <a:pt x="186832" y="7937"/>
                    <a:pt x="186832" y="16866"/>
                  </a:cubicBezTo>
                  <a:lnTo>
                    <a:pt x="186832" y="58535"/>
                  </a:lnTo>
                  <a:cubicBezTo>
                    <a:pt x="186832" y="68456"/>
                    <a:pt x="178885" y="75401"/>
                    <a:pt x="169945" y="75401"/>
                  </a:cubicBezTo>
                  <a:lnTo>
                    <a:pt x="167958" y="75401"/>
                  </a:lnTo>
                  <a:lnTo>
                    <a:pt x="245441" y="301603"/>
                  </a:lnTo>
                  <a:lnTo>
                    <a:pt x="279216" y="301603"/>
                  </a:lnTo>
                  <a:lnTo>
                    <a:pt x="279216" y="185526"/>
                  </a:lnTo>
                  <a:cubicBezTo>
                    <a:pt x="279216" y="169652"/>
                    <a:pt x="293123" y="157747"/>
                    <a:pt x="309017" y="157747"/>
                  </a:cubicBezTo>
                  <a:lnTo>
                    <a:pt x="427227" y="157747"/>
                  </a:lnTo>
                  <a:cubicBezTo>
                    <a:pt x="443121" y="157747"/>
                    <a:pt x="455042" y="169652"/>
                    <a:pt x="455042" y="185526"/>
                  </a:cubicBezTo>
                  <a:lnTo>
                    <a:pt x="455042" y="188502"/>
                  </a:lnTo>
                  <a:lnTo>
                    <a:pt x="565306" y="149810"/>
                  </a:lnTo>
                  <a:cubicBezTo>
                    <a:pt x="575239" y="145841"/>
                    <a:pt x="586166" y="150802"/>
                    <a:pt x="590140" y="160723"/>
                  </a:cubicBezTo>
                  <a:cubicBezTo>
                    <a:pt x="593120" y="170644"/>
                    <a:pt x="588153" y="181557"/>
                    <a:pt x="578220" y="185526"/>
                  </a:cubicBezTo>
                  <a:lnTo>
                    <a:pt x="455042" y="228187"/>
                  </a:lnTo>
                  <a:lnTo>
                    <a:pt x="455042" y="301603"/>
                  </a:lnTo>
                  <a:lnTo>
                    <a:pt x="492790" y="301603"/>
                  </a:lnTo>
                  <a:cubicBezTo>
                    <a:pt x="508684" y="301603"/>
                    <a:pt x="521597" y="314501"/>
                    <a:pt x="521597" y="330375"/>
                  </a:cubicBezTo>
                  <a:lnTo>
                    <a:pt x="521597" y="373036"/>
                  </a:lnTo>
                  <a:cubicBezTo>
                    <a:pt x="521597" y="388910"/>
                    <a:pt x="508684" y="401807"/>
                    <a:pt x="492790" y="401807"/>
                  </a:cubicBezTo>
                  <a:lnTo>
                    <a:pt x="447095" y="401807"/>
                  </a:lnTo>
                  <a:lnTo>
                    <a:pt x="447095" y="459350"/>
                  </a:lnTo>
                  <a:cubicBezTo>
                    <a:pt x="447095" y="468279"/>
                    <a:pt x="439148" y="476216"/>
                    <a:pt x="429214" y="476216"/>
                  </a:cubicBezTo>
                  <a:lnTo>
                    <a:pt x="400406" y="476216"/>
                  </a:lnTo>
                  <a:cubicBezTo>
                    <a:pt x="391466" y="476216"/>
                    <a:pt x="383519" y="468279"/>
                    <a:pt x="383519" y="459350"/>
                  </a:cubicBezTo>
                  <a:lnTo>
                    <a:pt x="383519" y="401807"/>
                  </a:lnTo>
                  <a:lnTo>
                    <a:pt x="158025" y="401807"/>
                  </a:lnTo>
                  <a:lnTo>
                    <a:pt x="158025" y="459350"/>
                  </a:lnTo>
                  <a:cubicBezTo>
                    <a:pt x="158025" y="468279"/>
                    <a:pt x="150078" y="476216"/>
                    <a:pt x="140144" y="476216"/>
                  </a:cubicBezTo>
                  <a:lnTo>
                    <a:pt x="111336" y="476216"/>
                  </a:lnTo>
                  <a:cubicBezTo>
                    <a:pt x="101403" y="476216"/>
                    <a:pt x="94449" y="468279"/>
                    <a:pt x="94449" y="459350"/>
                  </a:cubicBezTo>
                  <a:lnTo>
                    <a:pt x="94449" y="401807"/>
                  </a:lnTo>
                  <a:lnTo>
                    <a:pt x="47761" y="401807"/>
                  </a:lnTo>
                  <a:cubicBezTo>
                    <a:pt x="31867" y="401807"/>
                    <a:pt x="18953" y="388910"/>
                    <a:pt x="18953" y="373036"/>
                  </a:cubicBezTo>
                  <a:lnTo>
                    <a:pt x="18953" y="330375"/>
                  </a:lnTo>
                  <a:cubicBezTo>
                    <a:pt x="18953" y="314501"/>
                    <a:pt x="31867" y="301603"/>
                    <a:pt x="47761" y="301603"/>
                  </a:cubicBezTo>
                  <a:lnTo>
                    <a:pt x="50741" y="301603"/>
                  </a:lnTo>
                  <a:lnTo>
                    <a:pt x="128224" y="75401"/>
                  </a:lnTo>
                  <a:lnTo>
                    <a:pt x="127230" y="75401"/>
                  </a:lnTo>
                  <a:cubicBezTo>
                    <a:pt x="117296" y="75401"/>
                    <a:pt x="110343" y="68456"/>
                    <a:pt x="110343" y="58535"/>
                  </a:cubicBezTo>
                  <a:lnTo>
                    <a:pt x="110343" y="16866"/>
                  </a:lnTo>
                  <a:cubicBezTo>
                    <a:pt x="110343" y="7937"/>
                    <a:pt x="117296" y="0"/>
                    <a:pt x="127230" y="0"/>
                  </a:cubicBezTo>
                  <a:close/>
                </a:path>
              </a:pathLst>
            </a:custGeom>
            <a:solidFill>
              <a:srgbClr val="016AB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="" id="{09087A86-AC1B-4715-BBE3-F897B9F0A824}"/>
                </a:ext>
              </a:extLst>
            </p:cNvPr>
            <p:cNvSpPr/>
            <p:nvPr/>
          </p:nvSpPr>
          <p:spPr>
            <a:xfrm>
              <a:off x="2227537" y="3173227"/>
              <a:ext cx="2513509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lvl="0" algn="just">
                <a:defRPr/>
              </a:pP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海洋重型装备与港口机械制造商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0" name="íşľîḍê">
            <a:extLst>
              <a:ext uri="{FF2B5EF4-FFF2-40B4-BE49-F238E27FC236}">
                <a16:creationId xmlns:a16="http://schemas.microsoft.com/office/drawing/2014/main" xmlns="" id="{36538F57-7E98-4492-8977-B3E2F8CC6BD0}"/>
              </a:ext>
            </a:extLst>
          </p:cNvPr>
          <p:cNvSpPr/>
          <p:nvPr/>
        </p:nvSpPr>
        <p:spPr>
          <a:xfrm>
            <a:off x="690072" y="3921610"/>
            <a:ext cx="145572" cy="140690"/>
          </a:xfrm>
          <a:custGeom>
            <a:avLst/>
            <a:gdLst>
              <a:gd name="T0" fmla="*/ 12442 w 12675"/>
              <a:gd name="T1" fmla="*/ 1346 h 12270"/>
              <a:gd name="T2" fmla="*/ 10562 w 12675"/>
              <a:gd name="T3" fmla="*/ 462 h 12270"/>
              <a:gd name="T4" fmla="*/ 10690 w 12675"/>
              <a:gd name="T5" fmla="*/ 67 h 12270"/>
              <a:gd name="T6" fmla="*/ 10524 w 12675"/>
              <a:gd name="T7" fmla="*/ 0 h 12270"/>
              <a:gd name="T8" fmla="*/ 2066 w 12675"/>
              <a:gd name="T9" fmla="*/ 20 h 12270"/>
              <a:gd name="T10" fmla="*/ 1984 w 12675"/>
              <a:gd name="T11" fmla="*/ 324 h 12270"/>
              <a:gd name="T12" fmla="*/ 1915 w 12675"/>
              <a:gd name="T13" fmla="*/ 1346 h 12270"/>
              <a:gd name="T14" fmla="*/ 72 w 12675"/>
              <a:gd name="T15" fmla="*/ 1419 h 12270"/>
              <a:gd name="T16" fmla="*/ 1252 w 12675"/>
              <a:gd name="T17" fmla="*/ 4694 h 12270"/>
              <a:gd name="T18" fmla="*/ 4475 w 12675"/>
              <a:gd name="T19" fmla="*/ 7263 h 12270"/>
              <a:gd name="T20" fmla="*/ 5035 w 12675"/>
              <a:gd name="T21" fmla="*/ 8222 h 12270"/>
              <a:gd name="T22" fmla="*/ 5411 w 12675"/>
              <a:gd name="T23" fmla="*/ 10926 h 12270"/>
              <a:gd name="T24" fmla="*/ 4708 w 12675"/>
              <a:gd name="T25" fmla="*/ 10998 h 12270"/>
              <a:gd name="T26" fmla="*/ 3796 w 12675"/>
              <a:gd name="T27" fmla="*/ 11646 h 12270"/>
              <a:gd name="T28" fmla="*/ 3946 w 12675"/>
              <a:gd name="T29" fmla="*/ 12270 h 12270"/>
              <a:gd name="T30" fmla="*/ 8882 w 12675"/>
              <a:gd name="T31" fmla="*/ 12120 h 12270"/>
              <a:gd name="T32" fmla="*/ 8754 w 12675"/>
              <a:gd name="T33" fmla="*/ 11428 h 12270"/>
              <a:gd name="T34" fmla="*/ 7687 w 12675"/>
              <a:gd name="T35" fmla="*/ 10926 h 12270"/>
              <a:gd name="T36" fmla="*/ 7710 w 12675"/>
              <a:gd name="T37" fmla="*/ 8434 h 12270"/>
              <a:gd name="T38" fmla="*/ 7535 w 12675"/>
              <a:gd name="T39" fmla="*/ 8095 h 12270"/>
              <a:gd name="T40" fmla="*/ 7994 w 12675"/>
              <a:gd name="T41" fmla="*/ 7356 h 12270"/>
              <a:gd name="T42" fmla="*/ 8450 w 12675"/>
              <a:gd name="T43" fmla="*/ 6615 h 12270"/>
              <a:gd name="T44" fmla="*/ 12674 w 12675"/>
              <a:gd name="T45" fmla="*/ 1578 h 12270"/>
              <a:gd name="T46" fmla="*/ 2707 w 12675"/>
              <a:gd name="T47" fmla="*/ 5324 h 12270"/>
              <a:gd name="T48" fmla="*/ 1762 w 12675"/>
              <a:gd name="T49" fmla="*/ 4519 h 12270"/>
              <a:gd name="T50" fmla="*/ 1510 w 12675"/>
              <a:gd name="T51" fmla="*/ 4230 h 12270"/>
              <a:gd name="T52" fmla="*/ 1450 w 12675"/>
              <a:gd name="T53" fmla="*/ 4154 h 12270"/>
              <a:gd name="T54" fmla="*/ 807 w 12675"/>
              <a:gd name="T55" fmla="*/ 3075 h 12270"/>
              <a:gd name="T56" fmla="*/ 767 w 12675"/>
              <a:gd name="T57" fmla="*/ 2982 h 12270"/>
              <a:gd name="T58" fmla="*/ 567 w 12675"/>
              <a:gd name="T59" fmla="*/ 2403 h 12270"/>
              <a:gd name="T60" fmla="*/ 434 w 12675"/>
              <a:gd name="T61" fmla="*/ 1792 h 12270"/>
              <a:gd name="T62" fmla="*/ 3334 w 12675"/>
              <a:gd name="T63" fmla="*/ 5682 h 12270"/>
              <a:gd name="T64" fmla="*/ 8411 w 12675"/>
              <a:gd name="T65" fmla="*/ 2599 h 12270"/>
              <a:gd name="T66" fmla="*/ 7658 w 12675"/>
              <a:gd name="T67" fmla="*/ 4920 h 12270"/>
              <a:gd name="T68" fmla="*/ 6342 w 12675"/>
              <a:gd name="T69" fmla="*/ 4103 h 12270"/>
              <a:gd name="T70" fmla="*/ 5024 w 12675"/>
              <a:gd name="T71" fmla="*/ 4922 h 12270"/>
              <a:gd name="T72" fmla="*/ 4271 w 12675"/>
              <a:gd name="T73" fmla="*/ 2600 h 12270"/>
              <a:gd name="T74" fmla="*/ 5818 w 12675"/>
              <a:gd name="T75" fmla="*/ 2487 h 12270"/>
              <a:gd name="T76" fmla="*/ 6403 w 12675"/>
              <a:gd name="T77" fmla="*/ 1052 h 12270"/>
              <a:gd name="T78" fmla="*/ 8379 w 12675"/>
              <a:gd name="T79" fmla="*/ 2487 h 12270"/>
              <a:gd name="T80" fmla="*/ 12106 w 12675"/>
              <a:gd name="T81" fmla="*/ 1904 h 12270"/>
              <a:gd name="T82" fmla="*/ 11830 w 12675"/>
              <a:gd name="T83" fmla="*/ 2884 h 12270"/>
              <a:gd name="T84" fmla="*/ 11775 w 12675"/>
              <a:gd name="T85" fmla="*/ 3019 h 12270"/>
              <a:gd name="T86" fmla="*/ 11638 w 12675"/>
              <a:gd name="T87" fmla="*/ 3312 h 12270"/>
              <a:gd name="T88" fmla="*/ 11086 w 12675"/>
              <a:gd name="T89" fmla="*/ 4183 h 12270"/>
              <a:gd name="T90" fmla="*/ 10971 w 12675"/>
              <a:gd name="T91" fmla="*/ 4323 h 12270"/>
              <a:gd name="T92" fmla="*/ 10434 w 12675"/>
              <a:gd name="T93" fmla="*/ 4874 h 12270"/>
              <a:gd name="T94" fmla="*/ 9226 w 12675"/>
              <a:gd name="T95" fmla="*/ 5683 h 12270"/>
              <a:gd name="T96" fmla="*/ 12123 w 12675"/>
              <a:gd name="T97" fmla="*/ 1792 h 12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675" h="12270">
                <a:moveTo>
                  <a:pt x="12618" y="1434"/>
                </a:moveTo>
                <a:cubicBezTo>
                  <a:pt x="12583" y="1382"/>
                  <a:pt x="12524" y="1346"/>
                  <a:pt x="12442" y="1346"/>
                </a:cubicBezTo>
                <a:lnTo>
                  <a:pt x="10759" y="1346"/>
                </a:lnTo>
                <a:cubicBezTo>
                  <a:pt x="10694" y="904"/>
                  <a:pt x="10600" y="583"/>
                  <a:pt x="10562" y="462"/>
                </a:cubicBezTo>
                <a:cubicBezTo>
                  <a:pt x="10604" y="415"/>
                  <a:pt x="10647" y="370"/>
                  <a:pt x="10690" y="324"/>
                </a:cubicBezTo>
                <a:cubicBezTo>
                  <a:pt x="10758" y="252"/>
                  <a:pt x="10762" y="139"/>
                  <a:pt x="10690" y="67"/>
                </a:cubicBezTo>
                <a:cubicBezTo>
                  <a:pt x="10667" y="44"/>
                  <a:pt x="10639" y="30"/>
                  <a:pt x="10608" y="20"/>
                </a:cubicBezTo>
                <a:cubicBezTo>
                  <a:pt x="10584" y="8"/>
                  <a:pt x="10556" y="0"/>
                  <a:pt x="10524" y="0"/>
                </a:cubicBezTo>
                <a:lnTo>
                  <a:pt x="2150" y="0"/>
                </a:lnTo>
                <a:cubicBezTo>
                  <a:pt x="2116" y="0"/>
                  <a:pt x="2088" y="7"/>
                  <a:pt x="2066" y="20"/>
                </a:cubicBezTo>
                <a:cubicBezTo>
                  <a:pt x="2035" y="28"/>
                  <a:pt x="2007" y="44"/>
                  <a:pt x="1984" y="67"/>
                </a:cubicBezTo>
                <a:cubicBezTo>
                  <a:pt x="1912" y="139"/>
                  <a:pt x="1916" y="252"/>
                  <a:pt x="1984" y="324"/>
                </a:cubicBezTo>
                <a:cubicBezTo>
                  <a:pt x="2027" y="370"/>
                  <a:pt x="2070" y="416"/>
                  <a:pt x="2112" y="462"/>
                </a:cubicBezTo>
                <a:cubicBezTo>
                  <a:pt x="2074" y="583"/>
                  <a:pt x="1982" y="903"/>
                  <a:pt x="1915" y="1346"/>
                </a:cubicBezTo>
                <a:lnTo>
                  <a:pt x="238" y="1346"/>
                </a:lnTo>
                <a:cubicBezTo>
                  <a:pt x="163" y="1346"/>
                  <a:pt x="108" y="1375"/>
                  <a:pt x="72" y="1419"/>
                </a:cubicBezTo>
                <a:cubicBezTo>
                  <a:pt x="28" y="1460"/>
                  <a:pt x="0" y="1516"/>
                  <a:pt x="4" y="1578"/>
                </a:cubicBezTo>
                <a:cubicBezTo>
                  <a:pt x="90" y="2720"/>
                  <a:pt x="530" y="3806"/>
                  <a:pt x="1252" y="4694"/>
                </a:cubicBezTo>
                <a:cubicBezTo>
                  <a:pt x="2012" y="5627"/>
                  <a:pt x="3068" y="6306"/>
                  <a:pt x="4228" y="6615"/>
                </a:cubicBezTo>
                <a:cubicBezTo>
                  <a:pt x="4174" y="6815"/>
                  <a:pt x="4150" y="7131"/>
                  <a:pt x="4475" y="7263"/>
                </a:cubicBezTo>
                <a:cubicBezTo>
                  <a:pt x="4696" y="7354"/>
                  <a:pt x="4940" y="7460"/>
                  <a:pt x="5102" y="7643"/>
                </a:cubicBezTo>
                <a:cubicBezTo>
                  <a:pt x="5274" y="7838"/>
                  <a:pt x="5211" y="8054"/>
                  <a:pt x="5035" y="8222"/>
                </a:cubicBezTo>
                <a:cubicBezTo>
                  <a:pt x="4968" y="8286"/>
                  <a:pt x="4947" y="8343"/>
                  <a:pt x="4968" y="8434"/>
                </a:cubicBezTo>
                <a:lnTo>
                  <a:pt x="5411" y="10926"/>
                </a:lnTo>
                <a:lnTo>
                  <a:pt x="4988" y="10926"/>
                </a:lnTo>
                <a:cubicBezTo>
                  <a:pt x="4907" y="10926"/>
                  <a:pt x="4780" y="10958"/>
                  <a:pt x="4708" y="10998"/>
                </a:cubicBezTo>
                <a:lnTo>
                  <a:pt x="3927" y="11426"/>
                </a:lnTo>
                <a:cubicBezTo>
                  <a:pt x="3855" y="11466"/>
                  <a:pt x="3796" y="11564"/>
                  <a:pt x="3796" y="11646"/>
                </a:cubicBezTo>
                <a:lnTo>
                  <a:pt x="3796" y="12120"/>
                </a:lnTo>
                <a:cubicBezTo>
                  <a:pt x="3796" y="12203"/>
                  <a:pt x="3863" y="12270"/>
                  <a:pt x="3946" y="12270"/>
                </a:cubicBezTo>
                <a:lnTo>
                  <a:pt x="8732" y="12270"/>
                </a:lnTo>
                <a:cubicBezTo>
                  <a:pt x="8815" y="12270"/>
                  <a:pt x="8882" y="12203"/>
                  <a:pt x="8882" y="12120"/>
                </a:cubicBezTo>
                <a:lnTo>
                  <a:pt x="8880" y="11640"/>
                </a:lnTo>
                <a:cubicBezTo>
                  <a:pt x="8880" y="11552"/>
                  <a:pt x="8831" y="11471"/>
                  <a:pt x="8754" y="11428"/>
                </a:cubicBezTo>
                <a:cubicBezTo>
                  <a:pt x="8555" y="11319"/>
                  <a:pt x="8168" y="11108"/>
                  <a:pt x="7967" y="10998"/>
                </a:cubicBezTo>
                <a:cubicBezTo>
                  <a:pt x="7895" y="10958"/>
                  <a:pt x="7770" y="10926"/>
                  <a:pt x="7687" y="10926"/>
                </a:cubicBezTo>
                <a:lnTo>
                  <a:pt x="7267" y="10926"/>
                </a:lnTo>
                <a:cubicBezTo>
                  <a:pt x="7267" y="10926"/>
                  <a:pt x="7708" y="8444"/>
                  <a:pt x="7710" y="8434"/>
                </a:cubicBezTo>
                <a:cubicBezTo>
                  <a:pt x="7722" y="8367"/>
                  <a:pt x="7726" y="8307"/>
                  <a:pt x="7679" y="8254"/>
                </a:cubicBezTo>
                <a:cubicBezTo>
                  <a:pt x="7631" y="8199"/>
                  <a:pt x="7575" y="8156"/>
                  <a:pt x="7535" y="8095"/>
                </a:cubicBezTo>
                <a:cubicBezTo>
                  <a:pt x="7478" y="8006"/>
                  <a:pt x="7450" y="7902"/>
                  <a:pt x="7483" y="7799"/>
                </a:cubicBezTo>
                <a:cubicBezTo>
                  <a:pt x="7552" y="7582"/>
                  <a:pt x="7804" y="7448"/>
                  <a:pt x="7994" y="7356"/>
                </a:cubicBezTo>
                <a:cubicBezTo>
                  <a:pt x="8062" y="7323"/>
                  <a:pt x="8132" y="7292"/>
                  <a:pt x="8203" y="7263"/>
                </a:cubicBezTo>
                <a:cubicBezTo>
                  <a:pt x="8527" y="7131"/>
                  <a:pt x="8503" y="6815"/>
                  <a:pt x="8450" y="6615"/>
                </a:cubicBezTo>
                <a:cubicBezTo>
                  <a:pt x="9610" y="6304"/>
                  <a:pt x="10666" y="5627"/>
                  <a:pt x="11426" y="4694"/>
                </a:cubicBezTo>
                <a:cubicBezTo>
                  <a:pt x="12148" y="3806"/>
                  <a:pt x="12588" y="2720"/>
                  <a:pt x="12674" y="1578"/>
                </a:cubicBezTo>
                <a:cubicBezTo>
                  <a:pt x="12675" y="1524"/>
                  <a:pt x="12652" y="1474"/>
                  <a:pt x="12618" y="1434"/>
                </a:cubicBezTo>
                <a:close/>
                <a:moveTo>
                  <a:pt x="2707" y="5324"/>
                </a:moveTo>
                <a:cubicBezTo>
                  <a:pt x="2474" y="5170"/>
                  <a:pt x="2331" y="5059"/>
                  <a:pt x="2124" y="4874"/>
                </a:cubicBezTo>
                <a:cubicBezTo>
                  <a:pt x="1999" y="4760"/>
                  <a:pt x="1878" y="4643"/>
                  <a:pt x="1762" y="4519"/>
                </a:cubicBezTo>
                <a:cubicBezTo>
                  <a:pt x="1702" y="4455"/>
                  <a:pt x="1643" y="4390"/>
                  <a:pt x="1587" y="4323"/>
                </a:cubicBezTo>
                <a:cubicBezTo>
                  <a:pt x="1560" y="4292"/>
                  <a:pt x="1535" y="4262"/>
                  <a:pt x="1510" y="4230"/>
                </a:cubicBezTo>
                <a:cubicBezTo>
                  <a:pt x="1496" y="4214"/>
                  <a:pt x="1484" y="4198"/>
                  <a:pt x="1472" y="4183"/>
                </a:cubicBezTo>
                <a:cubicBezTo>
                  <a:pt x="1471" y="4180"/>
                  <a:pt x="1455" y="4160"/>
                  <a:pt x="1450" y="4154"/>
                </a:cubicBezTo>
                <a:cubicBezTo>
                  <a:pt x="1248" y="3890"/>
                  <a:pt x="1070" y="3608"/>
                  <a:pt x="920" y="3312"/>
                </a:cubicBezTo>
                <a:cubicBezTo>
                  <a:pt x="880" y="3234"/>
                  <a:pt x="843" y="3155"/>
                  <a:pt x="807" y="3075"/>
                </a:cubicBezTo>
                <a:lnTo>
                  <a:pt x="783" y="3019"/>
                </a:lnTo>
                <a:cubicBezTo>
                  <a:pt x="782" y="3016"/>
                  <a:pt x="770" y="2986"/>
                  <a:pt x="767" y="2982"/>
                </a:cubicBezTo>
                <a:cubicBezTo>
                  <a:pt x="754" y="2950"/>
                  <a:pt x="740" y="2918"/>
                  <a:pt x="728" y="2884"/>
                </a:cubicBezTo>
                <a:cubicBezTo>
                  <a:pt x="667" y="2726"/>
                  <a:pt x="612" y="2566"/>
                  <a:pt x="567" y="2403"/>
                </a:cubicBezTo>
                <a:cubicBezTo>
                  <a:pt x="522" y="2239"/>
                  <a:pt x="482" y="2072"/>
                  <a:pt x="452" y="1904"/>
                </a:cubicBezTo>
                <a:cubicBezTo>
                  <a:pt x="446" y="1867"/>
                  <a:pt x="440" y="1830"/>
                  <a:pt x="434" y="1792"/>
                </a:cubicBezTo>
                <a:lnTo>
                  <a:pt x="1796" y="1792"/>
                </a:lnTo>
                <a:cubicBezTo>
                  <a:pt x="1732" y="2943"/>
                  <a:pt x="1959" y="4515"/>
                  <a:pt x="3334" y="5682"/>
                </a:cubicBezTo>
                <a:cubicBezTo>
                  <a:pt x="3116" y="5576"/>
                  <a:pt x="2907" y="5458"/>
                  <a:pt x="2707" y="5324"/>
                </a:cubicBezTo>
                <a:close/>
                <a:moveTo>
                  <a:pt x="8411" y="2599"/>
                </a:moveTo>
                <a:lnTo>
                  <a:pt x="7191" y="3486"/>
                </a:lnTo>
                <a:lnTo>
                  <a:pt x="7658" y="4920"/>
                </a:lnTo>
                <a:cubicBezTo>
                  <a:pt x="7691" y="5022"/>
                  <a:pt x="7647" y="5052"/>
                  <a:pt x="7562" y="4990"/>
                </a:cubicBezTo>
                <a:lnTo>
                  <a:pt x="6342" y="4103"/>
                </a:lnTo>
                <a:lnTo>
                  <a:pt x="5120" y="4991"/>
                </a:lnTo>
                <a:cubicBezTo>
                  <a:pt x="5035" y="5054"/>
                  <a:pt x="4991" y="5022"/>
                  <a:pt x="5024" y="4922"/>
                </a:cubicBezTo>
                <a:lnTo>
                  <a:pt x="5491" y="3487"/>
                </a:lnTo>
                <a:lnTo>
                  <a:pt x="4271" y="2600"/>
                </a:lnTo>
                <a:cubicBezTo>
                  <a:pt x="4186" y="2538"/>
                  <a:pt x="4202" y="2487"/>
                  <a:pt x="4308" y="2487"/>
                </a:cubicBezTo>
                <a:lnTo>
                  <a:pt x="5818" y="2487"/>
                </a:lnTo>
                <a:lnTo>
                  <a:pt x="6284" y="1052"/>
                </a:lnTo>
                <a:cubicBezTo>
                  <a:pt x="6318" y="951"/>
                  <a:pt x="6370" y="951"/>
                  <a:pt x="6403" y="1052"/>
                </a:cubicBezTo>
                <a:lnTo>
                  <a:pt x="6870" y="2487"/>
                </a:lnTo>
                <a:lnTo>
                  <a:pt x="8379" y="2487"/>
                </a:lnTo>
                <a:cubicBezTo>
                  <a:pt x="8480" y="2486"/>
                  <a:pt x="8498" y="2536"/>
                  <a:pt x="8411" y="2599"/>
                </a:cubicBezTo>
                <a:close/>
                <a:moveTo>
                  <a:pt x="12106" y="1904"/>
                </a:moveTo>
                <a:cubicBezTo>
                  <a:pt x="12076" y="2072"/>
                  <a:pt x="12038" y="2239"/>
                  <a:pt x="11991" y="2403"/>
                </a:cubicBezTo>
                <a:cubicBezTo>
                  <a:pt x="11946" y="2566"/>
                  <a:pt x="11891" y="2727"/>
                  <a:pt x="11830" y="2884"/>
                </a:cubicBezTo>
                <a:cubicBezTo>
                  <a:pt x="11818" y="2916"/>
                  <a:pt x="11804" y="2950"/>
                  <a:pt x="11791" y="2982"/>
                </a:cubicBezTo>
                <a:cubicBezTo>
                  <a:pt x="11790" y="2986"/>
                  <a:pt x="11776" y="3016"/>
                  <a:pt x="11775" y="3019"/>
                </a:cubicBezTo>
                <a:cubicBezTo>
                  <a:pt x="11767" y="3038"/>
                  <a:pt x="11759" y="3056"/>
                  <a:pt x="11751" y="3075"/>
                </a:cubicBezTo>
                <a:cubicBezTo>
                  <a:pt x="11715" y="3155"/>
                  <a:pt x="11678" y="3234"/>
                  <a:pt x="11638" y="3312"/>
                </a:cubicBezTo>
                <a:cubicBezTo>
                  <a:pt x="11488" y="3608"/>
                  <a:pt x="11310" y="3890"/>
                  <a:pt x="11108" y="4154"/>
                </a:cubicBezTo>
                <a:cubicBezTo>
                  <a:pt x="11103" y="4160"/>
                  <a:pt x="11087" y="4182"/>
                  <a:pt x="11086" y="4183"/>
                </a:cubicBezTo>
                <a:cubicBezTo>
                  <a:pt x="11074" y="4199"/>
                  <a:pt x="11060" y="4215"/>
                  <a:pt x="11048" y="4230"/>
                </a:cubicBezTo>
                <a:cubicBezTo>
                  <a:pt x="11023" y="4262"/>
                  <a:pt x="10998" y="4292"/>
                  <a:pt x="10971" y="4323"/>
                </a:cubicBezTo>
                <a:cubicBezTo>
                  <a:pt x="10915" y="4390"/>
                  <a:pt x="10856" y="4455"/>
                  <a:pt x="10796" y="4519"/>
                </a:cubicBezTo>
                <a:cubicBezTo>
                  <a:pt x="10682" y="4643"/>
                  <a:pt x="10560" y="4760"/>
                  <a:pt x="10434" y="4874"/>
                </a:cubicBezTo>
                <a:cubicBezTo>
                  <a:pt x="10227" y="5059"/>
                  <a:pt x="10083" y="5168"/>
                  <a:pt x="9851" y="5324"/>
                </a:cubicBezTo>
                <a:cubicBezTo>
                  <a:pt x="9651" y="5458"/>
                  <a:pt x="9442" y="5576"/>
                  <a:pt x="9226" y="5683"/>
                </a:cubicBezTo>
                <a:cubicBezTo>
                  <a:pt x="10599" y="4515"/>
                  <a:pt x="10826" y="2943"/>
                  <a:pt x="10760" y="1792"/>
                </a:cubicBezTo>
                <a:lnTo>
                  <a:pt x="12123" y="1792"/>
                </a:lnTo>
                <a:cubicBezTo>
                  <a:pt x="12118" y="1830"/>
                  <a:pt x="12111" y="1867"/>
                  <a:pt x="12106" y="1904"/>
                </a:cubicBezTo>
                <a:close/>
              </a:path>
            </a:pathLst>
          </a:custGeom>
          <a:solidFill>
            <a:srgbClr val="016AB5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0B8781B1-FE51-459F-830D-020C8F7B3B90}"/>
              </a:ext>
            </a:extLst>
          </p:cNvPr>
          <p:cNvSpPr/>
          <p:nvPr/>
        </p:nvSpPr>
        <p:spPr>
          <a:xfrm>
            <a:off x="1021037" y="3884233"/>
            <a:ext cx="3600000" cy="2154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lvl="0" algn="just"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连续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7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年被美国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财富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杂志评为世界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500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强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sp>
        <p:nvSpPr>
          <p:cNvPr id="29" name="ïš1îḑê">
            <a:extLst>
              <a:ext uri="{FF2B5EF4-FFF2-40B4-BE49-F238E27FC236}">
                <a16:creationId xmlns:a16="http://schemas.microsoft.com/office/drawing/2014/main" xmlns="" id="{98D873DC-AE6E-48F9-8850-3DB1E7F18C33}"/>
              </a:ext>
            </a:extLst>
          </p:cNvPr>
          <p:cNvSpPr/>
          <p:nvPr/>
        </p:nvSpPr>
        <p:spPr>
          <a:xfrm>
            <a:off x="690072" y="4237240"/>
            <a:ext cx="145572" cy="140690"/>
          </a:xfrm>
          <a:custGeom>
            <a:avLst/>
            <a:gdLst>
              <a:gd name="T0" fmla="*/ 12442 w 12675"/>
              <a:gd name="T1" fmla="*/ 1346 h 12270"/>
              <a:gd name="T2" fmla="*/ 10562 w 12675"/>
              <a:gd name="T3" fmla="*/ 462 h 12270"/>
              <a:gd name="T4" fmla="*/ 10690 w 12675"/>
              <a:gd name="T5" fmla="*/ 67 h 12270"/>
              <a:gd name="T6" fmla="*/ 10524 w 12675"/>
              <a:gd name="T7" fmla="*/ 0 h 12270"/>
              <a:gd name="T8" fmla="*/ 2066 w 12675"/>
              <a:gd name="T9" fmla="*/ 20 h 12270"/>
              <a:gd name="T10" fmla="*/ 1984 w 12675"/>
              <a:gd name="T11" fmla="*/ 324 h 12270"/>
              <a:gd name="T12" fmla="*/ 1915 w 12675"/>
              <a:gd name="T13" fmla="*/ 1346 h 12270"/>
              <a:gd name="T14" fmla="*/ 72 w 12675"/>
              <a:gd name="T15" fmla="*/ 1419 h 12270"/>
              <a:gd name="T16" fmla="*/ 1252 w 12675"/>
              <a:gd name="T17" fmla="*/ 4694 h 12270"/>
              <a:gd name="T18" fmla="*/ 4475 w 12675"/>
              <a:gd name="T19" fmla="*/ 7263 h 12270"/>
              <a:gd name="T20" fmla="*/ 5035 w 12675"/>
              <a:gd name="T21" fmla="*/ 8222 h 12270"/>
              <a:gd name="T22" fmla="*/ 5411 w 12675"/>
              <a:gd name="T23" fmla="*/ 10926 h 12270"/>
              <a:gd name="T24" fmla="*/ 4708 w 12675"/>
              <a:gd name="T25" fmla="*/ 10998 h 12270"/>
              <a:gd name="T26" fmla="*/ 3796 w 12675"/>
              <a:gd name="T27" fmla="*/ 11646 h 12270"/>
              <a:gd name="T28" fmla="*/ 3946 w 12675"/>
              <a:gd name="T29" fmla="*/ 12270 h 12270"/>
              <a:gd name="T30" fmla="*/ 8882 w 12675"/>
              <a:gd name="T31" fmla="*/ 12120 h 12270"/>
              <a:gd name="T32" fmla="*/ 8754 w 12675"/>
              <a:gd name="T33" fmla="*/ 11428 h 12270"/>
              <a:gd name="T34" fmla="*/ 7687 w 12675"/>
              <a:gd name="T35" fmla="*/ 10926 h 12270"/>
              <a:gd name="T36" fmla="*/ 7710 w 12675"/>
              <a:gd name="T37" fmla="*/ 8434 h 12270"/>
              <a:gd name="T38" fmla="*/ 7535 w 12675"/>
              <a:gd name="T39" fmla="*/ 8095 h 12270"/>
              <a:gd name="T40" fmla="*/ 7994 w 12675"/>
              <a:gd name="T41" fmla="*/ 7356 h 12270"/>
              <a:gd name="T42" fmla="*/ 8450 w 12675"/>
              <a:gd name="T43" fmla="*/ 6615 h 12270"/>
              <a:gd name="T44" fmla="*/ 12674 w 12675"/>
              <a:gd name="T45" fmla="*/ 1578 h 12270"/>
              <a:gd name="T46" fmla="*/ 2707 w 12675"/>
              <a:gd name="T47" fmla="*/ 5324 h 12270"/>
              <a:gd name="T48" fmla="*/ 1762 w 12675"/>
              <a:gd name="T49" fmla="*/ 4519 h 12270"/>
              <a:gd name="T50" fmla="*/ 1510 w 12675"/>
              <a:gd name="T51" fmla="*/ 4230 h 12270"/>
              <a:gd name="T52" fmla="*/ 1450 w 12675"/>
              <a:gd name="T53" fmla="*/ 4154 h 12270"/>
              <a:gd name="T54" fmla="*/ 807 w 12675"/>
              <a:gd name="T55" fmla="*/ 3075 h 12270"/>
              <a:gd name="T56" fmla="*/ 767 w 12675"/>
              <a:gd name="T57" fmla="*/ 2982 h 12270"/>
              <a:gd name="T58" fmla="*/ 567 w 12675"/>
              <a:gd name="T59" fmla="*/ 2403 h 12270"/>
              <a:gd name="T60" fmla="*/ 434 w 12675"/>
              <a:gd name="T61" fmla="*/ 1792 h 12270"/>
              <a:gd name="T62" fmla="*/ 3334 w 12675"/>
              <a:gd name="T63" fmla="*/ 5682 h 12270"/>
              <a:gd name="T64" fmla="*/ 8411 w 12675"/>
              <a:gd name="T65" fmla="*/ 2599 h 12270"/>
              <a:gd name="T66" fmla="*/ 7658 w 12675"/>
              <a:gd name="T67" fmla="*/ 4920 h 12270"/>
              <a:gd name="T68" fmla="*/ 6342 w 12675"/>
              <a:gd name="T69" fmla="*/ 4103 h 12270"/>
              <a:gd name="T70" fmla="*/ 5024 w 12675"/>
              <a:gd name="T71" fmla="*/ 4922 h 12270"/>
              <a:gd name="T72" fmla="*/ 4271 w 12675"/>
              <a:gd name="T73" fmla="*/ 2600 h 12270"/>
              <a:gd name="T74" fmla="*/ 5818 w 12675"/>
              <a:gd name="T75" fmla="*/ 2487 h 12270"/>
              <a:gd name="T76" fmla="*/ 6403 w 12675"/>
              <a:gd name="T77" fmla="*/ 1052 h 12270"/>
              <a:gd name="T78" fmla="*/ 8379 w 12675"/>
              <a:gd name="T79" fmla="*/ 2487 h 12270"/>
              <a:gd name="T80" fmla="*/ 12106 w 12675"/>
              <a:gd name="T81" fmla="*/ 1904 h 12270"/>
              <a:gd name="T82" fmla="*/ 11830 w 12675"/>
              <a:gd name="T83" fmla="*/ 2884 h 12270"/>
              <a:gd name="T84" fmla="*/ 11775 w 12675"/>
              <a:gd name="T85" fmla="*/ 3019 h 12270"/>
              <a:gd name="T86" fmla="*/ 11638 w 12675"/>
              <a:gd name="T87" fmla="*/ 3312 h 12270"/>
              <a:gd name="T88" fmla="*/ 11086 w 12675"/>
              <a:gd name="T89" fmla="*/ 4183 h 12270"/>
              <a:gd name="T90" fmla="*/ 10971 w 12675"/>
              <a:gd name="T91" fmla="*/ 4323 h 12270"/>
              <a:gd name="T92" fmla="*/ 10434 w 12675"/>
              <a:gd name="T93" fmla="*/ 4874 h 12270"/>
              <a:gd name="T94" fmla="*/ 9226 w 12675"/>
              <a:gd name="T95" fmla="*/ 5683 h 12270"/>
              <a:gd name="T96" fmla="*/ 12123 w 12675"/>
              <a:gd name="T97" fmla="*/ 1792 h 12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675" h="12270">
                <a:moveTo>
                  <a:pt x="12618" y="1434"/>
                </a:moveTo>
                <a:cubicBezTo>
                  <a:pt x="12583" y="1382"/>
                  <a:pt x="12524" y="1346"/>
                  <a:pt x="12442" y="1346"/>
                </a:cubicBezTo>
                <a:lnTo>
                  <a:pt x="10759" y="1346"/>
                </a:lnTo>
                <a:cubicBezTo>
                  <a:pt x="10694" y="904"/>
                  <a:pt x="10600" y="583"/>
                  <a:pt x="10562" y="462"/>
                </a:cubicBezTo>
                <a:cubicBezTo>
                  <a:pt x="10604" y="415"/>
                  <a:pt x="10647" y="370"/>
                  <a:pt x="10690" y="324"/>
                </a:cubicBezTo>
                <a:cubicBezTo>
                  <a:pt x="10758" y="252"/>
                  <a:pt x="10762" y="139"/>
                  <a:pt x="10690" y="67"/>
                </a:cubicBezTo>
                <a:cubicBezTo>
                  <a:pt x="10667" y="44"/>
                  <a:pt x="10639" y="30"/>
                  <a:pt x="10608" y="20"/>
                </a:cubicBezTo>
                <a:cubicBezTo>
                  <a:pt x="10584" y="8"/>
                  <a:pt x="10556" y="0"/>
                  <a:pt x="10524" y="0"/>
                </a:cubicBezTo>
                <a:lnTo>
                  <a:pt x="2150" y="0"/>
                </a:lnTo>
                <a:cubicBezTo>
                  <a:pt x="2116" y="0"/>
                  <a:pt x="2088" y="7"/>
                  <a:pt x="2066" y="20"/>
                </a:cubicBezTo>
                <a:cubicBezTo>
                  <a:pt x="2035" y="28"/>
                  <a:pt x="2007" y="44"/>
                  <a:pt x="1984" y="67"/>
                </a:cubicBezTo>
                <a:cubicBezTo>
                  <a:pt x="1912" y="139"/>
                  <a:pt x="1916" y="252"/>
                  <a:pt x="1984" y="324"/>
                </a:cubicBezTo>
                <a:cubicBezTo>
                  <a:pt x="2027" y="370"/>
                  <a:pt x="2070" y="416"/>
                  <a:pt x="2112" y="462"/>
                </a:cubicBezTo>
                <a:cubicBezTo>
                  <a:pt x="2074" y="583"/>
                  <a:pt x="1982" y="903"/>
                  <a:pt x="1915" y="1346"/>
                </a:cubicBezTo>
                <a:lnTo>
                  <a:pt x="238" y="1346"/>
                </a:lnTo>
                <a:cubicBezTo>
                  <a:pt x="163" y="1346"/>
                  <a:pt x="108" y="1375"/>
                  <a:pt x="72" y="1419"/>
                </a:cubicBezTo>
                <a:cubicBezTo>
                  <a:pt x="28" y="1460"/>
                  <a:pt x="0" y="1516"/>
                  <a:pt x="4" y="1578"/>
                </a:cubicBezTo>
                <a:cubicBezTo>
                  <a:pt x="90" y="2720"/>
                  <a:pt x="530" y="3806"/>
                  <a:pt x="1252" y="4694"/>
                </a:cubicBezTo>
                <a:cubicBezTo>
                  <a:pt x="2012" y="5627"/>
                  <a:pt x="3068" y="6306"/>
                  <a:pt x="4228" y="6615"/>
                </a:cubicBezTo>
                <a:cubicBezTo>
                  <a:pt x="4174" y="6815"/>
                  <a:pt x="4150" y="7131"/>
                  <a:pt x="4475" y="7263"/>
                </a:cubicBezTo>
                <a:cubicBezTo>
                  <a:pt x="4696" y="7354"/>
                  <a:pt x="4940" y="7460"/>
                  <a:pt x="5102" y="7643"/>
                </a:cubicBezTo>
                <a:cubicBezTo>
                  <a:pt x="5274" y="7838"/>
                  <a:pt x="5211" y="8054"/>
                  <a:pt x="5035" y="8222"/>
                </a:cubicBezTo>
                <a:cubicBezTo>
                  <a:pt x="4968" y="8286"/>
                  <a:pt x="4947" y="8343"/>
                  <a:pt x="4968" y="8434"/>
                </a:cubicBezTo>
                <a:lnTo>
                  <a:pt x="5411" y="10926"/>
                </a:lnTo>
                <a:lnTo>
                  <a:pt x="4988" y="10926"/>
                </a:lnTo>
                <a:cubicBezTo>
                  <a:pt x="4907" y="10926"/>
                  <a:pt x="4780" y="10958"/>
                  <a:pt x="4708" y="10998"/>
                </a:cubicBezTo>
                <a:lnTo>
                  <a:pt x="3927" y="11426"/>
                </a:lnTo>
                <a:cubicBezTo>
                  <a:pt x="3855" y="11466"/>
                  <a:pt x="3796" y="11564"/>
                  <a:pt x="3796" y="11646"/>
                </a:cubicBezTo>
                <a:lnTo>
                  <a:pt x="3796" y="12120"/>
                </a:lnTo>
                <a:cubicBezTo>
                  <a:pt x="3796" y="12203"/>
                  <a:pt x="3863" y="12270"/>
                  <a:pt x="3946" y="12270"/>
                </a:cubicBezTo>
                <a:lnTo>
                  <a:pt x="8732" y="12270"/>
                </a:lnTo>
                <a:cubicBezTo>
                  <a:pt x="8815" y="12270"/>
                  <a:pt x="8882" y="12203"/>
                  <a:pt x="8882" y="12120"/>
                </a:cubicBezTo>
                <a:lnTo>
                  <a:pt x="8880" y="11640"/>
                </a:lnTo>
                <a:cubicBezTo>
                  <a:pt x="8880" y="11552"/>
                  <a:pt x="8831" y="11471"/>
                  <a:pt x="8754" y="11428"/>
                </a:cubicBezTo>
                <a:cubicBezTo>
                  <a:pt x="8555" y="11319"/>
                  <a:pt x="8168" y="11108"/>
                  <a:pt x="7967" y="10998"/>
                </a:cubicBezTo>
                <a:cubicBezTo>
                  <a:pt x="7895" y="10958"/>
                  <a:pt x="7770" y="10926"/>
                  <a:pt x="7687" y="10926"/>
                </a:cubicBezTo>
                <a:lnTo>
                  <a:pt x="7267" y="10926"/>
                </a:lnTo>
                <a:cubicBezTo>
                  <a:pt x="7267" y="10926"/>
                  <a:pt x="7708" y="8444"/>
                  <a:pt x="7710" y="8434"/>
                </a:cubicBezTo>
                <a:cubicBezTo>
                  <a:pt x="7722" y="8367"/>
                  <a:pt x="7726" y="8307"/>
                  <a:pt x="7679" y="8254"/>
                </a:cubicBezTo>
                <a:cubicBezTo>
                  <a:pt x="7631" y="8199"/>
                  <a:pt x="7575" y="8156"/>
                  <a:pt x="7535" y="8095"/>
                </a:cubicBezTo>
                <a:cubicBezTo>
                  <a:pt x="7478" y="8006"/>
                  <a:pt x="7450" y="7902"/>
                  <a:pt x="7483" y="7799"/>
                </a:cubicBezTo>
                <a:cubicBezTo>
                  <a:pt x="7552" y="7582"/>
                  <a:pt x="7804" y="7448"/>
                  <a:pt x="7994" y="7356"/>
                </a:cubicBezTo>
                <a:cubicBezTo>
                  <a:pt x="8062" y="7323"/>
                  <a:pt x="8132" y="7292"/>
                  <a:pt x="8203" y="7263"/>
                </a:cubicBezTo>
                <a:cubicBezTo>
                  <a:pt x="8527" y="7131"/>
                  <a:pt x="8503" y="6815"/>
                  <a:pt x="8450" y="6615"/>
                </a:cubicBezTo>
                <a:cubicBezTo>
                  <a:pt x="9610" y="6304"/>
                  <a:pt x="10666" y="5627"/>
                  <a:pt x="11426" y="4694"/>
                </a:cubicBezTo>
                <a:cubicBezTo>
                  <a:pt x="12148" y="3806"/>
                  <a:pt x="12588" y="2720"/>
                  <a:pt x="12674" y="1578"/>
                </a:cubicBezTo>
                <a:cubicBezTo>
                  <a:pt x="12675" y="1524"/>
                  <a:pt x="12652" y="1474"/>
                  <a:pt x="12618" y="1434"/>
                </a:cubicBezTo>
                <a:close/>
                <a:moveTo>
                  <a:pt x="2707" y="5324"/>
                </a:moveTo>
                <a:cubicBezTo>
                  <a:pt x="2474" y="5170"/>
                  <a:pt x="2331" y="5059"/>
                  <a:pt x="2124" y="4874"/>
                </a:cubicBezTo>
                <a:cubicBezTo>
                  <a:pt x="1999" y="4760"/>
                  <a:pt x="1878" y="4643"/>
                  <a:pt x="1762" y="4519"/>
                </a:cubicBezTo>
                <a:cubicBezTo>
                  <a:pt x="1702" y="4455"/>
                  <a:pt x="1643" y="4390"/>
                  <a:pt x="1587" y="4323"/>
                </a:cubicBezTo>
                <a:cubicBezTo>
                  <a:pt x="1560" y="4292"/>
                  <a:pt x="1535" y="4262"/>
                  <a:pt x="1510" y="4230"/>
                </a:cubicBezTo>
                <a:cubicBezTo>
                  <a:pt x="1496" y="4214"/>
                  <a:pt x="1484" y="4198"/>
                  <a:pt x="1472" y="4183"/>
                </a:cubicBezTo>
                <a:cubicBezTo>
                  <a:pt x="1471" y="4180"/>
                  <a:pt x="1455" y="4160"/>
                  <a:pt x="1450" y="4154"/>
                </a:cubicBezTo>
                <a:cubicBezTo>
                  <a:pt x="1248" y="3890"/>
                  <a:pt x="1070" y="3608"/>
                  <a:pt x="920" y="3312"/>
                </a:cubicBezTo>
                <a:cubicBezTo>
                  <a:pt x="880" y="3234"/>
                  <a:pt x="843" y="3155"/>
                  <a:pt x="807" y="3075"/>
                </a:cubicBezTo>
                <a:lnTo>
                  <a:pt x="783" y="3019"/>
                </a:lnTo>
                <a:cubicBezTo>
                  <a:pt x="782" y="3016"/>
                  <a:pt x="770" y="2986"/>
                  <a:pt x="767" y="2982"/>
                </a:cubicBezTo>
                <a:cubicBezTo>
                  <a:pt x="754" y="2950"/>
                  <a:pt x="740" y="2918"/>
                  <a:pt x="728" y="2884"/>
                </a:cubicBezTo>
                <a:cubicBezTo>
                  <a:pt x="667" y="2726"/>
                  <a:pt x="612" y="2566"/>
                  <a:pt x="567" y="2403"/>
                </a:cubicBezTo>
                <a:cubicBezTo>
                  <a:pt x="522" y="2239"/>
                  <a:pt x="482" y="2072"/>
                  <a:pt x="452" y="1904"/>
                </a:cubicBezTo>
                <a:cubicBezTo>
                  <a:pt x="446" y="1867"/>
                  <a:pt x="440" y="1830"/>
                  <a:pt x="434" y="1792"/>
                </a:cubicBezTo>
                <a:lnTo>
                  <a:pt x="1796" y="1792"/>
                </a:lnTo>
                <a:cubicBezTo>
                  <a:pt x="1732" y="2943"/>
                  <a:pt x="1959" y="4515"/>
                  <a:pt x="3334" y="5682"/>
                </a:cubicBezTo>
                <a:cubicBezTo>
                  <a:pt x="3116" y="5576"/>
                  <a:pt x="2907" y="5458"/>
                  <a:pt x="2707" y="5324"/>
                </a:cubicBezTo>
                <a:close/>
                <a:moveTo>
                  <a:pt x="8411" y="2599"/>
                </a:moveTo>
                <a:lnTo>
                  <a:pt x="7191" y="3486"/>
                </a:lnTo>
                <a:lnTo>
                  <a:pt x="7658" y="4920"/>
                </a:lnTo>
                <a:cubicBezTo>
                  <a:pt x="7691" y="5022"/>
                  <a:pt x="7647" y="5052"/>
                  <a:pt x="7562" y="4990"/>
                </a:cubicBezTo>
                <a:lnTo>
                  <a:pt x="6342" y="4103"/>
                </a:lnTo>
                <a:lnTo>
                  <a:pt x="5120" y="4991"/>
                </a:lnTo>
                <a:cubicBezTo>
                  <a:pt x="5035" y="5054"/>
                  <a:pt x="4991" y="5022"/>
                  <a:pt x="5024" y="4922"/>
                </a:cubicBezTo>
                <a:lnTo>
                  <a:pt x="5491" y="3487"/>
                </a:lnTo>
                <a:lnTo>
                  <a:pt x="4271" y="2600"/>
                </a:lnTo>
                <a:cubicBezTo>
                  <a:pt x="4186" y="2538"/>
                  <a:pt x="4202" y="2487"/>
                  <a:pt x="4308" y="2487"/>
                </a:cubicBezTo>
                <a:lnTo>
                  <a:pt x="5818" y="2487"/>
                </a:lnTo>
                <a:lnTo>
                  <a:pt x="6284" y="1052"/>
                </a:lnTo>
                <a:cubicBezTo>
                  <a:pt x="6318" y="951"/>
                  <a:pt x="6370" y="951"/>
                  <a:pt x="6403" y="1052"/>
                </a:cubicBezTo>
                <a:lnTo>
                  <a:pt x="6870" y="2487"/>
                </a:lnTo>
                <a:lnTo>
                  <a:pt x="8379" y="2487"/>
                </a:lnTo>
                <a:cubicBezTo>
                  <a:pt x="8480" y="2486"/>
                  <a:pt x="8498" y="2536"/>
                  <a:pt x="8411" y="2599"/>
                </a:cubicBezTo>
                <a:close/>
                <a:moveTo>
                  <a:pt x="12106" y="1904"/>
                </a:moveTo>
                <a:cubicBezTo>
                  <a:pt x="12076" y="2072"/>
                  <a:pt x="12038" y="2239"/>
                  <a:pt x="11991" y="2403"/>
                </a:cubicBezTo>
                <a:cubicBezTo>
                  <a:pt x="11946" y="2566"/>
                  <a:pt x="11891" y="2727"/>
                  <a:pt x="11830" y="2884"/>
                </a:cubicBezTo>
                <a:cubicBezTo>
                  <a:pt x="11818" y="2916"/>
                  <a:pt x="11804" y="2950"/>
                  <a:pt x="11791" y="2982"/>
                </a:cubicBezTo>
                <a:cubicBezTo>
                  <a:pt x="11790" y="2986"/>
                  <a:pt x="11776" y="3016"/>
                  <a:pt x="11775" y="3019"/>
                </a:cubicBezTo>
                <a:cubicBezTo>
                  <a:pt x="11767" y="3038"/>
                  <a:pt x="11759" y="3056"/>
                  <a:pt x="11751" y="3075"/>
                </a:cubicBezTo>
                <a:cubicBezTo>
                  <a:pt x="11715" y="3155"/>
                  <a:pt x="11678" y="3234"/>
                  <a:pt x="11638" y="3312"/>
                </a:cubicBezTo>
                <a:cubicBezTo>
                  <a:pt x="11488" y="3608"/>
                  <a:pt x="11310" y="3890"/>
                  <a:pt x="11108" y="4154"/>
                </a:cubicBezTo>
                <a:cubicBezTo>
                  <a:pt x="11103" y="4160"/>
                  <a:pt x="11087" y="4182"/>
                  <a:pt x="11086" y="4183"/>
                </a:cubicBezTo>
                <a:cubicBezTo>
                  <a:pt x="11074" y="4199"/>
                  <a:pt x="11060" y="4215"/>
                  <a:pt x="11048" y="4230"/>
                </a:cubicBezTo>
                <a:cubicBezTo>
                  <a:pt x="11023" y="4262"/>
                  <a:pt x="10998" y="4292"/>
                  <a:pt x="10971" y="4323"/>
                </a:cubicBezTo>
                <a:cubicBezTo>
                  <a:pt x="10915" y="4390"/>
                  <a:pt x="10856" y="4455"/>
                  <a:pt x="10796" y="4519"/>
                </a:cubicBezTo>
                <a:cubicBezTo>
                  <a:pt x="10682" y="4643"/>
                  <a:pt x="10560" y="4760"/>
                  <a:pt x="10434" y="4874"/>
                </a:cubicBezTo>
                <a:cubicBezTo>
                  <a:pt x="10227" y="5059"/>
                  <a:pt x="10083" y="5168"/>
                  <a:pt x="9851" y="5324"/>
                </a:cubicBezTo>
                <a:cubicBezTo>
                  <a:pt x="9651" y="5458"/>
                  <a:pt x="9442" y="5576"/>
                  <a:pt x="9226" y="5683"/>
                </a:cubicBezTo>
                <a:cubicBezTo>
                  <a:pt x="10599" y="4515"/>
                  <a:pt x="10826" y="2943"/>
                  <a:pt x="10760" y="1792"/>
                </a:cubicBezTo>
                <a:lnTo>
                  <a:pt x="12123" y="1792"/>
                </a:lnTo>
                <a:cubicBezTo>
                  <a:pt x="12118" y="1830"/>
                  <a:pt x="12111" y="1867"/>
                  <a:pt x="12106" y="1904"/>
                </a:cubicBezTo>
                <a:close/>
              </a:path>
            </a:pathLst>
          </a:custGeom>
          <a:solidFill>
            <a:srgbClr val="016AB5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3139A777-EFF4-4028-95E6-DC88E31ED534}"/>
              </a:ext>
            </a:extLst>
          </p:cNvPr>
          <p:cNvSpPr/>
          <p:nvPr/>
        </p:nvSpPr>
        <p:spPr>
          <a:xfrm>
            <a:off x="1021037" y="4212816"/>
            <a:ext cx="3600000" cy="430887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lvl="0" algn="just"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连续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4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福布斯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“全球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400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家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A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级最佳公司”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唯一中国企业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" name="í$ļídé">
            <a:extLst>
              <a:ext uri="{FF2B5EF4-FFF2-40B4-BE49-F238E27FC236}">
                <a16:creationId xmlns:a16="http://schemas.microsoft.com/office/drawing/2014/main" xmlns="" id="{B2FCC747-7F6B-4093-A0F9-23CF67193DA6}"/>
              </a:ext>
            </a:extLst>
          </p:cNvPr>
          <p:cNvSpPr/>
          <p:nvPr/>
        </p:nvSpPr>
        <p:spPr>
          <a:xfrm>
            <a:off x="690072" y="4794219"/>
            <a:ext cx="145572" cy="140690"/>
          </a:xfrm>
          <a:custGeom>
            <a:avLst/>
            <a:gdLst>
              <a:gd name="T0" fmla="*/ 12442 w 12675"/>
              <a:gd name="T1" fmla="*/ 1346 h 12270"/>
              <a:gd name="T2" fmla="*/ 10562 w 12675"/>
              <a:gd name="T3" fmla="*/ 462 h 12270"/>
              <a:gd name="T4" fmla="*/ 10690 w 12675"/>
              <a:gd name="T5" fmla="*/ 67 h 12270"/>
              <a:gd name="T6" fmla="*/ 10524 w 12675"/>
              <a:gd name="T7" fmla="*/ 0 h 12270"/>
              <a:gd name="T8" fmla="*/ 2066 w 12675"/>
              <a:gd name="T9" fmla="*/ 20 h 12270"/>
              <a:gd name="T10" fmla="*/ 1984 w 12675"/>
              <a:gd name="T11" fmla="*/ 324 h 12270"/>
              <a:gd name="T12" fmla="*/ 1915 w 12675"/>
              <a:gd name="T13" fmla="*/ 1346 h 12270"/>
              <a:gd name="T14" fmla="*/ 72 w 12675"/>
              <a:gd name="T15" fmla="*/ 1419 h 12270"/>
              <a:gd name="T16" fmla="*/ 1252 w 12675"/>
              <a:gd name="T17" fmla="*/ 4694 h 12270"/>
              <a:gd name="T18" fmla="*/ 4475 w 12675"/>
              <a:gd name="T19" fmla="*/ 7263 h 12270"/>
              <a:gd name="T20" fmla="*/ 5035 w 12675"/>
              <a:gd name="T21" fmla="*/ 8222 h 12270"/>
              <a:gd name="T22" fmla="*/ 5411 w 12675"/>
              <a:gd name="T23" fmla="*/ 10926 h 12270"/>
              <a:gd name="T24" fmla="*/ 4708 w 12675"/>
              <a:gd name="T25" fmla="*/ 10998 h 12270"/>
              <a:gd name="T26" fmla="*/ 3796 w 12675"/>
              <a:gd name="T27" fmla="*/ 11646 h 12270"/>
              <a:gd name="T28" fmla="*/ 3946 w 12675"/>
              <a:gd name="T29" fmla="*/ 12270 h 12270"/>
              <a:gd name="T30" fmla="*/ 8882 w 12675"/>
              <a:gd name="T31" fmla="*/ 12120 h 12270"/>
              <a:gd name="T32" fmla="*/ 8754 w 12675"/>
              <a:gd name="T33" fmla="*/ 11428 h 12270"/>
              <a:gd name="T34" fmla="*/ 7687 w 12675"/>
              <a:gd name="T35" fmla="*/ 10926 h 12270"/>
              <a:gd name="T36" fmla="*/ 7710 w 12675"/>
              <a:gd name="T37" fmla="*/ 8434 h 12270"/>
              <a:gd name="T38" fmla="*/ 7535 w 12675"/>
              <a:gd name="T39" fmla="*/ 8095 h 12270"/>
              <a:gd name="T40" fmla="*/ 7994 w 12675"/>
              <a:gd name="T41" fmla="*/ 7356 h 12270"/>
              <a:gd name="T42" fmla="*/ 8450 w 12675"/>
              <a:gd name="T43" fmla="*/ 6615 h 12270"/>
              <a:gd name="T44" fmla="*/ 12674 w 12675"/>
              <a:gd name="T45" fmla="*/ 1578 h 12270"/>
              <a:gd name="T46" fmla="*/ 2707 w 12675"/>
              <a:gd name="T47" fmla="*/ 5324 h 12270"/>
              <a:gd name="T48" fmla="*/ 1762 w 12675"/>
              <a:gd name="T49" fmla="*/ 4519 h 12270"/>
              <a:gd name="T50" fmla="*/ 1510 w 12675"/>
              <a:gd name="T51" fmla="*/ 4230 h 12270"/>
              <a:gd name="T52" fmla="*/ 1450 w 12675"/>
              <a:gd name="T53" fmla="*/ 4154 h 12270"/>
              <a:gd name="T54" fmla="*/ 807 w 12675"/>
              <a:gd name="T55" fmla="*/ 3075 h 12270"/>
              <a:gd name="T56" fmla="*/ 767 w 12675"/>
              <a:gd name="T57" fmla="*/ 2982 h 12270"/>
              <a:gd name="T58" fmla="*/ 567 w 12675"/>
              <a:gd name="T59" fmla="*/ 2403 h 12270"/>
              <a:gd name="T60" fmla="*/ 434 w 12675"/>
              <a:gd name="T61" fmla="*/ 1792 h 12270"/>
              <a:gd name="T62" fmla="*/ 3334 w 12675"/>
              <a:gd name="T63" fmla="*/ 5682 h 12270"/>
              <a:gd name="T64" fmla="*/ 8411 w 12675"/>
              <a:gd name="T65" fmla="*/ 2599 h 12270"/>
              <a:gd name="T66" fmla="*/ 7658 w 12675"/>
              <a:gd name="T67" fmla="*/ 4920 h 12270"/>
              <a:gd name="T68" fmla="*/ 6342 w 12675"/>
              <a:gd name="T69" fmla="*/ 4103 h 12270"/>
              <a:gd name="T70" fmla="*/ 5024 w 12675"/>
              <a:gd name="T71" fmla="*/ 4922 h 12270"/>
              <a:gd name="T72" fmla="*/ 4271 w 12675"/>
              <a:gd name="T73" fmla="*/ 2600 h 12270"/>
              <a:gd name="T74" fmla="*/ 5818 w 12675"/>
              <a:gd name="T75" fmla="*/ 2487 h 12270"/>
              <a:gd name="T76" fmla="*/ 6403 w 12675"/>
              <a:gd name="T77" fmla="*/ 1052 h 12270"/>
              <a:gd name="T78" fmla="*/ 8379 w 12675"/>
              <a:gd name="T79" fmla="*/ 2487 h 12270"/>
              <a:gd name="T80" fmla="*/ 12106 w 12675"/>
              <a:gd name="T81" fmla="*/ 1904 h 12270"/>
              <a:gd name="T82" fmla="*/ 11830 w 12675"/>
              <a:gd name="T83" fmla="*/ 2884 h 12270"/>
              <a:gd name="T84" fmla="*/ 11775 w 12675"/>
              <a:gd name="T85" fmla="*/ 3019 h 12270"/>
              <a:gd name="T86" fmla="*/ 11638 w 12675"/>
              <a:gd name="T87" fmla="*/ 3312 h 12270"/>
              <a:gd name="T88" fmla="*/ 11086 w 12675"/>
              <a:gd name="T89" fmla="*/ 4183 h 12270"/>
              <a:gd name="T90" fmla="*/ 10971 w 12675"/>
              <a:gd name="T91" fmla="*/ 4323 h 12270"/>
              <a:gd name="T92" fmla="*/ 10434 w 12675"/>
              <a:gd name="T93" fmla="*/ 4874 h 12270"/>
              <a:gd name="T94" fmla="*/ 9226 w 12675"/>
              <a:gd name="T95" fmla="*/ 5683 h 12270"/>
              <a:gd name="T96" fmla="*/ 12123 w 12675"/>
              <a:gd name="T97" fmla="*/ 1792 h 12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675" h="12270">
                <a:moveTo>
                  <a:pt x="12618" y="1434"/>
                </a:moveTo>
                <a:cubicBezTo>
                  <a:pt x="12583" y="1382"/>
                  <a:pt x="12524" y="1346"/>
                  <a:pt x="12442" y="1346"/>
                </a:cubicBezTo>
                <a:lnTo>
                  <a:pt x="10759" y="1346"/>
                </a:lnTo>
                <a:cubicBezTo>
                  <a:pt x="10694" y="904"/>
                  <a:pt x="10600" y="583"/>
                  <a:pt x="10562" y="462"/>
                </a:cubicBezTo>
                <a:cubicBezTo>
                  <a:pt x="10604" y="415"/>
                  <a:pt x="10647" y="370"/>
                  <a:pt x="10690" y="324"/>
                </a:cubicBezTo>
                <a:cubicBezTo>
                  <a:pt x="10758" y="252"/>
                  <a:pt x="10762" y="139"/>
                  <a:pt x="10690" y="67"/>
                </a:cubicBezTo>
                <a:cubicBezTo>
                  <a:pt x="10667" y="44"/>
                  <a:pt x="10639" y="30"/>
                  <a:pt x="10608" y="20"/>
                </a:cubicBezTo>
                <a:cubicBezTo>
                  <a:pt x="10584" y="8"/>
                  <a:pt x="10556" y="0"/>
                  <a:pt x="10524" y="0"/>
                </a:cubicBezTo>
                <a:lnTo>
                  <a:pt x="2150" y="0"/>
                </a:lnTo>
                <a:cubicBezTo>
                  <a:pt x="2116" y="0"/>
                  <a:pt x="2088" y="7"/>
                  <a:pt x="2066" y="20"/>
                </a:cubicBezTo>
                <a:cubicBezTo>
                  <a:pt x="2035" y="28"/>
                  <a:pt x="2007" y="44"/>
                  <a:pt x="1984" y="67"/>
                </a:cubicBezTo>
                <a:cubicBezTo>
                  <a:pt x="1912" y="139"/>
                  <a:pt x="1916" y="252"/>
                  <a:pt x="1984" y="324"/>
                </a:cubicBezTo>
                <a:cubicBezTo>
                  <a:pt x="2027" y="370"/>
                  <a:pt x="2070" y="416"/>
                  <a:pt x="2112" y="462"/>
                </a:cubicBezTo>
                <a:cubicBezTo>
                  <a:pt x="2074" y="583"/>
                  <a:pt x="1982" y="903"/>
                  <a:pt x="1915" y="1346"/>
                </a:cubicBezTo>
                <a:lnTo>
                  <a:pt x="238" y="1346"/>
                </a:lnTo>
                <a:cubicBezTo>
                  <a:pt x="163" y="1346"/>
                  <a:pt x="108" y="1375"/>
                  <a:pt x="72" y="1419"/>
                </a:cubicBezTo>
                <a:cubicBezTo>
                  <a:pt x="28" y="1460"/>
                  <a:pt x="0" y="1516"/>
                  <a:pt x="4" y="1578"/>
                </a:cubicBezTo>
                <a:cubicBezTo>
                  <a:pt x="90" y="2720"/>
                  <a:pt x="530" y="3806"/>
                  <a:pt x="1252" y="4694"/>
                </a:cubicBezTo>
                <a:cubicBezTo>
                  <a:pt x="2012" y="5627"/>
                  <a:pt x="3068" y="6306"/>
                  <a:pt x="4228" y="6615"/>
                </a:cubicBezTo>
                <a:cubicBezTo>
                  <a:pt x="4174" y="6815"/>
                  <a:pt x="4150" y="7131"/>
                  <a:pt x="4475" y="7263"/>
                </a:cubicBezTo>
                <a:cubicBezTo>
                  <a:pt x="4696" y="7354"/>
                  <a:pt x="4940" y="7460"/>
                  <a:pt x="5102" y="7643"/>
                </a:cubicBezTo>
                <a:cubicBezTo>
                  <a:pt x="5274" y="7838"/>
                  <a:pt x="5211" y="8054"/>
                  <a:pt x="5035" y="8222"/>
                </a:cubicBezTo>
                <a:cubicBezTo>
                  <a:pt x="4968" y="8286"/>
                  <a:pt x="4947" y="8343"/>
                  <a:pt x="4968" y="8434"/>
                </a:cubicBezTo>
                <a:lnTo>
                  <a:pt x="5411" y="10926"/>
                </a:lnTo>
                <a:lnTo>
                  <a:pt x="4988" y="10926"/>
                </a:lnTo>
                <a:cubicBezTo>
                  <a:pt x="4907" y="10926"/>
                  <a:pt x="4780" y="10958"/>
                  <a:pt x="4708" y="10998"/>
                </a:cubicBezTo>
                <a:lnTo>
                  <a:pt x="3927" y="11426"/>
                </a:lnTo>
                <a:cubicBezTo>
                  <a:pt x="3855" y="11466"/>
                  <a:pt x="3796" y="11564"/>
                  <a:pt x="3796" y="11646"/>
                </a:cubicBezTo>
                <a:lnTo>
                  <a:pt x="3796" y="12120"/>
                </a:lnTo>
                <a:cubicBezTo>
                  <a:pt x="3796" y="12203"/>
                  <a:pt x="3863" y="12270"/>
                  <a:pt x="3946" y="12270"/>
                </a:cubicBezTo>
                <a:lnTo>
                  <a:pt x="8732" y="12270"/>
                </a:lnTo>
                <a:cubicBezTo>
                  <a:pt x="8815" y="12270"/>
                  <a:pt x="8882" y="12203"/>
                  <a:pt x="8882" y="12120"/>
                </a:cubicBezTo>
                <a:lnTo>
                  <a:pt x="8880" y="11640"/>
                </a:lnTo>
                <a:cubicBezTo>
                  <a:pt x="8880" y="11552"/>
                  <a:pt x="8831" y="11471"/>
                  <a:pt x="8754" y="11428"/>
                </a:cubicBezTo>
                <a:cubicBezTo>
                  <a:pt x="8555" y="11319"/>
                  <a:pt x="8168" y="11108"/>
                  <a:pt x="7967" y="10998"/>
                </a:cubicBezTo>
                <a:cubicBezTo>
                  <a:pt x="7895" y="10958"/>
                  <a:pt x="7770" y="10926"/>
                  <a:pt x="7687" y="10926"/>
                </a:cubicBezTo>
                <a:lnTo>
                  <a:pt x="7267" y="10926"/>
                </a:lnTo>
                <a:cubicBezTo>
                  <a:pt x="7267" y="10926"/>
                  <a:pt x="7708" y="8444"/>
                  <a:pt x="7710" y="8434"/>
                </a:cubicBezTo>
                <a:cubicBezTo>
                  <a:pt x="7722" y="8367"/>
                  <a:pt x="7726" y="8307"/>
                  <a:pt x="7679" y="8254"/>
                </a:cubicBezTo>
                <a:cubicBezTo>
                  <a:pt x="7631" y="8199"/>
                  <a:pt x="7575" y="8156"/>
                  <a:pt x="7535" y="8095"/>
                </a:cubicBezTo>
                <a:cubicBezTo>
                  <a:pt x="7478" y="8006"/>
                  <a:pt x="7450" y="7902"/>
                  <a:pt x="7483" y="7799"/>
                </a:cubicBezTo>
                <a:cubicBezTo>
                  <a:pt x="7552" y="7582"/>
                  <a:pt x="7804" y="7448"/>
                  <a:pt x="7994" y="7356"/>
                </a:cubicBezTo>
                <a:cubicBezTo>
                  <a:pt x="8062" y="7323"/>
                  <a:pt x="8132" y="7292"/>
                  <a:pt x="8203" y="7263"/>
                </a:cubicBezTo>
                <a:cubicBezTo>
                  <a:pt x="8527" y="7131"/>
                  <a:pt x="8503" y="6815"/>
                  <a:pt x="8450" y="6615"/>
                </a:cubicBezTo>
                <a:cubicBezTo>
                  <a:pt x="9610" y="6304"/>
                  <a:pt x="10666" y="5627"/>
                  <a:pt x="11426" y="4694"/>
                </a:cubicBezTo>
                <a:cubicBezTo>
                  <a:pt x="12148" y="3806"/>
                  <a:pt x="12588" y="2720"/>
                  <a:pt x="12674" y="1578"/>
                </a:cubicBezTo>
                <a:cubicBezTo>
                  <a:pt x="12675" y="1524"/>
                  <a:pt x="12652" y="1474"/>
                  <a:pt x="12618" y="1434"/>
                </a:cubicBezTo>
                <a:close/>
                <a:moveTo>
                  <a:pt x="2707" y="5324"/>
                </a:moveTo>
                <a:cubicBezTo>
                  <a:pt x="2474" y="5170"/>
                  <a:pt x="2331" y="5059"/>
                  <a:pt x="2124" y="4874"/>
                </a:cubicBezTo>
                <a:cubicBezTo>
                  <a:pt x="1999" y="4760"/>
                  <a:pt x="1878" y="4643"/>
                  <a:pt x="1762" y="4519"/>
                </a:cubicBezTo>
                <a:cubicBezTo>
                  <a:pt x="1702" y="4455"/>
                  <a:pt x="1643" y="4390"/>
                  <a:pt x="1587" y="4323"/>
                </a:cubicBezTo>
                <a:cubicBezTo>
                  <a:pt x="1560" y="4292"/>
                  <a:pt x="1535" y="4262"/>
                  <a:pt x="1510" y="4230"/>
                </a:cubicBezTo>
                <a:cubicBezTo>
                  <a:pt x="1496" y="4214"/>
                  <a:pt x="1484" y="4198"/>
                  <a:pt x="1472" y="4183"/>
                </a:cubicBezTo>
                <a:cubicBezTo>
                  <a:pt x="1471" y="4180"/>
                  <a:pt x="1455" y="4160"/>
                  <a:pt x="1450" y="4154"/>
                </a:cubicBezTo>
                <a:cubicBezTo>
                  <a:pt x="1248" y="3890"/>
                  <a:pt x="1070" y="3608"/>
                  <a:pt x="920" y="3312"/>
                </a:cubicBezTo>
                <a:cubicBezTo>
                  <a:pt x="880" y="3234"/>
                  <a:pt x="843" y="3155"/>
                  <a:pt x="807" y="3075"/>
                </a:cubicBezTo>
                <a:lnTo>
                  <a:pt x="783" y="3019"/>
                </a:lnTo>
                <a:cubicBezTo>
                  <a:pt x="782" y="3016"/>
                  <a:pt x="770" y="2986"/>
                  <a:pt x="767" y="2982"/>
                </a:cubicBezTo>
                <a:cubicBezTo>
                  <a:pt x="754" y="2950"/>
                  <a:pt x="740" y="2918"/>
                  <a:pt x="728" y="2884"/>
                </a:cubicBezTo>
                <a:cubicBezTo>
                  <a:pt x="667" y="2726"/>
                  <a:pt x="612" y="2566"/>
                  <a:pt x="567" y="2403"/>
                </a:cubicBezTo>
                <a:cubicBezTo>
                  <a:pt x="522" y="2239"/>
                  <a:pt x="482" y="2072"/>
                  <a:pt x="452" y="1904"/>
                </a:cubicBezTo>
                <a:cubicBezTo>
                  <a:pt x="446" y="1867"/>
                  <a:pt x="440" y="1830"/>
                  <a:pt x="434" y="1792"/>
                </a:cubicBezTo>
                <a:lnTo>
                  <a:pt x="1796" y="1792"/>
                </a:lnTo>
                <a:cubicBezTo>
                  <a:pt x="1732" y="2943"/>
                  <a:pt x="1959" y="4515"/>
                  <a:pt x="3334" y="5682"/>
                </a:cubicBezTo>
                <a:cubicBezTo>
                  <a:pt x="3116" y="5576"/>
                  <a:pt x="2907" y="5458"/>
                  <a:pt x="2707" y="5324"/>
                </a:cubicBezTo>
                <a:close/>
                <a:moveTo>
                  <a:pt x="8411" y="2599"/>
                </a:moveTo>
                <a:lnTo>
                  <a:pt x="7191" y="3486"/>
                </a:lnTo>
                <a:lnTo>
                  <a:pt x="7658" y="4920"/>
                </a:lnTo>
                <a:cubicBezTo>
                  <a:pt x="7691" y="5022"/>
                  <a:pt x="7647" y="5052"/>
                  <a:pt x="7562" y="4990"/>
                </a:cubicBezTo>
                <a:lnTo>
                  <a:pt x="6342" y="4103"/>
                </a:lnTo>
                <a:lnTo>
                  <a:pt x="5120" y="4991"/>
                </a:lnTo>
                <a:cubicBezTo>
                  <a:pt x="5035" y="5054"/>
                  <a:pt x="4991" y="5022"/>
                  <a:pt x="5024" y="4922"/>
                </a:cubicBezTo>
                <a:lnTo>
                  <a:pt x="5491" y="3487"/>
                </a:lnTo>
                <a:lnTo>
                  <a:pt x="4271" y="2600"/>
                </a:lnTo>
                <a:cubicBezTo>
                  <a:pt x="4186" y="2538"/>
                  <a:pt x="4202" y="2487"/>
                  <a:pt x="4308" y="2487"/>
                </a:cubicBezTo>
                <a:lnTo>
                  <a:pt x="5818" y="2487"/>
                </a:lnTo>
                <a:lnTo>
                  <a:pt x="6284" y="1052"/>
                </a:lnTo>
                <a:cubicBezTo>
                  <a:pt x="6318" y="951"/>
                  <a:pt x="6370" y="951"/>
                  <a:pt x="6403" y="1052"/>
                </a:cubicBezTo>
                <a:lnTo>
                  <a:pt x="6870" y="2487"/>
                </a:lnTo>
                <a:lnTo>
                  <a:pt x="8379" y="2487"/>
                </a:lnTo>
                <a:cubicBezTo>
                  <a:pt x="8480" y="2486"/>
                  <a:pt x="8498" y="2536"/>
                  <a:pt x="8411" y="2599"/>
                </a:cubicBezTo>
                <a:close/>
                <a:moveTo>
                  <a:pt x="12106" y="1904"/>
                </a:moveTo>
                <a:cubicBezTo>
                  <a:pt x="12076" y="2072"/>
                  <a:pt x="12038" y="2239"/>
                  <a:pt x="11991" y="2403"/>
                </a:cubicBezTo>
                <a:cubicBezTo>
                  <a:pt x="11946" y="2566"/>
                  <a:pt x="11891" y="2727"/>
                  <a:pt x="11830" y="2884"/>
                </a:cubicBezTo>
                <a:cubicBezTo>
                  <a:pt x="11818" y="2916"/>
                  <a:pt x="11804" y="2950"/>
                  <a:pt x="11791" y="2982"/>
                </a:cubicBezTo>
                <a:cubicBezTo>
                  <a:pt x="11790" y="2986"/>
                  <a:pt x="11776" y="3016"/>
                  <a:pt x="11775" y="3019"/>
                </a:cubicBezTo>
                <a:cubicBezTo>
                  <a:pt x="11767" y="3038"/>
                  <a:pt x="11759" y="3056"/>
                  <a:pt x="11751" y="3075"/>
                </a:cubicBezTo>
                <a:cubicBezTo>
                  <a:pt x="11715" y="3155"/>
                  <a:pt x="11678" y="3234"/>
                  <a:pt x="11638" y="3312"/>
                </a:cubicBezTo>
                <a:cubicBezTo>
                  <a:pt x="11488" y="3608"/>
                  <a:pt x="11310" y="3890"/>
                  <a:pt x="11108" y="4154"/>
                </a:cubicBezTo>
                <a:cubicBezTo>
                  <a:pt x="11103" y="4160"/>
                  <a:pt x="11087" y="4182"/>
                  <a:pt x="11086" y="4183"/>
                </a:cubicBezTo>
                <a:cubicBezTo>
                  <a:pt x="11074" y="4199"/>
                  <a:pt x="11060" y="4215"/>
                  <a:pt x="11048" y="4230"/>
                </a:cubicBezTo>
                <a:cubicBezTo>
                  <a:pt x="11023" y="4262"/>
                  <a:pt x="10998" y="4292"/>
                  <a:pt x="10971" y="4323"/>
                </a:cubicBezTo>
                <a:cubicBezTo>
                  <a:pt x="10915" y="4390"/>
                  <a:pt x="10856" y="4455"/>
                  <a:pt x="10796" y="4519"/>
                </a:cubicBezTo>
                <a:cubicBezTo>
                  <a:pt x="10682" y="4643"/>
                  <a:pt x="10560" y="4760"/>
                  <a:pt x="10434" y="4874"/>
                </a:cubicBezTo>
                <a:cubicBezTo>
                  <a:pt x="10227" y="5059"/>
                  <a:pt x="10083" y="5168"/>
                  <a:pt x="9851" y="5324"/>
                </a:cubicBezTo>
                <a:cubicBezTo>
                  <a:pt x="9651" y="5458"/>
                  <a:pt x="9442" y="5576"/>
                  <a:pt x="9226" y="5683"/>
                </a:cubicBezTo>
                <a:cubicBezTo>
                  <a:pt x="10599" y="4515"/>
                  <a:pt x="10826" y="2943"/>
                  <a:pt x="10760" y="1792"/>
                </a:cubicBezTo>
                <a:lnTo>
                  <a:pt x="12123" y="1792"/>
                </a:lnTo>
                <a:cubicBezTo>
                  <a:pt x="12118" y="1830"/>
                  <a:pt x="12111" y="1867"/>
                  <a:pt x="12106" y="1904"/>
                </a:cubicBezTo>
                <a:close/>
              </a:path>
            </a:pathLst>
          </a:custGeom>
          <a:solidFill>
            <a:srgbClr val="016AB5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9161713A-715A-4A8A-9A03-AD1DF97ABCDA}"/>
              </a:ext>
            </a:extLst>
          </p:cNvPr>
          <p:cNvSpPr/>
          <p:nvPr/>
        </p:nvSpPr>
        <p:spPr>
          <a:xfrm>
            <a:off x="1021037" y="4756842"/>
            <a:ext cx="3600000" cy="2154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lvl="0" algn="just"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国资委“培育世界一流企业十家重点企业”之一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sp>
        <p:nvSpPr>
          <p:cNvPr id="32" name="íṥļîḍê">
            <a:extLst>
              <a:ext uri="{FF2B5EF4-FFF2-40B4-BE49-F238E27FC236}">
                <a16:creationId xmlns:a16="http://schemas.microsoft.com/office/drawing/2014/main" xmlns="" id="{78384A07-8FAB-429D-8B50-5270E469A8DC}"/>
              </a:ext>
            </a:extLst>
          </p:cNvPr>
          <p:cNvSpPr/>
          <p:nvPr/>
        </p:nvSpPr>
        <p:spPr>
          <a:xfrm>
            <a:off x="709679" y="5112910"/>
            <a:ext cx="106357" cy="160474"/>
          </a:xfrm>
          <a:custGeom>
            <a:avLst/>
            <a:gdLst>
              <a:gd name="connsiteX0" fmla="*/ 199912 w 399824"/>
              <a:gd name="connsiteY0" fmla="*/ 548461 h 603264"/>
              <a:gd name="connsiteX1" fmla="*/ 184260 w 399824"/>
              <a:gd name="connsiteY1" fmla="*/ 576984 h 603264"/>
              <a:gd name="connsiteX2" fmla="*/ 197441 w 399824"/>
              <a:gd name="connsiteY2" fmla="*/ 565465 h 603264"/>
              <a:gd name="connsiteX3" fmla="*/ 199912 w 399824"/>
              <a:gd name="connsiteY3" fmla="*/ 559157 h 603264"/>
              <a:gd name="connsiteX4" fmla="*/ 202383 w 399824"/>
              <a:gd name="connsiteY4" fmla="*/ 565465 h 603264"/>
              <a:gd name="connsiteX5" fmla="*/ 215564 w 399824"/>
              <a:gd name="connsiteY5" fmla="*/ 576984 h 603264"/>
              <a:gd name="connsiteX6" fmla="*/ 199912 w 399824"/>
              <a:gd name="connsiteY6" fmla="*/ 548461 h 603264"/>
              <a:gd name="connsiteX7" fmla="*/ 165107 w 399824"/>
              <a:gd name="connsiteY7" fmla="*/ 533684 h 603264"/>
              <a:gd name="connsiteX8" fmla="*/ 136481 w 399824"/>
              <a:gd name="connsiteY8" fmla="*/ 553946 h 603264"/>
              <a:gd name="connsiteX9" fmla="*/ 171080 w 399824"/>
              <a:gd name="connsiteY9" fmla="*/ 558060 h 603264"/>
              <a:gd name="connsiteX10" fmla="*/ 199912 w 399824"/>
              <a:gd name="connsiteY10" fmla="*/ 538313 h 603264"/>
              <a:gd name="connsiteX11" fmla="*/ 228744 w 399824"/>
              <a:gd name="connsiteY11" fmla="*/ 558060 h 603264"/>
              <a:gd name="connsiteX12" fmla="*/ 263343 w 399824"/>
              <a:gd name="connsiteY12" fmla="*/ 553946 h 603264"/>
              <a:gd name="connsiteX13" fmla="*/ 199912 w 399824"/>
              <a:gd name="connsiteY13" fmla="*/ 538313 h 603264"/>
              <a:gd name="connsiteX14" fmla="*/ 165107 w 399824"/>
              <a:gd name="connsiteY14" fmla="*/ 533684 h 603264"/>
              <a:gd name="connsiteX15" fmla="*/ 270997 w 399824"/>
              <a:gd name="connsiteY15" fmla="*/ 514623 h 603264"/>
              <a:gd name="connsiteX16" fmla="*/ 239453 w 399824"/>
              <a:gd name="connsiteY16" fmla="*/ 530359 h 603264"/>
              <a:gd name="connsiteX17" fmla="*/ 273228 w 399824"/>
              <a:gd name="connsiteY17" fmla="*/ 539684 h 603264"/>
              <a:gd name="connsiteX18" fmla="*/ 304806 w 399824"/>
              <a:gd name="connsiteY18" fmla="*/ 524600 h 603264"/>
              <a:gd name="connsiteX19" fmla="*/ 270997 w 399824"/>
              <a:gd name="connsiteY19" fmla="*/ 514623 h 603264"/>
              <a:gd name="connsiteX20" fmla="*/ 128861 w 399824"/>
              <a:gd name="connsiteY20" fmla="*/ 514623 h 603264"/>
              <a:gd name="connsiteX21" fmla="*/ 95293 w 399824"/>
              <a:gd name="connsiteY21" fmla="*/ 524600 h 603264"/>
              <a:gd name="connsiteX22" fmla="*/ 126596 w 399824"/>
              <a:gd name="connsiteY22" fmla="*/ 539684 h 603264"/>
              <a:gd name="connsiteX23" fmla="*/ 160371 w 399824"/>
              <a:gd name="connsiteY23" fmla="*/ 530359 h 603264"/>
              <a:gd name="connsiteX24" fmla="*/ 128861 w 399824"/>
              <a:gd name="connsiteY24" fmla="*/ 514623 h 603264"/>
              <a:gd name="connsiteX25" fmla="*/ 316378 w 399824"/>
              <a:gd name="connsiteY25" fmla="*/ 480555 h 603264"/>
              <a:gd name="connsiteX26" fmla="*/ 274326 w 399824"/>
              <a:gd name="connsiteY26" fmla="*/ 509789 h 603264"/>
              <a:gd name="connsiteX27" fmla="*/ 309200 w 399824"/>
              <a:gd name="connsiteY27" fmla="*/ 507595 h 603264"/>
              <a:gd name="connsiteX28" fmla="*/ 334187 w 399824"/>
              <a:gd name="connsiteY28" fmla="*/ 483186 h 603264"/>
              <a:gd name="connsiteX29" fmla="*/ 316378 w 399824"/>
              <a:gd name="connsiteY29" fmla="*/ 480555 h 603264"/>
              <a:gd name="connsiteX30" fmla="*/ 83446 w 399824"/>
              <a:gd name="connsiteY30" fmla="*/ 480555 h 603264"/>
              <a:gd name="connsiteX31" fmla="*/ 65637 w 399824"/>
              <a:gd name="connsiteY31" fmla="*/ 483186 h 603264"/>
              <a:gd name="connsiteX32" fmla="*/ 90624 w 399824"/>
              <a:gd name="connsiteY32" fmla="*/ 507595 h 603264"/>
              <a:gd name="connsiteX33" fmla="*/ 125498 w 399824"/>
              <a:gd name="connsiteY33" fmla="*/ 509789 h 603264"/>
              <a:gd name="connsiteX34" fmla="*/ 83446 w 399824"/>
              <a:gd name="connsiteY34" fmla="*/ 480555 h 603264"/>
              <a:gd name="connsiteX35" fmla="*/ 348466 w 399824"/>
              <a:gd name="connsiteY35" fmla="*/ 434641 h 603264"/>
              <a:gd name="connsiteX36" fmla="*/ 300687 w 399824"/>
              <a:gd name="connsiteY36" fmla="*/ 479072 h 603264"/>
              <a:gd name="connsiteX37" fmla="*/ 333089 w 399824"/>
              <a:gd name="connsiteY37" fmla="*/ 465907 h 603264"/>
              <a:gd name="connsiteX38" fmla="*/ 348466 w 399824"/>
              <a:gd name="connsiteY38" fmla="*/ 434641 h 603264"/>
              <a:gd name="connsiteX39" fmla="*/ 51358 w 399824"/>
              <a:gd name="connsiteY39" fmla="*/ 434641 h 603264"/>
              <a:gd name="connsiteX40" fmla="*/ 67010 w 399824"/>
              <a:gd name="connsiteY40" fmla="*/ 465907 h 603264"/>
              <a:gd name="connsiteX41" fmla="*/ 99137 w 399824"/>
              <a:gd name="connsiteY41" fmla="*/ 479072 h 603264"/>
              <a:gd name="connsiteX42" fmla="*/ 51358 w 399824"/>
              <a:gd name="connsiteY42" fmla="*/ 434641 h 603264"/>
              <a:gd name="connsiteX43" fmla="*/ 346269 w 399824"/>
              <a:gd name="connsiteY43" fmla="*/ 383903 h 603264"/>
              <a:gd name="connsiteX44" fmla="*/ 315790 w 399824"/>
              <a:gd name="connsiteY44" fmla="*/ 441498 h 603264"/>
              <a:gd name="connsiteX45" fmla="*/ 341876 w 399824"/>
              <a:gd name="connsiteY45" fmla="*/ 418460 h 603264"/>
              <a:gd name="connsiteX46" fmla="*/ 346269 w 399824"/>
              <a:gd name="connsiteY46" fmla="*/ 383903 h 603264"/>
              <a:gd name="connsiteX47" fmla="*/ 53555 w 399824"/>
              <a:gd name="connsiteY47" fmla="*/ 383903 h 603264"/>
              <a:gd name="connsiteX48" fmla="*/ 58223 w 399824"/>
              <a:gd name="connsiteY48" fmla="*/ 418460 h 603264"/>
              <a:gd name="connsiteX49" fmla="*/ 84309 w 399824"/>
              <a:gd name="connsiteY49" fmla="*/ 441498 h 603264"/>
              <a:gd name="connsiteX50" fmla="*/ 53555 w 399824"/>
              <a:gd name="connsiteY50" fmla="*/ 383903 h 603264"/>
              <a:gd name="connsiteX51" fmla="*/ 213390 w 399824"/>
              <a:gd name="connsiteY51" fmla="*/ 353180 h 603264"/>
              <a:gd name="connsiteX52" fmla="*/ 213672 w 399824"/>
              <a:gd name="connsiteY52" fmla="*/ 353745 h 603264"/>
              <a:gd name="connsiteX53" fmla="*/ 213390 w 399824"/>
              <a:gd name="connsiteY53" fmla="*/ 354027 h 603264"/>
              <a:gd name="connsiteX54" fmla="*/ 212260 w 399824"/>
              <a:gd name="connsiteY54" fmla="*/ 351557 h 603264"/>
              <a:gd name="connsiteX55" fmla="*/ 213107 w 399824"/>
              <a:gd name="connsiteY55" fmla="*/ 354271 h 603264"/>
              <a:gd name="connsiteX56" fmla="*/ 211978 w 399824"/>
              <a:gd name="connsiteY56" fmla="*/ 355085 h 603264"/>
              <a:gd name="connsiteX57" fmla="*/ 211696 w 399824"/>
              <a:gd name="connsiteY57" fmla="*/ 352100 h 603264"/>
              <a:gd name="connsiteX58" fmla="*/ 327597 w 399824"/>
              <a:gd name="connsiteY58" fmla="*/ 336729 h 603264"/>
              <a:gd name="connsiteX59" fmla="*/ 317437 w 399824"/>
              <a:gd name="connsiteY59" fmla="*/ 401181 h 603264"/>
              <a:gd name="connsiteX60" fmla="*/ 334737 w 399824"/>
              <a:gd name="connsiteY60" fmla="*/ 371012 h 603264"/>
              <a:gd name="connsiteX61" fmla="*/ 327597 w 399824"/>
              <a:gd name="connsiteY61" fmla="*/ 336729 h 603264"/>
              <a:gd name="connsiteX62" fmla="*/ 72227 w 399824"/>
              <a:gd name="connsiteY62" fmla="*/ 336729 h 603264"/>
              <a:gd name="connsiteX63" fmla="*/ 65087 w 399824"/>
              <a:gd name="connsiteY63" fmla="*/ 371012 h 603264"/>
              <a:gd name="connsiteX64" fmla="*/ 82387 w 399824"/>
              <a:gd name="connsiteY64" fmla="*/ 401181 h 603264"/>
              <a:gd name="connsiteX65" fmla="*/ 72227 w 399824"/>
              <a:gd name="connsiteY65" fmla="*/ 336729 h 603264"/>
              <a:gd name="connsiteX66" fmla="*/ 214740 w 399824"/>
              <a:gd name="connsiteY66" fmla="*/ 311497 h 603264"/>
              <a:gd name="connsiteX67" fmla="*/ 211445 w 399824"/>
              <a:gd name="connsiteY67" fmla="*/ 312868 h 603264"/>
              <a:gd name="connsiteX68" fmla="*/ 208424 w 399824"/>
              <a:gd name="connsiteY68" fmla="*/ 315062 h 603264"/>
              <a:gd name="connsiteX69" fmla="*/ 204031 w 399824"/>
              <a:gd name="connsiteY69" fmla="*/ 318079 h 603264"/>
              <a:gd name="connsiteX70" fmla="*/ 194146 w 399824"/>
              <a:gd name="connsiteY70" fmla="*/ 330147 h 603264"/>
              <a:gd name="connsiteX71" fmla="*/ 192223 w 399824"/>
              <a:gd name="connsiteY71" fmla="*/ 331792 h 603264"/>
              <a:gd name="connsiteX72" fmla="*/ 189752 w 399824"/>
              <a:gd name="connsiteY72" fmla="*/ 333986 h 603264"/>
              <a:gd name="connsiteX73" fmla="*/ 187830 w 399824"/>
              <a:gd name="connsiteY73" fmla="*/ 336729 h 603264"/>
              <a:gd name="connsiteX74" fmla="*/ 187006 w 399824"/>
              <a:gd name="connsiteY74" fmla="*/ 340843 h 603264"/>
              <a:gd name="connsiteX75" fmla="*/ 187281 w 399824"/>
              <a:gd name="connsiteY75" fmla="*/ 344408 h 603264"/>
              <a:gd name="connsiteX76" fmla="*/ 187555 w 399824"/>
              <a:gd name="connsiteY76" fmla="*/ 347974 h 603264"/>
              <a:gd name="connsiteX77" fmla="*/ 188654 w 399824"/>
              <a:gd name="connsiteY77" fmla="*/ 354556 h 603264"/>
              <a:gd name="connsiteX78" fmla="*/ 190027 w 399824"/>
              <a:gd name="connsiteY78" fmla="*/ 358122 h 603264"/>
              <a:gd name="connsiteX79" fmla="*/ 189477 w 399824"/>
              <a:gd name="connsiteY79" fmla="*/ 361962 h 603264"/>
              <a:gd name="connsiteX80" fmla="*/ 185908 w 399824"/>
              <a:gd name="connsiteY80" fmla="*/ 366075 h 603264"/>
              <a:gd name="connsiteX81" fmla="*/ 176846 w 399824"/>
              <a:gd name="connsiteY81" fmla="*/ 374852 h 603264"/>
              <a:gd name="connsiteX82" fmla="*/ 173551 w 399824"/>
              <a:gd name="connsiteY82" fmla="*/ 384451 h 603264"/>
              <a:gd name="connsiteX83" fmla="*/ 174100 w 399824"/>
              <a:gd name="connsiteY83" fmla="*/ 387194 h 603264"/>
              <a:gd name="connsiteX84" fmla="*/ 163940 w 399824"/>
              <a:gd name="connsiteY84" fmla="*/ 389936 h 603264"/>
              <a:gd name="connsiteX85" fmla="*/ 145817 w 399824"/>
              <a:gd name="connsiteY85" fmla="*/ 393776 h 603264"/>
              <a:gd name="connsiteX86" fmla="*/ 140326 w 399824"/>
              <a:gd name="connsiteY86" fmla="*/ 391856 h 603264"/>
              <a:gd name="connsiteX87" fmla="*/ 138953 w 399824"/>
              <a:gd name="connsiteY87" fmla="*/ 388565 h 603264"/>
              <a:gd name="connsiteX88" fmla="*/ 137854 w 399824"/>
              <a:gd name="connsiteY88" fmla="*/ 386371 h 603264"/>
              <a:gd name="connsiteX89" fmla="*/ 137030 w 399824"/>
              <a:gd name="connsiteY89" fmla="*/ 385822 h 603264"/>
              <a:gd name="connsiteX90" fmla="*/ 136207 w 399824"/>
              <a:gd name="connsiteY90" fmla="*/ 385000 h 603264"/>
              <a:gd name="connsiteX91" fmla="*/ 135108 w 399824"/>
              <a:gd name="connsiteY91" fmla="*/ 383354 h 603264"/>
              <a:gd name="connsiteX92" fmla="*/ 134834 w 399824"/>
              <a:gd name="connsiteY92" fmla="*/ 387742 h 603264"/>
              <a:gd name="connsiteX93" fmla="*/ 136207 w 399824"/>
              <a:gd name="connsiteY93" fmla="*/ 392130 h 603264"/>
              <a:gd name="connsiteX94" fmla="*/ 138129 w 399824"/>
              <a:gd name="connsiteY94" fmla="*/ 395147 h 603264"/>
              <a:gd name="connsiteX95" fmla="*/ 140875 w 399824"/>
              <a:gd name="connsiteY95" fmla="*/ 397890 h 603264"/>
              <a:gd name="connsiteX96" fmla="*/ 141699 w 399824"/>
              <a:gd name="connsiteY96" fmla="*/ 400907 h 603264"/>
              <a:gd name="connsiteX97" fmla="*/ 141973 w 399824"/>
              <a:gd name="connsiteY97" fmla="*/ 403924 h 603264"/>
              <a:gd name="connsiteX98" fmla="*/ 143895 w 399824"/>
              <a:gd name="connsiteY98" fmla="*/ 406941 h 603264"/>
              <a:gd name="connsiteX99" fmla="*/ 144170 w 399824"/>
              <a:gd name="connsiteY99" fmla="*/ 403375 h 603264"/>
              <a:gd name="connsiteX100" fmla="*/ 145543 w 399824"/>
              <a:gd name="connsiteY100" fmla="*/ 400633 h 603264"/>
              <a:gd name="connsiteX101" fmla="*/ 149936 w 399824"/>
              <a:gd name="connsiteY101" fmla="*/ 399536 h 603264"/>
              <a:gd name="connsiteX102" fmla="*/ 164764 w 399824"/>
              <a:gd name="connsiteY102" fmla="*/ 398164 h 603264"/>
              <a:gd name="connsiteX103" fmla="*/ 173551 w 399824"/>
              <a:gd name="connsiteY103" fmla="*/ 397890 h 603264"/>
              <a:gd name="connsiteX104" fmla="*/ 175199 w 399824"/>
              <a:gd name="connsiteY104" fmla="*/ 406392 h 603264"/>
              <a:gd name="connsiteX105" fmla="*/ 179867 w 399824"/>
              <a:gd name="connsiteY105" fmla="*/ 420928 h 603264"/>
              <a:gd name="connsiteX106" fmla="*/ 182613 w 399824"/>
              <a:gd name="connsiteY106" fmla="*/ 427785 h 603264"/>
              <a:gd name="connsiteX107" fmla="*/ 174650 w 399824"/>
              <a:gd name="connsiteY107" fmla="*/ 432447 h 603264"/>
              <a:gd name="connsiteX108" fmla="*/ 159822 w 399824"/>
              <a:gd name="connsiteY108" fmla="*/ 441772 h 603264"/>
              <a:gd name="connsiteX109" fmla="*/ 150211 w 399824"/>
              <a:gd name="connsiteY109" fmla="*/ 451371 h 603264"/>
              <a:gd name="connsiteX110" fmla="*/ 148014 w 399824"/>
              <a:gd name="connsiteY110" fmla="*/ 458776 h 603264"/>
              <a:gd name="connsiteX111" fmla="*/ 151584 w 399824"/>
              <a:gd name="connsiteY111" fmla="*/ 463987 h 603264"/>
              <a:gd name="connsiteX112" fmla="*/ 166412 w 399824"/>
              <a:gd name="connsiteY112" fmla="*/ 466182 h 603264"/>
              <a:gd name="connsiteX113" fmla="*/ 181240 w 399824"/>
              <a:gd name="connsiteY113" fmla="*/ 466456 h 603264"/>
              <a:gd name="connsiteX114" fmla="*/ 182338 w 399824"/>
              <a:gd name="connsiteY114" fmla="*/ 467279 h 603264"/>
              <a:gd name="connsiteX115" fmla="*/ 183711 w 399824"/>
              <a:gd name="connsiteY115" fmla="*/ 467553 h 603264"/>
              <a:gd name="connsiteX116" fmla="*/ 184809 w 399824"/>
              <a:gd name="connsiteY116" fmla="*/ 467553 h 603264"/>
              <a:gd name="connsiteX117" fmla="*/ 186182 w 399824"/>
              <a:gd name="connsiteY117" fmla="*/ 468101 h 603264"/>
              <a:gd name="connsiteX118" fmla="*/ 187555 w 399824"/>
              <a:gd name="connsiteY118" fmla="*/ 468924 h 603264"/>
              <a:gd name="connsiteX119" fmla="*/ 189752 w 399824"/>
              <a:gd name="connsiteY119" fmla="*/ 468924 h 603264"/>
              <a:gd name="connsiteX120" fmla="*/ 191674 w 399824"/>
              <a:gd name="connsiteY120" fmla="*/ 469747 h 603264"/>
              <a:gd name="connsiteX121" fmla="*/ 194420 w 399824"/>
              <a:gd name="connsiteY121" fmla="*/ 470021 h 603264"/>
              <a:gd name="connsiteX122" fmla="*/ 195793 w 399824"/>
              <a:gd name="connsiteY122" fmla="*/ 470570 h 603264"/>
              <a:gd name="connsiteX123" fmla="*/ 197166 w 399824"/>
              <a:gd name="connsiteY123" fmla="*/ 470570 h 603264"/>
              <a:gd name="connsiteX124" fmla="*/ 199912 w 399824"/>
              <a:gd name="connsiteY124" fmla="*/ 470844 h 603264"/>
              <a:gd name="connsiteX125" fmla="*/ 202109 w 399824"/>
              <a:gd name="connsiteY125" fmla="*/ 471941 h 603264"/>
              <a:gd name="connsiteX126" fmla="*/ 204580 w 399824"/>
              <a:gd name="connsiteY126" fmla="*/ 473312 h 603264"/>
              <a:gd name="connsiteX127" fmla="*/ 206228 w 399824"/>
              <a:gd name="connsiteY127" fmla="*/ 473038 h 603264"/>
              <a:gd name="connsiteX128" fmla="*/ 208699 w 399824"/>
              <a:gd name="connsiteY128" fmla="*/ 473587 h 603264"/>
              <a:gd name="connsiteX129" fmla="*/ 213092 w 399824"/>
              <a:gd name="connsiteY129" fmla="*/ 473861 h 603264"/>
              <a:gd name="connsiteX130" fmla="*/ 215564 w 399824"/>
              <a:gd name="connsiteY130" fmla="*/ 475232 h 603264"/>
              <a:gd name="connsiteX131" fmla="*/ 216662 w 399824"/>
              <a:gd name="connsiteY131" fmla="*/ 474409 h 603264"/>
              <a:gd name="connsiteX132" fmla="*/ 217211 w 399824"/>
              <a:gd name="connsiteY132" fmla="*/ 472215 h 603264"/>
              <a:gd name="connsiteX133" fmla="*/ 216113 w 399824"/>
              <a:gd name="connsiteY133" fmla="*/ 471393 h 603264"/>
              <a:gd name="connsiteX134" fmla="*/ 215564 w 399824"/>
              <a:gd name="connsiteY134" fmla="*/ 470570 h 603264"/>
              <a:gd name="connsiteX135" fmla="*/ 212269 w 399824"/>
              <a:gd name="connsiteY135" fmla="*/ 467279 h 603264"/>
              <a:gd name="connsiteX136" fmla="*/ 207326 w 399824"/>
              <a:gd name="connsiteY136" fmla="*/ 462616 h 603264"/>
              <a:gd name="connsiteX137" fmla="*/ 205953 w 399824"/>
              <a:gd name="connsiteY137" fmla="*/ 461793 h 603264"/>
              <a:gd name="connsiteX138" fmla="*/ 205129 w 399824"/>
              <a:gd name="connsiteY138" fmla="*/ 460696 h 603264"/>
              <a:gd name="connsiteX139" fmla="*/ 201010 w 399824"/>
              <a:gd name="connsiteY139" fmla="*/ 456582 h 603264"/>
              <a:gd name="connsiteX140" fmla="*/ 197441 w 399824"/>
              <a:gd name="connsiteY140" fmla="*/ 457405 h 603264"/>
              <a:gd name="connsiteX141" fmla="*/ 196068 w 399824"/>
              <a:gd name="connsiteY141" fmla="*/ 457405 h 603264"/>
              <a:gd name="connsiteX142" fmla="*/ 194695 w 399824"/>
              <a:gd name="connsiteY142" fmla="*/ 456582 h 603264"/>
              <a:gd name="connsiteX143" fmla="*/ 193322 w 399824"/>
              <a:gd name="connsiteY143" fmla="*/ 457131 h 603264"/>
              <a:gd name="connsiteX144" fmla="*/ 192223 w 399824"/>
              <a:gd name="connsiteY144" fmla="*/ 456308 h 603264"/>
              <a:gd name="connsiteX145" fmla="*/ 191125 w 399824"/>
              <a:gd name="connsiteY145" fmla="*/ 455485 h 603264"/>
              <a:gd name="connsiteX146" fmla="*/ 189203 w 399824"/>
              <a:gd name="connsiteY146" fmla="*/ 455485 h 603264"/>
              <a:gd name="connsiteX147" fmla="*/ 187830 w 399824"/>
              <a:gd name="connsiteY147" fmla="*/ 455211 h 603264"/>
              <a:gd name="connsiteX148" fmla="*/ 183162 w 399824"/>
              <a:gd name="connsiteY148" fmla="*/ 454937 h 603264"/>
              <a:gd name="connsiteX149" fmla="*/ 178768 w 399824"/>
              <a:gd name="connsiteY149" fmla="*/ 453565 h 603264"/>
              <a:gd name="connsiteX150" fmla="*/ 175473 w 399824"/>
              <a:gd name="connsiteY150" fmla="*/ 451920 h 603264"/>
              <a:gd name="connsiteX151" fmla="*/ 194146 w 399824"/>
              <a:gd name="connsiteY151" fmla="*/ 444240 h 603264"/>
              <a:gd name="connsiteX152" fmla="*/ 204305 w 399824"/>
              <a:gd name="connsiteY152" fmla="*/ 437932 h 603264"/>
              <a:gd name="connsiteX153" fmla="*/ 236433 w 399824"/>
              <a:gd name="connsiteY153" fmla="*/ 451371 h 603264"/>
              <a:gd name="connsiteX154" fmla="*/ 246867 w 399824"/>
              <a:gd name="connsiteY154" fmla="*/ 443692 h 603264"/>
              <a:gd name="connsiteX155" fmla="*/ 249888 w 399824"/>
              <a:gd name="connsiteY155" fmla="*/ 430527 h 603264"/>
              <a:gd name="connsiteX156" fmla="*/ 251261 w 399824"/>
              <a:gd name="connsiteY156" fmla="*/ 420654 h 603264"/>
              <a:gd name="connsiteX157" fmla="*/ 252908 w 399824"/>
              <a:gd name="connsiteY157" fmla="*/ 417637 h 603264"/>
              <a:gd name="connsiteX158" fmla="*/ 254007 w 399824"/>
              <a:gd name="connsiteY158" fmla="*/ 414620 h 603264"/>
              <a:gd name="connsiteX159" fmla="*/ 255380 w 399824"/>
              <a:gd name="connsiteY159" fmla="*/ 413523 h 603264"/>
              <a:gd name="connsiteX160" fmla="*/ 256753 w 399824"/>
              <a:gd name="connsiteY160" fmla="*/ 411603 h 603264"/>
              <a:gd name="connsiteX161" fmla="*/ 258949 w 399824"/>
              <a:gd name="connsiteY161" fmla="*/ 410780 h 603264"/>
              <a:gd name="connsiteX162" fmla="*/ 261421 w 399824"/>
              <a:gd name="connsiteY162" fmla="*/ 409135 h 603264"/>
              <a:gd name="connsiteX163" fmla="*/ 263068 w 399824"/>
              <a:gd name="connsiteY163" fmla="*/ 407489 h 603264"/>
              <a:gd name="connsiteX164" fmla="*/ 264441 w 399824"/>
              <a:gd name="connsiteY164" fmla="*/ 404198 h 603264"/>
              <a:gd name="connsiteX165" fmla="*/ 263617 w 399824"/>
              <a:gd name="connsiteY165" fmla="*/ 402827 h 603264"/>
              <a:gd name="connsiteX166" fmla="*/ 262244 w 399824"/>
              <a:gd name="connsiteY166" fmla="*/ 402004 h 603264"/>
              <a:gd name="connsiteX167" fmla="*/ 261421 w 399824"/>
              <a:gd name="connsiteY167" fmla="*/ 400633 h 603264"/>
              <a:gd name="connsiteX168" fmla="*/ 259773 w 399824"/>
              <a:gd name="connsiteY168" fmla="*/ 399810 h 603264"/>
              <a:gd name="connsiteX169" fmla="*/ 255929 w 399824"/>
              <a:gd name="connsiteY169" fmla="*/ 400358 h 603264"/>
              <a:gd name="connsiteX170" fmla="*/ 254007 w 399824"/>
              <a:gd name="connsiteY170" fmla="*/ 401730 h 603264"/>
              <a:gd name="connsiteX171" fmla="*/ 250986 w 399824"/>
              <a:gd name="connsiteY171" fmla="*/ 403101 h 603264"/>
              <a:gd name="connsiteX172" fmla="*/ 247142 w 399824"/>
              <a:gd name="connsiteY172" fmla="*/ 404472 h 603264"/>
              <a:gd name="connsiteX173" fmla="*/ 241925 w 399824"/>
              <a:gd name="connsiteY173" fmla="*/ 408312 h 603264"/>
              <a:gd name="connsiteX174" fmla="*/ 241650 w 399824"/>
              <a:gd name="connsiteY174" fmla="*/ 411329 h 603264"/>
              <a:gd name="connsiteX175" fmla="*/ 242199 w 399824"/>
              <a:gd name="connsiteY175" fmla="*/ 412974 h 603264"/>
              <a:gd name="connsiteX176" fmla="*/ 239728 w 399824"/>
              <a:gd name="connsiteY176" fmla="*/ 416814 h 603264"/>
              <a:gd name="connsiteX177" fmla="*/ 239453 w 399824"/>
              <a:gd name="connsiteY177" fmla="*/ 417363 h 603264"/>
              <a:gd name="connsiteX178" fmla="*/ 237531 w 399824"/>
              <a:gd name="connsiteY178" fmla="*/ 421202 h 603264"/>
              <a:gd name="connsiteX179" fmla="*/ 234236 w 399824"/>
              <a:gd name="connsiteY179" fmla="*/ 432996 h 603264"/>
              <a:gd name="connsiteX180" fmla="*/ 229843 w 399824"/>
              <a:gd name="connsiteY180" fmla="*/ 430527 h 603264"/>
              <a:gd name="connsiteX181" fmla="*/ 213092 w 399824"/>
              <a:gd name="connsiteY181" fmla="*/ 421202 h 603264"/>
              <a:gd name="connsiteX182" fmla="*/ 203756 w 399824"/>
              <a:gd name="connsiteY182" fmla="*/ 409683 h 603264"/>
              <a:gd name="connsiteX183" fmla="*/ 198539 w 399824"/>
              <a:gd name="connsiteY183" fmla="*/ 404747 h 603264"/>
              <a:gd name="connsiteX184" fmla="*/ 197715 w 399824"/>
              <a:gd name="connsiteY184" fmla="*/ 400907 h 603264"/>
              <a:gd name="connsiteX185" fmla="*/ 197715 w 399824"/>
              <a:gd name="connsiteY185" fmla="*/ 397067 h 603264"/>
              <a:gd name="connsiteX186" fmla="*/ 197990 w 399824"/>
              <a:gd name="connsiteY186" fmla="*/ 395696 h 603264"/>
              <a:gd name="connsiteX187" fmla="*/ 200461 w 399824"/>
              <a:gd name="connsiteY187" fmla="*/ 391856 h 603264"/>
              <a:gd name="connsiteX188" fmla="*/ 207326 w 399824"/>
              <a:gd name="connsiteY188" fmla="*/ 378417 h 603264"/>
              <a:gd name="connsiteX189" fmla="*/ 206228 w 399824"/>
              <a:gd name="connsiteY189" fmla="*/ 369092 h 603264"/>
              <a:gd name="connsiteX190" fmla="*/ 204855 w 399824"/>
              <a:gd name="connsiteY190" fmla="*/ 361139 h 603264"/>
              <a:gd name="connsiteX191" fmla="*/ 209248 w 399824"/>
              <a:gd name="connsiteY191" fmla="*/ 362784 h 603264"/>
              <a:gd name="connsiteX192" fmla="*/ 206502 w 399824"/>
              <a:gd name="connsiteY192" fmla="*/ 361413 h 603264"/>
              <a:gd name="connsiteX193" fmla="*/ 212543 w 399824"/>
              <a:gd name="connsiteY193" fmla="*/ 360864 h 603264"/>
              <a:gd name="connsiteX194" fmla="*/ 208424 w 399824"/>
              <a:gd name="connsiteY194" fmla="*/ 360316 h 603264"/>
              <a:gd name="connsiteX195" fmla="*/ 210621 w 399824"/>
              <a:gd name="connsiteY195" fmla="*/ 360042 h 603264"/>
              <a:gd name="connsiteX196" fmla="*/ 206777 w 399824"/>
              <a:gd name="connsiteY196" fmla="*/ 358670 h 603264"/>
              <a:gd name="connsiteX197" fmla="*/ 210072 w 399824"/>
              <a:gd name="connsiteY197" fmla="*/ 358670 h 603264"/>
              <a:gd name="connsiteX198" fmla="*/ 211445 w 399824"/>
              <a:gd name="connsiteY198" fmla="*/ 358670 h 603264"/>
              <a:gd name="connsiteX199" fmla="*/ 211445 w 399824"/>
              <a:gd name="connsiteY199" fmla="*/ 358396 h 603264"/>
              <a:gd name="connsiteX200" fmla="*/ 212818 w 399824"/>
              <a:gd name="connsiteY200" fmla="*/ 355928 h 603264"/>
              <a:gd name="connsiteX201" fmla="*/ 211445 w 399824"/>
              <a:gd name="connsiteY201" fmla="*/ 357025 h 603264"/>
              <a:gd name="connsiteX202" fmla="*/ 212543 w 399824"/>
              <a:gd name="connsiteY202" fmla="*/ 355379 h 603264"/>
              <a:gd name="connsiteX203" fmla="*/ 213092 w 399824"/>
              <a:gd name="connsiteY203" fmla="*/ 354831 h 603264"/>
              <a:gd name="connsiteX204" fmla="*/ 211994 w 399824"/>
              <a:gd name="connsiteY204" fmla="*/ 360590 h 603264"/>
              <a:gd name="connsiteX205" fmla="*/ 213367 w 399824"/>
              <a:gd name="connsiteY205" fmla="*/ 354556 h 603264"/>
              <a:gd name="connsiteX206" fmla="*/ 213642 w 399824"/>
              <a:gd name="connsiteY206" fmla="*/ 354282 h 603264"/>
              <a:gd name="connsiteX207" fmla="*/ 213367 w 399824"/>
              <a:gd name="connsiteY207" fmla="*/ 361687 h 603264"/>
              <a:gd name="connsiteX208" fmla="*/ 213916 w 399824"/>
              <a:gd name="connsiteY208" fmla="*/ 354008 h 603264"/>
              <a:gd name="connsiteX209" fmla="*/ 214740 w 399824"/>
              <a:gd name="connsiteY209" fmla="*/ 352911 h 603264"/>
              <a:gd name="connsiteX210" fmla="*/ 213916 w 399824"/>
              <a:gd name="connsiteY210" fmla="*/ 353734 h 603264"/>
              <a:gd name="connsiteX211" fmla="*/ 210621 w 399824"/>
              <a:gd name="connsiteY211" fmla="*/ 347425 h 603264"/>
              <a:gd name="connsiteX212" fmla="*/ 212818 w 399824"/>
              <a:gd name="connsiteY212" fmla="*/ 347425 h 603264"/>
              <a:gd name="connsiteX213" fmla="*/ 212269 w 399824"/>
              <a:gd name="connsiteY213" fmla="*/ 346877 h 603264"/>
              <a:gd name="connsiteX214" fmla="*/ 213367 w 399824"/>
              <a:gd name="connsiteY214" fmla="*/ 347151 h 603264"/>
              <a:gd name="connsiteX215" fmla="*/ 212818 w 399824"/>
              <a:gd name="connsiteY215" fmla="*/ 346603 h 603264"/>
              <a:gd name="connsiteX216" fmla="*/ 214191 w 399824"/>
              <a:gd name="connsiteY216" fmla="*/ 346603 h 603264"/>
              <a:gd name="connsiteX217" fmla="*/ 214740 w 399824"/>
              <a:gd name="connsiteY217" fmla="*/ 346328 h 603264"/>
              <a:gd name="connsiteX218" fmla="*/ 215289 w 399824"/>
              <a:gd name="connsiteY218" fmla="*/ 346054 h 603264"/>
              <a:gd name="connsiteX219" fmla="*/ 215015 w 399824"/>
              <a:gd name="connsiteY219" fmla="*/ 345231 h 603264"/>
              <a:gd name="connsiteX220" fmla="*/ 215564 w 399824"/>
              <a:gd name="connsiteY220" fmla="*/ 344134 h 603264"/>
              <a:gd name="connsiteX221" fmla="*/ 215289 w 399824"/>
              <a:gd name="connsiteY221" fmla="*/ 344408 h 603264"/>
              <a:gd name="connsiteX222" fmla="*/ 215289 w 399824"/>
              <a:gd name="connsiteY222" fmla="*/ 343586 h 603264"/>
              <a:gd name="connsiteX223" fmla="*/ 214740 w 399824"/>
              <a:gd name="connsiteY223" fmla="*/ 343860 h 603264"/>
              <a:gd name="connsiteX224" fmla="*/ 215015 w 399824"/>
              <a:gd name="connsiteY224" fmla="*/ 343311 h 603264"/>
              <a:gd name="connsiteX225" fmla="*/ 215289 w 399824"/>
              <a:gd name="connsiteY225" fmla="*/ 342763 h 603264"/>
              <a:gd name="connsiteX226" fmla="*/ 213092 w 399824"/>
              <a:gd name="connsiteY226" fmla="*/ 343586 h 603264"/>
              <a:gd name="connsiteX227" fmla="*/ 214191 w 399824"/>
              <a:gd name="connsiteY227" fmla="*/ 342763 h 603264"/>
              <a:gd name="connsiteX228" fmla="*/ 214465 w 399824"/>
              <a:gd name="connsiteY228" fmla="*/ 341940 h 603264"/>
              <a:gd name="connsiteX229" fmla="*/ 214465 w 399824"/>
              <a:gd name="connsiteY229" fmla="*/ 341117 h 603264"/>
              <a:gd name="connsiteX230" fmla="*/ 214191 w 399824"/>
              <a:gd name="connsiteY230" fmla="*/ 341940 h 603264"/>
              <a:gd name="connsiteX231" fmla="*/ 214191 w 399824"/>
              <a:gd name="connsiteY231" fmla="*/ 341117 h 603264"/>
              <a:gd name="connsiteX232" fmla="*/ 213092 w 399824"/>
              <a:gd name="connsiteY232" fmla="*/ 342214 h 603264"/>
              <a:gd name="connsiteX233" fmla="*/ 212543 w 399824"/>
              <a:gd name="connsiteY233" fmla="*/ 342489 h 603264"/>
              <a:gd name="connsiteX234" fmla="*/ 212543 w 399824"/>
              <a:gd name="connsiteY234" fmla="*/ 342214 h 603264"/>
              <a:gd name="connsiteX235" fmla="*/ 211170 w 399824"/>
              <a:gd name="connsiteY235" fmla="*/ 338923 h 603264"/>
              <a:gd name="connsiteX236" fmla="*/ 211445 w 399824"/>
              <a:gd name="connsiteY236" fmla="*/ 340294 h 603264"/>
              <a:gd name="connsiteX237" fmla="*/ 210896 w 399824"/>
              <a:gd name="connsiteY237" fmla="*/ 339197 h 603264"/>
              <a:gd name="connsiteX238" fmla="*/ 211170 w 399824"/>
              <a:gd name="connsiteY238" fmla="*/ 340294 h 603264"/>
              <a:gd name="connsiteX239" fmla="*/ 211170 w 399824"/>
              <a:gd name="connsiteY239" fmla="*/ 341117 h 603264"/>
              <a:gd name="connsiteX240" fmla="*/ 210896 w 399824"/>
              <a:gd name="connsiteY240" fmla="*/ 340569 h 603264"/>
              <a:gd name="connsiteX241" fmla="*/ 210621 w 399824"/>
              <a:gd name="connsiteY241" fmla="*/ 340020 h 603264"/>
              <a:gd name="connsiteX242" fmla="*/ 209797 w 399824"/>
              <a:gd name="connsiteY242" fmla="*/ 338375 h 603264"/>
              <a:gd name="connsiteX243" fmla="*/ 210072 w 399824"/>
              <a:gd name="connsiteY243" fmla="*/ 339197 h 603264"/>
              <a:gd name="connsiteX244" fmla="*/ 210072 w 399824"/>
              <a:gd name="connsiteY244" fmla="*/ 340020 h 603264"/>
              <a:gd name="connsiteX245" fmla="*/ 208973 w 399824"/>
              <a:gd name="connsiteY245" fmla="*/ 338100 h 603264"/>
              <a:gd name="connsiteX246" fmla="*/ 209248 w 399824"/>
              <a:gd name="connsiteY246" fmla="*/ 339746 h 603264"/>
              <a:gd name="connsiteX247" fmla="*/ 209523 w 399824"/>
              <a:gd name="connsiteY247" fmla="*/ 341392 h 603264"/>
              <a:gd name="connsiteX248" fmla="*/ 208150 w 399824"/>
              <a:gd name="connsiteY248" fmla="*/ 340843 h 603264"/>
              <a:gd name="connsiteX249" fmla="*/ 207875 w 399824"/>
              <a:gd name="connsiteY249" fmla="*/ 339472 h 603264"/>
              <a:gd name="connsiteX250" fmla="*/ 207600 w 399824"/>
              <a:gd name="connsiteY250" fmla="*/ 336181 h 603264"/>
              <a:gd name="connsiteX251" fmla="*/ 204305 w 399824"/>
              <a:gd name="connsiteY251" fmla="*/ 331792 h 603264"/>
              <a:gd name="connsiteX252" fmla="*/ 207600 w 399824"/>
              <a:gd name="connsiteY252" fmla="*/ 326033 h 603264"/>
              <a:gd name="connsiteX253" fmla="*/ 211719 w 399824"/>
              <a:gd name="connsiteY253" fmla="*/ 319725 h 603264"/>
              <a:gd name="connsiteX254" fmla="*/ 213916 w 399824"/>
              <a:gd name="connsiteY254" fmla="*/ 321370 h 603264"/>
              <a:gd name="connsiteX255" fmla="*/ 216113 w 399824"/>
              <a:gd name="connsiteY255" fmla="*/ 324661 h 603264"/>
              <a:gd name="connsiteX256" fmla="*/ 218859 w 399824"/>
              <a:gd name="connsiteY256" fmla="*/ 328227 h 603264"/>
              <a:gd name="connsiteX257" fmla="*/ 218310 w 399824"/>
              <a:gd name="connsiteY257" fmla="*/ 324113 h 603264"/>
              <a:gd name="connsiteX258" fmla="*/ 216937 w 399824"/>
              <a:gd name="connsiteY258" fmla="*/ 320548 h 603264"/>
              <a:gd name="connsiteX259" fmla="*/ 219683 w 399824"/>
              <a:gd name="connsiteY259" fmla="*/ 323290 h 603264"/>
              <a:gd name="connsiteX260" fmla="*/ 223252 w 399824"/>
              <a:gd name="connsiteY260" fmla="*/ 325759 h 603264"/>
              <a:gd name="connsiteX261" fmla="*/ 224351 w 399824"/>
              <a:gd name="connsiteY261" fmla="*/ 324113 h 603264"/>
              <a:gd name="connsiteX262" fmla="*/ 219957 w 399824"/>
              <a:gd name="connsiteY262" fmla="*/ 319450 h 603264"/>
              <a:gd name="connsiteX263" fmla="*/ 223802 w 399824"/>
              <a:gd name="connsiteY263" fmla="*/ 321645 h 603264"/>
              <a:gd name="connsiteX264" fmla="*/ 226822 w 399824"/>
              <a:gd name="connsiteY264" fmla="*/ 322742 h 603264"/>
              <a:gd name="connsiteX265" fmla="*/ 224351 w 399824"/>
              <a:gd name="connsiteY265" fmla="*/ 319725 h 603264"/>
              <a:gd name="connsiteX266" fmla="*/ 220781 w 399824"/>
              <a:gd name="connsiteY266" fmla="*/ 316708 h 603264"/>
              <a:gd name="connsiteX267" fmla="*/ 220781 w 399824"/>
              <a:gd name="connsiteY267" fmla="*/ 315337 h 603264"/>
              <a:gd name="connsiteX268" fmla="*/ 224076 w 399824"/>
              <a:gd name="connsiteY268" fmla="*/ 315062 h 603264"/>
              <a:gd name="connsiteX269" fmla="*/ 227646 w 399824"/>
              <a:gd name="connsiteY269" fmla="*/ 314788 h 603264"/>
              <a:gd name="connsiteX270" fmla="*/ 226273 w 399824"/>
              <a:gd name="connsiteY270" fmla="*/ 313142 h 603264"/>
              <a:gd name="connsiteX271" fmla="*/ 220781 w 399824"/>
              <a:gd name="connsiteY271" fmla="*/ 313417 h 603264"/>
              <a:gd name="connsiteX272" fmla="*/ 218584 w 399824"/>
              <a:gd name="connsiteY272" fmla="*/ 312594 h 603264"/>
              <a:gd name="connsiteX273" fmla="*/ 199912 w 399824"/>
              <a:gd name="connsiteY273" fmla="*/ 239640 h 603264"/>
              <a:gd name="connsiteX274" fmla="*/ 376749 w 399824"/>
              <a:gd name="connsiteY274" fmla="*/ 416266 h 603264"/>
              <a:gd name="connsiteX275" fmla="*/ 199912 w 399824"/>
              <a:gd name="connsiteY275" fmla="*/ 592891 h 603264"/>
              <a:gd name="connsiteX276" fmla="*/ 23075 w 399824"/>
              <a:gd name="connsiteY276" fmla="*/ 416266 h 603264"/>
              <a:gd name="connsiteX277" fmla="*/ 199912 w 399824"/>
              <a:gd name="connsiteY277" fmla="*/ 239640 h 603264"/>
              <a:gd name="connsiteX278" fmla="*/ 199912 w 399824"/>
              <a:gd name="connsiteY278" fmla="*/ 234450 h 603264"/>
              <a:gd name="connsiteX279" fmla="*/ 17849 w 399824"/>
              <a:gd name="connsiteY279" fmla="*/ 416252 h 603264"/>
              <a:gd name="connsiteX280" fmla="*/ 199912 w 399824"/>
              <a:gd name="connsiteY280" fmla="*/ 598054 h 603264"/>
              <a:gd name="connsiteX281" fmla="*/ 381976 w 399824"/>
              <a:gd name="connsiteY281" fmla="*/ 416252 h 603264"/>
              <a:gd name="connsiteX282" fmla="*/ 199912 w 399824"/>
              <a:gd name="connsiteY282" fmla="*/ 234450 h 603264"/>
              <a:gd name="connsiteX283" fmla="*/ 289440 w 399824"/>
              <a:gd name="connsiteY283" fmla="*/ 0 h 603264"/>
              <a:gd name="connsiteX284" fmla="*/ 399824 w 399824"/>
              <a:gd name="connsiteY284" fmla="*/ 0 h 603264"/>
              <a:gd name="connsiteX285" fmla="*/ 272965 w 399824"/>
              <a:gd name="connsiteY285" fmla="*/ 180436 h 603264"/>
              <a:gd name="connsiteX286" fmla="*/ 218047 w 399824"/>
              <a:gd name="connsiteY286" fmla="*/ 102009 h 603264"/>
              <a:gd name="connsiteX287" fmla="*/ 0 w 399824"/>
              <a:gd name="connsiteY287" fmla="*/ 0 h 603264"/>
              <a:gd name="connsiteX288" fmla="*/ 110391 w 399824"/>
              <a:gd name="connsiteY288" fmla="*/ 0 h 603264"/>
              <a:gd name="connsiteX289" fmla="*/ 255108 w 399824"/>
              <a:gd name="connsiteY289" fmla="*/ 206481 h 603264"/>
              <a:gd name="connsiteX290" fmla="*/ 218036 w 399824"/>
              <a:gd name="connsiteY290" fmla="*/ 206481 h 603264"/>
              <a:gd name="connsiteX291" fmla="*/ 218036 w 399824"/>
              <a:gd name="connsiteY291" fmla="*/ 230337 h 603264"/>
              <a:gd name="connsiteX292" fmla="*/ 387193 w 399824"/>
              <a:gd name="connsiteY292" fmla="*/ 416252 h 603264"/>
              <a:gd name="connsiteX293" fmla="*/ 199912 w 399824"/>
              <a:gd name="connsiteY293" fmla="*/ 603264 h 603264"/>
              <a:gd name="connsiteX294" fmla="*/ 12632 w 399824"/>
              <a:gd name="connsiteY294" fmla="*/ 416252 h 603264"/>
              <a:gd name="connsiteX295" fmla="*/ 181788 w 399824"/>
              <a:gd name="connsiteY295" fmla="*/ 230337 h 603264"/>
              <a:gd name="connsiteX296" fmla="*/ 181788 w 399824"/>
              <a:gd name="connsiteY296" fmla="*/ 206481 h 603264"/>
              <a:gd name="connsiteX297" fmla="*/ 144717 w 399824"/>
              <a:gd name="connsiteY297" fmla="*/ 206481 h 60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</a:cxnLst>
            <a:rect l="l" t="t" r="r" b="b"/>
            <a:pathLst>
              <a:path w="399824" h="603264">
                <a:moveTo>
                  <a:pt x="199912" y="548461"/>
                </a:moveTo>
                <a:cubicBezTo>
                  <a:pt x="188379" y="552026"/>
                  <a:pt x="180965" y="565191"/>
                  <a:pt x="184260" y="576984"/>
                </a:cubicBezTo>
                <a:cubicBezTo>
                  <a:pt x="190850" y="575064"/>
                  <a:pt x="194146" y="571499"/>
                  <a:pt x="197441" y="565465"/>
                </a:cubicBezTo>
                <a:cubicBezTo>
                  <a:pt x="198814" y="563271"/>
                  <a:pt x="199363" y="561077"/>
                  <a:pt x="199912" y="559157"/>
                </a:cubicBezTo>
                <a:cubicBezTo>
                  <a:pt x="200461" y="561077"/>
                  <a:pt x="201010" y="563271"/>
                  <a:pt x="202383" y="565465"/>
                </a:cubicBezTo>
                <a:cubicBezTo>
                  <a:pt x="205678" y="571499"/>
                  <a:pt x="208973" y="575064"/>
                  <a:pt x="215564" y="576984"/>
                </a:cubicBezTo>
                <a:cubicBezTo>
                  <a:pt x="218859" y="565191"/>
                  <a:pt x="211719" y="552026"/>
                  <a:pt x="199912" y="548461"/>
                </a:cubicBezTo>
                <a:close/>
                <a:moveTo>
                  <a:pt x="165107" y="533684"/>
                </a:moveTo>
                <a:cubicBezTo>
                  <a:pt x="153506" y="536530"/>
                  <a:pt x="142934" y="543524"/>
                  <a:pt x="136481" y="553946"/>
                </a:cubicBezTo>
                <a:cubicBezTo>
                  <a:pt x="148289" y="561077"/>
                  <a:pt x="158174" y="561351"/>
                  <a:pt x="171080" y="558060"/>
                </a:cubicBezTo>
                <a:cubicBezTo>
                  <a:pt x="184260" y="554769"/>
                  <a:pt x="192773" y="549832"/>
                  <a:pt x="199912" y="538313"/>
                </a:cubicBezTo>
                <a:cubicBezTo>
                  <a:pt x="207051" y="549832"/>
                  <a:pt x="215564" y="554769"/>
                  <a:pt x="228744" y="558060"/>
                </a:cubicBezTo>
                <a:cubicBezTo>
                  <a:pt x="241925" y="561351"/>
                  <a:pt x="251535" y="561077"/>
                  <a:pt x="263343" y="553946"/>
                </a:cubicBezTo>
                <a:cubicBezTo>
                  <a:pt x="250437" y="533102"/>
                  <a:pt x="221056" y="525971"/>
                  <a:pt x="199912" y="538313"/>
                </a:cubicBezTo>
                <a:cubicBezTo>
                  <a:pt x="189340" y="532142"/>
                  <a:pt x="176709" y="530839"/>
                  <a:pt x="165107" y="533684"/>
                </a:cubicBezTo>
                <a:close/>
                <a:moveTo>
                  <a:pt x="270997" y="514623"/>
                </a:moveTo>
                <a:cubicBezTo>
                  <a:pt x="259087" y="515686"/>
                  <a:pt x="247554" y="521034"/>
                  <a:pt x="239453" y="530359"/>
                </a:cubicBezTo>
                <a:cubicBezTo>
                  <a:pt x="249888" y="538861"/>
                  <a:pt x="259773" y="540781"/>
                  <a:pt x="273228" y="539684"/>
                </a:cubicBezTo>
                <a:cubicBezTo>
                  <a:pt x="286683" y="538313"/>
                  <a:pt x="296019" y="535022"/>
                  <a:pt x="304806" y="524600"/>
                </a:cubicBezTo>
                <a:cubicBezTo>
                  <a:pt x="295195" y="516783"/>
                  <a:pt x="282907" y="513561"/>
                  <a:pt x="270997" y="514623"/>
                </a:cubicBezTo>
                <a:close/>
                <a:moveTo>
                  <a:pt x="128861" y="514623"/>
                </a:moveTo>
                <a:cubicBezTo>
                  <a:pt x="116985" y="513561"/>
                  <a:pt x="104766" y="516783"/>
                  <a:pt x="95293" y="524600"/>
                </a:cubicBezTo>
                <a:cubicBezTo>
                  <a:pt x="104079" y="534747"/>
                  <a:pt x="113141" y="538313"/>
                  <a:pt x="126596" y="539684"/>
                </a:cubicBezTo>
                <a:cubicBezTo>
                  <a:pt x="140051" y="540781"/>
                  <a:pt x="149936" y="538861"/>
                  <a:pt x="160371" y="530359"/>
                </a:cubicBezTo>
                <a:cubicBezTo>
                  <a:pt x="152270" y="521034"/>
                  <a:pt x="140737" y="515686"/>
                  <a:pt x="128861" y="514623"/>
                </a:cubicBezTo>
                <a:close/>
                <a:moveTo>
                  <a:pt x="316378" y="480555"/>
                </a:moveTo>
                <a:cubicBezTo>
                  <a:pt x="298422" y="481506"/>
                  <a:pt x="281123" y="492717"/>
                  <a:pt x="274326" y="509789"/>
                </a:cubicBezTo>
                <a:cubicBezTo>
                  <a:pt x="287232" y="514726"/>
                  <a:pt x="296843" y="513081"/>
                  <a:pt x="309200" y="507595"/>
                </a:cubicBezTo>
                <a:cubicBezTo>
                  <a:pt x="321556" y="502110"/>
                  <a:pt x="329245" y="495802"/>
                  <a:pt x="334187" y="483186"/>
                </a:cubicBezTo>
                <a:cubicBezTo>
                  <a:pt x="328421" y="481060"/>
                  <a:pt x="322363" y="480238"/>
                  <a:pt x="316378" y="480555"/>
                </a:cubicBezTo>
                <a:close/>
                <a:moveTo>
                  <a:pt x="83446" y="480555"/>
                </a:moveTo>
                <a:cubicBezTo>
                  <a:pt x="77461" y="480238"/>
                  <a:pt x="71403" y="481060"/>
                  <a:pt x="65637" y="483186"/>
                </a:cubicBezTo>
                <a:cubicBezTo>
                  <a:pt x="70579" y="495802"/>
                  <a:pt x="78268" y="502110"/>
                  <a:pt x="90624" y="507595"/>
                </a:cubicBezTo>
                <a:cubicBezTo>
                  <a:pt x="102981" y="513081"/>
                  <a:pt x="112592" y="514726"/>
                  <a:pt x="125498" y="509789"/>
                </a:cubicBezTo>
                <a:cubicBezTo>
                  <a:pt x="118701" y="492717"/>
                  <a:pt x="101402" y="481506"/>
                  <a:pt x="83446" y="480555"/>
                </a:cubicBezTo>
                <a:close/>
                <a:moveTo>
                  <a:pt x="348466" y="434641"/>
                </a:moveTo>
                <a:cubicBezTo>
                  <a:pt x="324027" y="434093"/>
                  <a:pt x="302060" y="454662"/>
                  <a:pt x="300687" y="479072"/>
                </a:cubicBezTo>
                <a:cubicBezTo>
                  <a:pt x="314417" y="479620"/>
                  <a:pt x="323204" y="474958"/>
                  <a:pt x="333089" y="465907"/>
                </a:cubicBezTo>
                <a:cubicBezTo>
                  <a:pt x="342974" y="456582"/>
                  <a:pt x="347917" y="448080"/>
                  <a:pt x="348466" y="434641"/>
                </a:cubicBezTo>
                <a:close/>
                <a:moveTo>
                  <a:pt x="51358" y="434641"/>
                </a:moveTo>
                <a:cubicBezTo>
                  <a:pt x="51907" y="448080"/>
                  <a:pt x="57124" y="456582"/>
                  <a:pt x="67010" y="465907"/>
                </a:cubicBezTo>
                <a:cubicBezTo>
                  <a:pt x="76620" y="474958"/>
                  <a:pt x="85407" y="479620"/>
                  <a:pt x="99137" y="479072"/>
                </a:cubicBezTo>
                <a:cubicBezTo>
                  <a:pt x="98038" y="454662"/>
                  <a:pt x="75797" y="434093"/>
                  <a:pt x="51358" y="434641"/>
                </a:cubicBezTo>
                <a:close/>
                <a:moveTo>
                  <a:pt x="346269" y="383903"/>
                </a:moveTo>
                <a:cubicBezTo>
                  <a:pt x="322929" y="391308"/>
                  <a:pt x="308925" y="417911"/>
                  <a:pt x="315790" y="441498"/>
                </a:cubicBezTo>
                <a:cubicBezTo>
                  <a:pt x="328696" y="437658"/>
                  <a:pt x="335560" y="430527"/>
                  <a:pt x="341876" y="418460"/>
                </a:cubicBezTo>
                <a:cubicBezTo>
                  <a:pt x="348192" y="406666"/>
                  <a:pt x="350114" y="396793"/>
                  <a:pt x="346269" y="383903"/>
                </a:cubicBezTo>
                <a:close/>
                <a:moveTo>
                  <a:pt x="53555" y="383903"/>
                </a:moveTo>
                <a:cubicBezTo>
                  <a:pt x="49710" y="396793"/>
                  <a:pt x="51632" y="406666"/>
                  <a:pt x="58223" y="418460"/>
                </a:cubicBezTo>
                <a:cubicBezTo>
                  <a:pt x="64264" y="430527"/>
                  <a:pt x="71128" y="437658"/>
                  <a:pt x="84309" y="441498"/>
                </a:cubicBezTo>
                <a:cubicBezTo>
                  <a:pt x="91174" y="417911"/>
                  <a:pt x="76895" y="391308"/>
                  <a:pt x="53555" y="383903"/>
                </a:cubicBezTo>
                <a:close/>
                <a:moveTo>
                  <a:pt x="213390" y="353180"/>
                </a:moveTo>
                <a:lnTo>
                  <a:pt x="213672" y="353745"/>
                </a:lnTo>
                <a:lnTo>
                  <a:pt x="213390" y="354027"/>
                </a:lnTo>
                <a:close/>
                <a:moveTo>
                  <a:pt x="212260" y="351557"/>
                </a:moveTo>
                <a:lnTo>
                  <a:pt x="213107" y="354271"/>
                </a:lnTo>
                <a:lnTo>
                  <a:pt x="211978" y="355085"/>
                </a:lnTo>
                <a:lnTo>
                  <a:pt x="211696" y="352100"/>
                </a:lnTo>
                <a:close/>
                <a:moveTo>
                  <a:pt x="327597" y="336729"/>
                </a:moveTo>
                <a:cubicBezTo>
                  <a:pt x="308101" y="351539"/>
                  <a:pt x="303433" y="381160"/>
                  <a:pt x="317437" y="401181"/>
                </a:cubicBezTo>
                <a:cubicBezTo>
                  <a:pt x="328421" y="393228"/>
                  <a:pt x="332540" y="384177"/>
                  <a:pt x="334737" y="371012"/>
                </a:cubicBezTo>
                <a:cubicBezTo>
                  <a:pt x="336659" y="357573"/>
                  <a:pt x="335560" y="347700"/>
                  <a:pt x="327597" y="336729"/>
                </a:cubicBezTo>
                <a:close/>
                <a:moveTo>
                  <a:pt x="72227" y="336729"/>
                </a:moveTo>
                <a:cubicBezTo>
                  <a:pt x="64264" y="347700"/>
                  <a:pt x="63165" y="357573"/>
                  <a:pt x="65087" y="371012"/>
                </a:cubicBezTo>
                <a:cubicBezTo>
                  <a:pt x="67284" y="384177"/>
                  <a:pt x="71403" y="393228"/>
                  <a:pt x="82387" y="401181"/>
                </a:cubicBezTo>
                <a:cubicBezTo>
                  <a:pt x="96665" y="381160"/>
                  <a:pt x="91997" y="351539"/>
                  <a:pt x="72227" y="336729"/>
                </a:cubicBezTo>
                <a:close/>
                <a:moveTo>
                  <a:pt x="214740" y="311497"/>
                </a:moveTo>
                <a:lnTo>
                  <a:pt x="211445" y="312868"/>
                </a:lnTo>
                <a:lnTo>
                  <a:pt x="208424" y="315062"/>
                </a:lnTo>
                <a:lnTo>
                  <a:pt x="204031" y="318079"/>
                </a:lnTo>
                <a:cubicBezTo>
                  <a:pt x="201559" y="320273"/>
                  <a:pt x="195518" y="325484"/>
                  <a:pt x="194146" y="330147"/>
                </a:cubicBezTo>
                <a:lnTo>
                  <a:pt x="192223" y="331792"/>
                </a:lnTo>
                <a:lnTo>
                  <a:pt x="189752" y="333986"/>
                </a:lnTo>
                <a:lnTo>
                  <a:pt x="187830" y="336729"/>
                </a:lnTo>
                <a:lnTo>
                  <a:pt x="187006" y="340843"/>
                </a:lnTo>
                <a:cubicBezTo>
                  <a:pt x="187006" y="342763"/>
                  <a:pt x="186732" y="343860"/>
                  <a:pt x="187281" y="344408"/>
                </a:cubicBezTo>
                <a:lnTo>
                  <a:pt x="187555" y="347974"/>
                </a:lnTo>
                <a:cubicBezTo>
                  <a:pt x="187281" y="348797"/>
                  <a:pt x="187555" y="352088"/>
                  <a:pt x="188654" y="354556"/>
                </a:cubicBezTo>
                <a:cubicBezTo>
                  <a:pt x="189752" y="356751"/>
                  <a:pt x="190027" y="358122"/>
                  <a:pt x="190027" y="358122"/>
                </a:cubicBezTo>
                <a:lnTo>
                  <a:pt x="189477" y="361962"/>
                </a:lnTo>
                <a:lnTo>
                  <a:pt x="185908" y="366075"/>
                </a:lnTo>
                <a:cubicBezTo>
                  <a:pt x="184535" y="367721"/>
                  <a:pt x="179043" y="372109"/>
                  <a:pt x="176846" y="374852"/>
                </a:cubicBezTo>
                <a:cubicBezTo>
                  <a:pt x="174924" y="377320"/>
                  <a:pt x="170805" y="380337"/>
                  <a:pt x="173551" y="384451"/>
                </a:cubicBezTo>
                <a:lnTo>
                  <a:pt x="174100" y="387194"/>
                </a:lnTo>
                <a:cubicBezTo>
                  <a:pt x="174100" y="387194"/>
                  <a:pt x="166961" y="388291"/>
                  <a:pt x="163940" y="389936"/>
                </a:cubicBezTo>
                <a:cubicBezTo>
                  <a:pt x="160920" y="391582"/>
                  <a:pt x="148563" y="393502"/>
                  <a:pt x="145817" y="393776"/>
                </a:cubicBezTo>
                <a:cubicBezTo>
                  <a:pt x="142797" y="394050"/>
                  <a:pt x="140875" y="392405"/>
                  <a:pt x="140326" y="391856"/>
                </a:cubicBezTo>
                <a:lnTo>
                  <a:pt x="138953" y="388565"/>
                </a:lnTo>
                <a:lnTo>
                  <a:pt x="137854" y="386371"/>
                </a:lnTo>
                <a:lnTo>
                  <a:pt x="137030" y="385822"/>
                </a:lnTo>
                <a:lnTo>
                  <a:pt x="136207" y="385000"/>
                </a:lnTo>
                <a:lnTo>
                  <a:pt x="135108" y="383354"/>
                </a:lnTo>
                <a:lnTo>
                  <a:pt x="134834" y="387742"/>
                </a:lnTo>
                <a:lnTo>
                  <a:pt x="136207" y="392130"/>
                </a:lnTo>
                <a:lnTo>
                  <a:pt x="138129" y="395147"/>
                </a:lnTo>
                <a:lnTo>
                  <a:pt x="140875" y="397890"/>
                </a:lnTo>
                <a:lnTo>
                  <a:pt x="141699" y="400907"/>
                </a:lnTo>
                <a:lnTo>
                  <a:pt x="141973" y="403924"/>
                </a:lnTo>
                <a:lnTo>
                  <a:pt x="143895" y="406941"/>
                </a:lnTo>
                <a:lnTo>
                  <a:pt x="144170" y="403375"/>
                </a:lnTo>
                <a:lnTo>
                  <a:pt x="145543" y="400633"/>
                </a:lnTo>
                <a:lnTo>
                  <a:pt x="149936" y="399536"/>
                </a:lnTo>
                <a:cubicBezTo>
                  <a:pt x="152682" y="399536"/>
                  <a:pt x="160371" y="398439"/>
                  <a:pt x="164764" y="398164"/>
                </a:cubicBezTo>
                <a:cubicBezTo>
                  <a:pt x="169158" y="397890"/>
                  <a:pt x="173551" y="397890"/>
                  <a:pt x="173551" y="397890"/>
                </a:cubicBezTo>
                <a:cubicBezTo>
                  <a:pt x="173551" y="399536"/>
                  <a:pt x="173826" y="401181"/>
                  <a:pt x="175199" y="406392"/>
                </a:cubicBezTo>
                <a:cubicBezTo>
                  <a:pt x="176846" y="411603"/>
                  <a:pt x="179318" y="419008"/>
                  <a:pt x="179867" y="420928"/>
                </a:cubicBezTo>
                <a:cubicBezTo>
                  <a:pt x="180691" y="423122"/>
                  <a:pt x="182063" y="425865"/>
                  <a:pt x="182613" y="427785"/>
                </a:cubicBezTo>
                <a:cubicBezTo>
                  <a:pt x="180141" y="429156"/>
                  <a:pt x="178494" y="430802"/>
                  <a:pt x="174650" y="432447"/>
                </a:cubicBezTo>
                <a:cubicBezTo>
                  <a:pt x="170531" y="434367"/>
                  <a:pt x="163391" y="437658"/>
                  <a:pt x="159822" y="441772"/>
                </a:cubicBezTo>
                <a:cubicBezTo>
                  <a:pt x="155977" y="445612"/>
                  <a:pt x="151858" y="450000"/>
                  <a:pt x="150211" y="451371"/>
                </a:cubicBezTo>
                <a:cubicBezTo>
                  <a:pt x="148563" y="452468"/>
                  <a:pt x="147190" y="456857"/>
                  <a:pt x="148014" y="458776"/>
                </a:cubicBezTo>
                <a:cubicBezTo>
                  <a:pt x="149112" y="460971"/>
                  <a:pt x="149936" y="463439"/>
                  <a:pt x="151584" y="463987"/>
                </a:cubicBezTo>
                <a:cubicBezTo>
                  <a:pt x="153231" y="464536"/>
                  <a:pt x="162018" y="465084"/>
                  <a:pt x="166412" y="466182"/>
                </a:cubicBezTo>
                <a:cubicBezTo>
                  <a:pt x="170805" y="467004"/>
                  <a:pt x="181240" y="466456"/>
                  <a:pt x="181240" y="466456"/>
                </a:cubicBezTo>
                <a:lnTo>
                  <a:pt x="182338" y="467279"/>
                </a:lnTo>
                <a:lnTo>
                  <a:pt x="183711" y="467553"/>
                </a:lnTo>
                <a:lnTo>
                  <a:pt x="184809" y="467553"/>
                </a:lnTo>
                <a:lnTo>
                  <a:pt x="186182" y="468101"/>
                </a:lnTo>
                <a:lnTo>
                  <a:pt x="187555" y="468924"/>
                </a:lnTo>
                <a:lnTo>
                  <a:pt x="189752" y="468924"/>
                </a:lnTo>
                <a:lnTo>
                  <a:pt x="191674" y="469747"/>
                </a:lnTo>
                <a:lnTo>
                  <a:pt x="194420" y="470021"/>
                </a:lnTo>
                <a:lnTo>
                  <a:pt x="195793" y="470570"/>
                </a:lnTo>
                <a:lnTo>
                  <a:pt x="197166" y="470570"/>
                </a:lnTo>
                <a:lnTo>
                  <a:pt x="199912" y="470844"/>
                </a:lnTo>
                <a:lnTo>
                  <a:pt x="202109" y="471941"/>
                </a:lnTo>
                <a:lnTo>
                  <a:pt x="204580" y="473312"/>
                </a:lnTo>
                <a:lnTo>
                  <a:pt x="206228" y="473038"/>
                </a:lnTo>
                <a:lnTo>
                  <a:pt x="208699" y="473587"/>
                </a:lnTo>
                <a:lnTo>
                  <a:pt x="213092" y="473861"/>
                </a:lnTo>
                <a:lnTo>
                  <a:pt x="215564" y="475232"/>
                </a:lnTo>
                <a:lnTo>
                  <a:pt x="216662" y="474409"/>
                </a:lnTo>
                <a:lnTo>
                  <a:pt x="217211" y="472215"/>
                </a:lnTo>
                <a:lnTo>
                  <a:pt x="216113" y="471393"/>
                </a:lnTo>
                <a:lnTo>
                  <a:pt x="215564" y="470570"/>
                </a:lnTo>
                <a:lnTo>
                  <a:pt x="212269" y="467279"/>
                </a:lnTo>
                <a:lnTo>
                  <a:pt x="207326" y="462616"/>
                </a:lnTo>
                <a:lnTo>
                  <a:pt x="205953" y="461793"/>
                </a:lnTo>
                <a:lnTo>
                  <a:pt x="205129" y="460696"/>
                </a:lnTo>
                <a:cubicBezTo>
                  <a:pt x="205129" y="460696"/>
                  <a:pt x="202932" y="457405"/>
                  <a:pt x="201010" y="456582"/>
                </a:cubicBezTo>
                <a:cubicBezTo>
                  <a:pt x="198814" y="455760"/>
                  <a:pt x="197441" y="457405"/>
                  <a:pt x="197441" y="457405"/>
                </a:cubicBezTo>
                <a:lnTo>
                  <a:pt x="196068" y="457405"/>
                </a:lnTo>
                <a:lnTo>
                  <a:pt x="194695" y="456582"/>
                </a:lnTo>
                <a:lnTo>
                  <a:pt x="193322" y="457131"/>
                </a:lnTo>
                <a:lnTo>
                  <a:pt x="192223" y="456308"/>
                </a:lnTo>
                <a:lnTo>
                  <a:pt x="191125" y="455485"/>
                </a:lnTo>
                <a:lnTo>
                  <a:pt x="189203" y="455485"/>
                </a:lnTo>
                <a:lnTo>
                  <a:pt x="187830" y="455211"/>
                </a:lnTo>
                <a:lnTo>
                  <a:pt x="183162" y="454937"/>
                </a:lnTo>
                <a:lnTo>
                  <a:pt x="178768" y="453565"/>
                </a:lnTo>
                <a:lnTo>
                  <a:pt x="175473" y="451920"/>
                </a:lnTo>
                <a:cubicBezTo>
                  <a:pt x="175473" y="451920"/>
                  <a:pt x="188379" y="448629"/>
                  <a:pt x="194146" y="444240"/>
                </a:cubicBezTo>
                <a:cubicBezTo>
                  <a:pt x="199912" y="439852"/>
                  <a:pt x="202658" y="439578"/>
                  <a:pt x="204305" y="437932"/>
                </a:cubicBezTo>
                <a:cubicBezTo>
                  <a:pt x="214465" y="442046"/>
                  <a:pt x="230666" y="451097"/>
                  <a:pt x="236433" y="451371"/>
                </a:cubicBezTo>
                <a:cubicBezTo>
                  <a:pt x="241925" y="451646"/>
                  <a:pt x="245494" y="446983"/>
                  <a:pt x="246867" y="443692"/>
                </a:cubicBezTo>
                <a:cubicBezTo>
                  <a:pt x="248240" y="440401"/>
                  <a:pt x="248240" y="434916"/>
                  <a:pt x="249888" y="430527"/>
                </a:cubicBezTo>
                <a:cubicBezTo>
                  <a:pt x="251261" y="426413"/>
                  <a:pt x="249888" y="422299"/>
                  <a:pt x="251261" y="420654"/>
                </a:cubicBezTo>
                <a:lnTo>
                  <a:pt x="252908" y="417637"/>
                </a:lnTo>
                <a:lnTo>
                  <a:pt x="254007" y="414620"/>
                </a:lnTo>
                <a:lnTo>
                  <a:pt x="255380" y="413523"/>
                </a:lnTo>
                <a:lnTo>
                  <a:pt x="256753" y="411603"/>
                </a:lnTo>
                <a:lnTo>
                  <a:pt x="258949" y="410780"/>
                </a:lnTo>
                <a:lnTo>
                  <a:pt x="261421" y="409135"/>
                </a:lnTo>
                <a:lnTo>
                  <a:pt x="263068" y="407489"/>
                </a:lnTo>
                <a:cubicBezTo>
                  <a:pt x="263892" y="407215"/>
                  <a:pt x="266638" y="406392"/>
                  <a:pt x="264441" y="404198"/>
                </a:cubicBezTo>
                <a:lnTo>
                  <a:pt x="263617" y="402827"/>
                </a:lnTo>
                <a:lnTo>
                  <a:pt x="262244" y="402004"/>
                </a:lnTo>
                <a:lnTo>
                  <a:pt x="261421" y="400633"/>
                </a:lnTo>
                <a:lnTo>
                  <a:pt x="259773" y="399810"/>
                </a:lnTo>
                <a:lnTo>
                  <a:pt x="255929" y="400358"/>
                </a:lnTo>
                <a:lnTo>
                  <a:pt x="254007" y="401730"/>
                </a:lnTo>
                <a:lnTo>
                  <a:pt x="250986" y="403101"/>
                </a:lnTo>
                <a:lnTo>
                  <a:pt x="247142" y="404472"/>
                </a:lnTo>
                <a:cubicBezTo>
                  <a:pt x="245220" y="404747"/>
                  <a:pt x="241925" y="406118"/>
                  <a:pt x="241925" y="408312"/>
                </a:cubicBezTo>
                <a:cubicBezTo>
                  <a:pt x="241650" y="410506"/>
                  <a:pt x="242199" y="410780"/>
                  <a:pt x="241650" y="411329"/>
                </a:cubicBezTo>
                <a:lnTo>
                  <a:pt x="242199" y="412974"/>
                </a:lnTo>
                <a:lnTo>
                  <a:pt x="239728" y="416814"/>
                </a:lnTo>
                <a:lnTo>
                  <a:pt x="239453" y="417363"/>
                </a:lnTo>
                <a:cubicBezTo>
                  <a:pt x="239453" y="417363"/>
                  <a:pt x="239453" y="419283"/>
                  <a:pt x="237531" y="421202"/>
                </a:cubicBezTo>
                <a:cubicBezTo>
                  <a:pt x="235609" y="423396"/>
                  <a:pt x="232039" y="425865"/>
                  <a:pt x="234236" y="432996"/>
                </a:cubicBezTo>
                <a:cubicBezTo>
                  <a:pt x="231765" y="431899"/>
                  <a:pt x="231216" y="432173"/>
                  <a:pt x="229843" y="430527"/>
                </a:cubicBezTo>
                <a:cubicBezTo>
                  <a:pt x="228470" y="428607"/>
                  <a:pt x="216388" y="422299"/>
                  <a:pt x="213092" y="421202"/>
                </a:cubicBezTo>
                <a:cubicBezTo>
                  <a:pt x="211719" y="417637"/>
                  <a:pt x="209248" y="412152"/>
                  <a:pt x="203756" y="409683"/>
                </a:cubicBezTo>
                <a:cubicBezTo>
                  <a:pt x="202383" y="407215"/>
                  <a:pt x="199088" y="405295"/>
                  <a:pt x="198539" y="404747"/>
                </a:cubicBezTo>
                <a:lnTo>
                  <a:pt x="197715" y="400907"/>
                </a:lnTo>
                <a:lnTo>
                  <a:pt x="197715" y="397067"/>
                </a:lnTo>
                <a:lnTo>
                  <a:pt x="197990" y="395696"/>
                </a:lnTo>
                <a:lnTo>
                  <a:pt x="200461" y="391856"/>
                </a:lnTo>
                <a:cubicBezTo>
                  <a:pt x="201834" y="390485"/>
                  <a:pt x="207051" y="383628"/>
                  <a:pt x="207326" y="378417"/>
                </a:cubicBezTo>
                <a:cubicBezTo>
                  <a:pt x="207600" y="373481"/>
                  <a:pt x="206228" y="372658"/>
                  <a:pt x="206228" y="369092"/>
                </a:cubicBezTo>
                <a:cubicBezTo>
                  <a:pt x="205953" y="366624"/>
                  <a:pt x="205404" y="363607"/>
                  <a:pt x="204855" y="361139"/>
                </a:cubicBezTo>
                <a:lnTo>
                  <a:pt x="209248" y="362784"/>
                </a:lnTo>
                <a:cubicBezTo>
                  <a:pt x="207326" y="362510"/>
                  <a:pt x="206502" y="361413"/>
                  <a:pt x="206502" y="361413"/>
                </a:cubicBezTo>
                <a:lnTo>
                  <a:pt x="212543" y="360864"/>
                </a:lnTo>
                <a:cubicBezTo>
                  <a:pt x="209797" y="361413"/>
                  <a:pt x="208424" y="360316"/>
                  <a:pt x="208424" y="360316"/>
                </a:cubicBezTo>
                <a:lnTo>
                  <a:pt x="210621" y="360042"/>
                </a:lnTo>
                <a:lnTo>
                  <a:pt x="206777" y="358670"/>
                </a:lnTo>
                <a:lnTo>
                  <a:pt x="210072" y="358670"/>
                </a:lnTo>
                <a:lnTo>
                  <a:pt x="211445" y="358670"/>
                </a:lnTo>
                <a:lnTo>
                  <a:pt x="211445" y="358396"/>
                </a:lnTo>
                <a:lnTo>
                  <a:pt x="212818" y="355928"/>
                </a:lnTo>
                <a:lnTo>
                  <a:pt x="211445" y="357025"/>
                </a:lnTo>
                <a:lnTo>
                  <a:pt x="212543" y="355379"/>
                </a:lnTo>
                <a:lnTo>
                  <a:pt x="213092" y="354831"/>
                </a:lnTo>
                <a:cubicBezTo>
                  <a:pt x="213092" y="357848"/>
                  <a:pt x="211994" y="360590"/>
                  <a:pt x="211994" y="360590"/>
                </a:cubicBezTo>
                <a:cubicBezTo>
                  <a:pt x="211994" y="360590"/>
                  <a:pt x="213367" y="360042"/>
                  <a:pt x="213367" y="354556"/>
                </a:cubicBezTo>
                <a:lnTo>
                  <a:pt x="213642" y="354282"/>
                </a:lnTo>
                <a:cubicBezTo>
                  <a:pt x="214465" y="358396"/>
                  <a:pt x="213642" y="359767"/>
                  <a:pt x="213367" y="361687"/>
                </a:cubicBezTo>
                <a:cubicBezTo>
                  <a:pt x="214191" y="359493"/>
                  <a:pt x="214465" y="357299"/>
                  <a:pt x="213916" y="354008"/>
                </a:cubicBezTo>
                <a:lnTo>
                  <a:pt x="214740" y="352911"/>
                </a:lnTo>
                <a:lnTo>
                  <a:pt x="213916" y="353734"/>
                </a:lnTo>
                <a:cubicBezTo>
                  <a:pt x="213367" y="350991"/>
                  <a:pt x="211445" y="348522"/>
                  <a:pt x="210621" y="347425"/>
                </a:cubicBezTo>
                <a:lnTo>
                  <a:pt x="212818" y="347425"/>
                </a:lnTo>
                <a:lnTo>
                  <a:pt x="212269" y="346877"/>
                </a:lnTo>
                <a:lnTo>
                  <a:pt x="213367" y="347151"/>
                </a:lnTo>
                <a:lnTo>
                  <a:pt x="212818" y="346603"/>
                </a:lnTo>
                <a:lnTo>
                  <a:pt x="214191" y="346603"/>
                </a:lnTo>
                <a:lnTo>
                  <a:pt x="214740" y="346328"/>
                </a:lnTo>
                <a:lnTo>
                  <a:pt x="215289" y="346054"/>
                </a:lnTo>
                <a:lnTo>
                  <a:pt x="215015" y="345231"/>
                </a:lnTo>
                <a:lnTo>
                  <a:pt x="215564" y="344134"/>
                </a:lnTo>
                <a:lnTo>
                  <a:pt x="215289" y="344408"/>
                </a:lnTo>
                <a:lnTo>
                  <a:pt x="215289" y="343586"/>
                </a:lnTo>
                <a:lnTo>
                  <a:pt x="214740" y="343860"/>
                </a:lnTo>
                <a:lnTo>
                  <a:pt x="215015" y="343311"/>
                </a:lnTo>
                <a:lnTo>
                  <a:pt x="215289" y="342763"/>
                </a:lnTo>
                <a:lnTo>
                  <a:pt x="213092" y="343586"/>
                </a:lnTo>
                <a:lnTo>
                  <a:pt x="214191" y="342763"/>
                </a:lnTo>
                <a:lnTo>
                  <a:pt x="214465" y="341940"/>
                </a:lnTo>
                <a:lnTo>
                  <a:pt x="214465" y="341117"/>
                </a:lnTo>
                <a:lnTo>
                  <a:pt x="214191" y="341940"/>
                </a:lnTo>
                <a:lnTo>
                  <a:pt x="214191" y="341117"/>
                </a:lnTo>
                <a:lnTo>
                  <a:pt x="213092" y="342214"/>
                </a:lnTo>
                <a:lnTo>
                  <a:pt x="212543" y="342489"/>
                </a:lnTo>
                <a:lnTo>
                  <a:pt x="212543" y="342214"/>
                </a:lnTo>
                <a:lnTo>
                  <a:pt x="211170" y="338923"/>
                </a:lnTo>
                <a:lnTo>
                  <a:pt x="211445" y="340294"/>
                </a:lnTo>
                <a:lnTo>
                  <a:pt x="210896" y="339197"/>
                </a:lnTo>
                <a:lnTo>
                  <a:pt x="211170" y="340294"/>
                </a:lnTo>
                <a:lnTo>
                  <a:pt x="211170" y="341117"/>
                </a:lnTo>
                <a:lnTo>
                  <a:pt x="210896" y="340569"/>
                </a:lnTo>
                <a:lnTo>
                  <a:pt x="210621" y="340020"/>
                </a:lnTo>
                <a:lnTo>
                  <a:pt x="209797" y="338375"/>
                </a:lnTo>
                <a:lnTo>
                  <a:pt x="210072" y="339197"/>
                </a:lnTo>
                <a:lnTo>
                  <a:pt x="210072" y="340020"/>
                </a:lnTo>
                <a:lnTo>
                  <a:pt x="208973" y="338100"/>
                </a:lnTo>
                <a:lnTo>
                  <a:pt x="209248" y="339746"/>
                </a:lnTo>
                <a:lnTo>
                  <a:pt x="209523" y="341392"/>
                </a:lnTo>
                <a:lnTo>
                  <a:pt x="208150" y="340843"/>
                </a:lnTo>
                <a:lnTo>
                  <a:pt x="207875" y="339472"/>
                </a:lnTo>
                <a:cubicBezTo>
                  <a:pt x="207600" y="337552"/>
                  <a:pt x="207600" y="337003"/>
                  <a:pt x="207600" y="336181"/>
                </a:cubicBezTo>
                <a:lnTo>
                  <a:pt x="204305" y="331792"/>
                </a:lnTo>
                <a:cubicBezTo>
                  <a:pt x="205678" y="329872"/>
                  <a:pt x="206777" y="328227"/>
                  <a:pt x="207600" y="326033"/>
                </a:cubicBezTo>
                <a:cubicBezTo>
                  <a:pt x="208150" y="324113"/>
                  <a:pt x="211170" y="319999"/>
                  <a:pt x="211719" y="319725"/>
                </a:cubicBezTo>
                <a:lnTo>
                  <a:pt x="213916" y="321370"/>
                </a:lnTo>
                <a:lnTo>
                  <a:pt x="216113" y="324661"/>
                </a:lnTo>
                <a:lnTo>
                  <a:pt x="218859" y="328227"/>
                </a:lnTo>
                <a:lnTo>
                  <a:pt x="218310" y="324113"/>
                </a:lnTo>
                <a:lnTo>
                  <a:pt x="216937" y="320548"/>
                </a:lnTo>
                <a:lnTo>
                  <a:pt x="219683" y="323290"/>
                </a:lnTo>
                <a:lnTo>
                  <a:pt x="223252" y="325759"/>
                </a:lnTo>
                <a:lnTo>
                  <a:pt x="224351" y="324113"/>
                </a:lnTo>
                <a:lnTo>
                  <a:pt x="219957" y="319450"/>
                </a:lnTo>
                <a:lnTo>
                  <a:pt x="223802" y="321645"/>
                </a:lnTo>
                <a:lnTo>
                  <a:pt x="226822" y="322742"/>
                </a:lnTo>
                <a:lnTo>
                  <a:pt x="224351" y="319725"/>
                </a:lnTo>
                <a:lnTo>
                  <a:pt x="220781" y="316708"/>
                </a:lnTo>
                <a:lnTo>
                  <a:pt x="220781" y="315337"/>
                </a:lnTo>
                <a:lnTo>
                  <a:pt x="224076" y="315062"/>
                </a:lnTo>
                <a:lnTo>
                  <a:pt x="227646" y="314788"/>
                </a:lnTo>
                <a:cubicBezTo>
                  <a:pt x="228470" y="314788"/>
                  <a:pt x="229293" y="313142"/>
                  <a:pt x="226273" y="313142"/>
                </a:cubicBezTo>
                <a:cubicBezTo>
                  <a:pt x="223252" y="313142"/>
                  <a:pt x="221330" y="313691"/>
                  <a:pt x="220781" y="313417"/>
                </a:cubicBezTo>
                <a:lnTo>
                  <a:pt x="218584" y="312594"/>
                </a:lnTo>
                <a:close/>
                <a:moveTo>
                  <a:pt x="199912" y="239640"/>
                </a:moveTo>
                <a:cubicBezTo>
                  <a:pt x="297667" y="239640"/>
                  <a:pt x="376749" y="318902"/>
                  <a:pt x="376749" y="416266"/>
                </a:cubicBezTo>
                <a:cubicBezTo>
                  <a:pt x="376749" y="513903"/>
                  <a:pt x="297667" y="592891"/>
                  <a:pt x="199912" y="592891"/>
                </a:cubicBezTo>
                <a:cubicBezTo>
                  <a:pt x="102432" y="592891"/>
                  <a:pt x="23075" y="513903"/>
                  <a:pt x="23075" y="416266"/>
                </a:cubicBezTo>
                <a:cubicBezTo>
                  <a:pt x="23075" y="318902"/>
                  <a:pt x="102432" y="239640"/>
                  <a:pt x="199912" y="239640"/>
                </a:cubicBezTo>
                <a:close/>
                <a:moveTo>
                  <a:pt x="199912" y="234450"/>
                </a:moveTo>
                <a:cubicBezTo>
                  <a:pt x="99407" y="234450"/>
                  <a:pt x="17849" y="315891"/>
                  <a:pt x="17849" y="416252"/>
                </a:cubicBezTo>
                <a:cubicBezTo>
                  <a:pt x="17849" y="516613"/>
                  <a:pt x="99407" y="598054"/>
                  <a:pt x="199912" y="598054"/>
                </a:cubicBezTo>
                <a:cubicBezTo>
                  <a:pt x="300418" y="598054"/>
                  <a:pt x="381976" y="516613"/>
                  <a:pt x="381976" y="416252"/>
                </a:cubicBezTo>
                <a:cubicBezTo>
                  <a:pt x="381976" y="315891"/>
                  <a:pt x="300418" y="234450"/>
                  <a:pt x="199912" y="234450"/>
                </a:cubicBezTo>
                <a:close/>
                <a:moveTo>
                  <a:pt x="289440" y="0"/>
                </a:moveTo>
                <a:lnTo>
                  <a:pt x="399824" y="0"/>
                </a:lnTo>
                <a:lnTo>
                  <a:pt x="272965" y="180436"/>
                </a:lnTo>
                <a:lnTo>
                  <a:pt x="218047" y="102009"/>
                </a:lnTo>
                <a:close/>
                <a:moveTo>
                  <a:pt x="0" y="0"/>
                </a:moveTo>
                <a:lnTo>
                  <a:pt x="110391" y="0"/>
                </a:lnTo>
                <a:lnTo>
                  <a:pt x="255108" y="206481"/>
                </a:lnTo>
                <a:lnTo>
                  <a:pt x="218036" y="206481"/>
                </a:lnTo>
                <a:lnTo>
                  <a:pt x="218036" y="230337"/>
                </a:lnTo>
                <a:cubicBezTo>
                  <a:pt x="312775" y="239386"/>
                  <a:pt x="387193" y="319181"/>
                  <a:pt x="387193" y="416252"/>
                </a:cubicBezTo>
                <a:cubicBezTo>
                  <a:pt x="387193" y="519356"/>
                  <a:pt x="303164" y="603264"/>
                  <a:pt x="199912" y="603264"/>
                </a:cubicBezTo>
                <a:cubicBezTo>
                  <a:pt x="96661" y="603264"/>
                  <a:pt x="12632" y="519356"/>
                  <a:pt x="12632" y="416252"/>
                </a:cubicBezTo>
                <a:cubicBezTo>
                  <a:pt x="12632" y="319181"/>
                  <a:pt x="87050" y="239386"/>
                  <a:pt x="181788" y="230337"/>
                </a:cubicBezTo>
                <a:lnTo>
                  <a:pt x="181788" y="206481"/>
                </a:lnTo>
                <a:lnTo>
                  <a:pt x="144717" y="206481"/>
                </a:lnTo>
                <a:close/>
              </a:path>
            </a:pathLst>
          </a:custGeom>
          <a:solidFill>
            <a:srgbClr val="016AB5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823ABE60-769A-4FE4-A865-285F70EE4D75}"/>
              </a:ext>
            </a:extLst>
          </p:cNvPr>
          <p:cNvSpPr/>
          <p:nvPr/>
        </p:nvSpPr>
        <p:spPr>
          <a:xfrm>
            <a:off x="1021036" y="5085425"/>
            <a:ext cx="3600000" cy="2154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lvl="0" algn="just">
              <a:defRPr/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中国十佳先进企业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sp>
        <p:nvSpPr>
          <p:cNvPr id="31" name="ïṡļîḍê">
            <a:extLst>
              <a:ext uri="{FF2B5EF4-FFF2-40B4-BE49-F238E27FC236}">
                <a16:creationId xmlns:a16="http://schemas.microsoft.com/office/drawing/2014/main" xmlns="" id="{1477B664-8F2A-462F-B8F8-A633A52729E5}"/>
              </a:ext>
            </a:extLst>
          </p:cNvPr>
          <p:cNvSpPr/>
          <p:nvPr/>
        </p:nvSpPr>
        <p:spPr>
          <a:xfrm>
            <a:off x="709680" y="5441493"/>
            <a:ext cx="106357" cy="160474"/>
          </a:xfrm>
          <a:custGeom>
            <a:avLst/>
            <a:gdLst>
              <a:gd name="connsiteX0" fmla="*/ 199912 w 399824"/>
              <a:gd name="connsiteY0" fmla="*/ 548461 h 603264"/>
              <a:gd name="connsiteX1" fmla="*/ 184260 w 399824"/>
              <a:gd name="connsiteY1" fmla="*/ 576984 h 603264"/>
              <a:gd name="connsiteX2" fmla="*/ 197441 w 399824"/>
              <a:gd name="connsiteY2" fmla="*/ 565465 h 603264"/>
              <a:gd name="connsiteX3" fmla="*/ 199912 w 399824"/>
              <a:gd name="connsiteY3" fmla="*/ 559157 h 603264"/>
              <a:gd name="connsiteX4" fmla="*/ 202383 w 399824"/>
              <a:gd name="connsiteY4" fmla="*/ 565465 h 603264"/>
              <a:gd name="connsiteX5" fmla="*/ 215564 w 399824"/>
              <a:gd name="connsiteY5" fmla="*/ 576984 h 603264"/>
              <a:gd name="connsiteX6" fmla="*/ 199912 w 399824"/>
              <a:gd name="connsiteY6" fmla="*/ 548461 h 603264"/>
              <a:gd name="connsiteX7" fmla="*/ 165107 w 399824"/>
              <a:gd name="connsiteY7" fmla="*/ 533684 h 603264"/>
              <a:gd name="connsiteX8" fmla="*/ 136481 w 399824"/>
              <a:gd name="connsiteY8" fmla="*/ 553946 h 603264"/>
              <a:gd name="connsiteX9" fmla="*/ 171080 w 399824"/>
              <a:gd name="connsiteY9" fmla="*/ 558060 h 603264"/>
              <a:gd name="connsiteX10" fmla="*/ 199912 w 399824"/>
              <a:gd name="connsiteY10" fmla="*/ 538313 h 603264"/>
              <a:gd name="connsiteX11" fmla="*/ 228744 w 399824"/>
              <a:gd name="connsiteY11" fmla="*/ 558060 h 603264"/>
              <a:gd name="connsiteX12" fmla="*/ 263343 w 399824"/>
              <a:gd name="connsiteY12" fmla="*/ 553946 h 603264"/>
              <a:gd name="connsiteX13" fmla="*/ 199912 w 399824"/>
              <a:gd name="connsiteY13" fmla="*/ 538313 h 603264"/>
              <a:gd name="connsiteX14" fmla="*/ 165107 w 399824"/>
              <a:gd name="connsiteY14" fmla="*/ 533684 h 603264"/>
              <a:gd name="connsiteX15" fmla="*/ 270997 w 399824"/>
              <a:gd name="connsiteY15" fmla="*/ 514623 h 603264"/>
              <a:gd name="connsiteX16" fmla="*/ 239453 w 399824"/>
              <a:gd name="connsiteY16" fmla="*/ 530359 h 603264"/>
              <a:gd name="connsiteX17" fmla="*/ 273228 w 399824"/>
              <a:gd name="connsiteY17" fmla="*/ 539684 h 603264"/>
              <a:gd name="connsiteX18" fmla="*/ 304806 w 399824"/>
              <a:gd name="connsiteY18" fmla="*/ 524600 h 603264"/>
              <a:gd name="connsiteX19" fmla="*/ 270997 w 399824"/>
              <a:gd name="connsiteY19" fmla="*/ 514623 h 603264"/>
              <a:gd name="connsiteX20" fmla="*/ 128861 w 399824"/>
              <a:gd name="connsiteY20" fmla="*/ 514623 h 603264"/>
              <a:gd name="connsiteX21" fmla="*/ 95293 w 399824"/>
              <a:gd name="connsiteY21" fmla="*/ 524600 h 603264"/>
              <a:gd name="connsiteX22" fmla="*/ 126596 w 399824"/>
              <a:gd name="connsiteY22" fmla="*/ 539684 h 603264"/>
              <a:gd name="connsiteX23" fmla="*/ 160371 w 399824"/>
              <a:gd name="connsiteY23" fmla="*/ 530359 h 603264"/>
              <a:gd name="connsiteX24" fmla="*/ 128861 w 399824"/>
              <a:gd name="connsiteY24" fmla="*/ 514623 h 603264"/>
              <a:gd name="connsiteX25" fmla="*/ 316378 w 399824"/>
              <a:gd name="connsiteY25" fmla="*/ 480555 h 603264"/>
              <a:gd name="connsiteX26" fmla="*/ 274326 w 399824"/>
              <a:gd name="connsiteY26" fmla="*/ 509789 h 603264"/>
              <a:gd name="connsiteX27" fmla="*/ 309200 w 399824"/>
              <a:gd name="connsiteY27" fmla="*/ 507595 h 603264"/>
              <a:gd name="connsiteX28" fmla="*/ 334187 w 399824"/>
              <a:gd name="connsiteY28" fmla="*/ 483186 h 603264"/>
              <a:gd name="connsiteX29" fmla="*/ 316378 w 399824"/>
              <a:gd name="connsiteY29" fmla="*/ 480555 h 603264"/>
              <a:gd name="connsiteX30" fmla="*/ 83446 w 399824"/>
              <a:gd name="connsiteY30" fmla="*/ 480555 h 603264"/>
              <a:gd name="connsiteX31" fmla="*/ 65637 w 399824"/>
              <a:gd name="connsiteY31" fmla="*/ 483186 h 603264"/>
              <a:gd name="connsiteX32" fmla="*/ 90624 w 399824"/>
              <a:gd name="connsiteY32" fmla="*/ 507595 h 603264"/>
              <a:gd name="connsiteX33" fmla="*/ 125498 w 399824"/>
              <a:gd name="connsiteY33" fmla="*/ 509789 h 603264"/>
              <a:gd name="connsiteX34" fmla="*/ 83446 w 399824"/>
              <a:gd name="connsiteY34" fmla="*/ 480555 h 603264"/>
              <a:gd name="connsiteX35" fmla="*/ 348466 w 399824"/>
              <a:gd name="connsiteY35" fmla="*/ 434641 h 603264"/>
              <a:gd name="connsiteX36" fmla="*/ 300687 w 399824"/>
              <a:gd name="connsiteY36" fmla="*/ 479072 h 603264"/>
              <a:gd name="connsiteX37" fmla="*/ 333089 w 399824"/>
              <a:gd name="connsiteY37" fmla="*/ 465907 h 603264"/>
              <a:gd name="connsiteX38" fmla="*/ 348466 w 399824"/>
              <a:gd name="connsiteY38" fmla="*/ 434641 h 603264"/>
              <a:gd name="connsiteX39" fmla="*/ 51358 w 399824"/>
              <a:gd name="connsiteY39" fmla="*/ 434641 h 603264"/>
              <a:gd name="connsiteX40" fmla="*/ 67010 w 399824"/>
              <a:gd name="connsiteY40" fmla="*/ 465907 h 603264"/>
              <a:gd name="connsiteX41" fmla="*/ 99137 w 399824"/>
              <a:gd name="connsiteY41" fmla="*/ 479072 h 603264"/>
              <a:gd name="connsiteX42" fmla="*/ 51358 w 399824"/>
              <a:gd name="connsiteY42" fmla="*/ 434641 h 603264"/>
              <a:gd name="connsiteX43" fmla="*/ 346269 w 399824"/>
              <a:gd name="connsiteY43" fmla="*/ 383903 h 603264"/>
              <a:gd name="connsiteX44" fmla="*/ 315790 w 399824"/>
              <a:gd name="connsiteY44" fmla="*/ 441498 h 603264"/>
              <a:gd name="connsiteX45" fmla="*/ 341876 w 399824"/>
              <a:gd name="connsiteY45" fmla="*/ 418460 h 603264"/>
              <a:gd name="connsiteX46" fmla="*/ 346269 w 399824"/>
              <a:gd name="connsiteY46" fmla="*/ 383903 h 603264"/>
              <a:gd name="connsiteX47" fmla="*/ 53555 w 399824"/>
              <a:gd name="connsiteY47" fmla="*/ 383903 h 603264"/>
              <a:gd name="connsiteX48" fmla="*/ 58223 w 399824"/>
              <a:gd name="connsiteY48" fmla="*/ 418460 h 603264"/>
              <a:gd name="connsiteX49" fmla="*/ 84309 w 399824"/>
              <a:gd name="connsiteY49" fmla="*/ 441498 h 603264"/>
              <a:gd name="connsiteX50" fmla="*/ 53555 w 399824"/>
              <a:gd name="connsiteY50" fmla="*/ 383903 h 603264"/>
              <a:gd name="connsiteX51" fmla="*/ 213390 w 399824"/>
              <a:gd name="connsiteY51" fmla="*/ 353180 h 603264"/>
              <a:gd name="connsiteX52" fmla="*/ 213672 w 399824"/>
              <a:gd name="connsiteY52" fmla="*/ 353745 h 603264"/>
              <a:gd name="connsiteX53" fmla="*/ 213390 w 399824"/>
              <a:gd name="connsiteY53" fmla="*/ 354027 h 603264"/>
              <a:gd name="connsiteX54" fmla="*/ 212260 w 399824"/>
              <a:gd name="connsiteY54" fmla="*/ 351557 h 603264"/>
              <a:gd name="connsiteX55" fmla="*/ 213107 w 399824"/>
              <a:gd name="connsiteY55" fmla="*/ 354271 h 603264"/>
              <a:gd name="connsiteX56" fmla="*/ 211978 w 399824"/>
              <a:gd name="connsiteY56" fmla="*/ 355085 h 603264"/>
              <a:gd name="connsiteX57" fmla="*/ 211696 w 399824"/>
              <a:gd name="connsiteY57" fmla="*/ 352100 h 603264"/>
              <a:gd name="connsiteX58" fmla="*/ 327597 w 399824"/>
              <a:gd name="connsiteY58" fmla="*/ 336729 h 603264"/>
              <a:gd name="connsiteX59" fmla="*/ 317437 w 399824"/>
              <a:gd name="connsiteY59" fmla="*/ 401181 h 603264"/>
              <a:gd name="connsiteX60" fmla="*/ 334737 w 399824"/>
              <a:gd name="connsiteY60" fmla="*/ 371012 h 603264"/>
              <a:gd name="connsiteX61" fmla="*/ 327597 w 399824"/>
              <a:gd name="connsiteY61" fmla="*/ 336729 h 603264"/>
              <a:gd name="connsiteX62" fmla="*/ 72227 w 399824"/>
              <a:gd name="connsiteY62" fmla="*/ 336729 h 603264"/>
              <a:gd name="connsiteX63" fmla="*/ 65087 w 399824"/>
              <a:gd name="connsiteY63" fmla="*/ 371012 h 603264"/>
              <a:gd name="connsiteX64" fmla="*/ 82387 w 399824"/>
              <a:gd name="connsiteY64" fmla="*/ 401181 h 603264"/>
              <a:gd name="connsiteX65" fmla="*/ 72227 w 399824"/>
              <a:gd name="connsiteY65" fmla="*/ 336729 h 603264"/>
              <a:gd name="connsiteX66" fmla="*/ 214740 w 399824"/>
              <a:gd name="connsiteY66" fmla="*/ 311497 h 603264"/>
              <a:gd name="connsiteX67" fmla="*/ 211445 w 399824"/>
              <a:gd name="connsiteY67" fmla="*/ 312868 h 603264"/>
              <a:gd name="connsiteX68" fmla="*/ 208424 w 399824"/>
              <a:gd name="connsiteY68" fmla="*/ 315062 h 603264"/>
              <a:gd name="connsiteX69" fmla="*/ 204031 w 399824"/>
              <a:gd name="connsiteY69" fmla="*/ 318079 h 603264"/>
              <a:gd name="connsiteX70" fmla="*/ 194146 w 399824"/>
              <a:gd name="connsiteY70" fmla="*/ 330147 h 603264"/>
              <a:gd name="connsiteX71" fmla="*/ 192223 w 399824"/>
              <a:gd name="connsiteY71" fmla="*/ 331792 h 603264"/>
              <a:gd name="connsiteX72" fmla="*/ 189752 w 399824"/>
              <a:gd name="connsiteY72" fmla="*/ 333986 h 603264"/>
              <a:gd name="connsiteX73" fmla="*/ 187830 w 399824"/>
              <a:gd name="connsiteY73" fmla="*/ 336729 h 603264"/>
              <a:gd name="connsiteX74" fmla="*/ 187006 w 399824"/>
              <a:gd name="connsiteY74" fmla="*/ 340843 h 603264"/>
              <a:gd name="connsiteX75" fmla="*/ 187281 w 399824"/>
              <a:gd name="connsiteY75" fmla="*/ 344408 h 603264"/>
              <a:gd name="connsiteX76" fmla="*/ 187555 w 399824"/>
              <a:gd name="connsiteY76" fmla="*/ 347974 h 603264"/>
              <a:gd name="connsiteX77" fmla="*/ 188654 w 399824"/>
              <a:gd name="connsiteY77" fmla="*/ 354556 h 603264"/>
              <a:gd name="connsiteX78" fmla="*/ 190027 w 399824"/>
              <a:gd name="connsiteY78" fmla="*/ 358122 h 603264"/>
              <a:gd name="connsiteX79" fmla="*/ 189477 w 399824"/>
              <a:gd name="connsiteY79" fmla="*/ 361962 h 603264"/>
              <a:gd name="connsiteX80" fmla="*/ 185908 w 399824"/>
              <a:gd name="connsiteY80" fmla="*/ 366075 h 603264"/>
              <a:gd name="connsiteX81" fmla="*/ 176846 w 399824"/>
              <a:gd name="connsiteY81" fmla="*/ 374852 h 603264"/>
              <a:gd name="connsiteX82" fmla="*/ 173551 w 399824"/>
              <a:gd name="connsiteY82" fmla="*/ 384451 h 603264"/>
              <a:gd name="connsiteX83" fmla="*/ 174100 w 399824"/>
              <a:gd name="connsiteY83" fmla="*/ 387194 h 603264"/>
              <a:gd name="connsiteX84" fmla="*/ 163940 w 399824"/>
              <a:gd name="connsiteY84" fmla="*/ 389936 h 603264"/>
              <a:gd name="connsiteX85" fmla="*/ 145817 w 399824"/>
              <a:gd name="connsiteY85" fmla="*/ 393776 h 603264"/>
              <a:gd name="connsiteX86" fmla="*/ 140326 w 399824"/>
              <a:gd name="connsiteY86" fmla="*/ 391856 h 603264"/>
              <a:gd name="connsiteX87" fmla="*/ 138953 w 399824"/>
              <a:gd name="connsiteY87" fmla="*/ 388565 h 603264"/>
              <a:gd name="connsiteX88" fmla="*/ 137854 w 399824"/>
              <a:gd name="connsiteY88" fmla="*/ 386371 h 603264"/>
              <a:gd name="connsiteX89" fmla="*/ 137030 w 399824"/>
              <a:gd name="connsiteY89" fmla="*/ 385822 h 603264"/>
              <a:gd name="connsiteX90" fmla="*/ 136207 w 399824"/>
              <a:gd name="connsiteY90" fmla="*/ 385000 h 603264"/>
              <a:gd name="connsiteX91" fmla="*/ 135108 w 399824"/>
              <a:gd name="connsiteY91" fmla="*/ 383354 h 603264"/>
              <a:gd name="connsiteX92" fmla="*/ 134834 w 399824"/>
              <a:gd name="connsiteY92" fmla="*/ 387742 h 603264"/>
              <a:gd name="connsiteX93" fmla="*/ 136207 w 399824"/>
              <a:gd name="connsiteY93" fmla="*/ 392130 h 603264"/>
              <a:gd name="connsiteX94" fmla="*/ 138129 w 399824"/>
              <a:gd name="connsiteY94" fmla="*/ 395147 h 603264"/>
              <a:gd name="connsiteX95" fmla="*/ 140875 w 399824"/>
              <a:gd name="connsiteY95" fmla="*/ 397890 h 603264"/>
              <a:gd name="connsiteX96" fmla="*/ 141699 w 399824"/>
              <a:gd name="connsiteY96" fmla="*/ 400907 h 603264"/>
              <a:gd name="connsiteX97" fmla="*/ 141973 w 399824"/>
              <a:gd name="connsiteY97" fmla="*/ 403924 h 603264"/>
              <a:gd name="connsiteX98" fmla="*/ 143895 w 399824"/>
              <a:gd name="connsiteY98" fmla="*/ 406941 h 603264"/>
              <a:gd name="connsiteX99" fmla="*/ 144170 w 399824"/>
              <a:gd name="connsiteY99" fmla="*/ 403375 h 603264"/>
              <a:gd name="connsiteX100" fmla="*/ 145543 w 399824"/>
              <a:gd name="connsiteY100" fmla="*/ 400633 h 603264"/>
              <a:gd name="connsiteX101" fmla="*/ 149936 w 399824"/>
              <a:gd name="connsiteY101" fmla="*/ 399536 h 603264"/>
              <a:gd name="connsiteX102" fmla="*/ 164764 w 399824"/>
              <a:gd name="connsiteY102" fmla="*/ 398164 h 603264"/>
              <a:gd name="connsiteX103" fmla="*/ 173551 w 399824"/>
              <a:gd name="connsiteY103" fmla="*/ 397890 h 603264"/>
              <a:gd name="connsiteX104" fmla="*/ 175199 w 399824"/>
              <a:gd name="connsiteY104" fmla="*/ 406392 h 603264"/>
              <a:gd name="connsiteX105" fmla="*/ 179867 w 399824"/>
              <a:gd name="connsiteY105" fmla="*/ 420928 h 603264"/>
              <a:gd name="connsiteX106" fmla="*/ 182613 w 399824"/>
              <a:gd name="connsiteY106" fmla="*/ 427785 h 603264"/>
              <a:gd name="connsiteX107" fmla="*/ 174650 w 399824"/>
              <a:gd name="connsiteY107" fmla="*/ 432447 h 603264"/>
              <a:gd name="connsiteX108" fmla="*/ 159822 w 399824"/>
              <a:gd name="connsiteY108" fmla="*/ 441772 h 603264"/>
              <a:gd name="connsiteX109" fmla="*/ 150211 w 399824"/>
              <a:gd name="connsiteY109" fmla="*/ 451371 h 603264"/>
              <a:gd name="connsiteX110" fmla="*/ 148014 w 399824"/>
              <a:gd name="connsiteY110" fmla="*/ 458776 h 603264"/>
              <a:gd name="connsiteX111" fmla="*/ 151584 w 399824"/>
              <a:gd name="connsiteY111" fmla="*/ 463987 h 603264"/>
              <a:gd name="connsiteX112" fmla="*/ 166412 w 399824"/>
              <a:gd name="connsiteY112" fmla="*/ 466182 h 603264"/>
              <a:gd name="connsiteX113" fmla="*/ 181240 w 399824"/>
              <a:gd name="connsiteY113" fmla="*/ 466456 h 603264"/>
              <a:gd name="connsiteX114" fmla="*/ 182338 w 399824"/>
              <a:gd name="connsiteY114" fmla="*/ 467279 h 603264"/>
              <a:gd name="connsiteX115" fmla="*/ 183711 w 399824"/>
              <a:gd name="connsiteY115" fmla="*/ 467553 h 603264"/>
              <a:gd name="connsiteX116" fmla="*/ 184809 w 399824"/>
              <a:gd name="connsiteY116" fmla="*/ 467553 h 603264"/>
              <a:gd name="connsiteX117" fmla="*/ 186182 w 399824"/>
              <a:gd name="connsiteY117" fmla="*/ 468101 h 603264"/>
              <a:gd name="connsiteX118" fmla="*/ 187555 w 399824"/>
              <a:gd name="connsiteY118" fmla="*/ 468924 h 603264"/>
              <a:gd name="connsiteX119" fmla="*/ 189752 w 399824"/>
              <a:gd name="connsiteY119" fmla="*/ 468924 h 603264"/>
              <a:gd name="connsiteX120" fmla="*/ 191674 w 399824"/>
              <a:gd name="connsiteY120" fmla="*/ 469747 h 603264"/>
              <a:gd name="connsiteX121" fmla="*/ 194420 w 399824"/>
              <a:gd name="connsiteY121" fmla="*/ 470021 h 603264"/>
              <a:gd name="connsiteX122" fmla="*/ 195793 w 399824"/>
              <a:gd name="connsiteY122" fmla="*/ 470570 h 603264"/>
              <a:gd name="connsiteX123" fmla="*/ 197166 w 399824"/>
              <a:gd name="connsiteY123" fmla="*/ 470570 h 603264"/>
              <a:gd name="connsiteX124" fmla="*/ 199912 w 399824"/>
              <a:gd name="connsiteY124" fmla="*/ 470844 h 603264"/>
              <a:gd name="connsiteX125" fmla="*/ 202109 w 399824"/>
              <a:gd name="connsiteY125" fmla="*/ 471941 h 603264"/>
              <a:gd name="connsiteX126" fmla="*/ 204580 w 399824"/>
              <a:gd name="connsiteY126" fmla="*/ 473312 h 603264"/>
              <a:gd name="connsiteX127" fmla="*/ 206228 w 399824"/>
              <a:gd name="connsiteY127" fmla="*/ 473038 h 603264"/>
              <a:gd name="connsiteX128" fmla="*/ 208699 w 399824"/>
              <a:gd name="connsiteY128" fmla="*/ 473587 h 603264"/>
              <a:gd name="connsiteX129" fmla="*/ 213092 w 399824"/>
              <a:gd name="connsiteY129" fmla="*/ 473861 h 603264"/>
              <a:gd name="connsiteX130" fmla="*/ 215564 w 399824"/>
              <a:gd name="connsiteY130" fmla="*/ 475232 h 603264"/>
              <a:gd name="connsiteX131" fmla="*/ 216662 w 399824"/>
              <a:gd name="connsiteY131" fmla="*/ 474409 h 603264"/>
              <a:gd name="connsiteX132" fmla="*/ 217211 w 399824"/>
              <a:gd name="connsiteY132" fmla="*/ 472215 h 603264"/>
              <a:gd name="connsiteX133" fmla="*/ 216113 w 399824"/>
              <a:gd name="connsiteY133" fmla="*/ 471393 h 603264"/>
              <a:gd name="connsiteX134" fmla="*/ 215564 w 399824"/>
              <a:gd name="connsiteY134" fmla="*/ 470570 h 603264"/>
              <a:gd name="connsiteX135" fmla="*/ 212269 w 399824"/>
              <a:gd name="connsiteY135" fmla="*/ 467279 h 603264"/>
              <a:gd name="connsiteX136" fmla="*/ 207326 w 399824"/>
              <a:gd name="connsiteY136" fmla="*/ 462616 h 603264"/>
              <a:gd name="connsiteX137" fmla="*/ 205953 w 399824"/>
              <a:gd name="connsiteY137" fmla="*/ 461793 h 603264"/>
              <a:gd name="connsiteX138" fmla="*/ 205129 w 399824"/>
              <a:gd name="connsiteY138" fmla="*/ 460696 h 603264"/>
              <a:gd name="connsiteX139" fmla="*/ 201010 w 399824"/>
              <a:gd name="connsiteY139" fmla="*/ 456582 h 603264"/>
              <a:gd name="connsiteX140" fmla="*/ 197441 w 399824"/>
              <a:gd name="connsiteY140" fmla="*/ 457405 h 603264"/>
              <a:gd name="connsiteX141" fmla="*/ 196068 w 399824"/>
              <a:gd name="connsiteY141" fmla="*/ 457405 h 603264"/>
              <a:gd name="connsiteX142" fmla="*/ 194695 w 399824"/>
              <a:gd name="connsiteY142" fmla="*/ 456582 h 603264"/>
              <a:gd name="connsiteX143" fmla="*/ 193322 w 399824"/>
              <a:gd name="connsiteY143" fmla="*/ 457131 h 603264"/>
              <a:gd name="connsiteX144" fmla="*/ 192223 w 399824"/>
              <a:gd name="connsiteY144" fmla="*/ 456308 h 603264"/>
              <a:gd name="connsiteX145" fmla="*/ 191125 w 399824"/>
              <a:gd name="connsiteY145" fmla="*/ 455485 h 603264"/>
              <a:gd name="connsiteX146" fmla="*/ 189203 w 399824"/>
              <a:gd name="connsiteY146" fmla="*/ 455485 h 603264"/>
              <a:gd name="connsiteX147" fmla="*/ 187830 w 399824"/>
              <a:gd name="connsiteY147" fmla="*/ 455211 h 603264"/>
              <a:gd name="connsiteX148" fmla="*/ 183162 w 399824"/>
              <a:gd name="connsiteY148" fmla="*/ 454937 h 603264"/>
              <a:gd name="connsiteX149" fmla="*/ 178768 w 399824"/>
              <a:gd name="connsiteY149" fmla="*/ 453565 h 603264"/>
              <a:gd name="connsiteX150" fmla="*/ 175473 w 399824"/>
              <a:gd name="connsiteY150" fmla="*/ 451920 h 603264"/>
              <a:gd name="connsiteX151" fmla="*/ 194146 w 399824"/>
              <a:gd name="connsiteY151" fmla="*/ 444240 h 603264"/>
              <a:gd name="connsiteX152" fmla="*/ 204305 w 399824"/>
              <a:gd name="connsiteY152" fmla="*/ 437932 h 603264"/>
              <a:gd name="connsiteX153" fmla="*/ 236433 w 399824"/>
              <a:gd name="connsiteY153" fmla="*/ 451371 h 603264"/>
              <a:gd name="connsiteX154" fmla="*/ 246867 w 399824"/>
              <a:gd name="connsiteY154" fmla="*/ 443692 h 603264"/>
              <a:gd name="connsiteX155" fmla="*/ 249888 w 399824"/>
              <a:gd name="connsiteY155" fmla="*/ 430527 h 603264"/>
              <a:gd name="connsiteX156" fmla="*/ 251261 w 399824"/>
              <a:gd name="connsiteY156" fmla="*/ 420654 h 603264"/>
              <a:gd name="connsiteX157" fmla="*/ 252908 w 399824"/>
              <a:gd name="connsiteY157" fmla="*/ 417637 h 603264"/>
              <a:gd name="connsiteX158" fmla="*/ 254007 w 399824"/>
              <a:gd name="connsiteY158" fmla="*/ 414620 h 603264"/>
              <a:gd name="connsiteX159" fmla="*/ 255380 w 399824"/>
              <a:gd name="connsiteY159" fmla="*/ 413523 h 603264"/>
              <a:gd name="connsiteX160" fmla="*/ 256753 w 399824"/>
              <a:gd name="connsiteY160" fmla="*/ 411603 h 603264"/>
              <a:gd name="connsiteX161" fmla="*/ 258949 w 399824"/>
              <a:gd name="connsiteY161" fmla="*/ 410780 h 603264"/>
              <a:gd name="connsiteX162" fmla="*/ 261421 w 399824"/>
              <a:gd name="connsiteY162" fmla="*/ 409135 h 603264"/>
              <a:gd name="connsiteX163" fmla="*/ 263068 w 399824"/>
              <a:gd name="connsiteY163" fmla="*/ 407489 h 603264"/>
              <a:gd name="connsiteX164" fmla="*/ 264441 w 399824"/>
              <a:gd name="connsiteY164" fmla="*/ 404198 h 603264"/>
              <a:gd name="connsiteX165" fmla="*/ 263617 w 399824"/>
              <a:gd name="connsiteY165" fmla="*/ 402827 h 603264"/>
              <a:gd name="connsiteX166" fmla="*/ 262244 w 399824"/>
              <a:gd name="connsiteY166" fmla="*/ 402004 h 603264"/>
              <a:gd name="connsiteX167" fmla="*/ 261421 w 399824"/>
              <a:gd name="connsiteY167" fmla="*/ 400633 h 603264"/>
              <a:gd name="connsiteX168" fmla="*/ 259773 w 399824"/>
              <a:gd name="connsiteY168" fmla="*/ 399810 h 603264"/>
              <a:gd name="connsiteX169" fmla="*/ 255929 w 399824"/>
              <a:gd name="connsiteY169" fmla="*/ 400358 h 603264"/>
              <a:gd name="connsiteX170" fmla="*/ 254007 w 399824"/>
              <a:gd name="connsiteY170" fmla="*/ 401730 h 603264"/>
              <a:gd name="connsiteX171" fmla="*/ 250986 w 399824"/>
              <a:gd name="connsiteY171" fmla="*/ 403101 h 603264"/>
              <a:gd name="connsiteX172" fmla="*/ 247142 w 399824"/>
              <a:gd name="connsiteY172" fmla="*/ 404472 h 603264"/>
              <a:gd name="connsiteX173" fmla="*/ 241925 w 399824"/>
              <a:gd name="connsiteY173" fmla="*/ 408312 h 603264"/>
              <a:gd name="connsiteX174" fmla="*/ 241650 w 399824"/>
              <a:gd name="connsiteY174" fmla="*/ 411329 h 603264"/>
              <a:gd name="connsiteX175" fmla="*/ 242199 w 399824"/>
              <a:gd name="connsiteY175" fmla="*/ 412974 h 603264"/>
              <a:gd name="connsiteX176" fmla="*/ 239728 w 399824"/>
              <a:gd name="connsiteY176" fmla="*/ 416814 h 603264"/>
              <a:gd name="connsiteX177" fmla="*/ 239453 w 399824"/>
              <a:gd name="connsiteY177" fmla="*/ 417363 h 603264"/>
              <a:gd name="connsiteX178" fmla="*/ 237531 w 399824"/>
              <a:gd name="connsiteY178" fmla="*/ 421202 h 603264"/>
              <a:gd name="connsiteX179" fmla="*/ 234236 w 399824"/>
              <a:gd name="connsiteY179" fmla="*/ 432996 h 603264"/>
              <a:gd name="connsiteX180" fmla="*/ 229843 w 399824"/>
              <a:gd name="connsiteY180" fmla="*/ 430527 h 603264"/>
              <a:gd name="connsiteX181" fmla="*/ 213092 w 399824"/>
              <a:gd name="connsiteY181" fmla="*/ 421202 h 603264"/>
              <a:gd name="connsiteX182" fmla="*/ 203756 w 399824"/>
              <a:gd name="connsiteY182" fmla="*/ 409683 h 603264"/>
              <a:gd name="connsiteX183" fmla="*/ 198539 w 399824"/>
              <a:gd name="connsiteY183" fmla="*/ 404747 h 603264"/>
              <a:gd name="connsiteX184" fmla="*/ 197715 w 399824"/>
              <a:gd name="connsiteY184" fmla="*/ 400907 h 603264"/>
              <a:gd name="connsiteX185" fmla="*/ 197715 w 399824"/>
              <a:gd name="connsiteY185" fmla="*/ 397067 h 603264"/>
              <a:gd name="connsiteX186" fmla="*/ 197990 w 399824"/>
              <a:gd name="connsiteY186" fmla="*/ 395696 h 603264"/>
              <a:gd name="connsiteX187" fmla="*/ 200461 w 399824"/>
              <a:gd name="connsiteY187" fmla="*/ 391856 h 603264"/>
              <a:gd name="connsiteX188" fmla="*/ 207326 w 399824"/>
              <a:gd name="connsiteY188" fmla="*/ 378417 h 603264"/>
              <a:gd name="connsiteX189" fmla="*/ 206228 w 399824"/>
              <a:gd name="connsiteY189" fmla="*/ 369092 h 603264"/>
              <a:gd name="connsiteX190" fmla="*/ 204855 w 399824"/>
              <a:gd name="connsiteY190" fmla="*/ 361139 h 603264"/>
              <a:gd name="connsiteX191" fmla="*/ 209248 w 399824"/>
              <a:gd name="connsiteY191" fmla="*/ 362784 h 603264"/>
              <a:gd name="connsiteX192" fmla="*/ 206502 w 399824"/>
              <a:gd name="connsiteY192" fmla="*/ 361413 h 603264"/>
              <a:gd name="connsiteX193" fmla="*/ 212543 w 399824"/>
              <a:gd name="connsiteY193" fmla="*/ 360864 h 603264"/>
              <a:gd name="connsiteX194" fmla="*/ 208424 w 399824"/>
              <a:gd name="connsiteY194" fmla="*/ 360316 h 603264"/>
              <a:gd name="connsiteX195" fmla="*/ 210621 w 399824"/>
              <a:gd name="connsiteY195" fmla="*/ 360042 h 603264"/>
              <a:gd name="connsiteX196" fmla="*/ 206777 w 399824"/>
              <a:gd name="connsiteY196" fmla="*/ 358670 h 603264"/>
              <a:gd name="connsiteX197" fmla="*/ 210072 w 399824"/>
              <a:gd name="connsiteY197" fmla="*/ 358670 h 603264"/>
              <a:gd name="connsiteX198" fmla="*/ 211445 w 399824"/>
              <a:gd name="connsiteY198" fmla="*/ 358670 h 603264"/>
              <a:gd name="connsiteX199" fmla="*/ 211445 w 399824"/>
              <a:gd name="connsiteY199" fmla="*/ 358396 h 603264"/>
              <a:gd name="connsiteX200" fmla="*/ 212818 w 399824"/>
              <a:gd name="connsiteY200" fmla="*/ 355928 h 603264"/>
              <a:gd name="connsiteX201" fmla="*/ 211445 w 399824"/>
              <a:gd name="connsiteY201" fmla="*/ 357025 h 603264"/>
              <a:gd name="connsiteX202" fmla="*/ 212543 w 399824"/>
              <a:gd name="connsiteY202" fmla="*/ 355379 h 603264"/>
              <a:gd name="connsiteX203" fmla="*/ 213092 w 399824"/>
              <a:gd name="connsiteY203" fmla="*/ 354831 h 603264"/>
              <a:gd name="connsiteX204" fmla="*/ 211994 w 399824"/>
              <a:gd name="connsiteY204" fmla="*/ 360590 h 603264"/>
              <a:gd name="connsiteX205" fmla="*/ 213367 w 399824"/>
              <a:gd name="connsiteY205" fmla="*/ 354556 h 603264"/>
              <a:gd name="connsiteX206" fmla="*/ 213642 w 399824"/>
              <a:gd name="connsiteY206" fmla="*/ 354282 h 603264"/>
              <a:gd name="connsiteX207" fmla="*/ 213367 w 399824"/>
              <a:gd name="connsiteY207" fmla="*/ 361687 h 603264"/>
              <a:gd name="connsiteX208" fmla="*/ 213916 w 399824"/>
              <a:gd name="connsiteY208" fmla="*/ 354008 h 603264"/>
              <a:gd name="connsiteX209" fmla="*/ 214740 w 399824"/>
              <a:gd name="connsiteY209" fmla="*/ 352911 h 603264"/>
              <a:gd name="connsiteX210" fmla="*/ 213916 w 399824"/>
              <a:gd name="connsiteY210" fmla="*/ 353734 h 603264"/>
              <a:gd name="connsiteX211" fmla="*/ 210621 w 399824"/>
              <a:gd name="connsiteY211" fmla="*/ 347425 h 603264"/>
              <a:gd name="connsiteX212" fmla="*/ 212818 w 399824"/>
              <a:gd name="connsiteY212" fmla="*/ 347425 h 603264"/>
              <a:gd name="connsiteX213" fmla="*/ 212269 w 399824"/>
              <a:gd name="connsiteY213" fmla="*/ 346877 h 603264"/>
              <a:gd name="connsiteX214" fmla="*/ 213367 w 399824"/>
              <a:gd name="connsiteY214" fmla="*/ 347151 h 603264"/>
              <a:gd name="connsiteX215" fmla="*/ 212818 w 399824"/>
              <a:gd name="connsiteY215" fmla="*/ 346603 h 603264"/>
              <a:gd name="connsiteX216" fmla="*/ 214191 w 399824"/>
              <a:gd name="connsiteY216" fmla="*/ 346603 h 603264"/>
              <a:gd name="connsiteX217" fmla="*/ 214740 w 399824"/>
              <a:gd name="connsiteY217" fmla="*/ 346328 h 603264"/>
              <a:gd name="connsiteX218" fmla="*/ 215289 w 399824"/>
              <a:gd name="connsiteY218" fmla="*/ 346054 h 603264"/>
              <a:gd name="connsiteX219" fmla="*/ 215015 w 399824"/>
              <a:gd name="connsiteY219" fmla="*/ 345231 h 603264"/>
              <a:gd name="connsiteX220" fmla="*/ 215564 w 399824"/>
              <a:gd name="connsiteY220" fmla="*/ 344134 h 603264"/>
              <a:gd name="connsiteX221" fmla="*/ 215289 w 399824"/>
              <a:gd name="connsiteY221" fmla="*/ 344408 h 603264"/>
              <a:gd name="connsiteX222" fmla="*/ 215289 w 399824"/>
              <a:gd name="connsiteY222" fmla="*/ 343586 h 603264"/>
              <a:gd name="connsiteX223" fmla="*/ 214740 w 399824"/>
              <a:gd name="connsiteY223" fmla="*/ 343860 h 603264"/>
              <a:gd name="connsiteX224" fmla="*/ 215015 w 399824"/>
              <a:gd name="connsiteY224" fmla="*/ 343311 h 603264"/>
              <a:gd name="connsiteX225" fmla="*/ 215289 w 399824"/>
              <a:gd name="connsiteY225" fmla="*/ 342763 h 603264"/>
              <a:gd name="connsiteX226" fmla="*/ 213092 w 399824"/>
              <a:gd name="connsiteY226" fmla="*/ 343586 h 603264"/>
              <a:gd name="connsiteX227" fmla="*/ 214191 w 399824"/>
              <a:gd name="connsiteY227" fmla="*/ 342763 h 603264"/>
              <a:gd name="connsiteX228" fmla="*/ 214465 w 399824"/>
              <a:gd name="connsiteY228" fmla="*/ 341940 h 603264"/>
              <a:gd name="connsiteX229" fmla="*/ 214465 w 399824"/>
              <a:gd name="connsiteY229" fmla="*/ 341117 h 603264"/>
              <a:gd name="connsiteX230" fmla="*/ 214191 w 399824"/>
              <a:gd name="connsiteY230" fmla="*/ 341940 h 603264"/>
              <a:gd name="connsiteX231" fmla="*/ 214191 w 399824"/>
              <a:gd name="connsiteY231" fmla="*/ 341117 h 603264"/>
              <a:gd name="connsiteX232" fmla="*/ 213092 w 399824"/>
              <a:gd name="connsiteY232" fmla="*/ 342214 h 603264"/>
              <a:gd name="connsiteX233" fmla="*/ 212543 w 399824"/>
              <a:gd name="connsiteY233" fmla="*/ 342489 h 603264"/>
              <a:gd name="connsiteX234" fmla="*/ 212543 w 399824"/>
              <a:gd name="connsiteY234" fmla="*/ 342214 h 603264"/>
              <a:gd name="connsiteX235" fmla="*/ 211170 w 399824"/>
              <a:gd name="connsiteY235" fmla="*/ 338923 h 603264"/>
              <a:gd name="connsiteX236" fmla="*/ 211445 w 399824"/>
              <a:gd name="connsiteY236" fmla="*/ 340294 h 603264"/>
              <a:gd name="connsiteX237" fmla="*/ 210896 w 399824"/>
              <a:gd name="connsiteY237" fmla="*/ 339197 h 603264"/>
              <a:gd name="connsiteX238" fmla="*/ 211170 w 399824"/>
              <a:gd name="connsiteY238" fmla="*/ 340294 h 603264"/>
              <a:gd name="connsiteX239" fmla="*/ 211170 w 399824"/>
              <a:gd name="connsiteY239" fmla="*/ 341117 h 603264"/>
              <a:gd name="connsiteX240" fmla="*/ 210896 w 399824"/>
              <a:gd name="connsiteY240" fmla="*/ 340569 h 603264"/>
              <a:gd name="connsiteX241" fmla="*/ 210621 w 399824"/>
              <a:gd name="connsiteY241" fmla="*/ 340020 h 603264"/>
              <a:gd name="connsiteX242" fmla="*/ 209797 w 399824"/>
              <a:gd name="connsiteY242" fmla="*/ 338375 h 603264"/>
              <a:gd name="connsiteX243" fmla="*/ 210072 w 399824"/>
              <a:gd name="connsiteY243" fmla="*/ 339197 h 603264"/>
              <a:gd name="connsiteX244" fmla="*/ 210072 w 399824"/>
              <a:gd name="connsiteY244" fmla="*/ 340020 h 603264"/>
              <a:gd name="connsiteX245" fmla="*/ 208973 w 399824"/>
              <a:gd name="connsiteY245" fmla="*/ 338100 h 603264"/>
              <a:gd name="connsiteX246" fmla="*/ 209248 w 399824"/>
              <a:gd name="connsiteY246" fmla="*/ 339746 h 603264"/>
              <a:gd name="connsiteX247" fmla="*/ 209523 w 399824"/>
              <a:gd name="connsiteY247" fmla="*/ 341392 h 603264"/>
              <a:gd name="connsiteX248" fmla="*/ 208150 w 399824"/>
              <a:gd name="connsiteY248" fmla="*/ 340843 h 603264"/>
              <a:gd name="connsiteX249" fmla="*/ 207875 w 399824"/>
              <a:gd name="connsiteY249" fmla="*/ 339472 h 603264"/>
              <a:gd name="connsiteX250" fmla="*/ 207600 w 399824"/>
              <a:gd name="connsiteY250" fmla="*/ 336181 h 603264"/>
              <a:gd name="connsiteX251" fmla="*/ 204305 w 399824"/>
              <a:gd name="connsiteY251" fmla="*/ 331792 h 603264"/>
              <a:gd name="connsiteX252" fmla="*/ 207600 w 399824"/>
              <a:gd name="connsiteY252" fmla="*/ 326033 h 603264"/>
              <a:gd name="connsiteX253" fmla="*/ 211719 w 399824"/>
              <a:gd name="connsiteY253" fmla="*/ 319725 h 603264"/>
              <a:gd name="connsiteX254" fmla="*/ 213916 w 399824"/>
              <a:gd name="connsiteY254" fmla="*/ 321370 h 603264"/>
              <a:gd name="connsiteX255" fmla="*/ 216113 w 399824"/>
              <a:gd name="connsiteY255" fmla="*/ 324661 h 603264"/>
              <a:gd name="connsiteX256" fmla="*/ 218859 w 399824"/>
              <a:gd name="connsiteY256" fmla="*/ 328227 h 603264"/>
              <a:gd name="connsiteX257" fmla="*/ 218310 w 399824"/>
              <a:gd name="connsiteY257" fmla="*/ 324113 h 603264"/>
              <a:gd name="connsiteX258" fmla="*/ 216937 w 399824"/>
              <a:gd name="connsiteY258" fmla="*/ 320548 h 603264"/>
              <a:gd name="connsiteX259" fmla="*/ 219683 w 399824"/>
              <a:gd name="connsiteY259" fmla="*/ 323290 h 603264"/>
              <a:gd name="connsiteX260" fmla="*/ 223252 w 399824"/>
              <a:gd name="connsiteY260" fmla="*/ 325759 h 603264"/>
              <a:gd name="connsiteX261" fmla="*/ 224351 w 399824"/>
              <a:gd name="connsiteY261" fmla="*/ 324113 h 603264"/>
              <a:gd name="connsiteX262" fmla="*/ 219957 w 399824"/>
              <a:gd name="connsiteY262" fmla="*/ 319450 h 603264"/>
              <a:gd name="connsiteX263" fmla="*/ 223802 w 399824"/>
              <a:gd name="connsiteY263" fmla="*/ 321645 h 603264"/>
              <a:gd name="connsiteX264" fmla="*/ 226822 w 399824"/>
              <a:gd name="connsiteY264" fmla="*/ 322742 h 603264"/>
              <a:gd name="connsiteX265" fmla="*/ 224351 w 399824"/>
              <a:gd name="connsiteY265" fmla="*/ 319725 h 603264"/>
              <a:gd name="connsiteX266" fmla="*/ 220781 w 399824"/>
              <a:gd name="connsiteY266" fmla="*/ 316708 h 603264"/>
              <a:gd name="connsiteX267" fmla="*/ 220781 w 399824"/>
              <a:gd name="connsiteY267" fmla="*/ 315337 h 603264"/>
              <a:gd name="connsiteX268" fmla="*/ 224076 w 399824"/>
              <a:gd name="connsiteY268" fmla="*/ 315062 h 603264"/>
              <a:gd name="connsiteX269" fmla="*/ 227646 w 399824"/>
              <a:gd name="connsiteY269" fmla="*/ 314788 h 603264"/>
              <a:gd name="connsiteX270" fmla="*/ 226273 w 399824"/>
              <a:gd name="connsiteY270" fmla="*/ 313142 h 603264"/>
              <a:gd name="connsiteX271" fmla="*/ 220781 w 399824"/>
              <a:gd name="connsiteY271" fmla="*/ 313417 h 603264"/>
              <a:gd name="connsiteX272" fmla="*/ 218584 w 399824"/>
              <a:gd name="connsiteY272" fmla="*/ 312594 h 603264"/>
              <a:gd name="connsiteX273" fmla="*/ 199912 w 399824"/>
              <a:gd name="connsiteY273" fmla="*/ 239640 h 603264"/>
              <a:gd name="connsiteX274" fmla="*/ 376749 w 399824"/>
              <a:gd name="connsiteY274" fmla="*/ 416266 h 603264"/>
              <a:gd name="connsiteX275" fmla="*/ 199912 w 399824"/>
              <a:gd name="connsiteY275" fmla="*/ 592891 h 603264"/>
              <a:gd name="connsiteX276" fmla="*/ 23075 w 399824"/>
              <a:gd name="connsiteY276" fmla="*/ 416266 h 603264"/>
              <a:gd name="connsiteX277" fmla="*/ 199912 w 399824"/>
              <a:gd name="connsiteY277" fmla="*/ 239640 h 603264"/>
              <a:gd name="connsiteX278" fmla="*/ 199912 w 399824"/>
              <a:gd name="connsiteY278" fmla="*/ 234450 h 603264"/>
              <a:gd name="connsiteX279" fmla="*/ 17849 w 399824"/>
              <a:gd name="connsiteY279" fmla="*/ 416252 h 603264"/>
              <a:gd name="connsiteX280" fmla="*/ 199912 w 399824"/>
              <a:gd name="connsiteY280" fmla="*/ 598054 h 603264"/>
              <a:gd name="connsiteX281" fmla="*/ 381976 w 399824"/>
              <a:gd name="connsiteY281" fmla="*/ 416252 h 603264"/>
              <a:gd name="connsiteX282" fmla="*/ 199912 w 399824"/>
              <a:gd name="connsiteY282" fmla="*/ 234450 h 603264"/>
              <a:gd name="connsiteX283" fmla="*/ 289440 w 399824"/>
              <a:gd name="connsiteY283" fmla="*/ 0 h 603264"/>
              <a:gd name="connsiteX284" fmla="*/ 399824 w 399824"/>
              <a:gd name="connsiteY284" fmla="*/ 0 h 603264"/>
              <a:gd name="connsiteX285" fmla="*/ 272965 w 399824"/>
              <a:gd name="connsiteY285" fmla="*/ 180436 h 603264"/>
              <a:gd name="connsiteX286" fmla="*/ 218047 w 399824"/>
              <a:gd name="connsiteY286" fmla="*/ 102009 h 603264"/>
              <a:gd name="connsiteX287" fmla="*/ 0 w 399824"/>
              <a:gd name="connsiteY287" fmla="*/ 0 h 603264"/>
              <a:gd name="connsiteX288" fmla="*/ 110391 w 399824"/>
              <a:gd name="connsiteY288" fmla="*/ 0 h 603264"/>
              <a:gd name="connsiteX289" fmla="*/ 255108 w 399824"/>
              <a:gd name="connsiteY289" fmla="*/ 206481 h 603264"/>
              <a:gd name="connsiteX290" fmla="*/ 218036 w 399824"/>
              <a:gd name="connsiteY290" fmla="*/ 206481 h 603264"/>
              <a:gd name="connsiteX291" fmla="*/ 218036 w 399824"/>
              <a:gd name="connsiteY291" fmla="*/ 230337 h 603264"/>
              <a:gd name="connsiteX292" fmla="*/ 387193 w 399824"/>
              <a:gd name="connsiteY292" fmla="*/ 416252 h 603264"/>
              <a:gd name="connsiteX293" fmla="*/ 199912 w 399824"/>
              <a:gd name="connsiteY293" fmla="*/ 603264 h 603264"/>
              <a:gd name="connsiteX294" fmla="*/ 12632 w 399824"/>
              <a:gd name="connsiteY294" fmla="*/ 416252 h 603264"/>
              <a:gd name="connsiteX295" fmla="*/ 181788 w 399824"/>
              <a:gd name="connsiteY295" fmla="*/ 230337 h 603264"/>
              <a:gd name="connsiteX296" fmla="*/ 181788 w 399824"/>
              <a:gd name="connsiteY296" fmla="*/ 206481 h 603264"/>
              <a:gd name="connsiteX297" fmla="*/ 144717 w 399824"/>
              <a:gd name="connsiteY297" fmla="*/ 206481 h 60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</a:cxnLst>
            <a:rect l="l" t="t" r="r" b="b"/>
            <a:pathLst>
              <a:path w="399824" h="603264">
                <a:moveTo>
                  <a:pt x="199912" y="548461"/>
                </a:moveTo>
                <a:cubicBezTo>
                  <a:pt x="188379" y="552026"/>
                  <a:pt x="180965" y="565191"/>
                  <a:pt x="184260" y="576984"/>
                </a:cubicBezTo>
                <a:cubicBezTo>
                  <a:pt x="190850" y="575064"/>
                  <a:pt x="194146" y="571499"/>
                  <a:pt x="197441" y="565465"/>
                </a:cubicBezTo>
                <a:cubicBezTo>
                  <a:pt x="198814" y="563271"/>
                  <a:pt x="199363" y="561077"/>
                  <a:pt x="199912" y="559157"/>
                </a:cubicBezTo>
                <a:cubicBezTo>
                  <a:pt x="200461" y="561077"/>
                  <a:pt x="201010" y="563271"/>
                  <a:pt x="202383" y="565465"/>
                </a:cubicBezTo>
                <a:cubicBezTo>
                  <a:pt x="205678" y="571499"/>
                  <a:pt x="208973" y="575064"/>
                  <a:pt x="215564" y="576984"/>
                </a:cubicBezTo>
                <a:cubicBezTo>
                  <a:pt x="218859" y="565191"/>
                  <a:pt x="211719" y="552026"/>
                  <a:pt x="199912" y="548461"/>
                </a:cubicBezTo>
                <a:close/>
                <a:moveTo>
                  <a:pt x="165107" y="533684"/>
                </a:moveTo>
                <a:cubicBezTo>
                  <a:pt x="153506" y="536530"/>
                  <a:pt x="142934" y="543524"/>
                  <a:pt x="136481" y="553946"/>
                </a:cubicBezTo>
                <a:cubicBezTo>
                  <a:pt x="148289" y="561077"/>
                  <a:pt x="158174" y="561351"/>
                  <a:pt x="171080" y="558060"/>
                </a:cubicBezTo>
                <a:cubicBezTo>
                  <a:pt x="184260" y="554769"/>
                  <a:pt x="192773" y="549832"/>
                  <a:pt x="199912" y="538313"/>
                </a:cubicBezTo>
                <a:cubicBezTo>
                  <a:pt x="207051" y="549832"/>
                  <a:pt x="215564" y="554769"/>
                  <a:pt x="228744" y="558060"/>
                </a:cubicBezTo>
                <a:cubicBezTo>
                  <a:pt x="241925" y="561351"/>
                  <a:pt x="251535" y="561077"/>
                  <a:pt x="263343" y="553946"/>
                </a:cubicBezTo>
                <a:cubicBezTo>
                  <a:pt x="250437" y="533102"/>
                  <a:pt x="221056" y="525971"/>
                  <a:pt x="199912" y="538313"/>
                </a:cubicBezTo>
                <a:cubicBezTo>
                  <a:pt x="189340" y="532142"/>
                  <a:pt x="176709" y="530839"/>
                  <a:pt x="165107" y="533684"/>
                </a:cubicBezTo>
                <a:close/>
                <a:moveTo>
                  <a:pt x="270997" y="514623"/>
                </a:moveTo>
                <a:cubicBezTo>
                  <a:pt x="259087" y="515686"/>
                  <a:pt x="247554" y="521034"/>
                  <a:pt x="239453" y="530359"/>
                </a:cubicBezTo>
                <a:cubicBezTo>
                  <a:pt x="249888" y="538861"/>
                  <a:pt x="259773" y="540781"/>
                  <a:pt x="273228" y="539684"/>
                </a:cubicBezTo>
                <a:cubicBezTo>
                  <a:pt x="286683" y="538313"/>
                  <a:pt x="296019" y="535022"/>
                  <a:pt x="304806" y="524600"/>
                </a:cubicBezTo>
                <a:cubicBezTo>
                  <a:pt x="295195" y="516783"/>
                  <a:pt x="282907" y="513561"/>
                  <a:pt x="270997" y="514623"/>
                </a:cubicBezTo>
                <a:close/>
                <a:moveTo>
                  <a:pt x="128861" y="514623"/>
                </a:moveTo>
                <a:cubicBezTo>
                  <a:pt x="116985" y="513561"/>
                  <a:pt x="104766" y="516783"/>
                  <a:pt x="95293" y="524600"/>
                </a:cubicBezTo>
                <a:cubicBezTo>
                  <a:pt x="104079" y="534747"/>
                  <a:pt x="113141" y="538313"/>
                  <a:pt x="126596" y="539684"/>
                </a:cubicBezTo>
                <a:cubicBezTo>
                  <a:pt x="140051" y="540781"/>
                  <a:pt x="149936" y="538861"/>
                  <a:pt x="160371" y="530359"/>
                </a:cubicBezTo>
                <a:cubicBezTo>
                  <a:pt x="152270" y="521034"/>
                  <a:pt x="140737" y="515686"/>
                  <a:pt x="128861" y="514623"/>
                </a:cubicBezTo>
                <a:close/>
                <a:moveTo>
                  <a:pt x="316378" y="480555"/>
                </a:moveTo>
                <a:cubicBezTo>
                  <a:pt x="298422" y="481506"/>
                  <a:pt x="281123" y="492717"/>
                  <a:pt x="274326" y="509789"/>
                </a:cubicBezTo>
                <a:cubicBezTo>
                  <a:pt x="287232" y="514726"/>
                  <a:pt x="296843" y="513081"/>
                  <a:pt x="309200" y="507595"/>
                </a:cubicBezTo>
                <a:cubicBezTo>
                  <a:pt x="321556" y="502110"/>
                  <a:pt x="329245" y="495802"/>
                  <a:pt x="334187" y="483186"/>
                </a:cubicBezTo>
                <a:cubicBezTo>
                  <a:pt x="328421" y="481060"/>
                  <a:pt x="322363" y="480238"/>
                  <a:pt x="316378" y="480555"/>
                </a:cubicBezTo>
                <a:close/>
                <a:moveTo>
                  <a:pt x="83446" y="480555"/>
                </a:moveTo>
                <a:cubicBezTo>
                  <a:pt x="77461" y="480238"/>
                  <a:pt x="71403" y="481060"/>
                  <a:pt x="65637" y="483186"/>
                </a:cubicBezTo>
                <a:cubicBezTo>
                  <a:pt x="70579" y="495802"/>
                  <a:pt x="78268" y="502110"/>
                  <a:pt x="90624" y="507595"/>
                </a:cubicBezTo>
                <a:cubicBezTo>
                  <a:pt x="102981" y="513081"/>
                  <a:pt x="112592" y="514726"/>
                  <a:pt x="125498" y="509789"/>
                </a:cubicBezTo>
                <a:cubicBezTo>
                  <a:pt x="118701" y="492717"/>
                  <a:pt x="101402" y="481506"/>
                  <a:pt x="83446" y="480555"/>
                </a:cubicBezTo>
                <a:close/>
                <a:moveTo>
                  <a:pt x="348466" y="434641"/>
                </a:moveTo>
                <a:cubicBezTo>
                  <a:pt x="324027" y="434093"/>
                  <a:pt x="302060" y="454662"/>
                  <a:pt x="300687" y="479072"/>
                </a:cubicBezTo>
                <a:cubicBezTo>
                  <a:pt x="314417" y="479620"/>
                  <a:pt x="323204" y="474958"/>
                  <a:pt x="333089" y="465907"/>
                </a:cubicBezTo>
                <a:cubicBezTo>
                  <a:pt x="342974" y="456582"/>
                  <a:pt x="347917" y="448080"/>
                  <a:pt x="348466" y="434641"/>
                </a:cubicBezTo>
                <a:close/>
                <a:moveTo>
                  <a:pt x="51358" y="434641"/>
                </a:moveTo>
                <a:cubicBezTo>
                  <a:pt x="51907" y="448080"/>
                  <a:pt x="57124" y="456582"/>
                  <a:pt x="67010" y="465907"/>
                </a:cubicBezTo>
                <a:cubicBezTo>
                  <a:pt x="76620" y="474958"/>
                  <a:pt x="85407" y="479620"/>
                  <a:pt x="99137" y="479072"/>
                </a:cubicBezTo>
                <a:cubicBezTo>
                  <a:pt x="98038" y="454662"/>
                  <a:pt x="75797" y="434093"/>
                  <a:pt x="51358" y="434641"/>
                </a:cubicBezTo>
                <a:close/>
                <a:moveTo>
                  <a:pt x="346269" y="383903"/>
                </a:moveTo>
                <a:cubicBezTo>
                  <a:pt x="322929" y="391308"/>
                  <a:pt x="308925" y="417911"/>
                  <a:pt x="315790" y="441498"/>
                </a:cubicBezTo>
                <a:cubicBezTo>
                  <a:pt x="328696" y="437658"/>
                  <a:pt x="335560" y="430527"/>
                  <a:pt x="341876" y="418460"/>
                </a:cubicBezTo>
                <a:cubicBezTo>
                  <a:pt x="348192" y="406666"/>
                  <a:pt x="350114" y="396793"/>
                  <a:pt x="346269" y="383903"/>
                </a:cubicBezTo>
                <a:close/>
                <a:moveTo>
                  <a:pt x="53555" y="383903"/>
                </a:moveTo>
                <a:cubicBezTo>
                  <a:pt x="49710" y="396793"/>
                  <a:pt x="51632" y="406666"/>
                  <a:pt x="58223" y="418460"/>
                </a:cubicBezTo>
                <a:cubicBezTo>
                  <a:pt x="64264" y="430527"/>
                  <a:pt x="71128" y="437658"/>
                  <a:pt x="84309" y="441498"/>
                </a:cubicBezTo>
                <a:cubicBezTo>
                  <a:pt x="91174" y="417911"/>
                  <a:pt x="76895" y="391308"/>
                  <a:pt x="53555" y="383903"/>
                </a:cubicBezTo>
                <a:close/>
                <a:moveTo>
                  <a:pt x="213390" y="353180"/>
                </a:moveTo>
                <a:lnTo>
                  <a:pt x="213672" y="353745"/>
                </a:lnTo>
                <a:lnTo>
                  <a:pt x="213390" y="354027"/>
                </a:lnTo>
                <a:close/>
                <a:moveTo>
                  <a:pt x="212260" y="351557"/>
                </a:moveTo>
                <a:lnTo>
                  <a:pt x="213107" y="354271"/>
                </a:lnTo>
                <a:lnTo>
                  <a:pt x="211978" y="355085"/>
                </a:lnTo>
                <a:lnTo>
                  <a:pt x="211696" y="352100"/>
                </a:lnTo>
                <a:close/>
                <a:moveTo>
                  <a:pt x="327597" y="336729"/>
                </a:moveTo>
                <a:cubicBezTo>
                  <a:pt x="308101" y="351539"/>
                  <a:pt x="303433" y="381160"/>
                  <a:pt x="317437" y="401181"/>
                </a:cubicBezTo>
                <a:cubicBezTo>
                  <a:pt x="328421" y="393228"/>
                  <a:pt x="332540" y="384177"/>
                  <a:pt x="334737" y="371012"/>
                </a:cubicBezTo>
                <a:cubicBezTo>
                  <a:pt x="336659" y="357573"/>
                  <a:pt x="335560" y="347700"/>
                  <a:pt x="327597" y="336729"/>
                </a:cubicBezTo>
                <a:close/>
                <a:moveTo>
                  <a:pt x="72227" y="336729"/>
                </a:moveTo>
                <a:cubicBezTo>
                  <a:pt x="64264" y="347700"/>
                  <a:pt x="63165" y="357573"/>
                  <a:pt x="65087" y="371012"/>
                </a:cubicBezTo>
                <a:cubicBezTo>
                  <a:pt x="67284" y="384177"/>
                  <a:pt x="71403" y="393228"/>
                  <a:pt x="82387" y="401181"/>
                </a:cubicBezTo>
                <a:cubicBezTo>
                  <a:pt x="96665" y="381160"/>
                  <a:pt x="91997" y="351539"/>
                  <a:pt x="72227" y="336729"/>
                </a:cubicBezTo>
                <a:close/>
                <a:moveTo>
                  <a:pt x="214740" y="311497"/>
                </a:moveTo>
                <a:lnTo>
                  <a:pt x="211445" y="312868"/>
                </a:lnTo>
                <a:lnTo>
                  <a:pt x="208424" y="315062"/>
                </a:lnTo>
                <a:lnTo>
                  <a:pt x="204031" y="318079"/>
                </a:lnTo>
                <a:cubicBezTo>
                  <a:pt x="201559" y="320273"/>
                  <a:pt x="195518" y="325484"/>
                  <a:pt x="194146" y="330147"/>
                </a:cubicBezTo>
                <a:lnTo>
                  <a:pt x="192223" y="331792"/>
                </a:lnTo>
                <a:lnTo>
                  <a:pt x="189752" y="333986"/>
                </a:lnTo>
                <a:lnTo>
                  <a:pt x="187830" y="336729"/>
                </a:lnTo>
                <a:lnTo>
                  <a:pt x="187006" y="340843"/>
                </a:lnTo>
                <a:cubicBezTo>
                  <a:pt x="187006" y="342763"/>
                  <a:pt x="186732" y="343860"/>
                  <a:pt x="187281" y="344408"/>
                </a:cubicBezTo>
                <a:lnTo>
                  <a:pt x="187555" y="347974"/>
                </a:lnTo>
                <a:cubicBezTo>
                  <a:pt x="187281" y="348797"/>
                  <a:pt x="187555" y="352088"/>
                  <a:pt x="188654" y="354556"/>
                </a:cubicBezTo>
                <a:cubicBezTo>
                  <a:pt x="189752" y="356751"/>
                  <a:pt x="190027" y="358122"/>
                  <a:pt x="190027" y="358122"/>
                </a:cubicBezTo>
                <a:lnTo>
                  <a:pt x="189477" y="361962"/>
                </a:lnTo>
                <a:lnTo>
                  <a:pt x="185908" y="366075"/>
                </a:lnTo>
                <a:cubicBezTo>
                  <a:pt x="184535" y="367721"/>
                  <a:pt x="179043" y="372109"/>
                  <a:pt x="176846" y="374852"/>
                </a:cubicBezTo>
                <a:cubicBezTo>
                  <a:pt x="174924" y="377320"/>
                  <a:pt x="170805" y="380337"/>
                  <a:pt x="173551" y="384451"/>
                </a:cubicBezTo>
                <a:lnTo>
                  <a:pt x="174100" y="387194"/>
                </a:lnTo>
                <a:cubicBezTo>
                  <a:pt x="174100" y="387194"/>
                  <a:pt x="166961" y="388291"/>
                  <a:pt x="163940" y="389936"/>
                </a:cubicBezTo>
                <a:cubicBezTo>
                  <a:pt x="160920" y="391582"/>
                  <a:pt x="148563" y="393502"/>
                  <a:pt x="145817" y="393776"/>
                </a:cubicBezTo>
                <a:cubicBezTo>
                  <a:pt x="142797" y="394050"/>
                  <a:pt x="140875" y="392405"/>
                  <a:pt x="140326" y="391856"/>
                </a:cubicBezTo>
                <a:lnTo>
                  <a:pt x="138953" y="388565"/>
                </a:lnTo>
                <a:lnTo>
                  <a:pt x="137854" y="386371"/>
                </a:lnTo>
                <a:lnTo>
                  <a:pt x="137030" y="385822"/>
                </a:lnTo>
                <a:lnTo>
                  <a:pt x="136207" y="385000"/>
                </a:lnTo>
                <a:lnTo>
                  <a:pt x="135108" y="383354"/>
                </a:lnTo>
                <a:lnTo>
                  <a:pt x="134834" y="387742"/>
                </a:lnTo>
                <a:lnTo>
                  <a:pt x="136207" y="392130"/>
                </a:lnTo>
                <a:lnTo>
                  <a:pt x="138129" y="395147"/>
                </a:lnTo>
                <a:lnTo>
                  <a:pt x="140875" y="397890"/>
                </a:lnTo>
                <a:lnTo>
                  <a:pt x="141699" y="400907"/>
                </a:lnTo>
                <a:lnTo>
                  <a:pt x="141973" y="403924"/>
                </a:lnTo>
                <a:lnTo>
                  <a:pt x="143895" y="406941"/>
                </a:lnTo>
                <a:lnTo>
                  <a:pt x="144170" y="403375"/>
                </a:lnTo>
                <a:lnTo>
                  <a:pt x="145543" y="400633"/>
                </a:lnTo>
                <a:lnTo>
                  <a:pt x="149936" y="399536"/>
                </a:lnTo>
                <a:cubicBezTo>
                  <a:pt x="152682" y="399536"/>
                  <a:pt x="160371" y="398439"/>
                  <a:pt x="164764" y="398164"/>
                </a:cubicBezTo>
                <a:cubicBezTo>
                  <a:pt x="169158" y="397890"/>
                  <a:pt x="173551" y="397890"/>
                  <a:pt x="173551" y="397890"/>
                </a:cubicBezTo>
                <a:cubicBezTo>
                  <a:pt x="173551" y="399536"/>
                  <a:pt x="173826" y="401181"/>
                  <a:pt x="175199" y="406392"/>
                </a:cubicBezTo>
                <a:cubicBezTo>
                  <a:pt x="176846" y="411603"/>
                  <a:pt x="179318" y="419008"/>
                  <a:pt x="179867" y="420928"/>
                </a:cubicBezTo>
                <a:cubicBezTo>
                  <a:pt x="180691" y="423122"/>
                  <a:pt x="182063" y="425865"/>
                  <a:pt x="182613" y="427785"/>
                </a:cubicBezTo>
                <a:cubicBezTo>
                  <a:pt x="180141" y="429156"/>
                  <a:pt x="178494" y="430802"/>
                  <a:pt x="174650" y="432447"/>
                </a:cubicBezTo>
                <a:cubicBezTo>
                  <a:pt x="170531" y="434367"/>
                  <a:pt x="163391" y="437658"/>
                  <a:pt x="159822" y="441772"/>
                </a:cubicBezTo>
                <a:cubicBezTo>
                  <a:pt x="155977" y="445612"/>
                  <a:pt x="151858" y="450000"/>
                  <a:pt x="150211" y="451371"/>
                </a:cubicBezTo>
                <a:cubicBezTo>
                  <a:pt x="148563" y="452468"/>
                  <a:pt x="147190" y="456857"/>
                  <a:pt x="148014" y="458776"/>
                </a:cubicBezTo>
                <a:cubicBezTo>
                  <a:pt x="149112" y="460971"/>
                  <a:pt x="149936" y="463439"/>
                  <a:pt x="151584" y="463987"/>
                </a:cubicBezTo>
                <a:cubicBezTo>
                  <a:pt x="153231" y="464536"/>
                  <a:pt x="162018" y="465084"/>
                  <a:pt x="166412" y="466182"/>
                </a:cubicBezTo>
                <a:cubicBezTo>
                  <a:pt x="170805" y="467004"/>
                  <a:pt x="181240" y="466456"/>
                  <a:pt x="181240" y="466456"/>
                </a:cubicBezTo>
                <a:lnTo>
                  <a:pt x="182338" y="467279"/>
                </a:lnTo>
                <a:lnTo>
                  <a:pt x="183711" y="467553"/>
                </a:lnTo>
                <a:lnTo>
                  <a:pt x="184809" y="467553"/>
                </a:lnTo>
                <a:lnTo>
                  <a:pt x="186182" y="468101"/>
                </a:lnTo>
                <a:lnTo>
                  <a:pt x="187555" y="468924"/>
                </a:lnTo>
                <a:lnTo>
                  <a:pt x="189752" y="468924"/>
                </a:lnTo>
                <a:lnTo>
                  <a:pt x="191674" y="469747"/>
                </a:lnTo>
                <a:lnTo>
                  <a:pt x="194420" y="470021"/>
                </a:lnTo>
                <a:lnTo>
                  <a:pt x="195793" y="470570"/>
                </a:lnTo>
                <a:lnTo>
                  <a:pt x="197166" y="470570"/>
                </a:lnTo>
                <a:lnTo>
                  <a:pt x="199912" y="470844"/>
                </a:lnTo>
                <a:lnTo>
                  <a:pt x="202109" y="471941"/>
                </a:lnTo>
                <a:lnTo>
                  <a:pt x="204580" y="473312"/>
                </a:lnTo>
                <a:lnTo>
                  <a:pt x="206228" y="473038"/>
                </a:lnTo>
                <a:lnTo>
                  <a:pt x="208699" y="473587"/>
                </a:lnTo>
                <a:lnTo>
                  <a:pt x="213092" y="473861"/>
                </a:lnTo>
                <a:lnTo>
                  <a:pt x="215564" y="475232"/>
                </a:lnTo>
                <a:lnTo>
                  <a:pt x="216662" y="474409"/>
                </a:lnTo>
                <a:lnTo>
                  <a:pt x="217211" y="472215"/>
                </a:lnTo>
                <a:lnTo>
                  <a:pt x="216113" y="471393"/>
                </a:lnTo>
                <a:lnTo>
                  <a:pt x="215564" y="470570"/>
                </a:lnTo>
                <a:lnTo>
                  <a:pt x="212269" y="467279"/>
                </a:lnTo>
                <a:lnTo>
                  <a:pt x="207326" y="462616"/>
                </a:lnTo>
                <a:lnTo>
                  <a:pt x="205953" y="461793"/>
                </a:lnTo>
                <a:lnTo>
                  <a:pt x="205129" y="460696"/>
                </a:lnTo>
                <a:cubicBezTo>
                  <a:pt x="205129" y="460696"/>
                  <a:pt x="202932" y="457405"/>
                  <a:pt x="201010" y="456582"/>
                </a:cubicBezTo>
                <a:cubicBezTo>
                  <a:pt x="198814" y="455760"/>
                  <a:pt x="197441" y="457405"/>
                  <a:pt x="197441" y="457405"/>
                </a:cubicBezTo>
                <a:lnTo>
                  <a:pt x="196068" y="457405"/>
                </a:lnTo>
                <a:lnTo>
                  <a:pt x="194695" y="456582"/>
                </a:lnTo>
                <a:lnTo>
                  <a:pt x="193322" y="457131"/>
                </a:lnTo>
                <a:lnTo>
                  <a:pt x="192223" y="456308"/>
                </a:lnTo>
                <a:lnTo>
                  <a:pt x="191125" y="455485"/>
                </a:lnTo>
                <a:lnTo>
                  <a:pt x="189203" y="455485"/>
                </a:lnTo>
                <a:lnTo>
                  <a:pt x="187830" y="455211"/>
                </a:lnTo>
                <a:lnTo>
                  <a:pt x="183162" y="454937"/>
                </a:lnTo>
                <a:lnTo>
                  <a:pt x="178768" y="453565"/>
                </a:lnTo>
                <a:lnTo>
                  <a:pt x="175473" y="451920"/>
                </a:lnTo>
                <a:cubicBezTo>
                  <a:pt x="175473" y="451920"/>
                  <a:pt x="188379" y="448629"/>
                  <a:pt x="194146" y="444240"/>
                </a:cubicBezTo>
                <a:cubicBezTo>
                  <a:pt x="199912" y="439852"/>
                  <a:pt x="202658" y="439578"/>
                  <a:pt x="204305" y="437932"/>
                </a:cubicBezTo>
                <a:cubicBezTo>
                  <a:pt x="214465" y="442046"/>
                  <a:pt x="230666" y="451097"/>
                  <a:pt x="236433" y="451371"/>
                </a:cubicBezTo>
                <a:cubicBezTo>
                  <a:pt x="241925" y="451646"/>
                  <a:pt x="245494" y="446983"/>
                  <a:pt x="246867" y="443692"/>
                </a:cubicBezTo>
                <a:cubicBezTo>
                  <a:pt x="248240" y="440401"/>
                  <a:pt x="248240" y="434916"/>
                  <a:pt x="249888" y="430527"/>
                </a:cubicBezTo>
                <a:cubicBezTo>
                  <a:pt x="251261" y="426413"/>
                  <a:pt x="249888" y="422299"/>
                  <a:pt x="251261" y="420654"/>
                </a:cubicBezTo>
                <a:lnTo>
                  <a:pt x="252908" y="417637"/>
                </a:lnTo>
                <a:lnTo>
                  <a:pt x="254007" y="414620"/>
                </a:lnTo>
                <a:lnTo>
                  <a:pt x="255380" y="413523"/>
                </a:lnTo>
                <a:lnTo>
                  <a:pt x="256753" y="411603"/>
                </a:lnTo>
                <a:lnTo>
                  <a:pt x="258949" y="410780"/>
                </a:lnTo>
                <a:lnTo>
                  <a:pt x="261421" y="409135"/>
                </a:lnTo>
                <a:lnTo>
                  <a:pt x="263068" y="407489"/>
                </a:lnTo>
                <a:cubicBezTo>
                  <a:pt x="263892" y="407215"/>
                  <a:pt x="266638" y="406392"/>
                  <a:pt x="264441" y="404198"/>
                </a:cubicBezTo>
                <a:lnTo>
                  <a:pt x="263617" y="402827"/>
                </a:lnTo>
                <a:lnTo>
                  <a:pt x="262244" y="402004"/>
                </a:lnTo>
                <a:lnTo>
                  <a:pt x="261421" y="400633"/>
                </a:lnTo>
                <a:lnTo>
                  <a:pt x="259773" y="399810"/>
                </a:lnTo>
                <a:lnTo>
                  <a:pt x="255929" y="400358"/>
                </a:lnTo>
                <a:lnTo>
                  <a:pt x="254007" y="401730"/>
                </a:lnTo>
                <a:lnTo>
                  <a:pt x="250986" y="403101"/>
                </a:lnTo>
                <a:lnTo>
                  <a:pt x="247142" y="404472"/>
                </a:lnTo>
                <a:cubicBezTo>
                  <a:pt x="245220" y="404747"/>
                  <a:pt x="241925" y="406118"/>
                  <a:pt x="241925" y="408312"/>
                </a:cubicBezTo>
                <a:cubicBezTo>
                  <a:pt x="241650" y="410506"/>
                  <a:pt x="242199" y="410780"/>
                  <a:pt x="241650" y="411329"/>
                </a:cubicBezTo>
                <a:lnTo>
                  <a:pt x="242199" y="412974"/>
                </a:lnTo>
                <a:lnTo>
                  <a:pt x="239728" y="416814"/>
                </a:lnTo>
                <a:lnTo>
                  <a:pt x="239453" y="417363"/>
                </a:lnTo>
                <a:cubicBezTo>
                  <a:pt x="239453" y="417363"/>
                  <a:pt x="239453" y="419283"/>
                  <a:pt x="237531" y="421202"/>
                </a:cubicBezTo>
                <a:cubicBezTo>
                  <a:pt x="235609" y="423396"/>
                  <a:pt x="232039" y="425865"/>
                  <a:pt x="234236" y="432996"/>
                </a:cubicBezTo>
                <a:cubicBezTo>
                  <a:pt x="231765" y="431899"/>
                  <a:pt x="231216" y="432173"/>
                  <a:pt x="229843" y="430527"/>
                </a:cubicBezTo>
                <a:cubicBezTo>
                  <a:pt x="228470" y="428607"/>
                  <a:pt x="216388" y="422299"/>
                  <a:pt x="213092" y="421202"/>
                </a:cubicBezTo>
                <a:cubicBezTo>
                  <a:pt x="211719" y="417637"/>
                  <a:pt x="209248" y="412152"/>
                  <a:pt x="203756" y="409683"/>
                </a:cubicBezTo>
                <a:cubicBezTo>
                  <a:pt x="202383" y="407215"/>
                  <a:pt x="199088" y="405295"/>
                  <a:pt x="198539" y="404747"/>
                </a:cubicBezTo>
                <a:lnTo>
                  <a:pt x="197715" y="400907"/>
                </a:lnTo>
                <a:lnTo>
                  <a:pt x="197715" y="397067"/>
                </a:lnTo>
                <a:lnTo>
                  <a:pt x="197990" y="395696"/>
                </a:lnTo>
                <a:lnTo>
                  <a:pt x="200461" y="391856"/>
                </a:lnTo>
                <a:cubicBezTo>
                  <a:pt x="201834" y="390485"/>
                  <a:pt x="207051" y="383628"/>
                  <a:pt x="207326" y="378417"/>
                </a:cubicBezTo>
                <a:cubicBezTo>
                  <a:pt x="207600" y="373481"/>
                  <a:pt x="206228" y="372658"/>
                  <a:pt x="206228" y="369092"/>
                </a:cubicBezTo>
                <a:cubicBezTo>
                  <a:pt x="205953" y="366624"/>
                  <a:pt x="205404" y="363607"/>
                  <a:pt x="204855" y="361139"/>
                </a:cubicBezTo>
                <a:lnTo>
                  <a:pt x="209248" y="362784"/>
                </a:lnTo>
                <a:cubicBezTo>
                  <a:pt x="207326" y="362510"/>
                  <a:pt x="206502" y="361413"/>
                  <a:pt x="206502" y="361413"/>
                </a:cubicBezTo>
                <a:lnTo>
                  <a:pt x="212543" y="360864"/>
                </a:lnTo>
                <a:cubicBezTo>
                  <a:pt x="209797" y="361413"/>
                  <a:pt x="208424" y="360316"/>
                  <a:pt x="208424" y="360316"/>
                </a:cubicBezTo>
                <a:lnTo>
                  <a:pt x="210621" y="360042"/>
                </a:lnTo>
                <a:lnTo>
                  <a:pt x="206777" y="358670"/>
                </a:lnTo>
                <a:lnTo>
                  <a:pt x="210072" y="358670"/>
                </a:lnTo>
                <a:lnTo>
                  <a:pt x="211445" y="358670"/>
                </a:lnTo>
                <a:lnTo>
                  <a:pt x="211445" y="358396"/>
                </a:lnTo>
                <a:lnTo>
                  <a:pt x="212818" y="355928"/>
                </a:lnTo>
                <a:lnTo>
                  <a:pt x="211445" y="357025"/>
                </a:lnTo>
                <a:lnTo>
                  <a:pt x="212543" y="355379"/>
                </a:lnTo>
                <a:lnTo>
                  <a:pt x="213092" y="354831"/>
                </a:lnTo>
                <a:cubicBezTo>
                  <a:pt x="213092" y="357848"/>
                  <a:pt x="211994" y="360590"/>
                  <a:pt x="211994" y="360590"/>
                </a:cubicBezTo>
                <a:cubicBezTo>
                  <a:pt x="211994" y="360590"/>
                  <a:pt x="213367" y="360042"/>
                  <a:pt x="213367" y="354556"/>
                </a:cubicBezTo>
                <a:lnTo>
                  <a:pt x="213642" y="354282"/>
                </a:lnTo>
                <a:cubicBezTo>
                  <a:pt x="214465" y="358396"/>
                  <a:pt x="213642" y="359767"/>
                  <a:pt x="213367" y="361687"/>
                </a:cubicBezTo>
                <a:cubicBezTo>
                  <a:pt x="214191" y="359493"/>
                  <a:pt x="214465" y="357299"/>
                  <a:pt x="213916" y="354008"/>
                </a:cubicBezTo>
                <a:lnTo>
                  <a:pt x="214740" y="352911"/>
                </a:lnTo>
                <a:lnTo>
                  <a:pt x="213916" y="353734"/>
                </a:lnTo>
                <a:cubicBezTo>
                  <a:pt x="213367" y="350991"/>
                  <a:pt x="211445" y="348522"/>
                  <a:pt x="210621" y="347425"/>
                </a:cubicBezTo>
                <a:lnTo>
                  <a:pt x="212818" y="347425"/>
                </a:lnTo>
                <a:lnTo>
                  <a:pt x="212269" y="346877"/>
                </a:lnTo>
                <a:lnTo>
                  <a:pt x="213367" y="347151"/>
                </a:lnTo>
                <a:lnTo>
                  <a:pt x="212818" y="346603"/>
                </a:lnTo>
                <a:lnTo>
                  <a:pt x="214191" y="346603"/>
                </a:lnTo>
                <a:lnTo>
                  <a:pt x="214740" y="346328"/>
                </a:lnTo>
                <a:lnTo>
                  <a:pt x="215289" y="346054"/>
                </a:lnTo>
                <a:lnTo>
                  <a:pt x="215015" y="345231"/>
                </a:lnTo>
                <a:lnTo>
                  <a:pt x="215564" y="344134"/>
                </a:lnTo>
                <a:lnTo>
                  <a:pt x="215289" y="344408"/>
                </a:lnTo>
                <a:lnTo>
                  <a:pt x="215289" y="343586"/>
                </a:lnTo>
                <a:lnTo>
                  <a:pt x="214740" y="343860"/>
                </a:lnTo>
                <a:lnTo>
                  <a:pt x="215015" y="343311"/>
                </a:lnTo>
                <a:lnTo>
                  <a:pt x="215289" y="342763"/>
                </a:lnTo>
                <a:lnTo>
                  <a:pt x="213092" y="343586"/>
                </a:lnTo>
                <a:lnTo>
                  <a:pt x="214191" y="342763"/>
                </a:lnTo>
                <a:lnTo>
                  <a:pt x="214465" y="341940"/>
                </a:lnTo>
                <a:lnTo>
                  <a:pt x="214465" y="341117"/>
                </a:lnTo>
                <a:lnTo>
                  <a:pt x="214191" y="341940"/>
                </a:lnTo>
                <a:lnTo>
                  <a:pt x="214191" y="341117"/>
                </a:lnTo>
                <a:lnTo>
                  <a:pt x="213092" y="342214"/>
                </a:lnTo>
                <a:lnTo>
                  <a:pt x="212543" y="342489"/>
                </a:lnTo>
                <a:lnTo>
                  <a:pt x="212543" y="342214"/>
                </a:lnTo>
                <a:lnTo>
                  <a:pt x="211170" y="338923"/>
                </a:lnTo>
                <a:lnTo>
                  <a:pt x="211445" y="340294"/>
                </a:lnTo>
                <a:lnTo>
                  <a:pt x="210896" y="339197"/>
                </a:lnTo>
                <a:lnTo>
                  <a:pt x="211170" y="340294"/>
                </a:lnTo>
                <a:lnTo>
                  <a:pt x="211170" y="341117"/>
                </a:lnTo>
                <a:lnTo>
                  <a:pt x="210896" y="340569"/>
                </a:lnTo>
                <a:lnTo>
                  <a:pt x="210621" y="340020"/>
                </a:lnTo>
                <a:lnTo>
                  <a:pt x="209797" y="338375"/>
                </a:lnTo>
                <a:lnTo>
                  <a:pt x="210072" y="339197"/>
                </a:lnTo>
                <a:lnTo>
                  <a:pt x="210072" y="340020"/>
                </a:lnTo>
                <a:lnTo>
                  <a:pt x="208973" y="338100"/>
                </a:lnTo>
                <a:lnTo>
                  <a:pt x="209248" y="339746"/>
                </a:lnTo>
                <a:lnTo>
                  <a:pt x="209523" y="341392"/>
                </a:lnTo>
                <a:lnTo>
                  <a:pt x="208150" y="340843"/>
                </a:lnTo>
                <a:lnTo>
                  <a:pt x="207875" y="339472"/>
                </a:lnTo>
                <a:cubicBezTo>
                  <a:pt x="207600" y="337552"/>
                  <a:pt x="207600" y="337003"/>
                  <a:pt x="207600" y="336181"/>
                </a:cubicBezTo>
                <a:lnTo>
                  <a:pt x="204305" y="331792"/>
                </a:lnTo>
                <a:cubicBezTo>
                  <a:pt x="205678" y="329872"/>
                  <a:pt x="206777" y="328227"/>
                  <a:pt x="207600" y="326033"/>
                </a:cubicBezTo>
                <a:cubicBezTo>
                  <a:pt x="208150" y="324113"/>
                  <a:pt x="211170" y="319999"/>
                  <a:pt x="211719" y="319725"/>
                </a:cubicBezTo>
                <a:lnTo>
                  <a:pt x="213916" y="321370"/>
                </a:lnTo>
                <a:lnTo>
                  <a:pt x="216113" y="324661"/>
                </a:lnTo>
                <a:lnTo>
                  <a:pt x="218859" y="328227"/>
                </a:lnTo>
                <a:lnTo>
                  <a:pt x="218310" y="324113"/>
                </a:lnTo>
                <a:lnTo>
                  <a:pt x="216937" y="320548"/>
                </a:lnTo>
                <a:lnTo>
                  <a:pt x="219683" y="323290"/>
                </a:lnTo>
                <a:lnTo>
                  <a:pt x="223252" y="325759"/>
                </a:lnTo>
                <a:lnTo>
                  <a:pt x="224351" y="324113"/>
                </a:lnTo>
                <a:lnTo>
                  <a:pt x="219957" y="319450"/>
                </a:lnTo>
                <a:lnTo>
                  <a:pt x="223802" y="321645"/>
                </a:lnTo>
                <a:lnTo>
                  <a:pt x="226822" y="322742"/>
                </a:lnTo>
                <a:lnTo>
                  <a:pt x="224351" y="319725"/>
                </a:lnTo>
                <a:lnTo>
                  <a:pt x="220781" y="316708"/>
                </a:lnTo>
                <a:lnTo>
                  <a:pt x="220781" y="315337"/>
                </a:lnTo>
                <a:lnTo>
                  <a:pt x="224076" y="315062"/>
                </a:lnTo>
                <a:lnTo>
                  <a:pt x="227646" y="314788"/>
                </a:lnTo>
                <a:cubicBezTo>
                  <a:pt x="228470" y="314788"/>
                  <a:pt x="229293" y="313142"/>
                  <a:pt x="226273" y="313142"/>
                </a:cubicBezTo>
                <a:cubicBezTo>
                  <a:pt x="223252" y="313142"/>
                  <a:pt x="221330" y="313691"/>
                  <a:pt x="220781" y="313417"/>
                </a:cubicBezTo>
                <a:lnTo>
                  <a:pt x="218584" y="312594"/>
                </a:lnTo>
                <a:close/>
                <a:moveTo>
                  <a:pt x="199912" y="239640"/>
                </a:moveTo>
                <a:cubicBezTo>
                  <a:pt x="297667" y="239640"/>
                  <a:pt x="376749" y="318902"/>
                  <a:pt x="376749" y="416266"/>
                </a:cubicBezTo>
                <a:cubicBezTo>
                  <a:pt x="376749" y="513903"/>
                  <a:pt x="297667" y="592891"/>
                  <a:pt x="199912" y="592891"/>
                </a:cubicBezTo>
                <a:cubicBezTo>
                  <a:pt x="102432" y="592891"/>
                  <a:pt x="23075" y="513903"/>
                  <a:pt x="23075" y="416266"/>
                </a:cubicBezTo>
                <a:cubicBezTo>
                  <a:pt x="23075" y="318902"/>
                  <a:pt x="102432" y="239640"/>
                  <a:pt x="199912" y="239640"/>
                </a:cubicBezTo>
                <a:close/>
                <a:moveTo>
                  <a:pt x="199912" y="234450"/>
                </a:moveTo>
                <a:cubicBezTo>
                  <a:pt x="99407" y="234450"/>
                  <a:pt x="17849" y="315891"/>
                  <a:pt x="17849" y="416252"/>
                </a:cubicBezTo>
                <a:cubicBezTo>
                  <a:pt x="17849" y="516613"/>
                  <a:pt x="99407" y="598054"/>
                  <a:pt x="199912" y="598054"/>
                </a:cubicBezTo>
                <a:cubicBezTo>
                  <a:pt x="300418" y="598054"/>
                  <a:pt x="381976" y="516613"/>
                  <a:pt x="381976" y="416252"/>
                </a:cubicBezTo>
                <a:cubicBezTo>
                  <a:pt x="381976" y="315891"/>
                  <a:pt x="300418" y="234450"/>
                  <a:pt x="199912" y="234450"/>
                </a:cubicBezTo>
                <a:close/>
                <a:moveTo>
                  <a:pt x="289440" y="0"/>
                </a:moveTo>
                <a:lnTo>
                  <a:pt x="399824" y="0"/>
                </a:lnTo>
                <a:lnTo>
                  <a:pt x="272965" y="180436"/>
                </a:lnTo>
                <a:lnTo>
                  <a:pt x="218047" y="102009"/>
                </a:lnTo>
                <a:close/>
                <a:moveTo>
                  <a:pt x="0" y="0"/>
                </a:moveTo>
                <a:lnTo>
                  <a:pt x="110391" y="0"/>
                </a:lnTo>
                <a:lnTo>
                  <a:pt x="255108" y="206481"/>
                </a:lnTo>
                <a:lnTo>
                  <a:pt x="218036" y="206481"/>
                </a:lnTo>
                <a:lnTo>
                  <a:pt x="218036" y="230337"/>
                </a:lnTo>
                <a:cubicBezTo>
                  <a:pt x="312775" y="239386"/>
                  <a:pt x="387193" y="319181"/>
                  <a:pt x="387193" y="416252"/>
                </a:cubicBezTo>
                <a:cubicBezTo>
                  <a:pt x="387193" y="519356"/>
                  <a:pt x="303164" y="603264"/>
                  <a:pt x="199912" y="603264"/>
                </a:cubicBezTo>
                <a:cubicBezTo>
                  <a:pt x="96661" y="603264"/>
                  <a:pt x="12632" y="519356"/>
                  <a:pt x="12632" y="416252"/>
                </a:cubicBezTo>
                <a:cubicBezTo>
                  <a:pt x="12632" y="319181"/>
                  <a:pt x="87050" y="239386"/>
                  <a:pt x="181788" y="230337"/>
                </a:cubicBezTo>
                <a:lnTo>
                  <a:pt x="181788" y="206481"/>
                </a:lnTo>
                <a:lnTo>
                  <a:pt x="144717" y="206481"/>
                </a:lnTo>
                <a:close/>
              </a:path>
            </a:pathLst>
          </a:custGeom>
          <a:solidFill>
            <a:srgbClr val="016AB5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ED00E519-5BAB-4873-8078-2F505EEA1A07}"/>
              </a:ext>
            </a:extLst>
          </p:cNvPr>
          <p:cNvSpPr/>
          <p:nvPr/>
        </p:nvSpPr>
        <p:spPr>
          <a:xfrm>
            <a:off x="1021036" y="5414008"/>
            <a:ext cx="3600000" cy="2154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lvl="0" algn="just">
              <a:defRPr/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北京市十大文明单位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sp>
        <p:nvSpPr>
          <p:cNvPr id="34" name="íṥļîḍê">
            <a:extLst>
              <a:ext uri="{FF2B5EF4-FFF2-40B4-BE49-F238E27FC236}">
                <a16:creationId xmlns:a16="http://schemas.microsoft.com/office/drawing/2014/main" xmlns="" id="{B6F1CD95-AD40-4766-A6D3-F30DE67246E4}"/>
              </a:ext>
            </a:extLst>
          </p:cNvPr>
          <p:cNvSpPr/>
          <p:nvPr/>
        </p:nvSpPr>
        <p:spPr>
          <a:xfrm>
            <a:off x="709679" y="5770076"/>
            <a:ext cx="106357" cy="160474"/>
          </a:xfrm>
          <a:custGeom>
            <a:avLst/>
            <a:gdLst>
              <a:gd name="connsiteX0" fmla="*/ 199912 w 399824"/>
              <a:gd name="connsiteY0" fmla="*/ 548461 h 603264"/>
              <a:gd name="connsiteX1" fmla="*/ 184260 w 399824"/>
              <a:gd name="connsiteY1" fmla="*/ 576984 h 603264"/>
              <a:gd name="connsiteX2" fmla="*/ 197441 w 399824"/>
              <a:gd name="connsiteY2" fmla="*/ 565465 h 603264"/>
              <a:gd name="connsiteX3" fmla="*/ 199912 w 399824"/>
              <a:gd name="connsiteY3" fmla="*/ 559157 h 603264"/>
              <a:gd name="connsiteX4" fmla="*/ 202383 w 399824"/>
              <a:gd name="connsiteY4" fmla="*/ 565465 h 603264"/>
              <a:gd name="connsiteX5" fmla="*/ 215564 w 399824"/>
              <a:gd name="connsiteY5" fmla="*/ 576984 h 603264"/>
              <a:gd name="connsiteX6" fmla="*/ 199912 w 399824"/>
              <a:gd name="connsiteY6" fmla="*/ 548461 h 603264"/>
              <a:gd name="connsiteX7" fmla="*/ 165107 w 399824"/>
              <a:gd name="connsiteY7" fmla="*/ 533684 h 603264"/>
              <a:gd name="connsiteX8" fmla="*/ 136481 w 399824"/>
              <a:gd name="connsiteY8" fmla="*/ 553946 h 603264"/>
              <a:gd name="connsiteX9" fmla="*/ 171080 w 399824"/>
              <a:gd name="connsiteY9" fmla="*/ 558060 h 603264"/>
              <a:gd name="connsiteX10" fmla="*/ 199912 w 399824"/>
              <a:gd name="connsiteY10" fmla="*/ 538313 h 603264"/>
              <a:gd name="connsiteX11" fmla="*/ 228744 w 399824"/>
              <a:gd name="connsiteY11" fmla="*/ 558060 h 603264"/>
              <a:gd name="connsiteX12" fmla="*/ 263343 w 399824"/>
              <a:gd name="connsiteY12" fmla="*/ 553946 h 603264"/>
              <a:gd name="connsiteX13" fmla="*/ 199912 w 399824"/>
              <a:gd name="connsiteY13" fmla="*/ 538313 h 603264"/>
              <a:gd name="connsiteX14" fmla="*/ 165107 w 399824"/>
              <a:gd name="connsiteY14" fmla="*/ 533684 h 603264"/>
              <a:gd name="connsiteX15" fmla="*/ 270997 w 399824"/>
              <a:gd name="connsiteY15" fmla="*/ 514623 h 603264"/>
              <a:gd name="connsiteX16" fmla="*/ 239453 w 399824"/>
              <a:gd name="connsiteY16" fmla="*/ 530359 h 603264"/>
              <a:gd name="connsiteX17" fmla="*/ 273228 w 399824"/>
              <a:gd name="connsiteY17" fmla="*/ 539684 h 603264"/>
              <a:gd name="connsiteX18" fmla="*/ 304806 w 399824"/>
              <a:gd name="connsiteY18" fmla="*/ 524600 h 603264"/>
              <a:gd name="connsiteX19" fmla="*/ 270997 w 399824"/>
              <a:gd name="connsiteY19" fmla="*/ 514623 h 603264"/>
              <a:gd name="connsiteX20" fmla="*/ 128861 w 399824"/>
              <a:gd name="connsiteY20" fmla="*/ 514623 h 603264"/>
              <a:gd name="connsiteX21" fmla="*/ 95293 w 399824"/>
              <a:gd name="connsiteY21" fmla="*/ 524600 h 603264"/>
              <a:gd name="connsiteX22" fmla="*/ 126596 w 399824"/>
              <a:gd name="connsiteY22" fmla="*/ 539684 h 603264"/>
              <a:gd name="connsiteX23" fmla="*/ 160371 w 399824"/>
              <a:gd name="connsiteY23" fmla="*/ 530359 h 603264"/>
              <a:gd name="connsiteX24" fmla="*/ 128861 w 399824"/>
              <a:gd name="connsiteY24" fmla="*/ 514623 h 603264"/>
              <a:gd name="connsiteX25" fmla="*/ 316378 w 399824"/>
              <a:gd name="connsiteY25" fmla="*/ 480555 h 603264"/>
              <a:gd name="connsiteX26" fmla="*/ 274326 w 399824"/>
              <a:gd name="connsiteY26" fmla="*/ 509789 h 603264"/>
              <a:gd name="connsiteX27" fmla="*/ 309200 w 399824"/>
              <a:gd name="connsiteY27" fmla="*/ 507595 h 603264"/>
              <a:gd name="connsiteX28" fmla="*/ 334187 w 399824"/>
              <a:gd name="connsiteY28" fmla="*/ 483186 h 603264"/>
              <a:gd name="connsiteX29" fmla="*/ 316378 w 399824"/>
              <a:gd name="connsiteY29" fmla="*/ 480555 h 603264"/>
              <a:gd name="connsiteX30" fmla="*/ 83446 w 399824"/>
              <a:gd name="connsiteY30" fmla="*/ 480555 h 603264"/>
              <a:gd name="connsiteX31" fmla="*/ 65637 w 399824"/>
              <a:gd name="connsiteY31" fmla="*/ 483186 h 603264"/>
              <a:gd name="connsiteX32" fmla="*/ 90624 w 399824"/>
              <a:gd name="connsiteY32" fmla="*/ 507595 h 603264"/>
              <a:gd name="connsiteX33" fmla="*/ 125498 w 399824"/>
              <a:gd name="connsiteY33" fmla="*/ 509789 h 603264"/>
              <a:gd name="connsiteX34" fmla="*/ 83446 w 399824"/>
              <a:gd name="connsiteY34" fmla="*/ 480555 h 603264"/>
              <a:gd name="connsiteX35" fmla="*/ 348466 w 399824"/>
              <a:gd name="connsiteY35" fmla="*/ 434641 h 603264"/>
              <a:gd name="connsiteX36" fmla="*/ 300687 w 399824"/>
              <a:gd name="connsiteY36" fmla="*/ 479072 h 603264"/>
              <a:gd name="connsiteX37" fmla="*/ 333089 w 399824"/>
              <a:gd name="connsiteY37" fmla="*/ 465907 h 603264"/>
              <a:gd name="connsiteX38" fmla="*/ 348466 w 399824"/>
              <a:gd name="connsiteY38" fmla="*/ 434641 h 603264"/>
              <a:gd name="connsiteX39" fmla="*/ 51358 w 399824"/>
              <a:gd name="connsiteY39" fmla="*/ 434641 h 603264"/>
              <a:gd name="connsiteX40" fmla="*/ 67010 w 399824"/>
              <a:gd name="connsiteY40" fmla="*/ 465907 h 603264"/>
              <a:gd name="connsiteX41" fmla="*/ 99137 w 399824"/>
              <a:gd name="connsiteY41" fmla="*/ 479072 h 603264"/>
              <a:gd name="connsiteX42" fmla="*/ 51358 w 399824"/>
              <a:gd name="connsiteY42" fmla="*/ 434641 h 603264"/>
              <a:gd name="connsiteX43" fmla="*/ 346269 w 399824"/>
              <a:gd name="connsiteY43" fmla="*/ 383903 h 603264"/>
              <a:gd name="connsiteX44" fmla="*/ 315790 w 399824"/>
              <a:gd name="connsiteY44" fmla="*/ 441498 h 603264"/>
              <a:gd name="connsiteX45" fmla="*/ 341876 w 399824"/>
              <a:gd name="connsiteY45" fmla="*/ 418460 h 603264"/>
              <a:gd name="connsiteX46" fmla="*/ 346269 w 399824"/>
              <a:gd name="connsiteY46" fmla="*/ 383903 h 603264"/>
              <a:gd name="connsiteX47" fmla="*/ 53555 w 399824"/>
              <a:gd name="connsiteY47" fmla="*/ 383903 h 603264"/>
              <a:gd name="connsiteX48" fmla="*/ 58223 w 399824"/>
              <a:gd name="connsiteY48" fmla="*/ 418460 h 603264"/>
              <a:gd name="connsiteX49" fmla="*/ 84309 w 399824"/>
              <a:gd name="connsiteY49" fmla="*/ 441498 h 603264"/>
              <a:gd name="connsiteX50" fmla="*/ 53555 w 399824"/>
              <a:gd name="connsiteY50" fmla="*/ 383903 h 603264"/>
              <a:gd name="connsiteX51" fmla="*/ 213390 w 399824"/>
              <a:gd name="connsiteY51" fmla="*/ 353180 h 603264"/>
              <a:gd name="connsiteX52" fmla="*/ 213672 w 399824"/>
              <a:gd name="connsiteY52" fmla="*/ 353745 h 603264"/>
              <a:gd name="connsiteX53" fmla="*/ 213390 w 399824"/>
              <a:gd name="connsiteY53" fmla="*/ 354027 h 603264"/>
              <a:gd name="connsiteX54" fmla="*/ 212260 w 399824"/>
              <a:gd name="connsiteY54" fmla="*/ 351557 h 603264"/>
              <a:gd name="connsiteX55" fmla="*/ 213107 w 399824"/>
              <a:gd name="connsiteY55" fmla="*/ 354271 h 603264"/>
              <a:gd name="connsiteX56" fmla="*/ 211978 w 399824"/>
              <a:gd name="connsiteY56" fmla="*/ 355085 h 603264"/>
              <a:gd name="connsiteX57" fmla="*/ 211696 w 399824"/>
              <a:gd name="connsiteY57" fmla="*/ 352100 h 603264"/>
              <a:gd name="connsiteX58" fmla="*/ 327597 w 399824"/>
              <a:gd name="connsiteY58" fmla="*/ 336729 h 603264"/>
              <a:gd name="connsiteX59" fmla="*/ 317437 w 399824"/>
              <a:gd name="connsiteY59" fmla="*/ 401181 h 603264"/>
              <a:gd name="connsiteX60" fmla="*/ 334737 w 399824"/>
              <a:gd name="connsiteY60" fmla="*/ 371012 h 603264"/>
              <a:gd name="connsiteX61" fmla="*/ 327597 w 399824"/>
              <a:gd name="connsiteY61" fmla="*/ 336729 h 603264"/>
              <a:gd name="connsiteX62" fmla="*/ 72227 w 399824"/>
              <a:gd name="connsiteY62" fmla="*/ 336729 h 603264"/>
              <a:gd name="connsiteX63" fmla="*/ 65087 w 399824"/>
              <a:gd name="connsiteY63" fmla="*/ 371012 h 603264"/>
              <a:gd name="connsiteX64" fmla="*/ 82387 w 399824"/>
              <a:gd name="connsiteY64" fmla="*/ 401181 h 603264"/>
              <a:gd name="connsiteX65" fmla="*/ 72227 w 399824"/>
              <a:gd name="connsiteY65" fmla="*/ 336729 h 603264"/>
              <a:gd name="connsiteX66" fmla="*/ 214740 w 399824"/>
              <a:gd name="connsiteY66" fmla="*/ 311497 h 603264"/>
              <a:gd name="connsiteX67" fmla="*/ 211445 w 399824"/>
              <a:gd name="connsiteY67" fmla="*/ 312868 h 603264"/>
              <a:gd name="connsiteX68" fmla="*/ 208424 w 399824"/>
              <a:gd name="connsiteY68" fmla="*/ 315062 h 603264"/>
              <a:gd name="connsiteX69" fmla="*/ 204031 w 399824"/>
              <a:gd name="connsiteY69" fmla="*/ 318079 h 603264"/>
              <a:gd name="connsiteX70" fmla="*/ 194146 w 399824"/>
              <a:gd name="connsiteY70" fmla="*/ 330147 h 603264"/>
              <a:gd name="connsiteX71" fmla="*/ 192223 w 399824"/>
              <a:gd name="connsiteY71" fmla="*/ 331792 h 603264"/>
              <a:gd name="connsiteX72" fmla="*/ 189752 w 399824"/>
              <a:gd name="connsiteY72" fmla="*/ 333986 h 603264"/>
              <a:gd name="connsiteX73" fmla="*/ 187830 w 399824"/>
              <a:gd name="connsiteY73" fmla="*/ 336729 h 603264"/>
              <a:gd name="connsiteX74" fmla="*/ 187006 w 399824"/>
              <a:gd name="connsiteY74" fmla="*/ 340843 h 603264"/>
              <a:gd name="connsiteX75" fmla="*/ 187281 w 399824"/>
              <a:gd name="connsiteY75" fmla="*/ 344408 h 603264"/>
              <a:gd name="connsiteX76" fmla="*/ 187555 w 399824"/>
              <a:gd name="connsiteY76" fmla="*/ 347974 h 603264"/>
              <a:gd name="connsiteX77" fmla="*/ 188654 w 399824"/>
              <a:gd name="connsiteY77" fmla="*/ 354556 h 603264"/>
              <a:gd name="connsiteX78" fmla="*/ 190027 w 399824"/>
              <a:gd name="connsiteY78" fmla="*/ 358122 h 603264"/>
              <a:gd name="connsiteX79" fmla="*/ 189477 w 399824"/>
              <a:gd name="connsiteY79" fmla="*/ 361962 h 603264"/>
              <a:gd name="connsiteX80" fmla="*/ 185908 w 399824"/>
              <a:gd name="connsiteY80" fmla="*/ 366075 h 603264"/>
              <a:gd name="connsiteX81" fmla="*/ 176846 w 399824"/>
              <a:gd name="connsiteY81" fmla="*/ 374852 h 603264"/>
              <a:gd name="connsiteX82" fmla="*/ 173551 w 399824"/>
              <a:gd name="connsiteY82" fmla="*/ 384451 h 603264"/>
              <a:gd name="connsiteX83" fmla="*/ 174100 w 399824"/>
              <a:gd name="connsiteY83" fmla="*/ 387194 h 603264"/>
              <a:gd name="connsiteX84" fmla="*/ 163940 w 399824"/>
              <a:gd name="connsiteY84" fmla="*/ 389936 h 603264"/>
              <a:gd name="connsiteX85" fmla="*/ 145817 w 399824"/>
              <a:gd name="connsiteY85" fmla="*/ 393776 h 603264"/>
              <a:gd name="connsiteX86" fmla="*/ 140326 w 399824"/>
              <a:gd name="connsiteY86" fmla="*/ 391856 h 603264"/>
              <a:gd name="connsiteX87" fmla="*/ 138953 w 399824"/>
              <a:gd name="connsiteY87" fmla="*/ 388565 h 603264"/>
              <a:gd name="connsiteX88" fmla="*/ 137854 w 399824"/>
              <a:gd name="connsiteY88" fmla="*/ 386371 h 603264"/>
              <a:gd name="connsiteX89" fmla="*/ 137030 w 399824"/>
              <a:gd name="connsiteY89" fmla="*/ 385822 h 603264"/>
              <a:gd name="connsiteX90" fmla="*/ 136207 w 399824"/>
              <a:gd name="connsiteY90" fmla="*/ 385000 h 603264"/>
              <a:gd name="connsiteX91" fmla="*/ 135108 w 399824"/>
              <a:gd name="connsiteY91" fmla="*/ 383354 h 603264"/>
              <a:gd name="connsiteX92" fmla="*/ 134834 w 399824"/>
              <a:gd name="connsiteY92" fmla="*/ 387742 h 603264"/>
              <a:gd name="connsiteX93" fmla="*/ 136207 w 399824"/>
              <a:gd name="connsiteY93" fmla="*/ 392130 h 603264"/>
              <a:gd name="connsiteX94" fmla="*/ 138129 w 399824"/>
              <a:gd name="connsiteY94" fmla="*/ 395147 h 603264"/>
              <a:gd name="connsiteX95" fmla="*/ 140875 w 399824"/>
              <a:gd name="connsiteY95" fmla="*/ 397890 h 603264"/>
              <a:gd name="connsiteX96" fmla="*/ 141699 w 399824"/>
              <a:gd name="connsiteY96" fmla="*/ 400907 h 603264"/>
              <a:gd name="connsiteX97" fmla="*/ 141973 w 399824"/>
              <a:gd name="connsiteY97" fmla="*/ 403924 h 603264"/>
              <a:gd name="connsiteX98" fmla="*/ 143895 w 399824"/>
              <a:gd name="connsiteY98" fmla="*/ 406941 h 603264"/>
              <a:gd name="connsiteX99" fmla="*/ 144170 w 399824"/>
              <a:gd name="connsiteY99" fmla="*/ 403375 h 603264"/>
              <a:gd name="connsiteX100" fmla="*/ 145543 w 399824"/>
              <a:gd name="connsiteY100" fmla="*/ 400633 h 603264"/>
              <a:gd name="connsiteX101" fmla="*/ 149936 w 399824"/>
              <a:gd name="connsiteY101" fmla="*/ 399536 h 603264"/>
              <a:gd name="connsiteX102" fmla="*/ 164764 w 399824"/>
              <a:gd name="connsiteY102" fmla="*/ 398164 h 603264"/>
              <a:gd name="connsiteX103" fmla="*/ 173551 w 399824"/>
              <a:gd name="connsiteY103" fmla="*/ 397890 h 603264"/>
              <a:gd name="connsiteX104" fmla="*/ 175199 w 399824"/>
              <a:gd name="connsiteY104" fmla="*/ 406392 h 603264"/>
              <a:gd name="connsiteX105" fmla="*/ 179867 w 399824"/>
              <a:gd name="connsiteY105" fmla="*/ 420928 h 603264"/>
              <a:gd name="connsiteX106" fmla="*/ 182613 w 399824"/>
              <a:gd name="connsiteY106" fmla="*/ 427785 h 603264"/>
              <a:gd name="connsiteX107" fmla="*/ 174650 w 399824"/>
              <a:gd name="connsiteY107" fmla="*/ 432447 h 603264"/>
              <a:gd name="connsiteX108" fmla="*/ 159822 w 399824"/>
              <a:gd name="connsiteY108" fmla="*/ 441772 h 603264"/>
              <a:gd name="connsiteX109" fmla="*/ 150211 w 399824"/>
              <a:gd name="connsiteY109" fmla="*/ 451371 h 603264"/>
              <a:gd name="connsiteX110" fmla="*/ 148014 w 399824"/>
              <a:gd name="connsiteY110" fmla="*/ 458776 h 603264"/>
              <a:gd name="connsiteX111" fmla="*/ 151584 w 399824"/>
              <a:gd name="connsiteY111" fmla="*/ 463987 h 603264"/>
              <a:gd name="connsiteX112" fmla="*/ 166412 w 399824"/>
              <a:gd name="connsiteY112" fmla="*/ 466182 h 603264"/>
              <a:gd name="connsiteX113" fmla="*/ 181240 w 399824"/>
              <a:gd name="connsiteY113" fmla="*/ 466456 h 603264"/>
              <a:gd name="connsiteX114" fmla="*/ 182338 w 399824"/>
              <a:gd name="connsiteY114" fmla="*/ 467279 h 603264"/>
              <a:gd name="connsiteX115" fmla="*/ 183711 w 399824"/>
              <a:gd name="connsiteY115" fmla="*/ 467553 h 603264"/>
              <a:gd name="connsiteX116" fmla="*/ 184809 w 399824"/>
              <a:gd name="connsiteY116" fmla="*/ 467553 h 603264"/>
              <a:gd name="connsiteX117" fmla="*/ 186182 w 399824"/>
              <a:gd name="connsiteY117" fmla="*/ 468101 h 603264"/>
              <a:gd name="connsiteX118" fmla="*/ 187555 w 399824"/>
              <a:gd name="connsiteY118" fmla="*/ 468924 h 603264"/>
              <a:gd name="connsiteX119" fmla="*/ 189752 w 399824"/>
              <a:gd name="connsiteY119" fmla="*/ 468924 h 603264"/>
              <a:gd name="connsiteX120" fmla="*/ 191674 w 399824"/>
              <a:gd name="connsiteY120" fmla="*/ 469747 h 603264"/>
              <a:gd name="connsiteX121" fmla="*/ 194420 w 399824"/>
              <a:gd name="connsiteY121" fmla="*/ 470021 h 603264"/>
              <a:gd name="connsiteX122" fmla="*/ 195793 w 399824"/>
              <a:gd name="connsiteY122" fmla="*/ 470570 h 603264"/>
              <a:gd name="connsiteX123" fmla="*/ 197166 w 399824"/>
              <a:gd name="connsiteY123" fmla="*/ 470570 h 603264"/>
              <a:gd name="connsiteX124" fmla="*/ 199912 w 399824"/>
              <a:gd name="connsiteY124" fmla="*/ 470844 h 603264"/>
              <a:gd name="connsiteX125" fmla="*/ 202109 w 399824"/>
              <a:gd name="connsiteY125" fmla="*/ 471941 h 603264"/>
              <a:gd name="connsiteX126" fmla="*/ 204580 w 399824"/>
              <a:gd name="connsiteY126" fmla="*/ 473312 h 603264"/>
              <a:gd name="connsiteX127" fmla="*/ 206228 w 399824"/>
              <a:gd name="connsiteY127" fmla="*/ 473038 h 603264"/>
              <a:gd name="connsiteX128" fmla="*/ 208699 w 399824"/>
              <a:gd name="connsiteY128" fmla="*/ 473587 h 603264"/>
              <a:gd name="connsiteX129" fmla="*/ 213092 w 399824"/>
              <a:gd name="connsiteY129" fmla="*/ 473861 h 603264"/>
              <a:gd name="connsiteX130" fmla="*/ 215564 w 399824"/>
              <a:gd name="connsiteY130" fmla="*/ 475232 h 603264"/>
              <a:gd name="connsiteX131" fmla="*/ 216662 w 399824"/>
              <a:gd name="connsiteY131" fmla="*/ 474409 h 603264"/>
              <a:gd name="connsiteX132" fmla="*/ 217211 w 399824"/>
              <a:gd name="connsiteY132" fmla="*/ 472215 h 603264"/>
              <a:gd name="connsiteX133" fmla="*/ 216113 w 399824"/>
              <a:gd name="connsiteY133" fmla="*/ 471393 h 603264"/>
              <a:gd name="connsiteX134" fmla="*/ 215564 w 399824"/>
              <a:gd name="connsiteY134" fmla="*/ 470570 h 603264"/>
              <a:gd name="connsiteX135" fmla="*/ 212269 w 399824"/>
              <a:gd name="connsiteY135" fmla="*/ 467279 h 603264"/>
              <a:gd name="connsiteX136" fmla="*/ 207326 w 399824"/>
              <a:gd name="connsiteY136" fmla="*/ 462616 h 603264"/>
              <a:gd name="connsiteX137" fmla="*/ 205953 w 399824"/>
              <a:gd name="connsiteY137" fmla="*/ 461793 h 603264"/>
              <a:gd name="connsiteX138" fmla="*/ 205129 w 399824"/>
              <a:gd name="connsiteY138" fmla="*/ 460696 h 603264"/>
              <a:gd name="connsiteX139" fmla="*/ 201010 w 399824"/>
              <a:gd name="connsiteY139" fmla="*/ 456582 h 603264"/>
              <a:gd name="connsiteX140" fmla="*/ 197441 w 399824"/>
              <a:gd name="connsiteY140" fmla="*/ 457405 h 603264"/>
              <a:gd name="connsiteX141" fmla="*/ 196068 w 399824"/>
              <a:gd name="connsiteY141" fmla="*/ 457405 h 603264"/>
              <a:gd name="connsiteX142" fmla="*/ 194695 w 399824"/>
              <a:gd name="connsiteY142" fmla="*/ 456582 h 603264"/>
              <a:gd name="connsiteX143" fmla="*/ 193322 w 399824"/>
              <a:gd name="connsiteY143" fmla="*/ 457131 h 603264"/>
              <a:gd name="connsiteX144" fmla="*/ 192223 w 399824"/>
              <a:gd name="connsiteY144" fmla="*/ 456308 h 603264"/>
              <a:gd name="connsiteX145" fmla="*/ 191125 w 399824"/>
              <a:gd name="connsiteY145" fmla="*/ 455485 h 603264"/>
              <a:gd name="connsiteX146" fmla="*/ 189203 w 399824"/>
              <a:gd name="connsiteY146" fmla="*/ 455485 h 603264"/>
              <a:gd name="connsiteX147" fmla="*/ 187830 w 399824"/>
              <a:gd name="connsiteY147" fmla="*/ 455211 h 603264"/>
              <a:gd name="connsiteX148" fmla="*/ 183162 w 399824"/>
              <a:gd name="connsiteY148" fmla="*/ 454937 h 603264"/>
              <a:gd name="connsiteX149" fmla="*/ 178768 w 399824"/>
              <a:gd name="connsiteY149" fmla="*/ 453565 h 603264"/>
              <a:gd name="connsiteX150" fmla="*/ 175473 w 399824"/>
              <a:gd name="connsiteY150" fmla="*/ 451920 h 603264"/>
              <a:gd name="connsiteX151" fmla="*/ 194146 w 399824"/>
              <a:gd name="connsiteY151" fmla="*/ 444240 h 603264"/>
              <a:gd name="connsiteX152" fmla="*/ 204305 w 399824"/>
              <a:gd name="connsiteY152" fmla="*/ 437932 h 603264"/>
              <a:gd name="connsiteX153" fmla="*/ 236433 w 399824"/>
              <a:gd name="connsiteY153" fmla="*/ 451371 h 603264"/>
              <a:gd name="connsiteX154" fmla="*/ 246867 w 399824"/>
              <a:gd name="connsiteY154" fmla="*/ 443692 h 603264"/>
              <a:gd name="connsiteX155" fmla="*/ 249888 w 399824"/>
              <a:gd name="connsiteY155" fmla="*/ 430527 h 603264"/>
              <a:gd name="connsiteX156" fmla="*/ 251261 w 399824"/>
              <a:gd name="connsiteY156" fmla="*/ 420654 h 603264"/>
              <a:gd name="connsiteX157" fmla="*/ 252908 w 399824"/>
              <a:gd name="connsiteY157" fmla="*/ 417637 h 603264"/>
              <a:gd name="connsiteX158" fmla="*/ 254007 w 399824"/>
              <a:gd name="connsiteY158" fmla="*/ 414620 h 603264"/>
              <a:gd name="connsiteX159" fmla="*/ 255380 w 399824"/>
              <a:gd name="connsiteY159" fmla="*/ 413523 h 603264"/>
              <a:gd name="connsiteX160" fmla="*/ 256753 w 399824"/>
              <a:gd name="connsiteY160" fmla="*/ 411603 h 603264"/>
              <a:gd name="connsiteX161" fmla="*/ 258949 w 399824"/>
              <a:gd name="connsiteY161" fmla="*/ 410780 h 603264"/>
              <a:gd name="connsiteX162" fmla="*/ 261421 w 399824"/>
              <a:gd name="connsiteY162" fmla="*/ 409135 h 603264"/>
              <a:gd name="connsiteX163" fmla="*/ 263068 w 399824"/>
              <a:gd name="connsiteY163" fmla="*/ 407489 h 603264"/>
              <a:gd name="connsiteX164" fmla="*/ 264441 w 399824"/>
              <a:gd name="connsiteY164" fmla="*/ 404198 h 603264"/>
              <a:gd name="connsiteX165" fmla="*/ 263617 w 399824"/>
              <a:gd name="connsiteY165" fmla="*/ 402827 h 603264"/>
              <a:gd name="connsiteX166" fmla="*/ 262244 w 399824"/>
              <a:gd name="connsiteY166" fmla="*/ 402004 h 603264"/>
              <a:gd name="connsiteX167" fmla="*/ 261421 w 399824"/>
              <a:gd name="connsiteY167" fmla="*/ 400633 h 603264"/>
              <a:gd name="connsiteX168" fmla="*/ 259773 w 399824"/>
              <a:gd name="connsiteY168" fmla="*/ 399810 h 603264"/>
              <a:gd name="connsiteX169" fmla="*/ 255929 w 399824"/>
              <a:gd name="connsiteY169" fmla="*/ 400358 h 603264"/>
              <a:gd name="connsiteX170" fmla="*/ 254007 w 399824"/>
              <a:gd name="connsiteY170" fmla="*/ 401730 h 603264"/>
              <a:gd name="connsiteX171" fmla="*/ 250986 w 399824"/>
              <a:gd name="connsiteY171" fmla="*/ 403101 h 603264"/>
              <a:gd name="connsiteX172" fmla="*/ 247142 w 399824"/>
              <a:gd name="connsiteY172" fmla="*/ 404472 h 603264"/>
              <a:gd name="connsiteX173" fmla="*/ 241925 w 399824"/>
              <a:gd name="connsiteY173" fmla="*/ 408312 h 603264"/>
              <a:gd name="connsiteX174" fmla="*/ 241650 w 399824"/>
              <a:gd name="connsiteY174" fmla="*/ 411329 h 603264"/>
              <a:gd name="connsiteX175" fmla="*/ 242199 w 399824"/>
              <a:gd name="connsiteY175" fmla="*/ 412974 h 603264"/>
              <a:gd name="connsiteX176" fmla="*/ 239728 w 399824"/>
              <a:gd name="connsiteY176" fmla="*/ 416814 h 603264"/>
              <a:gd name="connsiteX177" fmla="*/ 239453 w 399824"/>
              <a:gd name="connsiteY177" fmla="*/ 417363 h 603264"/>
              <a:gd name="connsiteX178" fmla="*/ 237531 w 399824"/>
              <a:gd name="connsiteY178" fmla="*/ 421202 h 603264"/>
              <a:gd name="connsiteX179" fmla="*/ 234236 w 399824"/>
              <a:gd name="connsiteY179" fmla="*/ 432996 h 603264"/>
              <a:gd name="connsiteX180" fmla="*/ 229843 w 399824"/>
              <a:gd name="connsiteY180" fmla="*/ 430527 h 603264"/>
              <a:gd name="connsiteX181" fmla="*/ 213092 w 399824"/>
              <a:gd name="connsiteY181" fmla="*/ 421202 h 603264"/>
              <a:gd name="connsiteX182" fmla="*/ 203756 w 399824"/>
              <a:gd name="connsiteY182" fmla="*/ 409683 h 603264"/>
              <a:gd name="connsiteX183" fmla="*/ 198539 w 399824"/>
              <a:gd name="connsiteY183" fmla="*/ 404747 h 603264"/>
              <a:gd name="connsiteX184" fmla="*/ 197715 w 399824"/>
              <a:gd name="connsiteY184" fmla="*/ 400907 h 603264"/>
              <a:gd name="connsiteX185" fmla="*/ 197715 w 399824"/>
              <a:gd name="connsiteY185" fmla="*/ 397067 h 603264"/>
              <a:gd name="connsiteX186" fmla="*/ 197990 w 399824"/>
              <a:gd name="connsiteY186" fmla="*/ 395696 h 603264"/>
              <a:gd name="connsiteX187" fmla="*/ 200461 w 399824"/>
              <a:gd name="connsiteY187" fmla="*/ 391856 h 603264"/>
              <a:gd name="connsiteX188" fmla="*/ 207326 w 399824"/>
              <a:gd name="connsiteY188" fmla="*/ 378417 h 603264"/>
              <a:gd name="connsiteX189" fmla="*/ 206228 w 399824"/>
              <a:gd name="connsiteY189" fmla="*/ 369092 h 603264"/>
              <a:gd name="connsiteX190" fmla="*/ 204855 w 399824"/>
              <a:gd name="connsiteY190" fmla="*/ 361139 h 603264"/>
              <a:gd name="connsiteX191" fmla="*/ 209248 w 399824"/>
              <a:gd name="connsiteY191" fmla="*/ 362784 h 603264"/>
              <a:gd name="connsiteX192" fmla="*/ 206502 w 399824"/>
              <a:gd name="connsiteY192" fmla="*/ 361413 h 603264"/>
              <a:gd name="connsiteX193" fmla="*/ 212543 w 399824"/>
              <a:gd name="connsiteY193" fmla="*/ 360864 h 603264"/>
              <a:gd name="connsiteX194" fmla="*/ 208424 w 399824"/>
              <a:gd name="connsiteY194" fmla="*/ 360316 h 603264"/>
              <a:gd name="connsiteX195" fmla="*/ 210621 w 399824"/>
              <a:gd name="connsiteY195" fmla="*/ 360042 h 603264"/>
              <a:gd name="connsiteX196" fmla="*/ 206777 w 399824"/>
              <a:gd name="connsiteY196" fmla="*/ 358670 h 603264"/>
              <a:gd name="connsiteX197" fmla="*/ 210072 w 399824"/>
              <a:gd name="connsiteY197" fmla="*/ 358670 h 603264"/>
              <a:gd name="connsiteX198" fmla="*/ 211445 w 399824"/>
              <a:gd name="connsiteY198" fmla="*/ 358670 h 603264"/>
              <a:gd name="connsiteX199" fmla="*/ 211445 w 399824"/>
              <a:gd name="connsiteY199" fmla="*/ 358396 h 603264"/>
              <a:gd name="connsiteX200" fmla="*/ 212818 w 399824"/>
              <a:gd name="connsiteY200" fmla="*/ 355928 h 603264"/>
              <a:gd name="connsiteX201" fmla="*/ 211445 w 399824"/>
              <a:gd name="connsiteY201" fmla="*/ 357025 h 603264"/>
              <a:gd name="connsiteX202" fmla="*/ 212543 w 399824"/>
              <a:gd name="connsiteY202" fmla="*/ 355379 h 603264"/>
              <a:gd name="connsiteX203" fmla="*/ 213092 w 399824"/>
              <a:gd name="connsiteY203" fmla="*/ 354831 h 603264"/>
              <a:gd name="connsiteX204" fmla="*/ 211994 w 399824"/>
              <a:gd name="connsiteY204" fmla="*/ 360590 h 603264"/>
              <a:gd name="connsiteX205" fmla="*/ 213367 w 399824"/>
              <a:gd name="connsiteY205" fmla="*/ 354556 h 603264"/>
              <a:gd name="connsiteX206" fmla="*/ 213642 w 399824"/>
              <a:gd name="connsiteY206" fmla="*/ 354282 h 603264"/>
              <a:gd name="connsiteX207" fmla="*/ 213367 w 399824"/>
              <a:gd name="connsiteY207" fmla="*/ 361687 h 603264"/>
              <a:gd name="connsiteX208" fmla="*/ 213916 w 399824"/>
              <a:gd name="connsiteY208" fmla="*/ 354008 h 603264"/>
              <a:gd name="connsiteX209" fmla="*/ 214740 w 399824"/>
              <a:gd name="connsiteY209" fmla="*/ 352911 h 603264"/>
              <a:gd name="connsiteX210" fmla="*/ 213916 w 399824"/>
              <a:gd name="connsiteY210" fmla="*/ 353734 h 603264"/>
              <a:gd name="connsiteX211" fmla="*/ 210621 w 399824"/>
              <a:gd name="connsiteY211" fmla="*/ 347425 h 603264"/>
              <a:gd name="connsiteX212" fmla="*/ 212818 w 399824"/>
              <a:gd name="connsiteY212" fmla="*/ 347425 h 603264"/>
              <a:gd name="connsiteX213" fmla="*/ 212269 w 399824"/>
              <a:gd name="connsiteY213" fmla="*/ 346877 h 603264"/>
              <a:gd name="connsiteX214" fmla="*/ 213367 w 399824"/>
              <a:gd name="connsiteY214" fmla="*/ 347151 h 603264"/>
              <a:gd name="connsiteX215" fmla="*/ 212818 w 399824"/>
              <a:gd name="connsiteY215" fmla="*/ 346603 h 603264"/>
              <a:gd name="connsiteX216" fmla="*/ 214191 w 399824"/>
              <a:gd name="connsiteY216" fmla="*/ 346603 h 603264"/>
              <a:gd name="connsiteX217" fmla="*/ 214740 w 399824"/>
              <a:gd name="connsiteY217" fmla="*/ 346328 h 603264"/>
              <a:gd name="connsiteX218" fmla="*/ 215289 w 399824"/>
              <a:gd name="connsiteY218" fmla="*/ 346054 h 603264"/>
              <a:gd name="connsiteX219" fmla="*/ 215015 w 399824"/>
              <a:gd name="connsiteY219" fmla="*/ 345231 h 603264"/>
              <a:gd name="connsiteX220" fmla="*/ 215564 w 399824"/>
              <a:gd name="connsiteY220" fmla="*/ 344134 h 603264"/>
              <a:gd name="connsiteX221" fmla="*/ 215289 w 399824"/>
              <a:gd name="connsiteY221" fmla="*/ 344408 h 603264"/>
              <a:gd name="connsiteX222" fmla="*/ 215289 w 399824"/>
              <a:gd name="connsiteY222" fmla="*/ 343586 h 603264"/>
              <a:gd name="connsiteX223" fmla="*/ 214740 w 399824"/>
              <a:gd name="connsiteY223" fmla="*/ 343860 h 603264"/>
              <a:gd name="connsiteX224" fmla="*/ 215015 w 399824"/>
              <a:gd name="connsiteY224" fmla="*/ 343311 h 603264"/>
              <a:gd name="connsiteX225" fmla="*/ 215289 w 399824"/>
              <a:gd name="connsiteY225" fmla="*/ 342763 h 603264"/>
              <a:gd name="connsiteX226" fmla="*/ 213092 w 399824"/>
              <a:gd name="connsiteY226" fmla="*/ 343586 h 603264"/>
              <a:gd name="connsiteX227" fmla="*/ 214191 w 399824"/>
              <a:gd name="connsiteY227" fmla="*/ 342763 h 603264"/>
              <a:gd name="connsiteX228" fmla="*/ 214465 w 399824"/>
              <a:gd name="connsiteY228" fmla="*/ 341940 h 603264"/>
              <a:gd name="connsiteX229" fmla="*/ 214465 w 399824"/>
              <a:gd name="connsiteY229" fmla="*/ 341117 h 603264"/>
              <a:gd name="connsiteX230" fmla="*/ 214191 w 399824"/>
              <a:gd name="connsiteY230" fmla="*/ 341940 h 603264"/>
              <a:gd name="connsiteX231" fmla="*/ 214191 w 399824"/>
              <a:gd name="connsiteY231" fmla="*/ 341117 h 603264"/>
              <a:gd name="connsiteX232" fmla="*/ 213092 w 399824"/>
              <a:gd name="connsiteY232" fmla="*/ 342214 h 603264"/>
              <a:gd name="connsiteX233" fmla="*/ 212543 w 399824"/>
              <a:gd name="connsiteY233" fmla="*/ 342489 h 603264"/>
              <a:gd name="connsiteX234" fmla="*/ 212543 w 399824"/>
              <a:gd name="connsiteY234" fmla="*/ 342214 h 603264"/>
              <a:gd name="connsiteX235" fmla="*/ 211170 w 399824"/>
              <a:gd name="connsiteY235" fmla="*/ 338923 h 603264"/>
              <a:gd name="connsiteX236" fmla="*/ 211445 w 399824"/>
              <a:gd name="connsiteY236" fmla="*/ 340294 h 603264"/>
              <a:gd name="connsiteX237" fmla="*/ 210896 w 399824"/>
              <a:gd name="connsiteY237" fmla="*/ 339197 h 603264"/>
              <a:gd name="connsiteX238" fmla="*/ 211170 w 399824"/>
              <a:gd name="connsiteY238" fmla="*/ 340294 h 603264"/>
              <a:gd name="connsiteX239" fmla="*/ 211170 w 399824"/>
              <a:gd name="connsiteY239" fmla="*/ 341117 h 603264"/>
              <a:gd name="connsiteX240" fmla="*/ 210896 w 399824"/>
              <a:gd name="connsiteY240" fmla="*/ 340569 h 603264"/>
              <a:gd name="connsiteX241" fmla="*/ 210621 w 399824"/>
              <a:gd name="connsiteY241" fmla="*/ 340020 h 603264"/>
              <a:gd name="connsiteX242" fmla="*/ 209797 w 399824"/>
              <a:gd name="connsiteY242" fmla="*/ 338375 h 603264"/>
              <a:gd name="connsiteX243" fmla="*/ 210072 w 399824"/>
              <a:gd name="connsiteY243" fmla="*/ 339197 h 603264"/>
              <a:gd name="connsiteX244" fmla="*/ 210072 w 399824"/>
              <a:gd name="connsiteY244" fmla="*/ 340020 h 603264"/>
              <a:gd name="connsiteX245" fmla="*/ 208973 w 399824"/>
              <a:gd name="connsiteY245" fmla="*/ 338100 h 603264"/>
              <a:gd name="connsiteX246" fmla="*/ 209248 w 399824"/>
              <a:gd name="connsiteY246" fmla="*/ 339746 h 603264"/>
              <a:gd name="connsiteX247" fmla="*/ 209523 w 399824"/>
              <a:gd name="connsiteY247" fmla="*/ 341392 h 603264"/>
              <a:gd name="connsiteX248" fmla="*/ 208150 w 399824"/>
              <a:gd name="connsiteY248" fmla="*/ 340843 h 603264"/>
              <a:gd name="connsiteX249" fmla="*/ 207875 w 399824"/>
              <a:gd name="connsiteY249" fmla="*/ 339472 h 603264"/>
              <a:gd name="connsiteX250" fmla="*/ 207600 w 399824"/>
              <a:gd name="connsiteY250" fmla="*/ 336181 h 603264"/>
              <a:gd name="connsiteX251" fmla="*/ 204305 w 399824"/>
              <a:gd name="connsiteY251" fmla="*/ 331792 h 603264"/>
              <a:gd name="connsiteX252" fmla="*/ 207600 w 399824"/>
              <a:gd name="connsiteY252" fmla="*/ 326033 h 603264"/>
              <a:gd name="connsiteX253" fmla="*/ 211719 w 399824"/>
              <a:gd name="connsiteY253" fmla="*/ 319725 h 603264"/>
              <a:gd name="connsiteX254" fmla="*/ 213916 w 399824"/>
              <a:gd name="connsiteY254" fmla="*/ 321370 h 603264"/>
              <a:gd name="connsiteX255" fmla="*/ 216113 w 399824"/>
              <a:gd name="connsiteY255" fmla="*/ 324661 h 603264"/>
              <a:gd name="connsiteX256" fmla="*/ 218859 w 399824"/>
              <a:gd name="connsiteY256" fmla="*/ 328227 h 603264"/>
              <a:gd name="connsiteX257" fmla="*/ 218310 w 399824"/>
              <a:gd name="connsiteY257" fmla="*/ 324113 h 603264"/>
              <a:gd name="connsiteX258" fmla="*/ 216937 w 399824"/>
              <a:gd name="connsiteY258" fmla="*/ 320548 h 603264"/>
              <a:gd name="connsiteX259" fmla="*/ 219683 w 399824"/>
              <a:gd name="connsiteY259" fmla="*/ 323290 h 603264"/>
              <a:gd name="connsiteX260" fmla="*/ 223252 w 399824"/>
              <a:gd name="connsiteY260" fmla="*/ 325759 h 603264"/>
              <a:gd name="connsiteX261" fmla="*/ 224351 w 399824"/>
              <a:gd name="connsiteY261" fmla="*/ 324113 h 603264"/>
              <a:gd name="connsiteX262" fmla="*/ 219957 w 399824"/>
              <a:gd name="connsiteY262" fmla="*/ 319450 h 603264"/>
              <a:gd name="connsiteX263" fmla="*/ 223802 w 399824"/>
              <a:gd name="connsiteY263" fmla="*/ 321645 h 603264"/>
              <a:gd name="connsiteX264" fmla="*/ 226822 w 399824"/>
              <a:gd name="connsiteY264" fmla="*/ 322742 h 603264"/>
              <a:gd name="connsiteX265" fmla="*/ 224351 w 399824"/>
              <a:gd name="connsiteY265" fmla="*/ 319725 h 603264"/>
              <a:gd name="connsiteX266" fmla="*/ 220781 w 399824"/>
              <a:gd name="connsiteY266" fmla="*/ 316708 h 603264"/>
              <a:gd name="connsiteX267" fmla="*/ 220781 w 399824"/>
              <a:gd name="connsiteY267" fmla="*/ 315337 h 603264"/>
              <a:gd name="connsiteX268" fmla="*/ 224076 w 399824"/>
              <a:gd name="connsiteY268" fmla="*/ 315062 h 603264"/>
              <a:gd name="connsiteX269" fmla="*/ 227646 w 399824"/>
              <a:gd name="connsiteY269" fmla="*/ 314788 h 603264"/>
              <a:gd name="connsiteX270" fmla="*/ 226273 w 399824"/>
              <a:gd name="connsiteY270" fmla="*/ 313142 h 603264"/>
              <a:gd name="connsiteX271" fmla="*/ 220781 w 399824"/>
              <a:gd name="connsiteY271" fmla="*/ 313417 h 603264"/>
              <a:gd name="connsiteX272" fmla="*/ 218584 w 399824"/>
              <a:gd name="connsiteY272" fmla="*/ 312594 h 603264"/>
              <a:gd name="connsiteX273" fmla="*/ 199912 w 399824"/>
              <a:gd name="connsiteY273" fmla="*/ 239640 h 603264"/>
              <a:gd name="connsiteX274" fmla="*/ 376749 w 399824"/>
              <a:gd name="connsiteY274" fmla="*/ 416266 h 603264"/>
              <a:gd name="connsiteX275" fmla="*/ 199912 w 399824"/>
              <a:gd name="connsiteY275" fmla="*/ 592891 h 603264"/>
              <a:gd name="connsiteX276" fmla="*/ 23075 w 399824"/>
              <a:gd name="connsiteY276" fmla="*/ 416266 h 603264"/>
              <a:gd name="connsiteX277" fmla="*/ 199912 w 399824"/>
              <a:gd name="connsiteY277" fmla="*/ 239640 h 603264"/>
              <a:gd name="connsiteX278" fmla="*/ 199912 w 399824"/>
              <a:gd name="connsiteY278" fmla="*/ 234450 h 603264"/>
              <a:gd name="connsiteX279" fmla="*/ 17849 w 399824"/>
              <a:gd name="connsiteY279" fmla="*/ 416252 h 603264"/>
              <a:gd name="connsiteX280" fmla="*/ 199912 w 399824"/>
              <a:gd name="connsiteY280" fmla="*/ 598054 h 603264"/>
              <a:gd name="connsiteX281" fmla="*/ 381976 w 399824"/>
              <a:gd name="connsiteY281" fmla="*/ 416252 h 603264"/>
              <a:gd name="connsiteX282" fmla="*/ 199912 w 399824"/>
              <a:gd name="connsiteY282" fmla="*/ 234450 h 603264"/>
              <a:gd name="connsiteX283" fmla="*/ 289440 w 399824"/>
              <a:gd name="connsiteY283" fmla="*/ 0 h 603264"/>
              <a:gd name="connsiteX284" fmla="*/ 399824 w 399824"/>
              <a:gd name="connsiteY284" fmla="*/ 0 h 603264"/>
              <a:gd name="connsiteX285" fmla="*/ 272965 w 399824"/>
              <a:gd name="connsiteY285" fmla="*/ 180436 h 603264"/>
              <a:gd name="connsiteX286" fmla="*/ 218047 w 399824"/>
              <a:gd name="connsiteY286" fmla="*/ 102009 h 603264"/>
              <a:gd name="connsiteX287" fmla="*/ 0 w 399824"/>
              <a:gd name="connsiteY287" fmla="*/ 0 h 603264"/>
              <a:gd name="connsiteX288" fmla="*/ 110391 w 399824"/>
              <a:gd name="connsiteY288" fmla="*/ 0 h 603264"/>
              <a:gd name="connsiteX289" fmla="*/ 255108 w 399824"/>
              <a:gd name="connsiteY289" fmla="*/ 206481 h 603264"/>
              <a:gd name="connsiteX290" fmla="*/ 218036 w 399824"/>
              <a:gd name="connsiteY290" fmla="*/ 206481 h 603264"/>
              <a:gd name="connsiteX291" fmla="*/ 218036 w 399824"/>
              <a:gd name="connsiteY291" fmla="*/ 230337 h 603264"/>
              <a:gd name="connsiteX292" fmla="*/ 387193 w 399824"/>
              <a:gd name="connsiteY292" fmla="*/ 416252 h 603264"/>
              <a:gd name="connsiteX293" fmla="*/ 199912 w 399824"/>
              <a:gd name="connsiteY293" fmla="*/ 603264 h 603264"/>
              <a:gd name="connsiteX294" fmla="*/ 12632 w 399824"/>
              <a:gd name="connsiteY294" fmla="*/ 416252 h 603264"/>
              <a:gd name="connsiteX295" fmla="*/ 181788 w 399824"/>
              <a:gd name="connsiteY295" fmla="*/ 230337 h 603264"/>
              <a:gd name="connsiteX296" fmla="*/ 181788 w 399824"/>
              <a:gd name="connsiteY296" fmla="*/ 206481 h 603264"/>
              <a:gd name="connsiteX297" fmla="*/ 144717 w 399824"/>
              <a:gd name="connsiteY297" fmla="*/ 206481 h 60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</a:cxnLst>
            <a:rect l="l" t="t" r="r" b="b"/>
            <a:pathLst>
              <a:path w="399824" h="603264">
                <a:moveTo>
                  <a:pt x="199912" y="548461"/>
                </a:moveTo>
                <a:cubicBezTo>
                  <a:pt x="188379" y="552026"/>
                  <a:pt x="180965" y="565191"/>
                  <a:pt x="184260" y="576984"/>
                </a:cubicBezTo>
                <a:cubicBezTo>
                  <a:pt x="190850" y="575064"/>
                  <a:pt x="194146" y="571499"/>
                  <a:pt x="197441" y="565465"/>
                </a:cubicBezTo>
                <a:cubicBezTo>
                  <a:pt x="198814" y="563271"/>
                  <a:pt x="199363" y="561077"/>
                  <a:pt x="199912" y="559157"/>
                </a:cubicBezTo>
                <a:cubicBezTo>
                  <a:pt x="200461" y="561077"/>
                  <a:pt x="201010" y="563271"/>
                  <a:pt x="202383" y="565465"/>
                </a:cubicBezTo>
                <a:cubicBezTo>
                  <a:pt x="205678" y="571499"/>
                  <a:pt x="208973" y="575064"/>
                  <a:pt x="215564" y="576984"/>
                </a:cubicBezTo>
                <a:cubicBezTo>
                  <a:pt x="218859" y="565191"/>
                  <a:pt x="211719" y="552026"/>
                  <a:pt x="199912" y="548461"/>
                </a:cubicBezTo>
                <a:close/>
                <a:moveTo>
                  <a:pt x="165107" y="533684"/>
                </a:moveTo>
                <a:cubicBezTo>
                  <a:pt x="153506" y="536530"/>
                  <a:pt x="142934" y="543524"/>
                  <a:pt x="136481" y="553946"/>
                </a:cubicBezTo>
                <a:cubicBezTo>
                  <a:pt x="148289" y="561077"/>
                  <a:pt x="158174" y="561351"/>
                  <a:pt x="171080" y="558060"/>
                </a:cubicBezTo>
                <a:cubicBezTo>
                  <a:pt x="184260" y="554769"/>
                  <a:pt x="192773" y="549832"/>
                  <a:pt x="199912" y="538313"/>
                </a:cubicBezTo>
                <a:cubicBezTo>
                  <a:pt x="207051" y="549832"/>
                  <a:pt x="215564" y="554769"/>
                  <a:pt x="228744" y="558060"/>
                </a:cubicBezTo>
                <a:cubicBezTo>
                  <a:pt x="241925" y="561351"/>
                  <a:pt x="251535" y="561077"/>
                  <a:pt x="263343" y="553946"/>
                </a:cubicBezTo>
                <a:cubicBezTo>
                  <a:pt x="250437" y="533102"/>
                  <a:pt x="221056" y="525971"/>
                  <a:pt x="199912" y="538313"/>
                </a:cubicBezTo>
                <a:cubicBezTo>
                  <a:pt x="189340" y="532142"/>
                  <a:pt x="176709" y="530839"/>
                  <a:pt x="165107" y="533684"/>
                </a:cubicBezTo>
                <a:close/>
                <a:moveTo>
                  <a:pt x="270997" y="514623"/>
                </a:moveTo>
                <a:cubicBezTo>
                  <a:pt x="259087" y="515686"/>
                  <a:pt x="247554" y="521034"/>
                  <a:pt x="239453" y="530359"/>
                </a:cubicBezTo>
                <a:cubicBezTo>
                  <a:pt x="249888" y="538861"/>
                  <a:pt x="259773" y="540781"/>
                  <a:pt x="273228" y="539684"/>
                </a:cubicBezTo>
                <a:cubicBezTo>
                  <a:pt x="286683" y="538313"/>
                  <a:pt x="296019" y="535022"/>
                  <a:pt x="304806" y="524600"/>
                </a:cubicBezTo>
                <a:cubicBezTo>
                  <a:pt x="295195" y="516783"/>
                  <a:pt x="282907" y="513561"/>
                  <a:pt x="270997" y="514623"/>
                </a:cubicBezTo>
                <a:close/>
                <a:moveTo>
                  <a:pt x="128861" y="514623"/>
                </a:moveTo>
                <a:cubicBezTo>
                  <a:pt x="116985" y="513561"/>
                  <a:pt x="104766" y="516783"/>
                  <a:pt x="95293" y="524600"/>
                </a:cubicBezTo>
                <a:cubicBezTo>
                  <a:pt x="104079" y="534747"/>
                  <a:pt x="113141" y="538313"/>
                  <a:pt x="126596" y="539684"/>
                </a:cubicBezTo>
                <a:cubicBezTo>
                  <a:pt x="140051" y="540781"/>
                  <a:pt x="149936" y="538861"/>
                  <a:pt x="160371" y="530359"/>
                </a:cubicBezTo>
                <a:cubicBezTo>
                  <a:pt x="152270" y="521034"/>
                  <a:pt x="140737" y="515686"/>
                  <a:pt x="128861" y="514623"/>
                </a:cubicBezTo>
                <a:close/>
                <a:moveTo>
                  <a:pt x="316378" y="480555"/>
                </a:moveTo>
                <a:cubicBezTo>
                  <a:pt x="298422" y="481506"/>
                  <a:pt x="281123" y="492717"/>
                  <a:pt x="274326" y="509789"/>
                </a:cubicBezTo>
                <a:cubicBezTo>
                  <a:pt x="287232" y="514726"/>
                  <a:pt x="296843" y="513081"/>
                  <a:pt x="309200" y="507595"/>
                </a:cubicBezTo>
                <a:cubicBezTo>
                  <a:pt x="321556" y="502110"/>
                  <a:pt x="329245" y="495802"/>
                  <a:pt x="334187" y="483186"/>
                </a:cubicBezTo>
                <a:cubicBezTo>
                  <a:pt x="328421" y="481060"/>
                  <a:pt x="322363" y="480238"/>
                  <a:pt x="316378" y="480555"/>
                </a:cubicBezTo>
                <a:close/>
                <a:moveTo>
                  <a:pt x="83446" y="480555"/>
                </a:moveTo>
                <a:cubicBezTo>
                  <a:pt x="77461" y="480238"/>
                  <a:pt x="71403" y="481060"/>
                  <a:pt x="65637" y="483186"/>
                </a:cubicBezTo>
                <a:cubicBezTo>
                  <a:pt x="70579" y="495802"/>
                  <a:pt x="78268" y="502110"/>
                  <a:pt x="90624" y="507595"/>
                </a:cubicBezTo>
                <a:cubicBezTo>
                  <a:pt x="102981" y="513081"/>
                  <a:pt x="112592" y="514726"/>
                  <a:pt x="125498" y="509789"/>
                </a:cubicBezTo>
                <a:cubicBezTo>
                  <a:pt x="118701" y="492717"/>
                  <a:pt x="101402" y="481506"/>
                  <a:pt x="83446" y="480555"/>
                </a:cubicBezTo>
                <a:close/>
                <a:moveTo>
                  <a:pt x="348466" y="434641"/>
                </a:moveTo>
                <a:cubicBezTo>
                  <a:pt x="324027" y="434093"/>
                  <a:pt x="302060" y="454662"/>
                  <a:pt x="300687" y="479072"/>
                </a:cubicBezTo>
                <a:cubicBezTo>
                  <a:pt x="314417" y="479620"/>
                  <a:pt x="323204" y="474958"/>
                  <a:pt x="333089" y="465907"/>
                </a:cubicBezTo>
                <a:cubicBezTo>
                  <a:pt x="342974" y="456582"/>
                  <a:pt x="347917" y="448080"/>
                  <a:pt x="348466" y="434641"/>
                </a:cubicBezTo>
                <a:close/>
                <a:moveTo>
                  <a:pt x="51358" y="434641"/>
                </a:moveTo>
                <a:cubicBezTo>
                  <a:pt x="51907" y="448080"/>
                  <a:pt x="57124" y="456582"/>
                  <a:pt x="67010" y="465907"/>
                </a:cubicBezTo>
                <a:cubicBezTo>
                  <a:pt x="76620" y="474958"/>
                  <a:pt x="85407" y="479620"/>
                  <a:pt x="99137" y="479072"/>
                </a:cubicBezTo>
                <a:cubicBezTo>
                  <a:pt x="98038" y="454662"/>
                  <a:pt x="75797" y="434093"/>
                  <a:pt x="51358" y="434641"/>
                </a:cubicBezTo>
                <a:close/>
                <a:moveTo>
                  <a:pt x="346269" y="383903"/>
                </a:moveTo>
                <a:cubicBezTo>
                  <a:pt x="322929" y="391308"/>
                  <a:pt x="308925" y="417911"/>
                  <a:pt x="315790" y="441498"/>
                </a:cubicBezTo>
                <a:cubicBezTo>
                  <a:pt x="328696" y="437658"/>
                  <a:pt x="335560" y="430527"/>
                  <a:pt x="341876" y="418460"/>
                </a:cubicBezTo>
                <a:cubicBezTo>
                  <a:pt x="348192" y="406666"/>
                  <a:pt x="350114" y="396793"/>
                  <a:pt x="346269" y="383903"/>
                </a:cubicBezTo>
                <a:close/>
                <a:moveTo>
                  <a:pt x="53555" y="383903"/>
                </a:moveTo>
                <a:cubicBezTo>
                  <a:pt x="49710" y="396793"/>
                  <a:pt x="51632" y="406666"/>
                  <a:pt x="58223" y="418460"/>
                </a:cubicBezTo>
                <a:cubicBezTo>
                  <a:pt x="64264" y="430527"/>
                  <a:pt x="71128" y="437658"/>
                  <a:pt x="84309" y="441498"/>
                </a:cubicBezTo>
                <a:cubicBezTo>
                  <a:pt x="91174" y="417911"/>
                  <a:pt x="76895" y="391308"/>
                  <a:pt x="53555" y="383903"/>
                </a:cubicBezTo>
                <a:close/>
                <a:moveTo>
                  <a:pt x="213390" y="353180"/>
                </a:moveTo>
                <a:lnTo>
                  <a:pt x="213672" y="353745"/>
                </a:lnTo>
                <a:lnTo>
                  <a:pt x="213390" y="354027"/>
                </a:lnTo>
                <a:close/>
                <a:moveTo>
                  <a:pt x="212260" y="351557"/>
                </a:moveTo>
                <a:lnTo>
                  <a:pt x="213107" y="354271"/>
                </a:lnTo>
                <a:lnTo>
                  <a:pt x="211978" y="355085"/>
                </a:lnTo>
                <a:lnTo>
                  <a:pt x="211696" y="352100"/>
                </a:lnTo>
                <a:close/>
                <a:moveTo>
                  <a:pt x="327597" y="336729"/>
                </a:moveTo>
                <a:cubicBezTo>
                  <a:pt x="308101" y="351539"/>
                  <a:pt x="303433" y="381160"/>
                  <a:pt x="317437" y="401181"/>
                </a:cubicBezTo>
                <a:cubicBezTo>
                  <a:pt x="328421" y="393228"/>
                  <a:pt x="332540" y="384177"/>
                  <a:pt x="334737" y="371012"/>
                </a:cubicBezTo>
                <a:cubicBezTo>
                  <a:pt x="336659" y="357573"/>
                  <a:pt x="335560" y="347700"/>
                  <a:pt x="327597" y="336729"/>
                </a:cubicBezTo>
                <a:close/>
                <a:moveTo>
                  <a:pt x="72227" y="336729"/>
                </a:moveTo>
                <a:cubicBezTo>
                  <a:pt x="64264" y="347700"/>
                  <a:pt x="63165" y="357573"/>
                  <a:pt x="65087" y="371012"/>
                </a:cubicBezTo>
                <a:cubicBezTo>
                  <a:pt x="67284" y="384177"/>
                  <a:pt x="71403" y="393228"/>
                  <a:pt x="82387" y="401181"/>
                </a:cubicBezTo>
                <a:cubicBezTo>
                  <a:pt x="96665" y="381160"/>
                  <a:pt x="91997" y="351539"/>
                  <a:pt x="72227" y="336729"/>
                </a:cubicBezTo>
                <a:close/>
                <a:moveTo>
                  <a:pt x="214740" y="311497"/>
                </a:moveTo>
                <a:lnTo>
                  <a:pt x="211445" y="312868"/>
                </a:lnTo>
                <a:lnTo>
                  <a:pt x="208424" y="315062"/>
                </a:lnTo>
                <a:lnTo>
                  <a:pt x="204031" y="318079"/>
                </a:lnTo>
                <a:cubicBezTo>
                  <a:pt x="201559" y="320273"/>
                  <a:pt x="195518" y="325484"/>
                  <a:pt x="194146" y="330147"/>
                </a:cubicBezTo>
                <a:lnTo>
                  <a:pt x="192223" y="331792"/>
                </a:lnTo>
                <a:lnTo>
                  <a:pt x="189752" y="333986"/>
                </a:lnTo>
                <a:lnTo>
                  <a:pt x="187830" y="336729"/>
                </a:lnTo>
                <a:lnTo>
                  <a:pt x="187006" y="340843"/>
                </a:lnTo>
                <a:cubicBezTo>
                  <a:pt x="187006" y="342763"/>
                  <a:pt x="186732" y="343860"/>
                  <a:pt x="187281" y="344408"/>
                </a:cubicBezTo>
                <a:lnTo>
                  <a:pt x="187555" y="347974"/>
                </a:lnTo>
                <a:cubicBezTo>
                  <a:pt x="187281" y="348797"/>
                  <a:pt x="187555" y="352088"/>
                  <a:pt x="188654" y="354556"/>
                </a:cubicBezTo>
                <a:cubicBezTo>
                  <a:pt x="189752" y="356751"/>
                  <a:pt x="190027" y="358122"/>
                  <a:pt x="190027" y="358122"/>
                </a:cubicBezTo>
                <a:lnTo>
                  <a:pt x="189477" y="361962"/>
                </a:lnTo>
                <a:lnTo>
                  <a:pt x="185908" y="366075"/>
                </a:lnTo>
                <a:cubicBezTo>
                  <a:pt x="184535" y="367721"/>
                  <a:pt x="179043" y="372109"/>
                  <a:pt x="176846" y="374852"/>
                </a:cubicBezTo>
                <a:cubicBezTo>
                  <a:pt x="174924" y="377320"/>
                  <a:pt x="170805" y="380337"/>
                  <a:pt x="173551" y="384451"/>
                </a:cubicBezTo>
                <a:lnTo>
                  <a:pt x="174100" y="387194"/>
                </a:lnTo>
                <a:cubicBezTo>
                  <a:pt x="174100" y="387194"/>
                  <a:pt x="166961" y="388291"/>
                  <a:pt x="163940" y="389936"/>
                </a:cubicBezTo>
                <a:cubicBezTo>
                  <a:pt x="160920" y="391582"/>
                  <a:pt x="148563" y="393502"/>
                  <a:pt x="145817" y="393776"/>
                </a:cubicBezTo>
                <a:cubicBezTo>
                  <a:pt x="142797" y="394050"/>
                  <a:pt x="140875" y="392405"/>
                  <a:pt x="140326" y="391856"/>
                </a:cubicBezTo>
                <a:lnTo>
                  <a:pt x="138953" y="388565"/>
                </a:lnTo>
                <a:lnTo>
                  <a:pt x="137854" y="386371"/>
                </a:lnTo>
                <a:lnTo>
                  <a:pt x="137030" y="385822"/>
                </a:lnTo>
                <a:lnTo>
                  <a:pt x="136207" y="385000"/>
                </a:lnTo>
                <a:lnTo>
                  <a:pt x="135108" y="383354"/>
                </a:lnTo>
                <a:lnTo>
                  <a:pt x="134834" y="387742"/>
                </a:lnTo>
                <a:lnTo>
                  <a:pt x="136207" y="392130"/>
                </a:lnTo>
                <a:lnTo>
                  <a:pt x="138129" y="395147"/>
                </a:lnTo>
                <a:lnTo>
                  <a:pt x="140875" y="397890"/>
                </a:lnTo>
                <a:lnTo>
                  <a:pt x="141699" y="400907"/>
                </a:lnTo>
                <a:lnTo>
                  <a:pt x="141973" y="403924"/>
                </a:lnTo>
                <a:lnTo>
                  <a:pt x="143895" y="406941"/>
                </a:lnTo>
                <a:lnTo>
                  <a:pt x="144170" y="403375"/>
                </a:lnTo>
                <a:lnTo>
                  <a:pt x="145543" y="400633"/>
                </a:lnTo>
                <a:lnTo>
                  <a:pt x="149936" y="399536"/>
                </a:lnTo>
                <a:cubicBezTo>
                  <a:pt x="152682" y="399536"/>
                  <a:pt x="160371" y="398439"/>
                  <a:pt x="164764" y="398164"/>
                </a:cubicBezTo>
                <a:cubicBezTo>
                  <a:pt x="169158" y="397890"/>
                  <a:pt x="173551" y="397890"/>
                  <a:pt x="173551" y="397890"/>
                </a:cubicBezTo>
                <a:cubicBezTo>
                  <a:pt x="173551" y="399536"/>
                  <a:pt x="173826" y="401181"/>
                  <a:pt x="175199" y="406392"/>
                </a:cubicBezTo>
                <a:cubicBezTo>
                  <a:pt x="176846" y="411603"/>
                  <a:pt x="179318" y="419008"/>
                  <a:pt x="179867" y="420928"/>
                </a:cubicBezTo>
                <a:cubicBezTo>
                  <a:pt x="180691" y="423122"/>
                  <a:pt x="182063" y="425865"/>
                  <a:pt x="182613" y="427785"/>
                </a:cubicBezTo>
                <a:cubicBezTo>
                  <a:pt x="180141" y="429156"/>
                  <a:pt x="178494" y="430802"/>
                  <a:pt x="174650" y="432447"/>
                </a:cubicBezTo>
                <a:cubicBezTo>
                  <a:pt x="170531" y="434367"/>
                  <a:pt x="163391" y="437658"/>
                  <a:pt x="159822" y="441772"/>
                </a:cubicBezTo>
                <a:cubicBezTo>
                  <a:pt x="155977" y="445612"/>
                  <a:pt x="151858" y="450000"/>
                  <a:pt x="150211" y="451371"/>
                </a:cubicBezTo>
                <a:cubicBezTo>
                  <a:pt x="148563" y="452468"/>
                  <a:pt x="147190" y="456857"/>
                  <a:pt x="148014" y="458776"/>
                </a:cubicBezTo>
                <a:cubicBezTo>
                  <a:pt x="149112" y="460971"/>
                  <a:pt x="149936" y="463439"/>
                  <a:pt x="151584" y="463987"/>
                </a:cubicBezTo>
                <a:cubicBezTo>
                  <a:pt x="153231" y="464536"/>
                  <a:pt x="162018" y="465084"/>
                  <a:pt x="166412" y="466182"/>
                </a:cubicBezTo>
                <a:cubicBezTo>
                  <a:pt x="170805" y="467004"/>
                  <a:pt x="181240" y="466456"/>
                  <a:pt x="181240" y="466456"/>
                </a:cubicBezTo>
                <a:lnTo>
                  <a:pt x="182338" y="467279"/>
                </a:lnTo>
                <a:lnTo>
                  <a:pt x="183711" y="467553"/>
                </a:lnTo>
                <a:lnTo>
                  <a:pt x="184809" y="467553"/>
                </a:lnTo>
                <a:lnTo>
                  <a:pt x="186182" y="468101"/>
                </a:lnTo>
                <a:lnTo>
                  <a:pt x="187555" y="468924"/>
                </a:lnTo>
                <a:lnTo>
                  <a:pt x="189752" y="468924"/>
                </a:lnTo>
                <a:lnTo>
                  <a:pt x="191674" y="469747"/>
                </a:lnTo>
                <a:lnTo>
                  <a:pt x="194420" y="470021"/>
                </a:lnTo>
                <a:lnTo>
                  <a:pt x="195793" y="470570"/>
                </a:lnTo>
                <a:lnTo>
                  <a:pt x="197166" y="470570"/>
                </a:lnTo>
                <a:lnTo>
                  <a:pt x="199912" y="470844"/>
                </a:lnTo>
                <a:lnTo>
                  <a:pt x="202109" y="471941"/>
                </a:lnTo>
                <a:lnTo>
                  <a:pt x="204580" y="473312"/>
                </a:lnTo>
                <a:lnTo>
                  <a:pt x="206228" y="473038"/>
                </a:lnTo>
                <a:lnTo>
                  <a:pt x="208699" y="473587"/>
                </a:lnTo>
                <a:lnTo>
                  <a:pt x="213092" y="473861"/>
                </a:lnTo>
                <a:lnTo>
                  <a:pt x="215564" y="475232"/>
                </a:lnTo>
                <a:lnTo>
                  <a:pt x="216662" y="474409"/>
                </a:lnTo>
                <a:lnTo>
                  <a:pt x="217211" y="472215"/>
                </a:lnTo>
                <a:lnTo>
                  <a:pt x="216113" y="471393"/>
                </a:lnTo>
                <a:lnTo>
                  <a:pt x="215564" y="470570"/>
                </a:lnTo>
                <a:lnTo>
                  <a:pt x="212269" y="467279"/>
                </a:lnTo>
                <a:lnTo>
                  <a:pt x="207326" y="462616"/>
                </a:lnTo>
                <a:lnTo>
                  <a:pt x="205953" y="461793"/>
                </a:lnTo>
                <a:lnTo>
                  <a:pt x="205129" y="460696"/>
                </a:lnTo>
                <a:cubicBezTo>
                  <a:pt x="205129" y="460696"/>
                  <a:pt x="202932" y="457405"/>
                  <a:pt x="201010" y="456582"/>
                </a:cubicBezTo>
                <a:cubicBezTo>
                  <a:pt x="198814" y="455760"/>
                  <a:pt x="197441" y="457405"/>
                  <a:pt x="197441" y="457405"/>
                </a:cubicBezTo>
                <a:lnTo>
                  <a:pt x="196068" y="457405"/>
                </a:lnTo>
                <a:lnTo>
                  <a:pt x="194695" y="456582"/>
                </a:lnTo>
                <a:lnTo>
                  <a:pt x="193322" y="457131"/>
                </a:lnTo>
                <a:lnTo>
                  <a:pt x="192223" y="456308"/>
                </a:lnTo>
                <a:lnTo>
                  <a:pt x="191125" y="455485"/>
                </a:lnTo>
                <a:lnTo>
                  <a:pt x="189203" y="455485"/>
                </a:lnTo>
                <a:lnTo>
                  <a:pt x="187830" y="455211"/>
                </a:lnTo>
                <a:lnTo>
                  <a:pt x="183162" y="454937"/>
                </a:lnTo>
                <a:lnTo>
                  <a:pt x="178768" y="453565"/>
                </a:lnTo>
                <a:lnTo>
                  <a:pt x="175473" y="451920"/>
                </a:lnTo>
                <a:cubicBezTo>
                  <a:pt x="175473" y="451920"/>
                  <a:pt x="188379" y="448629"/>
                  <a:pt x="194146" y="444240"/>
                </a:cubicBezTo>
                <a:cubicBezTo>
                  <a:pt x="199912" y="439852"/>
                  <a:pt x="202658" y="439578"/>
                  <a:pt x="204305" y="437932"/>
                </a:cubicBezTo>
                <a:cubicBezTo>
                  <a:pt x="214465" y="442046"/>
                  <a:pt x="230666" y="451097"/>
                  <a:pt x="236433" y="451371"/>
                </a:cubicBezTo>
                <a:cubicBezTo>
                  <a:pt x="241925" y="451646"/>
                  <a:pt x="245494" y="446983"/>
                  <a:pt x="246867" y="443692"/>
                </a:cubicBezTo>
                <a:cubicBezTo>
                  <a:pt x="248240" y="440401"/>
                  <a:pt x="248240" y="434916"/>
                  <a:pt x="249888" y="430527"/>
                </a:cubicBezTo>
                <a:cubicBezTo>
                  <a:pt x="251261" y="426413"/>
                  <a:pt x="249888" y="422299"/>
                  <a:pt x="251261" y="420654"/>
                </a:cubicBezTo>
                <a:lnTo>
                  <a:pt x="252908" y="417637"/>
                </a:lnTo>
                <a:lnTo>
                  <a:pt x="254007" y="414620"/>
                </a:lnTo>
                <a:lnTo>
                  <a:pt x="255380" y="413523"/>
                </a:lnTo>
                <a:lnTo>
                  <a:pt x="256753" y="411603"/>
                </a:lnTo>
                <a:lnTo>
                  <a:pt x="258949" y="410780"/>
                </a:lnTo>
                <a:lnTo>
                  <a:pt x="261421" y="409135"/>
                </a:lnTo>
                <a:lnTo>
                  <a:pt x="263068" y="407489"/>
                </a:lnTo>
                <a:cubicBezTo>
                  <a:pt x="263892" y="407215"/>
                  <a:pt x="266638" y="406392"/>
                  <a:pt x="264441" y="404198"/>
                </a:cubicBezTo>
                <a:lnTo>
                  <a:pt x="263617" y="402827"/>
                </a:lnTo>
                <a:lnTo>
                  <a:pt x="262244" y="402004"/>
                </a:lnTo>
                <a:lnTo>
                  <a:pt x="261421" y="400633"/>
                </a:lnTo>
                <a:lnTo>
                  <a:pt x="259773" y="399810"/>
                </a:lnTo>
                <a:lnTo>
                  <a:pt x="255929" y="400358"/>
                </a:lnTo>
                <a:lnTo>
                  <a:pt x="254007" y="401730"/>
                </a:lnTo>
                <a:lnTo>
                  <a:pt x="250986" y="403101"/>
                </a:lnTo>
                <a:lnTo>
                  <a:pt x="247142" y="404472"/>
                </a:lnTo>
                <a:cubicBezTo>
                  <a:pt x="245220" y="404747"/>
                  <a:pt x="241925" y="406118"/>
                  <a:pt x="241925" y="408312"/>
                </a:cubicBezTo>
                <a:cubicBezTo>
                  <a:pt x="241650" y="410506"/>
                  <a:pt x="242199" y="410780"/>
                  <a:pt x="241650" y="411329"/>
                </a:cubicBezTo>
                <a:lnTo>
                  <a:pt x="242199" y="412974"/>
                </a:lnTo>
                <a:lnTo>
                  <a:pt x="239728" y="416814"/>
                </a:lnTo>
                <a:lnTo>
                  <a:pt x="239453" y="417363"/>
                </a:lnTo>
                <a:cubicBezTo>
                  <a:pt x="239453" y="417363"/>
                  <a:pt x="239453" y="419283"/>
                  <a:pt x="237531" y="421202"/>
                </a:cubicBezTo>
                <a:cubicBezTo>
                  <a:pt x="235609" y="423396"/>
                  <a:pt x="232039" y="425865"/>
                  <a:pt x="234236" y="432996"/>
                </a:cubicBezTo>
                <a:cubicBezTo>
                  <a:pt x="231765" y="431899"/>
                  <a:pt x="231216" y="432173"/>
                  <a:pt x="229843" y="430527"/>
                </a:cubicBezTo>
                <a:cubicBezTo>
                  <a:pt x="228470" y="428607"/>
                  <a:pt x="216388" y="422299"/>
                  <a:pt x="213092" y="421202"/>
                </a:cubicBezTo>
                <a:cubicBezTo>
                  <a:pt x="211719" y="417637"/>
                  <a:pt x="209248" y="412152"/>
                  <a:pt x="203756" y="409683"/>
                </a:cubicBezTo>
                <a:cubicBezTo>
                  <a:pt x="202383" y="407215"/>
                  <a:pt x="199088" y="405295"/>
                  <a:pt x="198539" y="404747"/>
                </a:cubicBezTo>
                <a:lnTo>
                  <a:pt x="197715" y="400907"/>
                </a:lnTo>
                <a:lnTo>
                  <a:pt x="197715" y="397067"/>
                </a:lnTo>
                <a:lnTo>
                  <a:pt x="197990" y="395696"/>
                </a:lnTo>
                <a:lnTo>
                  <a:pt x="200461" y="391856"/>
                </a:lnTo>
                <a:cubicBezTo>
                  <a:pt x="201834" y="390485"/>
                  <a:pt x="207051" y="383628"/>
                  <a:pt x="207326" y="378417"/>
                </a:cubicBezTo>
                <a:cubicBezTo>
                  <a:pt x="207600" y="373481"/>
                  <a:pt x="206228" y="372658"/>
                  <a:pt x="206228" y="369092"/>
                </a:cubicBezTo>
                <a:cubicBezTo>
                  <a:pt x="205953" y="366624"/>
                  <a:pt x="205404" y="363607"/>
                  <a:pt x="204855" y="361139"/>
                </a:cubicBezTo>
                <a:lnTo>
                  <a:pt x="209248" y="362784"/>
                </a:lnTo>
                <a:cubicBezTo>
                  <a:pt x="207326" y="362510"/>
                  <a:pt x="206502" y="361413"/>
                  <a:pt x="206502" y="361413"/>
                </a:cubicBezTo>
                <a:lnTo>
                  <a:pt x="212543" y="360864"/>
                </a:lnTo>
                <a:cubicBezTo>
                  <a:pt x="209797" y="361413"/>
                  <a:pt x="208424" y="360316"/>
                  <a:pt x="208424" y="360316"/>
                </a:cubicBezTo>
                <a:lnTo>
                  <a:pt x="210621" y="360042"/>
                </a:lnTo>
                <a:lnTo>
                  <a:pt x="206777" y="358670"/>
                </a:lnTo>
                <a:lnTo>
                  <a:pt x="210072" y="358670"/>
                </a:lnTo>
                <a:lnTo>
                  <a:pt x="211445" y="358670"/>
                </a:lnTo>
                <a:lnTo>
                  <a:pt x="211445" y="358396"/>
                </a:lnTo>
                <a:lnTo>
                  <a:pt x="212818" y="355928"/>
                </a:lnTo>
                <a:lnTo>
                  <a:pt x="211445" y="357025"/>
                </a:lnTo>
                <a:lnTo>
                  <a:pt x="212543" y="355379"/>
                </a:lnTo>
                <a:lnTo>
                  <a:pt x="213092" y="354831"/>
                </a:lnTo>
                <a:cubicBezTo>
                  <a:pt x="213092" y="357848"/>
                  <a:pt x="211994" y="360590"/>
                  <a:pt x="211994" y="360590"/>
                </a:cubicBezTo>
                <a:cubicBezTo>
                  <a:pt x="211994" y="360590"/>
                  <a:pt x="213367" y="360042"/>
                  <a:pt x="213367" y="354556"/>
                </a:cubicBezTo>
                <a:lnTo>
                  <a:pt x="213642" y="354282"/>
                </a:lnTo>
                <a:cubicBezTo>
                  <a:pt x="214465" y="358396"/>
                  <a:pt x="213642" y="359767"/>
                  <a:pt x="213367" y="361687"/>
                </a:cubicBezTo>
                <a:cubicBezTo>
                  <a:pt x="214191" y="359493"/>
                  <a:pt x="214465" y="357299"/>
                  <a:pt x="213916" y="354008"/>
                </a:cubicBezTo>
                <a:lnTo>
                  <a:pt x="214740" y="352911"/>
                </a:lnTo>
                <a:lnTo>
                  <a:pt x="213916" y="353734"/>
                </a:lnTo>
                <a:cubicBezTo>
                  <a:pt x="213367" y="350991"/>
                  <a:pt x="211445" y="348522"/>
                  <a:pt x="210621" y="347425"/>
                </a:cubicBezTo>
                <a:lnTo>
                  <a:pt x="212818" y="347425"/>
                </a:lnTo>
                <a:lnTo>
                  <a:pt x="212269" y="346877"/>
                </a:lnTo>
                <a:lnTo>
                  <a:pt x="213367" y="347151"/>
                </a:lnTo>
                <a:lnTo>
                  <a:pt x="212818" y="346603"/>
                </a:lnTo>
                <a:lnTo>
                  <a:pt x="214191" y="346603"/>
                </a:lnTo>
                <a:lnTo>
                  <a:pt x="214740" y="346328"/>
                </a:lnTo>
                <a:lnTo>
                  <a:pt x="215289" y="346054"/>
                </a:lnTo>
                <a:lnTo>
                  <a:pt x="215015" y="345231"/>
                </a:lnTo>
                <a:lnTo>
                  <a:pt x="215564" y="344134"/>
                </a:lnTo>
                <a:lnTo>
                  <a:pt x="215289" y="344408"/>
                </a:lnTo>
                <a:lnTo>
                  <a:pt x="215289" y="343586"/>
                </a:lnTo>
                <a:lnTo>
                  <a:pt x="214740" y="343860"/>
                </a:lnTo>
                <a:lnTo>
                  <a:pt x="215015" y="343311"/>
                </a:lnTo>
                <a:lnTo>
                  <a:pt x="215289" y="342763"/>
                </a:lnTo>
                <a:lnTo>
                  <a:pt x="213092" y="343586"/>
                </a:lnTo>
                <a:lnTo>
                  <a:pt x="214191" y="342763"/>
                </a:lnTo>
                <a:lnTo>
                  <a:pt x="214465" y="341940"/>
                </a:lnTo>
                <a:lnTo>
                  <a:pt x="214465" y="341117"/>
                </a:lnTo>
                <a:lnTo>
                  <a:pt x="214191" y="341940"/>
                </a:lnTo>
                <a:lnTo>
                  <a:pt x="214191" y="341117"/>
                </a:lnTo>
                <a:lnTo>
                  <a:pt x="213092" y="342214"/>
                </a:lnTo>
                <a:lnTo>
                  <a:pt x="212543" y="342489"/>
                </a:lnTo>
                <a:lnTo>
                  <a:pt x="212543" y="342214"/>
                </a:lnTo>
                <a:lnTo>
                  <a:pt x="211170" y="338923"/>
                </a:lnTo>
                <a:lnTo>
                  <a:pt x="211445" y="340294"/>
                </a:lnTo>
                <a:lnTo>
                  <a:pt x="210896" y="339197"/>
                </a:lnTo>
                <a:lnTo>
                  <a:pt x="211170" y="340294"/>
                </a:lnTo>
                <a:lnTo>
                  <a:pt x="211170" y="341117"/>
                </a:lnTo>
                <a:lnTo>
                  <a:pt x="210896" y="340569"/>
                </a:lnTo>
                <a:lnTo>
                  <a:pt x="210621" y="340020"/>
                </a:lnTo>
                <a:lnTo>
                  <a:pt x="209797" y="338375"/>
                </a:lnTo>
                <a:lnTo>
                  <a:pt x="210072" y="339197"/>
                </a:lnTo>
                <a:lnTo>
                  <a:pt x="210072" y="340020"/>
                </a:lnTo>
                <a:lnTo>
                  <a:pt x="208973" y="338100"/>
                </a:lnTo>
                <a:lnTo>
                  <a:pt x="209248" y="339746"/>
                </a:lnTo>
                <a:lnTo>
                  <a:pt x="209523" y="341392"/>
                </a:lnTo>
                <a:lnTo>
                  <a:pt x="208150" y="340843"/>
                </a:lnTo>
                <a:lnTo>
                  <a:pt x="207875" y="339472"/>
                </a:lnTo>
                <a:cubicBezTo>
                  <a:pt x="207600" y="337552"/>
                  <a:pt x="207600" y="337003"/>
                  <a:pt x="207600" y="336181"/>
                </a:cubicBezTo>
                <a:lnTo>
                  <a:pt x="204305" y="331792"/>
                </a:lnTo>
                <a:cubicBezTo>
                  <a:pt x="205678" y="329872"/>
                  <a:pt x="206777" y="328227"/>
                  <a:pt x="207600" y="326033"/>
                </a:cubicBezTo>
                <a:cubicBezTo>
                  <a:pt x="208150" y="324113"/>
                  <a:pt x="211170" y="319999"/>
                  <a:pt x="211719" y="319725"/>
                </a:cubicBezTo>
                <a:lnTo>
                  <a:pt x="213916" y="321370"/>
                </a:lnTo>
                <a:lnTo>
                  <a:pt x="216113" y="324661"/>
                </a:lnTo>
                <a:lnTo>
                  <a:pt x="218859" y="328227"/>
                </a:lnTo>
                <a:lnTo>
                  <a:pt x="218310" y="324113"/>
                </a:lnTo>
                <a:lnTo>
                  <a:pt x="216937" y="320548"/>
                </a:lnTo>
                <a:lnTo>
                  <a:pt x="219683" y="323290"/>
                </a:lnTo>
                <a:lnTo>
                  <a:pt x="223252" y="325759"/>
                </a:lnTo>
                <a:lnTo>
                  <a:pt x="224351" y="324113"/>
                </a:lnTo>
                <a:lnTo>
                  <a:pt x="219957" y="319450"/>
                </a:lnTo>
                <a:lnTo>
                  <a:pt x="223802" y="321645"/>
                </a:lnTo>
                <a:lnTo>
                  <a:pt x="226822" y="322742"/>
                </a:lnTo>
                <a:lnTo>
                  <a:pt x="224351" y="319725"/>
                </a:lnTo>
                <a:lnTo>
                  <a:pt x="220781" y="316708"/>
                </a:lnTo>
                <a:lnTo>
                  <a:pt x="220781" y="315337"/>
                </a:lnTo>
                <a:lnTo>
                  <a:pt x="224076" y="315062"/>
                </a:lnTo>
                <a:lnTo>
                  <a:pt x="227646" y="314788"/>
                </a:lnTo>
                <a:cubicBezTo>
                  <a:pt x="228470" y="314788"/>
                  <a:pt x="229293" y="313142"/>
                  <a:pt x="226273" y="313142"/>
                </a:cubicBezTo>
                <a:cubicBezTo>
                  <a:pt x="223252" y="313142"/>
                  <a:pt x="221330" y="313691"/>
                  <a:pt x="220781" y="313417"/>
                </a:cubicBezTo>
                <a:lnTo>
                  <a:pt x="218584" y="312594"/>
                </a:lnTo>
                <a:close/>
                <a:moveTo>
                  <a:pt x="199912" y="239640"/>
                </a:moveTo>
                <a:cubicBezTo>
                  <a:pt x="297667" y="239640"/>
                  <a:pt x="376749" y="318902"/>
                  <a:pt x="376749" y="416266"/>
                </a:cubicBezTo>
                <a:cubicBezTo>
                  <a:pt x="376749" y="513903"/>
                  <a:pt x="297667" y="592891"/>
                  <a:pt x="199912" y="592891"/>
                </a:cubicBezTo>
                <a:cubicBezTo>
                  <a:pt x="102432" y="592891"/>
                  <a:pt x="23075" y="513903"/>
                  <a:pt x="23075" y="416266"/>
                </a:cubicBezTo>
                <a:cubicBezTo>
                  <a:pt x="23075" y="318902"/>
                  <a:pt x="102432" y="239640"/>
                  <a:pt x="199912" y="239640"/>
                </a:cubicBezTo>
                <a:close/>
                <a:moveTo>
                  <a:pt x="199912" y="234450"/>
                </a:moveTo>
                <a:cubicBezTo>
                  <a:pt x="99407" y="234450"/>
                  <a:pt x="17849" y="315891"/>
                  <a:pt x="17849" y="416252"/>
                </a:cubicBezTo>
                <a:cubicBezTo>
                  <a:pt x="17849" y="516613"/>
                  <a:pt x="99407" y="598054"/>
                  <a:pt x="199912" y="598054"/>
                </a:cubicBezTo>
                <a:cubicBezTo>
                  <a:pt x="300418" y="598054"/>
                  <a:pt x="381976" y="516613"/>
                  <a:pt x="381976" y="416252"/>
                </a:cubicBezTo>
                <a:cubicBezTo>
                  <a:pt x="381976" y="315891"/>
                  <a:pt x="300418" y="234450"/>
                  <a:pt x="199912" y="234450"/>
                </a:cubicBezTo>
                <a:close/>
                <a:moveTo>
                  <a:pt x="289440" y="0"/>
                </a:moveTo>
                <a:lnTo>
                  <a:pt x="399824" y="0"/>
                </a:lnTo>
                <a:lnTo>
                  <a:pt x="272965" y="180436"/>
                </a:lnTo>
                <a:lnTo>
                  <a:pt x="218047" y="102009"/>
                </a:lnTo>
                <a:close/>
                <a:moveTo>
                  <a:pt x="0" y="0"/>
                </a:moveTo>
                <a:lnTo>
                  <a:pt x="110391" y="0"/>
                </a:lnTo>
                <a:lnTo>
                  <a:pt x="255108" y="206481"/>
                </a:lnTo>
                <a:lnTo>
                  <a:pt x="218036" y="206481"/>
                </a:lnTo>
                <a:lnTo>
                  <a:pt x="218036" y="230337"/>
                </a:lnTo>
                <a:cubicBezTo>
                  <a:pt x="312775" y="239386"/>
                  <a:pt x="387193" y="319181"/>
                  <a:pt x="387193" y="416252"/>
                </a:cubicBezTo>
                <a:cubicBezTo>
                  <a:pt x="387193" y="519356"/>
                  <a:pt x="303164" y="603264"/>
                  <a:pt x="199912" y="603264"/>
                </a:cubicBezTo>
                <a:cubicBezTo>
                  <a:pt x="96661" y="603264"/>
                  <a:pt x="12632" y="519356"/>
                  <a:pt x="12632" y="416252"/>
                </a:cubicBezTo>
                <a:cubicBezTo>
                  <a:pt x="12632" y="319181"/>
                  <a:pt x="87050" y="239386"/>
                  <a:pt x="181788" y="230337"/>
                </a:cubicBezTo>
                <a:lnTo>
                  <a:pt x="181788" y="206481"/>
                </a:lnTo>
                <a:lnTo>
                  <a:pt x="144717" y="206481"/>
                </a:lnTo>
                <a:close/>
              </a:path>
            </a:pathLst>
          </a:custGeom>
          <a:solidFill>
            <a:srgbClr val="016AB5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05368BCE-4720-46CA-B339-505A9D8657BF}"/>
              </a:ext>
            </a:extLst>
          </p:cNvPr>
          <p:cNvSpPr/>
          <p:nvPr/>
        </p:nvSpPr>
        <p:spPr>
          <a:xfrm>
            <a:off x="1021036" y="5742591"/>
            <a:ext cx="3600000" cy="2154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lvl="0" algn="just">
              <a:defRPr/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北京市诚实守信企业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sp>
        <p:nvSpPr>
          <p:cNvPr id="33" name="ïṡļîḍê">
            <a:extLst>
              <a:ext uri="{FF2B5EF4-FFF2-40B4-BE49-F238E27FC236}">
                <a16:creationId xmlns:a16="http://schemas.microsoft.com/office/drawing/2014/main" xmlns="" id="{8576B3D6-3B80-45C9-BB87-E70D0214F08D}"/>
              </a:ext>
            </a:extLst>
          </p:cNvPr>
          <p:cNvSpPr/>
          <p:nvPr/>
        </p:nvSpPr>
        <p:spPr>
          <a:xfrm>
            <a:off x="709680" y="6098658"/>
            <a:ext cx="106357" cy="160474"/>
          </a:xfrm>
          <a:custGeom>
            <a:avLst/>
            <a:gdLst>
              <a:gd name="connsiteX0" fmla="*/ 199912 w 399824"/>
              <a:gd name="connsiteY0" fmla="*/ 548461 h 603264"/>
              <a:gd name="connsiteX1" fmla="*/ 184260 w 399824"/>
              <a:gd name="connsiteY1" fmla="*/ 576984 h 603264"/>
              <a:gd name="connsiteX2" fmla="*/ 197441 w 399824"/>
              <a:gd name="connsiteY2" fmla="*/ 565465 h 603264"/>
              <a:gd name="connsiteX3" fmla="*/ 199912 w 399824"/>
              <a:gd name="connsiteY3" fmla="*/ 559157 h 603264"/>
              <a:gd name="connsiteX4" fmla="*/ 202383 w 399824"/>
              <a:gd name="connsiteY4" fmla="*/ 565465 h 603264"/>
              <a:gd name="connsiteX5" fmla="*/ 215564 w 399824"/>
              <a:gd name="connsiteY5" fmla="*/ 576984 h 603264"/>
              <a:gd name="connsiteX6" fmla="*/ 199912 w 399824"/>
              <a:gd name="connsiteY6" fmla="*/ 548461 h 603264"/>
              <a:gd name="connsiteX7" fmla="*/ 165107 w 399824"/>
              <a:gd name="connsiteY7" fmla="*/ 533684 h 603264"/>
              <a:gd name="connsiteX8" fmla="*/ 136481 w 399824"/>
              <a:gd name="connsiteY8" fmla="*/ 553946 h 603264"/>
              <a:gd name="connsiteX9" fmla="*/ 171080 w 399824"/>
              <a:gd name="connsiteY9" fmla="*/ 558060 h 603264"/>
              <a:gd name="connsiteX10" fmla="*/ 199912 w 399824"/>
              <a:gd name="connsiteY10" fmla="*/ 538313 h 603264"/>
              <a:gd name="connsiteX11" fmla="*/ 228744 w 399824"/>
              <a:gd name="connsiteY11" fmla="*/ 558060 h 603264"/>
              <a:gd name="connsiteX12" fmla="*/ 263343 w 399824"/>
              <a:gd name="connsiteY12" fmla="*/ 553946 h 603264"/>
              <a:gd name="connsiteX13" fmla="*/ 199912 w 399824"/>
              <a:gd name="connsiteY13" fmla="*/ 538313 h 603264"/>
              <a:gd name="connsiteX14" fmla="*/ 165107 w 399824"/>
              <a:gd name="connsiteY14" fmla="*/ 533684 h 603264"/>
              <a:gd name="connsiteX15" fmla="*/ 270997 w 399824"/>
              <a:gd name="connsiteY15" fmla="*/ 514623 h 603264"/>
              <a:gd name="connsiteX16" fmla="*/ 239453 w 399824"/>
              <a:gd name="connsiteY16" fmla="*/ 530359 h 603264"/>
              <a:gd name="connsiteX17" fmla="*/ 273228 w 399824"/>
              <a:gd name="connsiteY17" fmla="*/ 539684 h 603264"/>
              <a:gd name="connsiteX18" fmla="*/ 304806 w 399824"/>
              <a:gd name="connsiteY18" fmla="*/ 524600 h 603264"/>
              <a:gd name="connsiteX19" fmla="*/ 270997 w 399824"/>
              <a:gd name="connsiteY19" fmla="*/ 514623 h 603264"/>
              <a:gd name="connsiteX20" fmla="*/ 128861 w 399824"/>
              <a:gd name="connsiteY20" fmla="*/ 514623 h 603264"/>
              <a:gd name="connsiteX21" fmla="*/ 95293 w 399824"/>
              <a:gd name="connsiteY21" fmla="*/ 524600 h 603264"/>
              <a:gd name="connsiteX22" fmla="*/ 126596 w 399824"/>
              <a:gd name="connsiteY22" fmla="*/ 539684 h 603264"/>
              <a:gd name="connsiteX23" fmla="*/ 160371 w 399824"/>
              <a:gd name="connsiteY23" fmla="*/ 530359 h 603264"/>
              <a:gd name="connsiteX24" fmla="*/ 128861 w 399824"/>
              <a:gd name="connsiteY24" fmla="*/ 514623 h 603264"/>
              <a:gd name="connsiteX25" fmla="*/ 316378 w 399824"/>
              <a:gd name="connsiteY25" fmla="*/ 480555 h 603264"/>
              <a:gd name="connsiteX26" fmla="*/ 274326 w 399824"/>
              <a:gd name="connsiteY26" fmla="*/ 509789 h 603264"/>
              <a:gd name="connsiteX27" fmla="*/ 309200 w 399824"/>
              <a:gd name="connsiteY27" fmla="*/ 507595 h 603264"/>
              <a:gd name="connsiteX28" fmla="*/ 334187 w 399824"/>
              <a:gd name="connsiteY28" fmla="*/ 483186 h 603264"/>
              <a:gd name="connsiteX29" fmla="*/ 316378 w 399824"/>
              <a:gd name="connsiteY29" fmla="*/ 480555 h 603264"/>
              <a:gd name="connsiteX30" fmla="*/ 83446 w 399824"/>
              <a:gd name="connsiteY30" fmla="*/ 480555 h 603264"/>
              <a:gd name="connsiteX31" fmla="*/ 65637 w 399824"/>
              <a:gd name="connsiteY31" fmla="*/ 483186 h 603264"/>
              <a:gd name="connsiteX32" fmla="*/ 90624 w 399824"/>
              <a:gd name="connsiteY32" fmla="*/ 507595 h 603264"/>
              <a:gd name="connsiteX33" fmla="*/ 125498 w 399824"/>
              <a:gd name="connsiteY33" fmla="*/ 509789 h 603264"/>
              <a:gd name="connsiteX34" fmla="*/ 83446 w 399824"/>
              <a:gd name="connsiteY34" fmla="*/ 480555 h 603264"/>
              <a:gd name="connsiteX35" fmla="*/ 348466 w 399824"/>
              <a:gd name="connsiteY35" fmla="*/ 434641 h 603264"/>
              <a:gd name="connsiteX36" fmla="*/ 300687 w 399824"/>
              <a:gd name="connsiteY36" fmla="*/ 479072 h 603264"/>
              <a:gd name="connsiteX37" fmla="*/ 333089 w 399824"/>
              <a:gd name="connsiteY37" fmla="*/ 465907 h 603264"/>
              <a:gd name="connsiteX38" fmla="*/ 348466 w 399824"/>
              <a:gd name="connsiteY38" fmla="*/ 434641 h 603264"/>
              <a:gd name="connsiteX39" fmla="*/ 51358 w 399824"/>
              <a:gd name="connsiteY39" fmla="*/ 434641 h 603264"/>
              <a:gd name="connsiteX40" fmla="*/ 67010 w 399824"/>
              <a:gd name="connsiteY40" fmla="*/ 465907 h 603264"/>
              <a:gd name="connsiteX41" fmla="*/ 99137 w 399824"/>
              <a:gd name="connsiteY41" fmla="*/ 479072 h 603264"/>
              <a:gd name="connsiteX42" fmla="*/ 51358 w 399824"/>
              <a:gd name="connsiteY42" fmla="*/ 434641 h 603264"/>
              <a:gd name="connsiteX43" fmla="*/ 346269 w 399824"/>
              <a:gd name="connsiteY43" fmla="*/ 383903 h 603264"/>
              <a:gd name="connsiteX44" fmla="*/ 315790 w 399824"/>
              <a:gd name="connsiteY44" fmla="*/ 441498 h 603264"/>
              <a:gd name="connsiteX45" fmla="*/ 341876 w 399824"/>
              <a:gd name="connsiteY45" fmla="*/ 418460 h 603264"/>
              <a:gd name="connsiteX46" fmla="*/ 346269 w 399824"/>
              <a:gd name="connsiteY46" fmla="*/ 383903 h 603264"/>
              <a:gd name="connsiteX47" fmla="*/ 53555 w 399824"/>
              <a:gd name="connsiteY47" fmla="*/ 383903 h 603264"/>
              <a:gd name="connsiteX48" fmla="*/ 58223 w 399824"/>
              <a:gd name="connsiteY48" fmla="*/ 418460 h 603264"/>
              <a:gd name="connsiteX49" fmla="*/ 84309 w 399824"/>
              <a:gd name="connsiteY49" fmla="*/ 441498 h 603264"/>
              <a:gd name="connsiteX50" fmla="*/ 53555 w 399824"/>
              <a:gd name="connsiteY50" fmla="*/ 383903 h 603264"/>
              <a:gd name="connsiteX51" fmla="*/ 213390 w 399824"/>
              <a:gd name="connsiteY51" fmla="*/ 353180 h 603264"/>
              <a:gd name="connsiteX52" fmla="*/ 213672 w 399824"/>
              <a:gd name="connsiteY52" fmla="*/ 353745 h 603264"/>
              <a:gd name="connsiteX53" fmla="*/ 213390 w 399824"/>
              <a:gd name="connsiteY53" fmla="*/ 354027 h 603264"/>
              <a:gd name="connsiteX54" fmla="*/ 212260 w 399824"/>
              <a:gd name="connsiteY54" fmla="*/ 351557 h 603264"/>
              <a:gd name="connsiteX55" fmla="*/ 213107 w 399824"/>
              <a:gd name="connsiteY55" fmla="*/ 354271 h 603264"/>
              <a:gd name="connsiteX56" fmla="*/ 211978 w 399824"/>
              <a:gd name="connsiteY56" fmla="*/ 355085 h 603264"/>
              <a:gd name="connsiteX57" fmla="*/ 211696 w 399824"/>
              <a:gd name="connsiteY57" fmla="*/ 352100 h 603264"/>
              <a:gd name="connsiteX58" fmla="*/ 327597 w 399824"/>
              <a:gd name="connsiteY58" fmla="*/ 336729 h 603264"/>
              <a:gd name="connsiteX59" fmla="*/ 317437 w 399824"/>
              <a:gd name="connsiteY59" fmla="*/ 401181 h 603264"/>
              <a:gd name="connsiteX60" fmla="*/ 334737 w 399824"/>
              <a:gd name="connsiteY60" fmla="*/ 371012 h 603264"/>
              <a:gd name="connsiteX61" fmla="*/ 327597 w 399824"/>
              <a:gd name="connsiteY61" fmla="*/ 336729 h 603264"/>
              <a:gd name="connsiteX62" fmla="*/ 72227 w 399824"/>
              <a:gd name="connsiteY62" fmla="*/ 336729 h 603264"/>
              <a:gd name="connsiteX63" fmla="*/ 65087 w 399824"/>
              <a:gd name="connsiteY63" fmla="*/ 371012 h 603264"/>
              <a:gd name="connsiteX64" fmla="*/ 82387 w 399824"/>
              <a:gd name="connsiteY64" fmla="*/ 401181 h 603264"/>
              <a:gd name="connsiteX65" fmla="*/ 72227 w 399824"/>
              <a:gd name="connsiteY65" fmla="*/ 336729 h 603264"/>
              <a:gd name="connsiteX66" fmla="*/ 214740 w 399824"/>
              <a:gd name="connsiteY66" fmla="*/ 311497 h 603264"/>
              <a:gd name="connsiteX67" fmla="*/ 211445 w 399824"/>
              <a:gd name="connsiteY67" fmla="*/ 312868 h 603264"/>
              <a:gd name="connsiteX68" fmla="*/ 208424 w 399824"/>
              <a:gd name="connsiteY68" fmla="*/ 315062 h 603264"/>
              <a:gd name="connsiteX69" fmla="*/ 204031 w 399824"/>
              <a:gd name="connsiteY69" fmla="*/ 318079 h 603264"/>
              <a:gd name="connsiteX70" fmla="*/ 194146 w 399824"/>
              <a:gd name="connsiteY70" fmla="*/ 330147 h 603264"/>
              <a:gd name="connsiteX71" fmla="*/ 192223 w 399824"/>
              <a:gd name="connsiteY71" fmla="*/ 331792 h 603264"/>
              <a:gd name="connsiteX72" fmla="*/ 189752 w 399824"/>
              <a:gd name="connsiteY72" fmla="*/ 333986 h 603264"/>
              <a:gd name="connsiteX73" fmla="*/ 187830 w 399824"/>
              <a:gd name="connsiteY73" fmla="*/ 336729 h 603264"/>
              <a:gd name="connsiteX74" fmla="*/ 187006 w 399824"/>
              <a:gd name="connsiteY74" fmla="*/ 340843 h 603264"/>
              <a:gd name="connsiteX75" fmla="*/ 187281 w 399824"/>
              <a:gd name="connsiteY75" fmla="*/ 344408 h 603264"/>
              <a:gd name="connsiteX76" fmla="*/ 187555 w 399824"/>
              <a:gd name="connsiteY76" fmla="*/ 347974 h 603264"/>
              <a:gd name="connsiteX77" fmla="*/ 188654 w 399824"/>
              <a:gd name="connsiteY77" fmla="*/ 354556 h 603264"/>
              <a:gd name="connsiteX78" fmla="*/ 190027 w 399824"/>
              <a:gd name="connsiteY78" fmla="*/ 358122 h 603264"/>
              <a:gd name="connsiteX79" fmla="*/ 189477 w 399824"/>
              <a:gd name="connsiteY79" fmla="*/ 361962 h 603264"/>
              <a:gd name="connsiteX80" fmla="*/ 185908 w 399824"/>
              <a:gd name="connsiteY80" fmla="*/ 366075 h 603264"/>
              <a:gd name="connsiteX81" fmla="*/ 176846 w 399824"/>
              <a:gd name="connsiteY81" fmla="*/ 374852 h 603264"/>
              <a:gd name="connsiteX82" fmla="*/ 173551 w 399824"/>
              <a:gd name="connsiteY82" fmla="*/ 384451 h 603264"/>
              <a:gd name="connsiteX83" fmla="*/ 174100 w 399824"/>
              <a:gd name="connsiteY83" fmla="*/ 387194 h 603264"/>
              <a:gd name="connsiteX84" fmla="*/ 163940 w 399824"/>
              <a:gd name="connsiteY84" fmla="*/ 389936 h 603264"/>
              <a:gd name="connsiteX85" fmla="*/ 145817 w 399824"/>
              <a:gd name="connsiteY85" fmla="*/ 393776 h 603264"/>
              <a:gd name="connsiteX86" fmla="*/ 140326 w 399824"/>
              <a:gd name="connsiteY86" fmla="*/ 391856 h 603264"/>
              <a:gd name="connsiteX87" fmla="*/ 138953 w 399824"/>
              <a:gd name="connsiteY87" fmla="*/ 388565 h 603264"/>
              <a:gd name="connsiteX88" fmla="*/ 137854 w 399824"/>
              <a:gd name="connsiteY88" fmla="*/ 386371 h 603264"/>
              <a:gd name="connsiteX89" fmla="*/ 137030 w 399824"/>
              <a:gd name="connsiteY89" fmla="*/ 385822 h 603264"/>
              <a:gd name="connsiteX90" fmla="*/ 136207 w 399824"/>
              <a:gd name="connsiteY90" fmla="*/ 385000 h 603264"/>
              <a:gd name="connsiteX91" fmla="*/ 135108 w 399824"/>
              <a:gd name="connsiteY91" fmla="*/ 383354 h 603264"/>
              <a:gd name="connsiteX92" fmla="*/ 134834 w 399824"/>
              <a:gd name="connsiteY92" fmla="*/ 387742 h 603264"/>
              <a:gd name="connsiteX93" fmla="*/ 136207 w 399824"/>
              <a:gd name="connsiteY93" fmla="*/ 392130 h 603264"/>
              <a:gd name="connsiteX94" fmla="*/ 138129 w 399824"/>
              <a:gd name="connsiteY94" fmla="*/ 395147 h 603264"/>
              <a:gd name="connsiteX95" fmla="*/ 140875 w 399824"/>
              <a:gd name="connsiteY95" fmla="*/ 397890 h 603264"/>
              <a:gd name="connsiteX96" fmla="*/ 141699 w 399824"/>
              <a:gd name="connsiteY96" fmla="*/ 400907 h 603264"/>
              <a:gd name="connsiteX97" fmla="*/ 141973 w 399824"/>
              <a:gd name="connsiteY97" fmla="*/ 403924 h 603264"/>
              <a:gd name="connsiteX98" fmla="*/ 143895 w 399824"/>
              <a:gd name="connsiteY98" fmla="*/ 406941 h 603264"/>
              <a:gd name="connsiteX99" fmla="*/ 144170 w 399824"/>
              <a:gd name="connsiteY99" fmla="*/ 403375 h 603264"/>
              <a:gd name="connsiteX100" fmla="*/ 145543 w 399824"/>
              <a:gd name="connsiteY100" fmla="*/ 400633 h 603264"/>
              <a:gd name="connsiteX101" fmla="*/ 149936 w 399824"/>
              <a:gd name="connsiteY101" fmla="*/ 399536 h 603264"/>
              <a:gd name="connsiteX102" fmla="*/ 164764 w 399824"/>
              <a:gd name="connsiteY102" fmla="*/ 398164 h 603264"/>
              <a:gd name="connsiteX103" fmla="*/ 173551 w 399824"/>
              <a:gd name="connsiteY103" fmla="*/ 397890 h 603264"/>
              <a:gd name="connsiteX104" fmla="*/ 175199 w 399824"/>
              <a:gd name="connsiteY104" fmla="*/ 406392 h 603264"/>
              <a:gd name="connsiteX105" fmla="*/ 179867 w 399824"/>
              <a:gd name="connsiteY105" fmla="*/ 420928 h 603264"/>
              <a:gd name="connsiteX106" fmla="*/ 182613 w 399824"/>
              <a:gd name="connsiteY106" fmla="*/ 427785 h 603264"/>
              <a:gd name="connsiteX107" fmla="*/ 174650 w 399824"/>
              <a:gd name="connsiteY107" fmla="*/ 432447 h 603264"/>
              <a:gd name="connsiteX108" fmla="*/ 159822 w 399824"/>
              <a:gd name="connsiteY108" fmla="*/ 441772 h 603264"/>
              <a:gd name="connsiteX109" fmla="*/ 150211 w 399824"/>
              <a:gd name="connsiteY109" fmla="*/ 451371 h 603264"/>
              <a:gd name="connsiteX110" fmla="*/ 148014 w 399824"/>
              <a:gd name="connsiteY110" fmla="*/ 458776 h 603264"/>
              <a:gd name="connsiteX111" fmla="*/ 151584 w 399824"/>
              <a:gd name="connsiteY111" fmla="*/ 463987 h 603264"/>
              <a:gd name="connsiteX112" fmla="*/ 166412 w 399824"/>
              <a:gd name="connsiteY112" fmla="*/ 466182 h 603264"/>
              <a:gd name="connsiteX113" fmla="*/ 181240 w 399824"/>
              <a:gd name="connsiteY113" fmla="*/ 466456 h 603264"/>
              <a:gd name="connsiteX114" fmla="*/ 182338 w 399824"/>
              <a:gd name="connsiteY114" fmla="*/ 467279 h 603264"/>
              <a:gd name="connsiteX115" fmla="*/ 183711 w 399824"/>
              <a:gd name="connsiteY115" fmla="*/ 467553 h 603264"/>
              <a:gd name="connsiteX116" fmla="*/ 184809 w 399824"/>
              <a:gd name="connsiteY116" fmla="*/ 467553 h 603264"/>
              <a:gd name="connsiteX117" fmla="*/ 186182 w 399824"/>
              <a:gd name="connsiteY117" fmla="*/ 468101 h 603264"/>
              <a:gd name="connsiteX118" fmla="*/ 187555 w 399824"/>
              <a:gd name="connsiteY118" fmla="*/ 468924 h 603264"/>
              <a:gd name="connsiteX119" fmla="*/ 189752 w 399824"/>
              <a:gd name="connsiteY119" fmla="*/ 468924 h 603264"/>
              <a:gd name="connsiteX120" fmla="*/ 191674 w 399824"/>
              <a:gd name="connsiteY120" fmla="*/ 469747 h 603264"/>
              <a:gd name="connsiteX121" fmla="*/ 194420 w 399824"/>
              <a:gd name="connsiteY121" fmla="*/ 470021 h 603264"/>
              <a:gd name="connsiteX122" fmla="*/ 195793 w 399824"/>
              <a:gd name="connsiteY122" fmla="*/ 470570 h 603264"/>
              <a:gd name="connsiteX123" fmla="*/ 197166 w 399824"/>
              <a:gd name="connsiteY123" fmla="*/ 470570 h 603264"/>
              <a:gd name="connsiteX124" fmla="*/ 199912 w 399824"/>
              <a:gd name="connsiteY124" fmla="*/ 470844 h 603264"/>
              <a:gd name="connsiteX125" fmla="*/ 202109 w 399824"/>
              <a:gd name="connsiteY125" fmla="*/ 471941 h 603264"/>
              <a:gd name="connsiteX126" fmla="*/ 204580 w 399824"/>
              <a:gd name="connsiteY126" fmla="*/ 473312 h 603264"/>
              <a:gd name="connsiteX127" fmla="*/ 206228 w 399824"/>
              <a:gd name="connsiteY127" fmla="*/ 473038 h 603264"/>
              <a:gd name="connsiteX128" fmla="*/ 208699 w 399824"/>
              <a:gd name="connsiteY128" fmla="*/ 473587 h 603264"/>
              <a:gd name="connsiteX129" fmla="*/ 213092 w 399824"/>
              <a:gd name="connsiteY129" fmla="*/ 473861 h 603264"/>
              <a:gd name="connsiteX130" fmla="*/ 215564 w 399824"/>
              <a:gd name="connsiteY130" fmla="*/ 475232 h 603264"/>
              <a:gd name="connsiteX131" fmla="*/ 216662 w 399824"/>
              <a:gd name="connsiteY131" fmla="*/ 474409 h 603264"/>
              <a:gd name="connsiteX132" fmla="*/ 217211 w 399824"/>
              <a:gd name="connsiteY132" fmla="*/ 472215 h 603264"/>
              <a:gd name="connsiteX133" fmla="*/ 216113 w 399824"/>
              <a:gd name="connsiteY133" fmla="*/ 471393 h 603264"/>
              <a:gd name="connsiteX134" fmla="*/ 215564 w 399824"/>
              <a:gd name="connsiteY134" fmla="*/ 470570 h 603264"/>
              <a:gd name="connsiteX135" fmla="*/ 212269 w 399824"/>
              <a:gd name="connsiteY135" fmla="*/ 467279 h 603264"/>
              <a:gd name="connsiteX136" fmla="*/ 207326 w 399824"/>
              <a:gd name="connsiteY136" fmla="*/ 462616 h 603264"/>
              <a:gd name="connsiteX137" fmla="*/ 205953 w 399824"/>
              <a:gd name="connsiteY137" fmla="*/ 461793 h 603264"/>
              <a:gd name="connsiteX138" fmla="*/ 205129 w 399824"/>
              <a:gd name="connsiteY138" fmla="*/ 460696 h 603264"/>
              <a:gd name="connsiteX139" fmla="*/ 201010 w 399824"/>
              <a:gd name="connsiteY139" fmla="*/ 456582 h 603264"/>
              <a:gd name="connsiteX140" fmla="*/ 197441 w 399824"/>
              <a:gd name="connsiteY140" fmla="*/ 457405 h 603264"/>
              <a:gd name="connsiteX141" fmla="*/ 196068 w 399824"/>
              <a:gd name="connsiteY141" fmla="*/ 457405 h 603264"/>
              <a:gd name="connsiteX142" fmla="*/ 194695 w 399824"/>
              <a:gd name="connsiteY142" fmla="*/ 456582 h 603264"/>
              <a:gd name="connsiteX143" fmla="*/ 193322 w 399824"/>
              <a:gd name="connsiteY143" fmla="*/ 457131 h 603264"/>
              <a:gd name="connsiteX144" fmla="*/ 192223 w 399824"/>
              <a:gd name="connsiteY144" fmla="*/ 456308 h 603264"/>
              <a:gd name="connsiteX145" fmla="*/ 191125 w 399824"/>
              <a:gd name="connsiteY145" fmla="*/ 455485 h 603264"/>
              <a:gd name="connsiteX146" fmla="*/ 189203 w 399824"/>
              <a:gd name="connsiteY146" fmla="*/ 455485 h 603264"/>
              <a:gd name="connsiteX147" fmla="*/ 187830 w 399824"/>
              <a:gd name="connsiteY147" fmla="*/ 455211 h 603264"/>
              <a:gd name="connsiteX148" fmla="*/ 183162 w 399824"/>
              <a:gd name="connsiteY148" fmla="*/ 454937 h 603264"/>
              <a:gd name="connsiteX149" fmla="*/ 178768 w 399824"/>
              <a:gd name="connsiteY149" fmla="*/ 453565 h 603264"/>
              <a:gd name="connsiteX150" fmla="*/ 175473 w 399824"/>
              <a:gd name="connsiteY150" fmla="*/ 451920 h 603264"/>
              <a:gd name="connsiteX151" fmla="*/ 194146 w 399824"/>
              <a:gd name="connsiteY151" fmla="*/ 444240 h 603264"/>
              <a:gd name="connsiteX152" fmla="*/ 204305 w 399824"/>
              <a:gd name="connsiteY152" fmla="*/ 437932 h 603264"/>
              <a:gd name="connsiteX153" fmla="*/ 236433 w 399824"/>
              <a:gd name="connsiteY153" fmla="*/ 451371 h 603264"/>
              <a:gd name="connsiteX154" fmla="*/ 246867 w 399824"/>
              <a:gd name="connsiteY154" fmla="*/ 443692 h 603264"/>
              <a:gd name="connsiteX155" fmla="*/ 249888 w 399824"/>
              <a:gd name="connsiteY155" fmla="*/ 430527 h 603264"/>
              <a:gd name="connsiteX156" fmla="*/ 251261 w 399824"/>
              <a:gd name="connsiteY156" fmla="*/ 420654 h 603264"/>
              <a:gd name="connsiteX157" fmla="*/ 252908 w 399824"/>
              <a:gd name="connsiteY157" fmla="*/ 417637 h 603264"/>
              <a:gd name="connsiteX158" fmla="*/ 254007 w 399824"/>
              <a:gd name="connsiteY158" fmla="*/ 414620 h 603264"/>
              <a:gd name="connsiteX159" fmla="*/ 255380 w 399824"/>
              <a:gd name="connsiteY159" fmla="*/ 413523 h 603264"/>
              <a:gd name="connsiteX160" fmla="*/ 256753 w 399824"/>
              <a:gd name="connsiteY160" fmla="*/ 411603 h 603264"/>
              <a:gd name="connsiteX161" fmla="*/ 258949 w 399824"/>
              <a:gd name="connsiteY161" fmla="*/ 410780 h 603264"/>
              <a:gd name="connsiteX162" fmla="*/ 261421 w 399824"/>
              <a:gd name="connsiteY162" fmla="*/ 409135 h 603264"/>
              <a:gd name="connsiteX163" fmla="*/ 263068 w 399824"/>
              <a:gd name="connsiteY163" fmla="*/ 407489 h 603264"/>
              <a:gd name="connsiteX164" fmla="*/ 264441 w 399824"/>
              <a:gd name="connsiteY164" fmla="*/ 404198 h 603264"/>
              <a:gd name="connsiteX165" fmla="*/ 263617 w 399824"/>
              <a:gd name="connsiteY165" fmla="*/ 402827 h 603264"/>
              <a:gd name="connsiteX166" fmla="*/ 262244 w 399824"/>
              <a:gd name="connsiteY166" fmla="*/ 402004 h 603264"/>
              <a:gd name="connsiteX167" fmla="*/ 261421 w 399824"/>
              <a:gd name="connsiteY167" fmla="*/ 400633 h 603264"/>
              <a:gd name="connsiteX168" fmla="*/ 259773 w 399824"/>
              <a:gd name="connsiteY168" fmla="*/ 399810 h 603264"/>
              <a:gd name="connsiteX169" fmla="*/ 255929 w 399824"/>
              <a:gd name="connsiteY169" fmla="*/ 400358 h 603264"/>
              <a:gd name="connsiteX170" fmla="*/ 254007 w 399824"/>
              <a:gd name="connsiteY170" fmla="*/ 401730 h 603264"/>
              <a:gd name="connsiteX171" fmla="*/ 250986 w 399824"/>
              <a:gd name="connsiteY171" fmla="*/ 403101 h 603264"/>
              <a:gd name="connsiteX172" fmla="*/ 247142 w 399824"/>
              <a:gd name="connsiteY172" fmla="*/ 404472 h 603264"/>
              <a:gd name="connsiteX173" fmla="*/ 241925 w 399824"/>
              <a:gd name="connsiteY173" fmla="*/ 408312 h 603264"/>
              <a:gd name="connsiteX174" fmla="*/ 241650 w 399824"/>
              <a:gd name="connsiteY174" fmla="*/ 411329 h 603264"/>
              <a:gd name="connsiteX175" fmla="*/ 242199 w 399824"/>
              <a:gd name="connsiteY175" fmla="*/ 412974 h 603264"/>
              <a:gd name="connsiteX176" fmla="*/ 239728 w 399824"/>
              <a:gd name="connsiteY176" fmla="*/ 416814 h 603264"/>
              <a:gd name="connsiteX177" fmla="*/ 239453 w 399824"/>
              <a:gd name="connsiteY177" fmla="*/ 417363 h 603264"/>
              <a:gd name="connsiteX178" fmla="*/ 237531 w 399824"/>
              <a:gd name="connsiteY178" fmla="*/ 421202 h 603264"/>
              <a:gd name="connsiteX179" fmla="*/ 234236 w 399824"/>
              <a:gd name="connsiteY179" fmla="*/ 432996 h 603264"/>
              <a:gd name="connsiteX180" fmla="*/ 229843 w 399824"/>
              <a:gd name="connsiteY180" fmla="*/ 430527 h 603264"/>
              <a:gd name="connsiteX181" fmla="*/ 213092 w 399824"/>
              <a:gd name="connsiteY181" fmla="*/ 421202 h 603264"/>
              <a:gd name="connsiteX182" fmla="*/ 203756 w 399824"/>
              <a:gd name="connsiteY182" fmla="*/ 409683 h 603264"/>
              <a:gd name="connsiteX183" fmla="*/ 198539 w 399824"/>
              <a:gd name="connsiteY183" fmla="*/ 404747 h 603264"/>
              <a:gd name="connsiteX184" fmla="*/ 197715 w 399824"/>
              <a:gd name="connsiteY184" fmla="*/ 400907 h 603264"/>
              <a:gd name="connsiteX185" fmla="*/ 197715 w 399824"/>
              <a:gd name="connsiteY185" fmla="*/ 397067 h 603264"/>
              <a:gd name="connsiteX186" fmla="*/ 197990 w 399824"/>
              <a:gd name="connsiteY186" fmla="*/ 395696 h 603264"/>
              <a:gd name="connsiteX187" fmla="*/ 200461 w 399824"/>
              <a:gd name="connsiteY187" fmla="*/ 391856 h 603264"/>
              <a:gd name="connsiteX188" fmla="*/ 207326 w 399824"/>
              <a:gd name="connsiteY188" fmla="*/ 378417 h 603264"/>
              <a:gd name="connsiteX189" fmla="*/ 206228 w 399824"/>
              <a:gd name="connsiteY189" fmla="*/ 369092 h 603264"/>
              <a:gd name="connsiteX190" fmla="*/ 204855 w 399824"/>
              <a:gd name="connsiteY190" fmla="*/ 361139 h 603264"/>
              <a:gd name="connsiteX191" fmla="*/ 209248 w 399824"/>
              <a:gd name="connsiteY191" fmla="*/ 362784 h 603264"/>
              <a:gd name="connsiteX192" fmla="*/ 206502 w 399824"/>
              <a:gd name="connsiteY192" fmla="*/ 361413 h 603264"/>
              <a:gd name="connsiteX193" fmla="*/ 212543 w 399824"/>
              <a:gd name="connsiteY193" fmla="*/ 360864 h 603264"/>
              <a:gd name="connsiteX194" fmla="*/ 208424 w 399824"/>
              <a:gd name="connsiteY194" fmla="*/ 360316 h 603264"/>
              <a:gd name="connsiteX195" fmla="*/ 210621 w 399824"/>
              <a:gd name="connsiteY195" fmla="*/ 360042 h 603264"/>
              <a:gd name="connsiteX196" fmla="*/ 206777 w 399824"/>
              <a:gd name="connsiteY196" fmla="*/ 358670 h 603264"/>
              <a:gd name="connsiteX197" fmla="*/ 210072 w 399824"/>
              <a:gd name="connsiteY197" fmla="*/ 358670 h 603264"/>
              <a:gd name="connsiteX198" fmla="*/ 211445 w 399824"/>
              <a:gd name="connsiteY198" fmla="*/ 358670 h 603264"/>
              <a:gd name="connsiteX199" fmla="*/ 211445 w 399824"/>
              <a:gd name="connsiteY199" fmla="*/ 358396 h 603264"/>
              <a:gd name="connsiteX200" fmla="*/ 212818 w 399824"/>
              <a:gd name="connsiteY200" fmla="*/ 355928 h 603264"/>
              <a:gd name="connsiteX201" fmla="*/ 211445 w 399824"/>
              <a:gd name="connsiteY201" fmla="*/ 357025 h 603264"/>
              <a:gd name="connsiteX202" fmla="*/ 212543 w 399824"/>
              <a:gd name="connsiteY202" fmla="*/ 355379 h 603264"/>
              <a:gd name="connsiteX203" fmla="*/ 213092 w 399824"/>
              <a:gd name="connsiteY203" fmla="*/ 354831 h 603264"/>
              <a:gd name="connsiteX204" fmla="*/ 211994 w 399824"/>
              <a:gd name="connsiteY204" fmla="*/ 360590 h 603264"/>
              <a:gd name="connsiteX205" fmla="*/ 213367 w 399824"/>
              <a:gd name="connsiteY205" fmla="*/ 354556 h 603264"/>
              <a:gd name="connsiteX206" fmla="*/ 213642 w 399824"/>
              <a:gd name="connsiteY206" fmla="*/ 354282 h 603264"/>
              <a:gd name="connsiteX207" fmla="*/ 213367 w 399824"/>
              <a:gd name="connsiteY207" fmla="*/ 361687 h 603264"/>
              <a:gd name="connsiteX208" fmla="*/ 213916 w 399824"/>
              <a:gd name="connsiteY208" fmla="*/ 354008 h 603264"/>
              <a:gd name="connsiteX209" fmla="*/ 214740 w 399824"/>
              <a:gd name="connsiteY209" fmla="*/ 352911 h 603264"/>
              <a:gd name="connsiteX210" fmla="*/ 213916 w 399824"/>
              <a:gd name="connsiteY210" fmla="*/ 353734 h 603264"/>
              <a:gd name="connsiteX211" fmla="*/ 210621 w 399824"/>
              <a:gd name="connsiteY211" fmla="*/ 347425 h 603264"/>
              <a:gd name="connsiteX212" fmla="*/ 212818 w 399824"/>
              <a:gd name="connsiteY212" fmla="*/ 347425 h 603264"/>
              <a:gd name="connsiteX213" fmla="*/ 212269 w 399824"/>
              <a:gd name="connsiteY213" fmla="*/ 346877 h 603264"/>
              <a:gd name="connsiteX214" fmla="*/ 213367 w 399824"/>
              <a:gd name="connsiteY214" fmla="*/ 347151 h 603264"/>
              <a:gd name="connsiteX215" fmla="*/ 212818 w 399824"/>
              <a:gd name="connsiteY215" fmla="*/ 346603 h 603264"/>
              <a:gd name="connsiteX216" fmla="*/ 214191 w 399824"/>
              <a:gd name="connsiteY216" fmla="*/ 346603 h 603264"/>
              <a:gd name="connsiteX217" fmla="*/ 214740 w 399824"/>
              <a:gd name="connsiteY217" fmla="*/ 346328 h 603264"/>
              <a:gd name="connsiteX218" fmla="*/ 215289 w 399824"/>
              <a:gd name="connsiteY218" fmla="*/ 346054 h 603264"/>
              <a:gd name="connsiteX219" fmla="*/ 215015 w 399824"/>
              <a:gd name="connsiteY219" fmla="*/ 345231 h 603264"/>
              <a:gd name="connsiteX220" fmla="*/ 215564 w 399824"/>
              <a:gd name="connsiteY220" fmla="*/ 344134 h 603264"/>
              <a:gd name="connsiteX221" fmla="*/ 215289 w 399824"/>
              <a:gd name="connsiteY221" fmla="*/ 344408 h 603264"/>
              <a:gd name="connsiteX222" fmla="*/ 215289 w 399824"/>
              <a:gd name="connsiteY222" fmla="*/ 343586 h 603264"/>
              <a:gd name="connsiteX223" fmla="*/ 214740 w 399824"/>
              <a:gd name="connsiteY223" fmla="*/ 343860 h 603264"/>
              <a:gd name="connsiteX224" fmla="*/ 215015 w 399824"/>
              <a:gd name="connsiteY224" fmla="*/ 343311 h 603264"/>
              <a:gd name="connsiteX225" fmla="*/ 215289 w 399824"/>
              <a:gd name="connsiteY225" fmla="*/ 342763 h 603264"/>
              <a:gd name="connsiteX226" fmla="*/ 213092 w 399824"/>
              <a:gd name="connsiteY226" fmla="*/ 343586 h 603264"/>
              <a:gd name="connsiteX227" fmla="*/ 214191 w 399824"/>
              <a:gd name="connsiteY227" fmla="*/ 342763 h 603264"/>
              <a:gd name="connsiteX228" fmla="*/ 214465 w 399824"/>
              <a:gd name="connsiteY228" fmla="*/ 341940 h 603264"/>
              <a:gd name="connsiteX229" fmla="*/ 214465 w 399824"/>
              <a:gd name="connsiteY229" fmla="*/ 341117 h 603264"/>
              <a:gd name="connsiteX230" fmla="*/ 214191 w 399824"/>
              <a:gd name="connsiteY230" fmla="*/ 341940 h 603264"/>
              <a:gd name="connsiteX231" fmla="*/ 214191 w 399824"/>
              <a:gd name="connsiteY231" fmla="*/ 341117 h 603264"/>
              <a:gd name="connsiteX232" fmla="*/ 213092 w 399824"/>
              <a:gd name="connsiteY232" fmla="*/ 342214 h 603264"/>
              <a:gd name="connsiteX233" fmla="*/ 212543 w 399824"/>
              <a:gd name="connsiteY233" fmla="*/ 342489 h 603264"/>
              <a:gd name="connsiteX234" fmla="*/ 212543 w 399824"/>
              <a:gd name="connsiteY234" fmla="*/ 342214 h 603264"/>
              <a:gd name="connsiteX235" fmla="*/ 211170 w 399824"/>
              <a:gd name="connsiteY235" fmla="*/ 338923 h 603264"/>
              <a:gd name="connsiteX236" fmla="*/ 211445 w 399824"/>
              <a:gd name="connsiteY236" fmla="*/ 340294 h 603264"/>
              <a:gd name="connsiteX237" fmla="*/ 210896 w 399824"/>
              <a:gd name="connsiteY237" fmla="*/ 339197 h 603264"/>
              <a:gd name="connsiteX238" fmla="*/ 211170 w 399824"/>
              <a:gd name="connsiteY238" fmla="*/ 340294 h 603264"/>
              <a:gd name="connsiteX239" fmla="*/ 211170 w 399824"/>
              <a:gd name="connsiteY239" fmla="*/ 341117 h 603264"/>
              <a:gd name="connsiteX240" fmla="*/ 210896 w 399824"/>
              <a:gd name="connsiteY240" fmla="*/ 340569 h 603264"/>
              <a:gd name="connsiteX241" fmla="*/ 210621 w 399824"/>
              <a:gd name="connsiteY241" fmla="*/ 340020 h 603264"/>
              <a:gd name="connsiteX242" fmla="*/ 209797 w 399824"/>
              <a:gd name="connsiteY242" fmla="*/ 338375 h 603264"/>
              <a:gd name="connsiteX243" fmla="*/ 210072 w 399824"/>
              <a:gd name="connsiteY243" fmla="*/ 339197 h 603264"/>
              <a:gd name="connsiteX244" fmla="*/ 210072 w 399824"/>
              <a:gd name="connsiteY244" fmla="*/ 340020 h 603264"/>
              <a:gd name="connsiteX245" fmla="*/ 208973 w 399824"/>
              <a:gd name="connsiteY245" fmla="*/ 338100 h 603264"/>
              <a:gd name="connsiteX246" fmla="*/ 209248 w 399824"/>
              <a:gd name="connsiteY246" fmla="*/ 339746 h 603264"/>
              <a:gd name="connsiteX247" fmla="*/ 209523 w 399824"/>
              <a:gd name="connsiteY247" fmla="*/ 341392 h 603264"/>
              <a:gd name="connsiteX248" fmla="*/ 208150 w 399824"/>
              <a:gd name="connsiteY248" fmla="*/ 340843 h 603264"/>
              <a:gd name="connsiteX249" fmla="*/ 207875 w 399824"/>
              <a:gd name="connsiteY249" fmla="*/ 339472 h 603264"/>
              <a:gd name="connsiteX250" fmla="*/ 207600 w 399824"/>
              <a:gd name="connsiteY250" fmla="*/ 336181 h 603264"/>
              <a:gd name="connsiteX251" fmla="*/ 204305 w 399824"/>
              <a:gd name="connsiteY251" fmla="*/ 331792 h 603264"/>
              <a:gd name="connsiteX252" fmla="*/ 207600 w 399824"/>
              <a:gd name="connsiteY252" fmla="*/ 326033 h 603264"/>
              <a:gd name="connsiteX253" fmla="*/ 211719 w 399824"/>
              <a:gd name="connsiteY253" fmla="*/ 319725 h 603264"/>
              <a:gd name="connsiteX254" fmla="*/ 213916 w 399824"/>
              <a:gd name="connsiteY254" fmla="*/ 321370 h 603264"/>
              <a:gd name="connsiteX255" fmla="*/ 216113 w 399824"/>
              <a:gd name="connsiteY255" fmla="*/ 324661 h 603264"/>
              <a:gd name="connsiteX256" fmla="*/ 218859 w 399824"/>
              <a:gd name="connsiteY256" fmla="*/ 328227 h 603264"/>
              <a:gd name="connsiteX257" fmla="*/ 218310 w 399824"/>
              <a:gd name="connsiteY257" fmla="*/ 324113 h 603264"/>
              <a:gd name="connsiteX258" fmla="*/ 216937 w 399824"/>
              <a:gd name="connsiteY258" fmla="*/ 320548 h 603264"/>
              <a:gd name="connsiteX259" fmla="*/ 219683 w 399824"/>
              <a:gd name="connsiteY259" fmla="*/ 323290 h 603264"/>
              <a:gd name="connsiteX260" fmla="*/ 223252 w 399824"/>
              <a:gd name="connsiteY260" fmla="*/ 325759 h 603264"/>
              <a:gd name="connsiteX261" fmla="*/ 224351 w 399824"/>
              <a:gd name="connsiteY261" fmla="*/ 324113 h 603264"/>
              <a:gd name="connsiteX262" fmla="*/ 219957 w 399824"/>
              <a:gd name="connsiteY262" fmla="*/ 319450 h 603264"/>
              <a:gd name="connsiteX263" fmla="*/ 223802 w 399824"/>
              <a:gd name="connsiteY263" fmla="*/ 321645 h 603264"/>
              <a:gd name="connsiteX264" fmla="*/ 226822 w 399824"/>
              <a:gd name="connsiteY264" fmla="*/ 322742 h 603264"/>
              <a:gd name="connsiteX265" fmla="*/ 224351 w 399824"/>
              <a:gd name="connsiteY265" fmla="*/ 319725 h 603264"/>
              <a:gd name="connsiteX266" fmla="*/ 220781 w 399824"/>
              <a:gd name="connsiteY266" fmla="*/ 316708 h 603264"/>
              <a:gd name="connsiteX267" fmla="*/ 220781 w 399824"/>
              <a:gd name="connsiteY267" fmla="*/ 315337 h 603264"/>
              <a:gd name="connsiteX268" fmla="*/ 224076 w 399824"/>
              <a:gd name="connsiteY268" fmla="*/ 315062 h 603264"/>
              <a:gd name="connsiteX269" fmla="*/ 227646 w 399824"/>
              <a:gd name="connsiteY269" fmla="*/ 314788 h 603264"/>
              <a:gd name="connsiteX270" fmla="*/ 226273 w 399824"/>
              <a:gd name="connsiteY270" fmla="*/ 313142 h 603264"/>
              <a:gd name="connsiteX271" fmla="*/ 220781 w 399824"/>
              <a:gd name="connsiteY271" fmla="*/ 313417 h 603264"/>
              <a:gd name="connsiteX272" fmla="*/ 218584 w 399824"/>
              <a:gd name="connsiteY272" fmla="*/ 312594 h 603264"/>
              <a:gd name="connsiteX273" fmla="*/ 199912 w 399824"/>
              <a:gd name="connsiteY273" fmla="*/ 239640 h 603264"/>
              <a:gd name="connsiteX274" fmla="*/ 376749 w 399824"/>
              <a:gd name="connsiteY274" fmla="*/ 416266 h 603264"/>
              <a:gd name="connsiteX275" fmla="*/ 199912 w 399824"/>
              <a:gd name="connsiteY275" fmla="*/ 592891 h 603264"/>
              <a:gd name="connsiteX276" fmla="*/ 23075 w 399824"/>
              <a:gd name="connsiteY276" fmla="*/ 416266 h 603264"/>
              <a:gd name="connsiteX277" fmla="*/ 199912 w 399824"/>
              <a:gd name="connsiteY277" fmla="*/ 239640 h 603264"/>
              <a:gd name="connsiteX278" fmla="*/ 199912 w 399824"/>
              <a:gd name="connsiteY278" fmla="*/ 234450 h 603264"/>
              <a:gd name="connsiteX279" fmla="*/ 17849 w 399824"/>
              <a:gd name="connsiteY279" fmla="*/ 416252 h 603264"/>
              <a:gd name="connsiteX280" fmla="*/ 199912 w 399824"/>
              <a:gd name="connsiteY280" fmla="*/ 598054 h 603264"/>
              <a:gd name="connsiteX281" fmla="*/ 381976 w 399824"/>
              <a:gd name="connsiteY281" fmla="*/ 416252 h 603264"/>
              <a:gd name="connsiteX282" fmla="*/ 199912 w 399824"/>
              <a:gd name="connsiteY282" fmla="*/ 234450 h 603264"/>
              <a:gd name="connsiteX283" fmla="*/ 289440 w 399824"/>
              <a:gd name="connsiteY283" fmla="*/ 0 h 603264"/>
              <a:gd name="connsiteX284" fmla="*/ 399824 w 399824"/>
              <a:gd name="connsiteY284" fmla="*/ 0 h 603264"/>
              <a:gd name="connsiteX285" fmla="*/ 272965 w 399824"/>
              <a:gd name="connsiteY285" fmla="*/ 180436 h 603264"/>
              <a:gd name="connsiteX286" fmla="*/ 218047 w 399824"/>
              <a:gd name="connsiteY286" fmla="*/ 102009 h 603264"/>
              <a:gd name="connsiteX287" fmla="*/ 0 w 399824"/>
              <a:gd name="connsiteY287" fmla="*/ 0 h 603264"/>
              <a:gd name="connsiteX288" fmla="*/ 110391 w 399824"/>
              <a:gd name="connsiteY288" fmla="*/ 0 h 603264"/>
              <a:gd name="connsiteX289" fmla="*/ 255108 w 399824"/>
              <a:gd name="connsiteY289" fmla="*/ 206481 h 603264"/>
              <a:gd name="connsiteX290" fmla="*/ 218036 w 399824"/>
              <a:gd name="connsiteY290" fmla="*/ 206481 h 603264"/>
              <a:gd name="connsiteX291" fmla="*/ 218036 w 399824"/>
              <a:gd name="connsiteY291" fmla="*/ 230337 h 603264"/>
              <a:gd name="connsiteX292" fmla="*/ 387193 w 399824"/>
              <a:gd name="connsiteY292" fmla="*/ 416252 h 603264"/>
              <a:gd name="connsiteX293" fmla="*/ 199912 w 399824"/>
              <a:gd name="connsiteY293" fmla="*/ 603264 h 603264"/>
              <a:gd name="connsiteX294" fmla="*/ 12632 w 399824"/>
              <a:gd name="connsiteY294" fmla="*/ 416252 h 603264"/>
              <a:gd name="connsiteX295" fmla="*/ 181788 w 399824"/>
              <a:gd name="connsiteY295" fmla="*/ 230337 h 603264"/>
              <a:gd name="connsiteX296" fmla="*/ 181788 w 399824"/>
              <a:gd name="connsiteY296" fmla="*/ 206481 h 603264"/>
              <a:gd name="connsiteX297" fmla="*/ 144717 w 399824"/>
              <a:gd name="connsiteY297" fmla="*/ 206481 h 60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</a:cxnLst>
            <a:rect l="l" t="t" r="r" b="b"/>
            <a:pathLst>
              <a:path w="399824" h="603264">
                <a:moveTo>
                  <a:pt x="199912" y="548461"/>
                </a:moveTo>
                <a:cubicBezTo>
                  <a:pt x="188379" y="552026"/>
                  <a:pt x="180965" y="565191"/>
                  <a:pt x="184260" y="576984"/>
                </a:cubicBezTo>
                <a:cubicBezTo>
                  <a:pt x="190850" y="575064"/>
                  <a:pt x="194146" y="571499"/>
                  <a:pt x="197441" y="565465"/>
                </a:cubicBezTo>
                <a:cubicBezTo>
                  <a:pt x="198814" y="563271"/>
                  <a:pt x="199363" y="561077"/>
                  <a:pt x="199912" y="559157"/>
                </a:cubicBezTo>
                <a:cubicBezTo>
                  <a:pt x="200461" y="561077"/>
                  <a:pt x="201010" y="563271"/>
                  <a:pt x="202383" y="565465"/>
                </a:cubicBezTo>
                <a:cubicBezTo>
                  <a:pt x="205678" y="571499"/>
                  <a:pt x="208973" y="575064"/>
                  <a:pt x="215564" y="576984"/>
                </a:cubicBezTo>
                <a:cubicBezTo>
                  <a:pt x="218859" y="565191"/>
                  <a:pt x="211719" y="552026"/>
                  <a:pt x="199912" y="548461"/>
                </a:cubicBezTo>
                <a:close/>
                <a:moveTo>
                  <a:pt x="165107" y="533684"/>
                </a:moveTo>
                <a:cubicBezTo>
                  <a:pt x="153506" y="536530"/>
                  <a:pt x="142934" y="543524"/>
                  <a:pt x="136481" y="553946"/>
                </a:cubicBezTo>
                <a:cubicBezTo>
                  <a:pt x="148289" y="561077"/>
                  <a:pt x="158174" y="561351"/>
                  <a:pt x="171080" y="558060"/>
                </a:cubicBezTo>
                <a:cubicBezTo>
                  <a:pt x="184260" y="554769"/>
                  <a:pt x="192773" y="549832"/>
                  <a:pt x="199912" y="538313"/>
                </a:cubicBezTo>
                <a:cubicBezTo>
                  <a:pt x="207051" y="549832"/>
                  <a:pt x="215564" y="554769"/>
                  <a:pt x="228744" y="558060"/>
                </a:cubicBezTo>
                <a:cubicBezTo>
                  <a:pt x="241925" y="561351"/>
                  <a:pt x="251535" y="561077"/>
                  <a:pt x="263343" y="553946"/>
                </a:cubicBezTo>
                <a:cubicBezTo>
                  <a:pt x="250437" y="533102"/>
                  <a:pt x="221056" y="525971"/>
                  <a:pt x="199912" y="538313"/>
                </a:cubicBezTo>
                <a:cubicBezTo>
                  <a:pt x="189340" y="532142"/>
                  <a:pt x="176709" y="530839"/>
                  <a:pt x="165107" y="533684"/>
                </a:cubicBezTo>
                <a:close/>
                <a:moveTo>
                  <a:pt x="270997" y="514623"/>
                </a:moveTo>
                <a:cubicBezTo>
                  <a:pt x="259087" y="515686"/>
                  <a:pt x="247554" y="521034"/>
                  <a:pt x="239453" y="530359"/>
                </a:cubicBezTo>
                <a:cubicBezTo>
                  <a:pt x="249888" y="538861"/>
                  <a:pt x="259773" y="540781"/>
                  <a:pt x="273228" y="539684"/>
                </a:cubicBezTo>
                <a:cubicBezTo>
                  <a:pt x="286683" y="538313"/>
                  <a:pt x="296019" y="535022"/>
                  <a:pt x="304806" y="524600"/>
                </a:cubicBezTo>
                <a:cubicBezTo>
                  <a:pt x="295195" y="516783"/>
                  <a:pt x="282907" y="513561"/>
                  <a:pt x="270997" y="514623"/>
                </a:cubicBezTo>
                <a:close/>
                <a:moveTo>
                  <a:pt x="128861" y="514623"/>
                </a:moveTo>
                <a:cubicBezTo>
                  <a:pt x="116985" y="513561"/>
                  <a:pt x="104766" y="516783"/>
                  <a:pt x="95293" y="524600"/>
                </a:cubicBezTo>
                <a:cubicBezTo>
                  <a:pt x="104079" y="534747"/>
                  <a:pt x="113141" y="538313"/>
                  <a:pt x="126596" y="539684"/>
                </a:cubicBezTo>
                <a:cubicBezTo>
                  <a:pt x="140051" y="540781"/>
                  <a:pt x="149936" y="538861"/>
                  <a:pt x="160371" y="530359"/>
                </a:cubicBezTo>
                <a:cubicBezTo>
                  <a:pt x="152270" y="521034"/>
                  <a:pt x="140737" y="515686"/>
                  <a:pt x="128861" y="514623"/>
                </a:cubicBezTo>
                <a:close/>
                <a:moveTo>
                  <a:pt x="316378" y="480555"/>
                </a:moveTo>
                <a:cubicBezTo>
                  <a:pt x="298422" y="481506"/>
                  <a:pt x="281123" y="492717"/>
                  <a:pt x="274326" y="509789"/>
                </a:cubicBezTo>
                <a:cubicBezTo>
                  <a:pt x="287232" y="514726"/>
                  <a:pt x="296843" y="513081"/>
                  <a:pt x="309200" y="507595"/>
                </a:cubicBezTo>
                <a:cubicBezTo>
                  <a:pt x="321556" y="502110"/>
                  <a:pt x="329245" y="495802"/>
                  <a:pt x="334187" y="483186"/>
                </a:cubicBezTo>
                <a:cubicBezTo>
                  <a:pt x="328421" y="481060"/>
                  <a:pt x="322363" y="480238"/>
                  <a:pt x="316378" y="480555"/>
                </a:cubicBezTo>
                <a:close/>
                <a:moveTo>
                  <a:pt x="83446" y="480555"/>
                </a:moveTo>
                <a:cubicBezTo>
                  <a:pt x="77461" y="480238"/>
                  <a:pt x="71403" y="481060"/>
                  <a:pt x="65637" y="483186"/>
                </a:cubicBezTo>
                <a:cubicBezTo>
                  <a:pt x="70579" y="495802"/>
                  <a:pt x="78268" y="502110"/>
                  <a:pt x="90624" y="507595"/>
                </a:cubicBezTo>
                <a:cubicBezTo>
                  <a:pt x="102981" y="513081"/>
                  <a:pt x="112592" y="514726"/>
                  <a:pt x="125498" y="509789"/>
                </a:cubicBezTo>
                <a:cubicBezTo>
                  <a:pt x="118701" y="492717"/>
                  <a:pt x="101402" y="481506"/>
                  <a:pt x="83446" y="480555"/>
                </a:cubicBezTo>
                <a:close/>
                <a:moveTo>
                  <a:pt x="348466" y="434641"/>
                </a:moveTo>
                <a:cubicBezTo>
                  <a:pt x="324027" y="434093"/>
                  <a:pt x="302060" y="454662"/>
                  <a:pt x="300687" y="479072"/>
                </a:cubicBezTo>
                <a:cubicBezTo>
                  <a:pt x="314417" y="479620"/>
                  <a:pt x="323204" y="474958"/>
                  <a:pt x="333089" y="465907"/>
                </a:cubicBezTo>
                <a:cubicBezTo>
                  <a:pt x="342974" y="456582"/>
                  <a:pt x="347917" y="448080"/>
                  <a:pt x="348466" y="434641"/>
                </a:cubicBezTo>
                <a:close/>
                <a:moveTo>
                  <a:pt x="51358" y="434641"/>
                </a:moveTo>
                <a:cubicBezTo>
                  <a:pt x="51907" y="448080"/>
                  <a:pt x="57124" y="456582"/>
                  <a:pt x="67010" y="465907"/>
                </a:cubicBezTo>
                <a:cubicBezTo>
                  <a:pt x="76620" y="474958"/>
                  <a:pt x="85407" y="479620"/>
                  <a:pt x="99137" y="479072"/>
                </a:cubicBezTo>
                <a:cubicBezTo>
                  <a:pt x="98038" y="454662"/>
                  <a:pt x="75797" y="434093"/>
                  <a:pt x="51358" y="434641"/>
                </a:cubicBezTo>
                <a:close/>
                <a:moveTo>
                  <a:pt x="346269" y="383903"/>
                </a:moveTo>
                <a:cubicBezTo>
                  <a:pt x="322929" y="391308"/>
                  <a:pt x="308925" y="417911"/>
                  <a:pt x="315790" y="441498"/>
                </a:cubicBezTo>
                <a:cubicBezTo>
                  <a:pt x="328696" y="437658"/>
                  <a:pt x="335560" y="430527"/>
                  <a:pt x="341876" y="418460"/>
                </a:cubicBezTo>
                <a:cubicBezTo>
                  <a:pt x="348192" y="406666"/>
                  <a:pt x="350114" y="396793"/>
                  <a:pt x="346269" y="383903"/>
                </a:cubicBezTo>
                <a:close/>
                <a:moveTo>
                  <a:pt x="53555" y="383903"/>
                </a:moveTo>
                <a:cubicBezTo>
                  <a:pt x="49710" y="396793"/>
                  <a:pt x="51632" y="406666"/>
                  <a:pt x="58223" y="418460"/>
                </a:cubicBezTo>
                <a:cubicBezTo>
                  <a:pt x="64264" y="430527"/>
                  <a:pt x="71128" y="437658"/>
                  <a:pt x="84309" y="441498"/>
                </a:cubicBezTo>
                <a:cubicBezTo>
                  <a:pt x="91174" y="417911"/>
                  <a:pt x="76895" y="391308"/>
                  <a:pt x="53555" y="383903"/>
                </a:cubicBezTo>
                <a:close/>
                <a:moveTo>
                  <a:pt x="213390" y="353180"/>
                </a:moveTo>
                <a:lnTo>
                  <a:pt x="213672" y="353745"/>
                </a:lnTo>
                <a:lnTo>
                  <a:pt x="213390" y="354027"/>
                </a:lnTo>
                <a:close/>
                <a:moveTo>
                  <a:pt x="212260" y="351557"/>
                </a:moveTo>
                <a:lnTo>
                  <a:pt x="213107" y="354271"/>
                </a:lnTo>
                <a:lnTo>
                  <a:pt x="211978" y="355085"/>
                </a:lnTo>
                <a:lnTo>
                  <a:pt x="211696" y="352100"/>
                </a:lnTo>
                <a:close/>
                <a:moveTo>
                  <a:pt x="327597" y="336729"/>
                </a:moveTo>
                <a:cubicBezTo>
                  <a:pt x="308101" y="351539"/>
                  <a:pt x="303433" y="381160"/>
                  <a:pt x="317437" y="401181"/>
                </a:cubicBezTo>
                <a:cubicBezTo>
                  <a:pt x="328421" y="393228"/>
                  <a:pt x="332540" y="384177"/>
                  <a:pt x="334737" y="371012"/>
                </a:cubicBezTo>
                <a:cubicBezTo>
                  <a:pt x="336659" y="357573"/>
                  <a:pt x="335560" y="347700"/>
                  <a:pt x="327597" y="336729"/>
                </a:cubicBezTo>
                <a:close/>
                <a:moveTo>
                  <a:pt x="72227" y="336729"/>
                </a:moveTo>
                <a:cubicBezTo>
                  <a:pt x="64264" y="347700"/>
                  <a:pt x="63165" y="357573"/>
                  <a:pt x="65087" y="371012"/>
                </a:cubicBezTo>
                <a:cubicBezTo>
                  <a:pt x="67284" y="384177"/>
                  <a:pt x="71403" y="393228"/>
                  <a:pt x="82387" y="401181"/>
                </a:cubicBezTo>
                <a:cubicBezTo>
                  <a:pt x="96665" y="381160"/>
                  <a:pt x="91997" y="351539"/>
                  <a:pt x="72227" y="336729"/>
                </a:cubicBezTo>
                <a:close/>
                <a:moveTo>
                  <a:pt x="214740" y="311497"/>
                </a:moveTo>
                <a:lnTo>
                  <a:pt x="211445" y="312868"/>
                </a:lnTo>
                <a:lnTo>
                  <a:pt x="208424" y="315062"/>
                </a:lnTo>
                <a:lnTo>
                  <a:pt x="204031" y="318079"/>
                </a:lnTo>
                <a:cubicBezTo>
                  <a:pt x="201559" y="320273"/>
                  <a:pt x="195518" y="325484"/>
                  <a:pt x="194146" y="330147"/>
                </a:cubicBezTo>
                <a:lnTo>
                  <a:pt x="192223" y="331792"/>
                </a:lnTo>
                <a:lnTo>
                  <a:pt x="189752" y="333986"/>
                </a:lnTo>
                <a:lnTo>
                  <a:pt x="187830" y="336729"/>
                </a:lnTo>
                <a:lnTo>
                  <a:pt x="187006" y="340843"/>
                </a:lnTo>
                <a:cubicBezTo>
                  <a:pt x="187006" y="342763"/>
                  <a:pt x="186732" y="343860"/>
                  <a:pt x="187281" y="344408"/>
                </a:cubicBezTo>
                <a:lnTo>
                  <a:pt x="187555" y="347974"/>
                </a:lnTo>
                <a:cubicBezTo>
                  <a:pt x="187281" y="348797"/>
                  <a:pt x="187555" y="352088"/>
                  <a:pt x="188654" y="354556"/>
                </a:cubicBezTo>
                <a:cubicBezTo>
                  <a:pt x="189752" y="356751"/>
                  <a:pt x="190027" y="358122"/>
                  <a:pt x="190027" y="358122"/>
                </a:cubicBezTo>
                <a:lnTo>
                  <a:pt x="189477" y="361962"/>
                </a:lnTo>
                <a:lnTo>
                  <a:pt x="185908" y="366075"/>
                </a:lnTo>
                <a:cubicBezTo>
                  <a:pt x="184535" y="367721"/>
                  <a:pt x="179043" y="372109"/>
                  <a:pt x="176846" y="374852"/>
                </a:cubicBezTo>
                <a:cubicBezTo>
                  <a:pt x="174924" y="377320"/>
                  <a:pt x="170805" y="380337"/>
                  <a:pt x="173551" y="384451"/>
                </a:cubicBezTo>
                <a:lnTo>
                  <a:pt x="174100" y="387194"/>
                </a:lnTo>
                <a:cubicBezTo>
                  <a:pt x="174100" y="387194"/>
                  <a:pt x="166961" y="388291"/>
                  <a:pt x="163940" y="389936"/>
                </a:cubicBezTo>
                <a:cubicBezTo>
                  <a:pt x="160920" y="391582"/>
                  <a:pt x="148563" y="393502"/>
                  <a:pt x="145817" y="393776"/>
                </a:cubicBezTo>
                <a:cubicBezTo>
                  <a:pt x="142797" y="394050"/>
                  <a:pt x="140875" y="392405"/>
                  <a:pt x="140326" y="391856"/>
                </a:cubicBezTo>
                <a:lnTo>
                  <a:pt x="138953" y="388565"/>
                </a:lnTo>
                <a:lnTo>
                  <a:pt x="137854" y="386371"/>
                </a:lnTo>
                <a:lnTo>
                  <a:pt x="137030" y="385822"/>
                </a:lnTo>
                <a:lnTo>
                  <a:pt x="136207" y="385000"/>
                </a:lnTo>
                <a:lnTo>
                  <a:pt x="135108" y="383354"/>
                </a:lnTo>
                <a:lnTo>
                  <a:pt x="134834" y="387742"/>
                </a:lnTo>
                <a:lnTo>
                  <a:pt x="136207" y="392130"/>
                </a:lnTo>
                <a:lnTo>
                  <a:pt x="138129" y="395147"/>
                </a:lnTo>
                <a:lnTo>
                  <a:pt x="140875" y="397890"/>
                </a:lnTo>
                <a:lnTo>
                  <a:pt x="141699" y="400907"/>
                </a:lnTo>
                <a:lnTo>
                  <a:pt x="141973" y="403924"/>
                </a:lnTo>
                <a:lnTo>
                  <a:pt x="143895" y="406941"/>
                </a:lnTo>
                <a:lnTo>
                  <a:pt x="144170" y="403375"/>
                </a:lnTo>
                <a:lnTo>
                  <a:pt x="145543" y="400633"/>
                </a:lnTo>
                <a:lnTo>
                  <a:pt x="149936" y="399536"/>
                </a:lnTo>
                <a:cubicBezTo>
                  <a:pt x="152682" y="399536"/>
                  <a:pt x="160371" y="398439"/>
                  <a:pt x="164764" y="398164"/>
                </a:cubicBezTo>
                <a:cubicBezTo>
                  <a:pt x="169158" y="397890"/>
                  <a:pt x="173551" y="397890"/>
                  <a:pt x="173551" y="397890"/>
                </a:cubicBezTo>
                <a:cubicBezTo>
                  <a:pt x="173551" y="399536"/>
                  <a:pt x="173826" y="401181"/>
                  <a:pt x="175199" y="406392"/>
                </a:cubicBezTo>
                <a:cubicBezTo>
                  <a:pt x="176846" y="411603"/>
                  <a:pt x="179318" y="419008"/>
                  <a:pt x="179867" y="420928"/>
                </a:cubicBezTo>
                <a:cubicBezTo>
                  <a:pt x="180691" y="423122"/>
                  <a:pt x="182063" y="425865"/>
                  <a:pt x="182613" y="427785"/>
                </a:cubicBezTo>
                <a:cubicBezTo>
                  <a:pt x="180141" y="429156"/>
                  <a:pt x="178494" y="430802"/>
                  <a:pt x="174650" y="432447"/>
                </a:cubicBezTo>
                <a:cubicBezTo>
                  <a:pt x="170531" y="434367"/>
                  <a:pt x="163391" y="437658"/>
                  <a:pt x="159822" y="441772"/>
                </a:cubicBezTo>
                <a:cubicBezTo>
                  <a:pt x="155977" y="445612"/>
                  <a:pt x="151858" y="450000"/>
                  <a:pt x="150211" y="451371"/>
                </a:cubicBezTo>
                <a:cubicBezTo>
                  <a:pt x="148563" y="452468"/>
                  <a:pt x="147190" y="456857"/>
                  <a:pt x="148014" y="458776"/>
                </a:cubicBezTo>
                <a:cubicBezTo>
                  <a:pt x="149112" y="460971"/>
                  <a:pt x="149936" y="463439"/>
                  <a:pt x="151584" y="463987"/>
                </a:cubicBezTo>
                <a:cubicBezTo>
                  <a:pt x="153231" y="464536"/>
                  <a:pt x="162018" y="465084"/>
                  <a:pt x="166412" y="466182"/>
                </a:cubicBezTo>
                <a:cubicBezTo>
                  <a:pt x="170805" y="467004"/>
                  <a:pt x="181240" y="466456"/>
                  <a:pt x="181240" y="466456"/>
                </a:cubicBezTo>
                <a:lnTo>
                  <a:pt x="182338" y="467279"/>
                </a:lnTo>
                <a:lnTo>
                  <a:pt x="183711" y="467553"/>
                </a:lnTo>
                <a:lnTo>
                  <a:pt x="184809" y="467553"/>
                </a:lnTo>
                <a:lnTo>
                  <a:pt x="186182" y="468101"/>
                </a:lnTo>
                <a:lnTo>
                  <a:pt x="187555" y="468924"/>
                </a:lnTo>
                <a:lnTo>
                  <a:pt x="189752" y="468924"/>
                </a:lnTo>
                <a:lnTo>
                  <a:pt x="191674" y="469747"/>
                </a:lnTo>
                <a:lnTo>
                  <a:pt x="194420" y="470021"/>
                </a:lnTo>
                <a:lnTo>
                  <a:pt x="195793" y="470570"/>
                </a:lnTo>
                <a:lnTo>
                  <a:pt x="197166" y="470570"/>
                </a:lnTo>
                <a:lnTo>
                  <a:pt x="199912" y="470844"/>
                </a:lnTo>
                <a:lnTo>
                  <a:pt x="202109" y="471941"/>
                </a:lnTo>
                <a:lnTo>
                  <a:pt x="204580" y="473312"/>
                </a:lnTo>
                <a:lnTo>
                  <a:pt x="206228" y="473038"/>
                </a:lnTo>
                <a:lnTo>
                  <a:pt x="208699" y="473587"/>
                </a:lnTo>
                <a:lnTo>
                  <a:pt x="213092" y="473861"/>
                </a:lnTo>
                <a:lnTo>
                  <a:pt x="215564" y="475232"/>
                </a:lnTo>
                <a:lnTo>
                  <a:pt x="216662" y="474409"/>
                </a:lnTo>
                <a:lnTo>
                  <a:pt x="217211" y="472215"/>
                </a:lnTo>
                <a:lnTo>
                  <a:pt x="216113" y="471393"/>
                </a:lnTo>
                <a:lnTo>
                  <a:pt x="215564" y="470570"/>
                </a:lnTo>
                <a:lnTo>
                  <a:pt x="212269" y="467279"/>
                </a:lnTo>
                <a:lnTo>
                  <a:pt x="207326" y="462616"/>
                </a:lnTo>
                <a:lnTo>
                  <a:pt x="205953" y="461793"/>
                </a:lnTo>
                <a:lnTo>
                  <a:pt x="205129" y="460696"/>
                </a:lnTo>
                <a:cubicBezTo>
                  <a:pt x="205129" y="460696"/>
                  <a:pt x="202932" y="457405"/>
                  <a:pt x="201010" y="456582"/>
                </a:cubicBezTo>
                <a:cubicBezTo>
                  <a:pt x="198814" y="455760"/>
                  <a:pt x="197441" y="457405"/>
                  <a:pt x="197441" y="457405"/>
                </a:cubicBezTo>
                <a:lnTo>
                  <a:pt x="196068" y="457405"/>
                </a:lnTo>
                <a:lnTo>
                  <a:pt x="194695" y="456582"/>
                </a:lnTo>
                <a:lnTo>
                  <a:pt x="193322" y="457131"/>
                </a:lnTo>
                <a:lnTo>
                  <a:pt x="192223" y="456308"/>
                </a:lnTo>
                <a:lnTo>
                  <a:pt x="191125" y="455485"/>
                </a:lnTo>
                <a:lnTo>
                  <a:pt x="189203" y="455485"/>
                </a:lnTo>
                <a:lnTo>
                  <a:pt x="187830" y="455211"/>
                </a:lnTo>
                <a:lnTo>
                  <a:pt x="183162" y="454937"/>
                </a:lnTo>
                <a:lnTo>
                  <a:pt x="178768" y="453565"/>
                </a:lnTo>
                <a:lnTo>
                  <a:pt x="175473" y="451920"/>
                </a:lnTo>
                <a:cubicBezTo>
                  <a:pt x="175473" y="451920"/>
                  <a:pt x="188379" y="448629"/>
                  <a:pt x="194146" y="444240"/>
                </a:cubicBezTo>
                <a:cubicBezTo>
                  <a:pt x="199912" y="439852"/>
                  <a:pt x="202658" y="439578"/>
                  <a:pt x="204305" y="437932"/>
                </a:cubicBezTo>
                <a:cubicBezTo>
                  <a:pt x="214465" y="442046"/>
                  <a:pt x="230666" y="451097"/>
                  <a:pt x="236433" y="451371"/>
                </a:cubicBezTo>
                <a:cubicBezTo>
                  <a:pt x="241925" y="451646"/>
                  <a:pt x="245494" y="446983"/>
                  <a:pt x="246867" y="443692"/>
                </a:cubicBezTo>
                <a:cubicBezTo>
                  <a:pt x="248240" y="440401"/>
                  <a:pt x="248240" y="434916"/>
                  <a:pt x="249888" y="430527"/>
                </a:cubicBezTo>
                <a:cubicBezTo>
                  <a:pt x="251261" y="426413"/>
                  <a:pt x="249888" y="422299"/>
                  <a:pt x="251261" y="420654"/>
                </a:cubicBezTo>
                <a:lnTo>
                  <a:pt x="252908" y="417637"/>
                </a:lnTo>
                <a:lnTo>
                  <a:pt x="254007" y="414620"/>
                </a:lnTo>
                <a:lnTo>
                  <a:pt x="255380" y="413523"/>
                </a:lnTo>
                <a:lnTo>
                  <a:pt x="256753" y="411603"/>
                </a:lnTo>
                <a:lnTo>
                  <a:pt x="258949" y="410780"/>
                </a:lnTo>
                <a:lnTo>
                  <a:pt x="261421" y="409135"/>
                </a:lnTo>
                <a:lnTo>
                  <a:pt x="263068" y="407489"/>
                </a:lnTo>
                <a:cubicBezTo>
                  <a:pt x="263892" y="407215"/>
                  <a:pt x="266638" y="406392"/>
                  <a:pt x="264441" y="404198"/>
                </a:cubicBezTo>
                <a:lnTo>
                  <a:pt x="263617" y="402827"/>
                </a:lnTo>
                <a:lnTo>
                  <a:pt x="262244" y="402004"/>
                </a:lnTo>
                <a:lnTo>
                  <a:pt x="261421" y="400633"/>
                </a:lnTo>
                <a:lnTo>
                  <a:pt x="259773" y="399810"/>
                </a:lnTo>
                <a:lnTo>
                  <a:pt x="255929" y="400358"/>
                </a:lnTo>
                <a:lnTo>
                  <a:pt x="254007" y="401730"/>
                </a:lnTo>
                <a:lnTo>
                  <a:pt x="250986" y="403101"/>
                </a:lnTo>
                <a:lnTo>
                  <a:pt x="247142" y="404472"/>
                </a:lnTo>
                <a:cubicBezTo>
                  <a:pt x="245220" y="404747"/>
                  <a:pt x="241925" y="406118"/>
                  <a:pt x="241925" y="408312"/>
                </a:cubicBezTo>
                <a:cubicBezTo>
                  <a:pt x="241650" y="410506"/>
                  <a:pt x="242199" y="410780"/>
                  <a:pt x="241650" y="411329"/>
                </a:cubicBezTo>
                <a:lnTo>
                  <a:pt x="242199" y="412974"/>
                </a:lnTo>
                <a:lnTo>
                  <a:pt x="239728" y="416814"/>
                </a:lnTo>
                <a:lnTo>
                  <a:pt x="239453" y="417363"/>
                </a:lnTo>
                <a:cubicBezTo>
                  <a:pt x="239453" y="417363"/>
                  <a:pt x="239453" y="419283"/>
                  <a:pt x="237531" y="421202"/>
                </a:cubicBezTo>
                <a:cubicBezTo>
                  <a:pt x="235609" y="423396"/>
                  <a:pt x="232039" y="425865"/>
                  <a:pt x="234236" y="432996"/>
                </a:cubicBezTo>
                <a:cubicBezTo>
                  <a:pt x="231765" y="431899"/>
                  <a:pt x="231216" y="432173"/>
                  <a:pt x="229843" y="430527"/>
                </a:cubicBezTo>
                <a:cubicBezTo>
                  <a:pt x="228470" y="428607"/>
                  <a:pt x="216388" y="422299"/>
                  <a:pt x="213092" y="421202"/>
                </a:cubicBezTo>
                <a:cubicBezTo>
                  <a:pt x="211719" y="417637"/>
                  <a:pt x="209248" y="412152"/>
                  <a:pt x="203756" y="409683"/>
                </a:cubicBezTo>
                <a:cubicBezTo>
                  <a:pt x="202383" y="407215"/>
                  <a:pt x="199088" y="405295"/>
                  <a:pt x="198539" y="404747"/>
                </a:cubicBezTo>
                <a:lnTo>
                  <a:pt x="197715" y="400907"/>
                </a:lnTo>
                <a:lnTo>
                  <a:pt x="197715" y="397067"/>
                </a:lnTo>
                <a:lnTo>
                  <a:pt x="197990" y="395696"/>
                </a:lnTo>
                <a:lnTo>
                  <a:pt x="200461" y="391856"/>
                </a:lnTo>
                <a:cubicBezTo>
                  <a:pt x="201834" y="390485"/>
                  <a:pt x="207051" y="383628"/>
                  <a:pt x="207326" y="378417"/>
                </a:cubicBezTo>
                <a:cubicBezTo>
                  <a:pt x="207600" y="373481"/>
                  <a:pt x="206228" y="372658"/>
                  <a:pt x="206228" y="369092"/>
                </a:cubicBezTo>
                <a:cubicBezTo>
                  <a:pt x="205953" y="366624"/>
                  <a:pt x="205404" y="363607"/>
                  <a:pt x="204855" y="361139"/>
                </a:cubicBezTo>
                <a:lnTo>
                  <a:pt x="209248" y="362784"/>
                </a:lnTo>
                <a:cubicBezTo>
                  <a:pt x="207326" y="362510"/>
                  <a:pt x="206502" y="361413"/>
                  <a:pt x="206502" y="361413"/>
                </a:cubicBezTo>
                <a:lnTo>
                  <a:pt x="212543" y="360864"/>
                </a:lnTo>
                <a:cubicBezTo>
                  <a:pt x="209797" y="361413"/>
                  <a:pt x="208424" y="360316"/>
                  <a:pt x="208424" y="360316"/>
                </a:cubicBezTo>
                <a:lnTo>
                  <a:pt x="210621" y="360042"/>
                </a:lnTo>
                <a:lnTo>
                  <a:pt x="206777" y="358670"/>
                </a:lnTo>
                <a:lnTo>
                  <a:pt x="210072" y="358670"/>
                </a:lnTo>
                <a:lnTo>
                  <a:pt x="211445" y="358670"/>
                </a:lnTo>
                <a:lnTo>
                  <a:pt x="211445" y="358396"/>
                </a:lnTo>
                <a:lnTo>
                  <a:pt x="212818" y="355928"/>
                </a:lnTo>
                <a:lnTo>
                  <a:pt x="211445" y="357025"/>
                </a:lnTo>
                <a:lnTo>
                  <a:pt x="212543" y="355379"/>
                </a:lnTo>
                <a:lnTo>
                  <a:pt x="213092" y="354831"/>
                </a:lnTo>
                <a:cubicBezTo>
                  <a:pt x="213092" y="357848"/>
                  <a:pt x="211994" y="360590"/>
                  <a:pt x="211994" y="360590"/>
                </a:cubicBezTo>
                <a:cubicBezTo>
                  <a:pt x="211994" y="360590"/>
                  <a:pt x="213367" y="360042"/>
                  <a:pt x="213367" y="354556"/>
                </a:cubicBezTo>
                <a:lnTo>
                  <a:pt x="213642" y="354282"/>
                </a:lnTo>
                <a:cubicBezTo>
                  <a:pt x="214465" y="358396"/>
                  <a:pt x="213642" y="359767"/>
                  <a:pt x="213367" y="361687"/>
                </a:cubicBezTo>
                <a:cubicBezTo>
                  <a:pt x="214191" y="359493"/>
                  <a:pt x="214465" y="357299"/>
                  <a:pt x="213916" y="354008"/>
                </a:cubicBezTo>
                <a:lnTo>
                  <a:pt x="214740" y="352911"/>
                </a:lnTo>
                <a:lnTo>
                  <a:pt x="213916" y="353734"/>
                </a:lnTo>
                <a:cubicBezTo>
                  <a:pt x="213367" y="350991"/>
                  <a:pt x="211445" y="348522"/>
                  <a:pt x="210621" y="347425"/>
                </a:cubicBezTo>
                <a:lnTo>
                  <a:pt x="212818" y="347425"/>
                </a:lnTo>
                <a:lnTo>
                  <a:pt x="212269" y="346877"/>
                </a:lnTo>
                <a:lnTo>
                  <a:pt x="213367" y="347151"/>
                </a:lnTo>
                <a:lnTo>
                  <a:pt x="212818" y="346603"/>
                </a:lnTo>
                <a:lnTo>
                  <a:pt x="214191" y="346603"/>
                </a:lnTo>
                <a:lnTo>
                  <a:pt x="214740" y="346328"/>
                </a:lnTo>
                <a:lnTo>
                  <a:pt x="215289" y="346054"/>
                </a:lnTo>
                <a:lnTo>
                  <a:pt x="215015" y="345231"/>
                </a:lnTo>
                <a:lnTo>
                  <a:pt x="215564" y="344134"/>
                </a:lnTo>
                <a:lnTo>
                  <a:pt x="215289" y="344408"/>
                </a:lnTo>
                <a:lnTo>
                  <a:pt x="215289" y="343586"/>
                </a:lnTo>
                <a:lnTo>
                  <a:pt x="214740" y="343860"/>
                </a:lnTo>
                <a:lnTo>
                  <a:pt x="215015" y="343311"/>
                </a:lnTo>
                <a:lnTo>
                  <a:pt x="215289" y="342763"/>
                </a:lnTo>
                <a:lnTo>
                  <a:pt x="213092" y="343586"/>
                </a:lnTo>
                <a:lnTo>
                  <a:pt x="214191" y="342763"/>
                </a:lnTo>
                <a:lnTo>
                  <a:pt x="214465" y="341940"/>
                </a:lnTo>
                <a:lnTo>
                  <a:pt x="214465" y="341117"/>
                </a:lnTo>
                <a:lnTo>
                  <a:pt x="214191" y="341940"/>
                </a:lnTo>
                <a:lnTo>
                  <a:pt x="214191" y="341117"/>
                </a:lnTo>
                <a:lnTo>
                  <a:pt x="213092" y="342214"/>
                </a:lnTo>
                <a:lnTo>
                  <a:pt x="212543" y="342489"/>
                </a:lnTo>
                <a:lnTo>
                  <a:pt x="212543" y="342214"/>
                </a:lnTo>
                <a:lnTo>
                  <a:pt x="211170" y="338923"/>
                </a:lnTo>
                <a:lnTo>
                  <a:pt x="211445" y="340294"/>
                </a:lnTo>
                <a:lnTo>
                  <a:pt x="210896" y="339197"/>
                </a:lnTo>
                <a:lnTo>
                  <a:pt x="211170" y="340294"/>
                </a:lnTo>
                <a:lnTo>
                  <a:pt x="211170" y="341117"/>
                </a:lnTo>
                <a:lnTo>
                  <a:pt x="210896" y="340569"/>
                </a:lnTo>
                <a:lnTo>
                  <a:pt x="210621" y="340020"/>
                </a:lnTo>
                <a:lnTo>
                  <a:pt x="209797" y="338375"/>
                </a:lnTo>
                <a:lnTo>
                  <a:pt x="210072" y="339197"/>
                </a:lnTo>
                <a:lnTo>
                  <a:pt x="210072" y="340020"/>
                </a:lnTo>
                <a:lnTo>
                  <a:pt x="208973" y="338100"/>
                </a:lnTo>
                <a:lnTo>
                  <a:pt x="209248" y="339746"/>
                </a:lnTo>
                <a:lnTo>
                  <a:pt x="209523" y="341392"/>
                </a:lnTo>
                <a:lnTo>
                  <a:pt x="208150" y="340843"/>
                </a:lnTo>
                <a:lnTo>
                  <a:pt x="207875" y="339472"/>
                </a:lnTo>
                <a:cubicBezTo>
                  <a:pt x="207600" y="337552"/>
                  <a:pt x="207600" y="337003"/>
                  <a:pt x="207600" y="336181"/>
                </a:cubicBezTo>
                <a:lnTo>
                  <a:pt x="204305" y="331792"/>
                </a:lnTo>
                <a:cubicBezTo>
                  <a:pt x="205678" y="329872"/>
                  <a:pt x="206777" y="328227"/>
                  <a:pt x="207600" y="326033"/>
                </a:cubicBezTo>
                <a:cubicBezTo>
                  <a:pt x="208150" y="324113"/>
                  <a:pt x="211170" y="319999"/>
                  <a:pt x="211719" y="319725"/>
                </a:cubicBezTo>
                <a:lnTo>
                  <a:pt x="213916" y="321370"/>
                </a:lnTo>
                <a:lnTo>
                  <a:pt x="216113" y="324661"/>
                </a:lnTo>
                <a:lnTo>
                  <a:pt x="218859" y="328227"/>
                </a:lnTo>
                <a:lnTo>
                  <a:pt x="218310" y="324113"/>
                </a:lnTo>
                <a:lnTo>
                  <a:pt x="216937" y="320548"/>
                </a:lnTo>
                <a:lnTo>
                  <a:pt x="219683" y="323290"/>
                </a:lnTo>
                <a:lnTo>
                  <a:pt x="223252" y="325759"/>
                </a:lnTo>
                <a:lnTo>
                  <a:pt x="224351" y="324113"/>
                </a:lnTo>
                <a:lnTo>
                  <a:pt x="219957" y="319450"/>
                </a:lnTo>
                <a:lnTo>
                  <a:pt x="223802" y="321645"/>
                </a:lnTo>
                <a:lnTo>
                  <a:pt x="226822" y="322742"/>
                </a:lnTo>
                <a:lnTo>
                  <a:pt x="224351" y="319725"/>
                </a:lnTo>
                <a:lnTo>
                  <a:pt x="220781" y="316708"/>
                </a:lnTo>
                <a:lnTo>
                  <a:pt x="220781" y="315337"/>
                </a:lnTo>
                <a:lnTo>
                  <a:pt x="224076" y="315062"/>
                </a:lnTo>
                <a:lnTo>
                  <a:pt x="227646" y="314788"/>
                </a:lnTo>
                <a:cubicBezTo>
                  <a:pt x="228470" y="314788"/>
                  <a:pt x="229293" y="313142"/>
                  <a:pt x="226273" y="313142"/>
                </a:cubicBezTo>
                <a:cubicBezTo>
                  <a:pt x="223252" y="313142"/>
                  <a:pt x="221330" y="313691"/>
                  <a:pt x="220781" y="313417"/>
                </a:cubicBezTo>
                <a:lnTo>
                  <a:pt x="218584" y="312594"/>
                </a:lnTo>
                <a:close/>
                <a:moveTo>
                  <a:pt x="199912" y="239640"/>
                </a:moveTo>
                <a:cubicBezTo>
                  <a:pt x="297667" y="239640"/>
                  <a:pt x="376749" y="318902"/>
                  <a:pt x="376749" y="416266"/>
                </a:cubicBezTo>
                <a:cubicBezTo>
                  <a:pt x="376749" y="513903"/>
                  <a:pt x="297667" y="592891"/>
                  <a:pt x="199912" y="592891"/>
                </a:cubicBezTo>
                <a:cubicBezTo>
                  <a:pt x="102432" y="592891"/>
                  <a:pt x="23075" y="513903"/>
                  <a:pt x="23075" y="416266"/>
                </a:cubicBezTo>
                <a:cubicBezTo>
                  <a:pt x="23075" y="318902"/>
                  <a:pt x="102432" y="239640"/>
                  <a:pt x="199912" y="239640"/>
                </a:cubicBezTo>
                <a:close/>
                <a:moveTo>
                  <a:pt x="199912" y="234450"/>
                </a:moveTo>
                <a:cubicBezTo>
                  <a:pt x="99407" y="234450"/>
                  <a:pt x="17849" y="315891"/>
                  <a:pt x="17849" y="416252"/>
                </a:cubicBezTo>
                <a:cubicBezTo>
                  <a:pt x="17849" y="516613"/>
                  <a:pt x="99407" y="598054"/>
                  <a:pt x="199912" y="598054"/>
                </a:cubicBezTo>
                <a:cubicBezTo>
                  <a:pt x="300418" y="598054"/>
                  <a:pt x="381976" y="516613"/>
                  <a:pt x="381976" y="416252"/>
                </a:cubicBezTo>
                <a:cubicBezTo>
                  <a:pt x="381976" y="315891"/>
                  <a:pt x="300418" y="234450"/>
                  <a:pt x="199912" y="234450"/>
                </a:cubicBezTo>
                <a:close/>
                <a:moveTo>
                  <a:pt x="289440" y="0"/>
                </a:moveTo>
                <a:lnTo>
                  <a:pt x="399824" y="0"/>
                </a:lnTo>
                <a:lnTo>
                  <a:pt x="272965" y="180436"/>
                </a:lnTo>
                <a:lnTo>
                  <a:pt x="218047" y="102009"/>
                </a:lnTo>
                <a:close/>
                <a:moveTo>
                  <a:pt x="0" y="0"/>
                </a:moveTo>
                <a:lnTo>
                  <a:pt x="110391" y="0"/>
                </a:lnTo>
                <a:lnTo>
                  <a:pt x="255108" y="206481"/>
                </a:lnTo>
                <a:lnTo>
                  <a:pt x="218036" y="206481"/>
                </a:lnTo>
                <a:lnTo>
                  <a:pt x="218036" y="230337"/>
                </a:lnTo>
                <a:cubicBezTo>
                  <a:pt x="312775" y="239386"/>
                  <a:pt x="387193" y="319181"/>
                  <a:pt x="387193" y="416252"/>
                </a:cubicBezTo>
                <a:cubicBezTo>
                  <a:pt x="387193" y="519356"/>
                  <a:pt x="303164" y="603264"/>
                  <a:pt x="199912" y="603264"/>
                </a:cubicBezTo>
                <a:cubicBezTo>
                  <a:pt x="96661" y="603264"/>
                  <a:pt x="12632" y="519356"/>
                  <a:pt x="12632" y="416252"/>
                </a:cubicBezTo>
                <a:cubicBezTo>
                  <a:pt x="12632" y="319181"/>
                  <a:pt x="87050" y="239386"/>
                  <a:pt x="181788" y="230337"/>
                </a:cubicBezTo>
                <a:lnTo>
                  <a:pt x="181788" y="206481"/>
                </a:lnTo>
                <a:lnTo>
                  <a:pt x="144717" y="206481"/>
                </a:lnTo>
                <a:close/>
              </a:path>
            </a:pathLst>
          </a:custGeom>
          <a:solidFill>
            <a:srgbClr val="016AB5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CC604205-BDCB-4265-8D34-3B7AAA185B52}"/>
              </a:ext>
            </a:extLst>
          </p:cNvPr>
          <p:cNvSpPr/>
          <p:nvPr/>
        </p:nvSpPr>
        <p:spPr>
          <a:xfrm>
            <a:off x="1021036" y="6071173"/>
            <a:ext cx="3600000" cy="21544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lvl="0" algn="just">
              <a:defRPr/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北京市公益企业之星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018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 descr="图片包含 雪花, 户外, 滑雪, 人员&#10;&#10;描述已自动生成">
            <a:extLst>
              <a:ext uri="{FF2B5EF4-FFF2-40B4-BE49-F238E27FC236}">
                <a16:creationId xmlns:a16="http://schemas.microsoft.com/office/drawing/2014/main" xmlns="" id="{A4FF6E24-C0F6-411C-8DA0-B7DD452D56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B8DBC639-912D-44BF-88D6-2A210D8DF1A8}"/>
              </a:ext>
            </a:extLst>
          </p:cNvPr>
          <p:cNvSpPr/>
          <p:nvPr/>
        </p:nvSpPr>
        <p:spPr>
          <a:xfrm>
            <a:off x="399441" y="419100"/>
            <a:ext cx="2401816" cy="6438900"/>
          </a:xfrm>
          <a:prstGeom prst="rect">
            <a:avLst/>
          </a:prstGeom>
          <a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3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6B293AE2-C5FD-42F1-B632-51C11FC32EC5}"/>
              </a:ext>
            </a:extLst>
          </p:cNvPr>
          <p:cNvSpPr/>
          <p:nvPr/>
        </p:nvSpPr>
        <p:spPr>
          <a:xfrm>
            <a:off x="1627186" y="1524000"/>
            <a:ext cx="4940293" cy="4784725"/>
          </a:xfrm>
          <a:prstGeom prst="rect">
            <a:avLst/>
          </a:prstGeom>
          <a:gradFill>
            <a:gsLst>
              <a:gs pos="0">
                <a:srgbClr val="016AB5">
                  <a:lumMod val="90000"/>
                  <a:lumOff val="10000"/>
                </a:srgbClr>
              </a:gs>
              <a:gs pos="100000">
                <a:srgbClr val="016AB5">
                  <a:lumMod val="90000"/>
                </a:srgbClr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01B88C8-16A6-4AB5-94D7-A1946B60F8FD}"/>
              </a:ext>
            </a:extLst>
          </p:cNvPr>
          <p:cNvSpPr/>
          <p:nvPr/>
        </p:nvSpPr>
        <p:spPr>
          <a:xfrm>
            <a:off x="6849391" y="1524000"/>
            <a:ext cx="4940293" cy="4784725"/>
          </a:xfrm>
          <a:prstGeom prst="rect">
            <a:avLst/>
          </a:prstGeom>
          <a:gradFill>
            <a:gsLst>
              <a:gs pos="0">
                <a:srgbClr val="00A9B2">
                  <a:lumMod val="90000"/>
                  <a:lumOff val="10000"/>
                </a:srgbClr>
              </a:gs>
              <a:gs pos="100000">
                <a:srgbClr val="00A9B2">
                  <a:lumMod val="90000"/>
                </a:srgbClr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winner_86754">
            <a:extLst>
              <a:ext uri="{FF2B5EF4-FFF2-40B4-BE49-F238E27FC236}">
                <a16:creationId xmlns:a16="http://schemas.microsoft.com/office/drawing/2014/main" xmlns="" id="{9C50F6A5-04CF-4878-AE87-EDB7935E20A8}"/>
              </a:ext>
            </a:extLst>
          </p:cNvPr>
          <p:cNvSpPr>
            <a:spLocks noChangeAspect="1"/>
          </p:cNvSpPr>
          <p:nvPr/>
        </p:nvSpPr>
        <p:spPr bwMode="auto">
          <a:xfrm>
            <a:off x="3887927" y="1993415"/>
            <a:ext cx="2084220" cy="1937301"/>
          </a:xfrm>
          <a:custGeom>
            <a:avLst/>
            <a:gdLst>
              <a:gd name="connsiteX0" fmla="*/ 35495 w 607639"/>
              <a:gd name="connsiteY0" fmla="*/ 481821 h 564806"/>
              <a:gd name="connsiteX1" fmla="*/ 48762 w 607639"/>
              <a:gd name="connsiteY1" fmla="*/ 495052 h 564806"/>
              <a:gd name="connsiteX2" fmla="*/ 35495 w 607639"/>
              <a:gd name="connsiteY2" fmla="*/ 508283 h 564806"/>
              <a:gd name="connsiteX3" fmla="*/ 22228 w 607639"/>
              <a:gd name="connsiteY3" fmla="*/ 495052 h 564806"/>
              <a:gd name="connsiteX4" fmla="*/ 35495 w 607639"/>
              <a:gd name="connsiteY4" fmla="*/ 481821 h 564806"/>
              <a:gd name="connsiteX5" fmla="*/ 35574 w 607639"/>
              <a:gd name="connsiteY5" fmla="*/ 472006 h 564806"/>
              <a:gd name="connsiteX6" fmla="*/ 12385 w 607639"/>
              <a:gd name="connsiteY6" fmla="*/ 495017 h 564806"/>
              <a:gd name="connsiteX7" fmla="*/ 35574 w 607639"/>
              <a:gd name="connsiteY7" fmla="*/ 518160 h 564806"/>
              <a:gd name="connsiteX8" fmla="*/ 58631 w 607639"/>
              <a:gd name="connsiteY8" fmla="*/ 495017 h 564806"/>
              <a:gd name="connsiteX9" fmla="*/ 35574 w 607639"/>
              <a:gd name="connsiteY9" fmla="*/ 472006 h 564806"/>
              <a:gd name="connsiteX10" fmla="*/ 430906 w 607639"/>
              <a:gd name="connsiteY10" fmla="*/ 460285 h 564806"/>
              <a:gd name="connsiteX11" fmla="*/ 398378 w 607639"/>
              <a:gd name="connsiteY11" fmla="*/ 495126 h 564806"/>
              <a:gd name="connsiteX12" fmla="*/ 430906 w 607639"/>
              <a:gd name="connsiteY12" fmla="*/ 533516 h 564806"/>
              <a:gd name="connsiteX13" fmla="*/ 500572 w 607639"/>
              <a:gd name="connsiteY13" fmla="*/ 533516 h 564806"/>
              <a:gd name="connsiteX14" fmla="*/ 534286 w 607639"/>
              <a:gd name="connsiteY14" fmla="*/ 500122 h 564806"/>
              <a:gd name="connsiteX15" fmla="*/ 534286 w 607639"/>
              <a:gd name="connsiteY15" fmla="*/ 489867 h 564806"/>
              <a:gd name="connsiteX16" fmla="*/ 500572 w 607639"/>
              <a:gd name="connsiteY16" fmla="*/ 460285 h 564806"/>
              <a:gd name="connsiteX17" fmla="*/ 421029 w 607639"/>
              <a:gd name="connsiteY17" fmla="*/ 355633 h 564806"/>
              <a:gd name="connsiteX18" fmla="*/ 387974 w 607639"/>
              <a:gd name="connsiteY18" fmla="*/ 396127 h 564806"/>
              <a:gd name="connsiteX19" fmla="*/ 421029 w 607639"/>
              <a:gd name="connsiteY19" fmla="*/ 439381 h 564806"/>
              <a:gd name="connsiteX20" fmla="*/ 430906 w 607639"/>
              <a:gd name="connsiteY20" fmla="*/ 439381 h 564806"/>
              <a:gd name="connsiteX21" fmla="*/ 500572 w 607639"/>
              <a:gd name="connsiteY21" fmla="*/ 439381 h 564806"/>
              <a:gd name="connsiteX22" fmla="*/ 550220 w 607639"/>
              <a:gd name="connsiteY22" fmla="*/ 439381 h 564806"/>
              <a:gd name="connsiteX23" fmla="*/ 586700 w 607639"/>
              <a:gd name="connsiteY23" fmla="*/ 401254 h 564806"/>
              <a:gd name="connsiteX24" fmla="*/ 586700 w 607639"/>
              <a:gd name="connsiteY24" fmla="*/ 390999 h 564806"/>
              <a:gd name="connsiteX25" fmla="*/ 550220 w 607639"/>
              <a:gd name="connsiteY25" fmla="*/ 355633 h 564806"/>
              <a:gd name="connsiteX26" fmla="*/ 421029 w 607639"/>
              <a:gd name="connsiteY26" fmla="*/ 261499 h 564806"/>
              <a:gd name="connsiteX27" fmla="*/ 387974 w 607639"/>
              <a:gd name="connsiteY27" fmla="*/ 297128 h 564806"/>
              <a:gd name="connsiteX28" fmla="*/ 421029 w 607639"/>
              <a:gd name="connsiteY28" fmla="*/ 334729 h 564806"/>
              <a:gd name="connsiteX29" fmla="*/ 550220 w 607639"/>
              <a:gd name="connsiteY29" fmla="*/ 334729 h 564806"/>
              <a:gd name="connsiteX30" fmla="*/ 586700 w 607639"/>
              <a:gd name="connsiteY30" fmla="*/ 302255 h 564806"/>
              <a:gd name="connsiteX31" fmla="*/ 586700 w 607639"/>
              <a:gd name="connsiteY31" fmla="*/ 292000 h 564806"/>
              <a:gd name="connsiteX32" fmla="*/ 550220 w 607639"/>
              <a:gd name="connsiteY32" fmla="*/ 261499 h 564806"/>
              <a:gd name="connsiteX33" fmla="*/ 520458 w 607639"/>
              <a:gd name="connsiteY33" fmla="*/ 261499 h 564806"/>
              <a:gd name="connsiteX34" fmla="*/ 440783 w 607639"/>
              <a:gd name="connsiteY34" fmla="*/ 261499 h 564806"/>
              <a:gd name="connsiteX35" fmla="*/ 0 w 607639"/>
              <a:gd name="connsiteY35" fmla="*/ 219670 h 564806"/>
              <a:gd name="connsiteX36" fmla="*/ 73388 w 607639"/>
              <a:gd name="connsiteY36" fmla="*/ 219670 h 564806"/>
              <a:gd name="connsiteX37" fmla="*/ 73388 w 607639"/>
              <a:gd name="connsiteY37" fmla="*/ 533545 h 564806"/>
              <a:gd name="connsiteX38" fmla="*/ 0 w 607639"/>
              <a:gd name="connsiteY38" fmla="*/ 533545 h 564806"/>
              <a:gd name="connsiteX39" fmla="*/ 440783 w 607639"/>
              <a:gd name="connsiteY39" fmla="*/ 156847 h 564806"/>
              <a:gd name="connsiteX40" fmla="*/ 408913 w 607639"/>
              <a:gd name="connsiteY40" fmla="*/ 198261 h 564806"/>
              <a:gd name="connsiteX41" fmla="*/ 440783 w 607639"/>
              <a:gd name="connsiteY41" fmla="*/ 240595 h 564806"/>
              <a:gd name="connsiteX42" fmla="*/ 520458 w 607639"/>
              <a:gd name="connsiteY42" fmla="*/ 240595 h 564806"/>
              <a:gd name="connsiteX43" fmla="*/ 555357 w 607639"/>
              <a:gd name="connsiteY43" fmla="*/ 203388 h 564806"/>
              <a:gd name="connsiteX44" fmla="*/ 555357 w 607639"/>
              <a:gd name="connsiteY44" fmla="*/ 193133 h 564806"/>
              <a:gd name="connsiteX45" fmla="*/ 520458 w 607639"/>
              <a:gd name="connsiteY45" fmla="*/ 156847 h 564806"/>
              <a:gd name="connsiteX46" fmla="*/ 441441 w 607639"/>
              <a:gd name="connsiteY46" fmla="*/ 156847 h 564806"/>
              <a:gd name="connsiteX47" fmla="*/ 209529 w 607639"/>
              <a:gd name="connsiteY47" fmla="*/ 20904 h 564806"/>
              <a:gd name="connsiteX48" fmla="*/ 198861 w 607639"/>
              <a:gd name="connsiteY48" fmla="*/ 24322 h 564806"/>
              <a:gd name="connsiteX49" fmla="*/ 208738 w 607639"/>
              <a:gd name="connsiteY49" fmla="*/ 82696 h 564806"/>
              <a:gd name="connsiteX50" fmla="*/ 220064 w 607639"/>
              <a:gd name="connsiteY50" fmla="*/ 129632 h 564806"/>
              <a:gd name="connsiteX51" fmla="*/ 220064 w 607639"/>
              <a:gd name="connsiteY51" fmla="*/ 153823 h 564806"/>
              <a:gd name="connsiteX52" fmla="*/ 213479 w 607639"/>
              <a:gd name="connsiteY52" fmla="*/ 237571 h 564806"/>
              <a:gd name="connsiteX53" fmla="*/ 104832 w 607639"/>
              <a:gd name="connsiteY53" fmla="*/ 238360 h 564806"/>
              <a:gd name="connsiteX54" fmla="*/ 104832 w 607639"/>
              <a:gd name="connsiteY54" fmla="*/ 513795 h 564806"/>
              <a:gd name="connsiteX55" fmla="*/ 219801 w 607639"/>
              <a:gd name="connsiteY55" fmla="*/ 525233 h 564806"/>
              <a:gd name="connsiteX56" fmla="*/ 220459 w 607639"/>
              <a:gd name="connsiteY56" fmla="*/ 522998 h 564806"/>
              <a:gd name="connsiteX57" fmla="*/ 246798 w 607639"/>
              <a:gd name="connsiteY57" fmla="*/ 522998 h 564806"/>
              <a:gd name="connsiteX58" fmla="*/ 247588 w 607639"/>
              <a:gd name="connsiteY58" fmla="*/ 522998 h 564806"/>
              <a:gd name="connsiteX59" fmla="*/ 334506 w 607639"/>
              <a:gd name="connsiteY59" fmla="*/ 543902 h 564806"/>
              <a:gd name="connsiteX60" fmla="*/ 402460 w 607639"/>
              <a:gd name="connsiteY60" fmla="*/ 543902 h 564806"/>
              <a:gd name="connsiteX61" fmla="*/ 377965 w 607639"/>
              <a:gd name="connsiteY61" fmla="*/ 499859 h 564806"/>
              <a:gd name="connsiteX62" fmla="*/ 377175 w 607639"/>
              <a:gd name="connsiteY62" fmla="*/ 499859 h 564806"/>
              <a:gd name="connsiteX63" fmla="*/ 377175 w 607639"/>
              <a:gd name="connsiteY63" fmla="*/ 490261 h 564806"/>
              <a:gd name="connsiteX64" fmla="*/ 377965 w 607639"/>
              <a:gd name="connsiteY64" fmla="*/ 490261 h 564806"/>
              <a:gd name="connsiteX65" fmla="*/ 398114 w 607639"/>
              <a:gd name="connsiteY65" fmla="*/ 452660 h 564806"/>
              <a:gd name="connsiteX66" fmla="*/ 367429 w 607639"/>
              <a:gd name="connsiteY66" fmla="*/ 400860 h 564806"/>
              <a:gd name="connsiteX67" fmla="*/ 366771 w 607639"/>
              <a:gd name="connsiteY67" fmla="*/ 400860 h 564806"/>
              <a:gd name="connsiteX68" fmla="*/ 366771 w 607639"/>
              <a:gd name="connsiteY68" fmla="*/ 391262 h 564806"/>
              <a:gd name="connsiteX69" fmla="*/ 367429 w 607639"/>
              <a:gd name="connsiteY69" fmla="*/ 391262 h 564806"/>
              <a:gd name="connsiteX70" fmla="*/ 392846 w 607639"/>
              <a:gd name="connsiteY70" fmla="*/ 345510 h 564806"/>
              <a:gd name="connsiteX71" fmla="*/ 367429 w 607639"/>
              <a:gd name="connsiteY71" fmla="*/ 301861 h 564806"/>
              <a:gd name="connsiteX72" fmla="*/ 366771 w 607639"/>
              <a:gd name="connsiteY72" fmla="*/ 301861 h 564806"/>
              <a:gd name="connsiteX73" fmla="*/ 366771 w 607639"/>
              <a:gd name="connsiteY73" fmla="*/ 292395 h 564806"/>
              <a:gd name="connsiteX74" fmla="*/ 367429 w 607639"/>
              <a:gd name="connsiteY74" fmla="*/ 292395 h 564806"/>
              <a:gd name="connsiteX75" fmla="*/ 406016 w 607639"/>
              <a:gd name="connsiteY75" fmla="*/ 243093 h 564806"/>
              <a:gd name="connsiteX76" fmla="*/ 388369 w 607639"/>
              <a:gd name="connsiteY76" fmla="*/ 202994 h 564806"/>
              <a:gd name="connsiteX77" fmla="*/ 387710 w 607639"/>
              <a:gd name="connsiteY77" fmla="*/ 202994 h 564806"/>
              <a:gd name="connsiteX78" fmla="*/ 387710 w 607639"/>
              <a:gd name="connsiteY78" fmla="*/ 193396 h 564806"/>
              <a:gd name="connsiteX79" fmla="*/ 388369 w 607639"/>
              <a:gd name="connsiteY79" fmla="*/ 193396 h 564806"/>
              <a:gd name="connsiteX80" fmla="*/ 396929 w 607639"/>
              <a:gd name="connsiteY80" fmla="*/ 167364 h 564806"/>
              <a:gd name="connsiteX81" fmla="*/ 335296 w 607639"/>
              <a:gd name="connsiteY81" fmla="*/ 167364 h 564806"/>
              <a:gd name="connsiteX82" fmla="*/ 335296 w 607639"/>
              <a:gd name="connsiteY82" fmla="*/ 274646 h 564806"/>
              <a:gd name="connsiteX83" fmla="*/ 304612 w 607639"/>
              <a:gd name="connsiteY83" fmla="*/ 334992 h 564806"/>
              <a:gd name="connsiteX84" fmla="*/ 273137 w 607639"/>
              <a:gd name="connsiteY84" fmla="*/ 325526 h 564806"/>
              <a:gd name="connsiteX85" fmla="*/ 314357 w 607639"/>
              <a:gd name="connsiteY85" fmla="*/ 274646 h 564806"/>
              <a:gd name="connsiteX86" fmla="*/ 314357 w 607639"/>
              <a:gd name="connsiteY86" fmla="*/ 88218 h 564806"/>
              <a:gd name="connsiteX87" fmla="*/ 224147 w 607639"/>
              <a:gd name="connsiteY87" fmla="*/ 20904 h 564806"/>
              <a:gd name="connsiteX88" fmla="*/ 209529 w 607639"/>
              <a:gd name="connsiteY88" fmla="*/ 0 h 564806"/>
              <a:gd name="connsiteX89" fmla="*/ 224147 w 607639"/>
              <a:gd name="connsiteY89" fmla="*/ 0 h 564806"/>
              <a:gd name="connsiteX90" fmla="*/ 335296 w 607639"/>
              <a:gd name="connsiteY90" fmla="*/ 88218 h 564806"/>
              <a:gd name="connsiteX91" fmla="*/ 335296 w 607639"/>
              <a:gd name="connsiteY91" fmla="*/ 146460 h 564806"/>
              <a:gd name="connsiteX92" fmla="*/ 413654 w 607639"/>
              <a:gd name="connsiteY92" fmla="*/ 146460 h 564806"/>
              <a:gd name="connsiteX93" fmla="*/ 440783 w 607639"/>
              <a:gd name="connsiteY93" fmla="*/ 135943 h 564806"/>
              <a:gd name="connsiteX94" fmla="*/ 520458 w 607639"/>
              <a:gd name="connsiteY94" fmla="*/ 135943 h 564806"/>
              <a:gd name="connsiteX95" fmla="*/ 576296 w 607639"/>
              <a:gd name="connsiteY95" fmla="*/ 193133 h 564806"/>
              <a:gd name="connsiteX96" fmla="*/ 576296 w 607639"/>
              <a:gd name="connsiteY96" fmla="*/ 203388 h 564806"/>
              <a:gd name="connsiteX97" fmla="*/ 561678 w 607639"/>
              <a:gd name="connsiteY97" fmla="*/ 241646 h 564806"/>
              <a:gd name="connsiteX98" fmla="*/ 607639 w 607639"/>
              <a:gd name="connsiteY98" fmla="*/ 292000 h 564806"/>
              <a:gd name="connsiteX99" fmla="*/ 607639 w 607639"/>
              <a:gd name="connsiteY99" fmla="*/ 302255 h 564806"/>
              <a:gd name="connsiteX100" fmla="*/ 583407 w 607639"/>
              <a:gd name="connsiteY100" fmla="*/ 345773 h 564806"/>
              <a:gd name="connsiteX101" fmla="*/ 607639 w 607639"/>
              <a:gd name="connsiteY101" fmla="*/ 390999 h 564806"/>
              <a:gd name="connsiteX102" fmla="*/ 607639 w 607639"/>
              <a:gd name="connsiteY102" fmla="*/ 401123 h 564806"/>
              <a:gd name="connsiteX103" fmla="*/ 550220 w 607639"/>
              <a:gd name="connsiteY103" fmla="*/ 460285 h 564806"/>
              <a:gd name="connsiteX104" fmla="*/ 545611 w 607639"/>
              <a:gd name="connsiteY104" fmla="*/ 460285 h 564806"/>
              <a:gd name="connsiteX105" fmla="*/ 555357 w 607639"/>
              <a:gd name="connsiteY105" fmla="*/ 489867 h 564806"/>
              <a:gd name="connsiteX106" fmla="*/ 555357 w 607639"/>
              <a:gd name="connsiteY106" fmla="*/ 500122 h 564806"/>
              <a:gd name="connsiteX107" fmla="*/ 500572 w 607639"/>
              <a:gd name="connsiteY107" fmla="*/ 554420 h 564806"/>
              <a:gd name="connsiteX108" fmla="*/ 479106 w 607639"/>
              <a:gd name="connsiteY108" fmla="*/ 554420 h 564806"/>
              <a:gd name="connsiteX109" fmla="*/ 441441 w 607639"/>
              <a:gd name="connsiteY109" fmla="*/ 564806 h 564806"/>
              <a:gd name="connsiteX110" fmla="*/ 334506 w 607639"/>
              <a:gd name="connsiteY110" fmla="*/ 564806 h 564806"/>
              <a:gd name="connsiteX111" fmla="*/ 235472 w 607639"/>
              <a:gd name="connsiteY111" fmla="*/ 540352 h 564806"/>
              <a:gd name="connsiteX112" fmla="*/ 224278 w 607639"/>
              <a:gd name="connsiteY112" fmla="*/ 546663 h 564806"/>
              <a:gd name="connsiteX113" fmla="*/ 223225 w 607639"/>
              <a:gd name="connsiteY113" fmla="*/ 546663 h 564806"/>
              <a:gd name="connsiteX114" fmla="*/ 93243 w 607639"/>
              <a:gd name="connsiteY114" fmla="*/ 533779 h 564806"/>
              <a:gd name="connsiteX115" fmla="*/ 83761 w 607639"/>
              <a:gd name="connsiteY115" fmla="*/ 532727 h 564806"/>
              <a:gd name="connsiteX116" fmla="*/ 83761 w 607639"/>
              <a:gd name="connsiteY116" fmla="*/ 217718 h 564806"/>
              <a:gd name="connsiteX117" fmla="*/ 194120 w 607639"/>
              <a:gd name="connsiteY117" fmla="*/ 216798 h 564806"/>
              <a:gd name="connsiteX118" fmla="*/ 199125 w 607639"/>
              <a:gd name="connsiteY118" fmla="*/ 153034 h 564806"/>
              <a:gd name="connsiteX119" fmla="*/ 199125 w 607639"/>
              <a:gd name="connsiteY119" fmla="*/ 129632 h 564806"/>
              <a:gd name="connsiteX120" fmla="*/ 188721 w 607639"/>
              <a:gd name="connsiteY120" fmla="*/ 89270 h 564806"/>
              <a:gd name="connsiteX121" fmla="*/ 181873 w 607639"/>
              <a:gd name="connsiteY121" fmla="*/ 12095 h 564806"/>
              <a:gd name="connsiteX122" fmla="*/ 209529 w 607639"/>
              <a:gd name="connsiteY122" fmla="*/ 0 h 56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607639" h="564806">
                <a:moveTo>
                  <a:pt x="35495" y="481821"/>
                </a:moveTo>
                <a:cubicBezTo>
                  <a:pt x="42822" y="481821"/>
                  <a:pt x="48762" y="487745"/>
                  <a:pt x="48762" y="495052"/>
                </a:cubicBezTo>
                <a:cubicBezTo>
                  <a:pt x="48762" y="502359"/>
                  <a:pt x="42822" y="508283"/>
                  <a:pt x="35495" y="508283"/>
                </a:cubicBezTo>
                <a:cubicBezTo>
                  <a:pt x="28168" y="508283"/>
                  <a:pt x="22228" y="502359"/>
                  <a:pt x="22228" y="495052"/>
                </a:cubicBezTo>
                <a:cubicBezTo>
                  <a:pt x="22228" y="487745"/>
                  <a:pt x="28168" y="481821"/>
                  <a:pt x="35495" y="481821"/>
                </a:cubicBezTo>
                <a:close/>
                <a:moveTo>
                  <a:pt x="35574" y="472006"/>
                </a:moveTo>
                <a:cubicBezTo>
                  <a:pt x="22794" y="472006"/>
                  <a:pt x="12385" y="482263"/>
                  <a:pt x="12385" y="495017"/>
                </a:cubicBezTo>
                <a:cubicBezTo>
                  <a:pt x="12385" y="507772"/>
                  <a:pt x="22794" y="518160"/>
                  <a:pt x="35574" y="518160"/>
                </a:cubicBezTo>
                <a:cubicBezTo>
                  <a:pt x="48223" y="518160"/>
                  <a:pt x="58631" y="507772"/>
                  <a:pt x="58631" y="495017"/>
                </a:cubicBezTo>
                <a:cubicBezTo>
                  <a:pt x="58631" y="482263"/>
                  <a:pt x="48223" y="472006"/>
                  <a:pt x="35574" y="472006"/>
                </a:cubicBezTo>
                <a:close/>
                <a:moveTo>
                  <a:pt x="430906" y="460285"/>
                </a:moveTo>
                <a:cubicBezTo>
                  <a:pt x="413786" y="460285"/>
                  <a:pt x="400485" y="478034"/>
                  <a:pt x="398378" y="495126"/>
                </a:cubicBezTo>
                <a:cubicBezTo>
                  <a:pt x="400616" y="513400"/>
                  <a:pt x="414708" y="533516"/>
                  <a:pt x="430906" y="533516"/>
                </a:cubicBezTo>
                <a:lnTo>
                  <a:pt x="500572" y="533516"/>
                </a:lnTo>
                <a:cubicBezTo>
                  <a:pt x="519536" y="533516"/>
                  <a:pt x="534286" y="518791"/>
                  <a:pt x="534286" y="500122"/>
                </a:cubicBezTo>
                <a:lnTo>
                  <a:pt x="534286" y="489867"/>
                </a:lnTo>
                <a:cubicBezTo>
                  <a:pt x="534286" y="469488"/>
                  <a:pt x="516902" y="460285"/>
                  <a:pt x="500572" y="460285"/>
                </a:cubicBezTo>
                <a:close/>
                <a:moveTo>
                  <a:pt x="421029" y="355633"/>
                </a:moveTo>
                <a:cubicBezTo>
                  <a:pt x="404831" y="355633"/>
                  <a:pt x="390212" y="377195"/>
                  <a:pt x="387974" y="396127"/>
                </a:cubicBezTo>
                <a:cubicBezTo>
                  <a:pt x="390212" y="415979"/>
                  <a:pt x="405226" y="439381"/>
                  <a:pt x="421029" y="439381"/>
                </a:cubicBezTo>
                <a:lnTo>
                  <a:pt x="430906" y="439381"/>
                </a:lnTo>
                <a:lnTo>
                  <a:pt x="500572" y="439381"/>
                </a:lnTo>
                <a:lnTo>
                  <a:pt x="550220" y="439381"/>
                </a:lnTo>
                <a:cubicBezTo>
                  <a:pt x="568658" y="439381"/>
                  <a:pt x="586700" y="420449"/>
                  <a:pt x="586700" y="401254"/>
                </a:cubicBezTo>
                <a:lnTo>
                  <a:pt x="586700" y="390999"/>
                </a:lnTo>
                <a:cubicBezTo>
                  <a:pt x="586700" y="372462"/>
                  <a:pt x="569316" y="355633"/>
                  <a:pt x="550220" y="355633"/>
                </a:cubicBezTo>
                <a:close/>
                <a:moveTo>
                  <a:pt x="421029" y="261499"/>
                </a:moveTo>
                <a:cubicBezTo>
                  <a:pt x="403909" y="261499"/>
                  <a:pt x="390081" y="280036"/>
                  <a:pt x="387974" y="297128"/>
                </a:cubicBezTo>
                <a:cubicBezTo>
                  <a:pt x="390212" y="315140"/>
                  <a:pt x="404567" y="334729"/>
                  <a:pt x="421029" y="334729"/>
                </a:cubicBezTo>
                <a:lnTo>
                  <a:pt x="550220" y="334729"/>
                </a:lnTo>
                <a:cubicBezTo>
                  <a:pt x="567867" y="334729"/>
                  <a:pt x="586700" y="321713"/>
                  <a:pt x="586700" y="302255"/>
                </a:cubicBezTo>
                <a:lnTo>
                  <a:pt x="586700" y="292000"/>
                </a:lnTo>
                <a:cubicBezTo>
                  <a:pt x="586700" y="272937"/>
                  <a:pt x="568131" y="261499"/>
                  <a:pt x="550220" y="261499"/>
                </a:cubicBezTo>
                <a:lnTo>
                  <a:pt x="520458" y="261499"/>
                </a:lnTo>
                <a:lnTo>
                  <a:pt x="440783" y="261499"/>
                </a:lnTo>
                <a:close/>
                <a:moveTo>
                  <a:pt x="0" y="219670"/>
                </a:moveTo>
                <a:lnTo>
                  <a:pt x="73388" y="219670"/>
                </a:lnTo>
                <a:lnTo>
                  <a:pt x="73388" y="533545"/>
                </a:lnTo>
                <a:lnTo>
                  <a:pt x="0" y="533545"/>
                </a:lnTo>
                <a:close/>
                <a:moveTo>
                  <a:pt x="440783" y="156847"/>
                </a:moveTo>
                <a:cubicBezTo>
                  <a:pt x="425111" y="156847"/>
                  <a:pt x="411020" y="178934"/>
                  <a:pt x="408913" y="198261"/>
                </a:cubicBezTo>
                <a:cubicBezTo>
                  <a:pt x="411020" y="217981"/>
                  <a:pt x="425243" y="240595"/>
                  <a:pt x="440783" y="240595"/>
                </a:cubicBezTo>
                <a:lnTo>
                  <a:pt x="520458" y="240595"/>
                </a:lnTo>
                <a:cubicBezTo>
                  <a:pt x="538631" y="240595"/>
                  <a:pt x="555357" y="222846"/>
                  <a:pt x="555357" y="203388"/>
                </a:cubicBezTo>
                <a:lnTo>
                  <a:pt x="555357" y="193133"/>
                </a:lnTo>
                <a:cubicBezTo>
                  <a:pt x="555357" y="174201"/>
                  <a:pt x="538631" y="156847"/>
                  <a:pt x="520458" y="156847"/>
                </a:cubicBezTo>
                <a:lnTo>
                  <a:pt x="441441" y="156847"/>
                </a:lnTo>
                <a:close/>
                <a:moveTo>
                  <a:pt x="209529" y="20904"/>
                </a:moveTo>
                <a:cubicBezTo>
                  <a:pt x="203997" y="20904"/>
                  <a:pt x="200442" y="22087"/>
                  <a:pt x="198861" y="24322"/>
                </a:cubicBezTo>
                <a:cubicBezTo>
                  <a:pt x="192408" y="33262"/>
                  <a:pt x="201759" y="61792"/>
                  <a:pt x="208738" y="82696"/>
                </a:cubicBezTo>
                <a:cubicBezTo>
                  <a:pt x="214533" y="100313"/>
                  <a:pt x="220064" y="117010"/>
                  <a:pt x="220064" y="129632"/>
                </a:cubicBezTo>
                <a:lnTo>
                  <a:pt x="220064" y="153823"/>
                </a:lnTo>
                <a:lnTo>
                  <a:pt x="213479" y="237571"/>
                </a:lnTo>
                <a:lnTo>
                  <a:pt x="104832" y="238360"/>
                </a:lnTo>
                <a:lnTo>
                  <a:pt x="104832" y="513795"/>
                </a:lnTo>
                <a:cubicBezTo>
                  <a:pt x="130117" y="516424"/>
                  <a:pt x="198861" y="523261"/>
                  <a:pt x="219801" y="525233"/>
                </a:cubicBezTo>
                <a:cubicBezTo>
                  <a:pt x="219932" y="524575"/>
                  <a:pt x="220196" y="523787"/>
                  <a:pt x="220459" y="522998"/>
                </a:cubicBezTo>
                <a:lnTo>
                  <a:pt x="246798" y="522998"/>
                </a:lnTo>
                <a:cubicBezTo>
                  <a:pt x="247061" y="522998"/>
                  <a:pt x="247325" y="522998"/>
                  <a:pt x="247588" y="522998"/>
                </a:cubicBezTo>
                <a:cubicBezTo>
                  <a:pt x="275376" y="537197"/>
                  <a:pt x="311065" y="543902"/>
                  <a:pt x="334506" y="543902"/>
                </a:cubicBezTo>
                <a:lnTo>
                  <a:pt x="402460" y="543902"/>
                </a:lnTo>
                <a:cubicBezTo>
                  <a:pt x="389422" y="533384"/>
                  <a:pt x="380467" y="516424"/>
                  <a:pt x="377965" y="499859"/>
                </a:cubicBezTo>
                <a:lnTo>
                  <a:pt x="377175" y="499859"/>
                </a:lnTo>
                <a:lnTo>
                  <a:pt x="377175" y="490261"/>
                </a:lnTo>
                <a:lnTo>
                  <a:pt x="377965" y="490261"/>
                </a:lnTo>
                <a:cubicBezTo>
                  <a:pt x="380204" y="476456"/>
                  <a:pt x="387447" y="462520"/>
                  <a:pt x="398114" y="452660"/>
                </a:cubicBezTo>
                <a:cubicBezTo>
                  <a:pt x="382048" y="441879"/>
                  <a:pt x="370458" y="420975"/>
                  <a:pt x="367429" y="400860"/>
                </a:cubicBezTo>
                <a:lnTo>
                  <a:pt x="366771" y="400860"/>
                </a:lnTo>
                <a:lnTo>
                  <a:pt x="366771" y="391262"/>
                </a:lnTo>
                <a:lnTo>
                  <a:pt x="367429" y="391262"/>
                </a:lnTo>
                <a:cubicBezTo>
                  <a:pt x="370063" y="373908"/>
                  <a:pt x="379414" y="356290"/>
                  <a:pt x="392846" y="345510"/>
                </a:cubicBezTo>
                <a:cubicBezTo>
                  <a:pt x="379545" y="335123"/>
                  <a:pt x="370063" y="318426"/>
                  <a:pt x="367429" y="301861"/>
                </a:cubicBezTo>
                <a:lnTo>
                  <a:pt x="366771" y="301861"/>
                </a:lnTo>
                <a:lnTo>
                  <a:pt x="366771" y="292395"/>
                </a:lnTo>
                <a:lnTo>
                  <a:pt x="367429" y="292395"/>
                </a:lnTo>
                <a:cubicBezTo>
                  <a:pt x="370854" y="271491"/>
                  <a:pt x="385340" y="250324"/>
                  <a:pt x="406016" y="243093"/>
                </a:cubicBezTo>
                <a:cubicBezTo>
                  <a:pt x="396797" y="232180"/>
                  <a:pt x="390476" y="217455"/>
                  <a:pt x="388369" y="202994"/>
                </a:cubicBezTo>
                <a:lnTo>
                  <a:pt x="387710" y="202994"/>
                </a:lnTo>
                <a:lnTo>
                  <a:pt x="387710" y="193396"/>
                </a:lnTo>
                <a:lnTo>
                  <a:pt x="388369" y="193396"/>
                </a:lnTo>
                <a:cubicBezTo>
                  <a:pt x="389686" y="184456"/>
                  <a:pt x="392715" y="175516"/>
                  <a:pt x="396929" y="167364"/>
                </a:cubicBezTo>
                <a:lnTo>
                  <a:pt x="335296" y="167364"/>
                </a:lnTo>
                <a:lnTo>
                  <a:pt x="335296" y="274646"/>
                </a:lnTo>
                <a:cubicBezTo>
                  <a:pt x="335296" y="300152"/>
                  <a:pt x="323180" y="322108"/>
                  <a:pt x="304612" y="334992"/>
                </a:cubicBezTo>
                <a:cubicBezTo>
                  <a:pt x="296183" y="329865"/>
                  <a:pt x="285516" y="326972"/>
                  <a:pt x="273137" y="325526"/>
                </a:cubicBezTo>
                <a:cubicBezTo>
                  <a:pt x="297105" y="321845"/>
                  <a:pt x="314357" y="301335"/>
                  <a:pt x="314357" y="274646"/>
                </a:cubicBezTo>
                <a:lnTo>
                  <a:pt x="314357" y="88218"/>
                </a:lnTo>
                <a:cubicBezTo>
                  <a:pt x="314357" y="61792"/>
                  <a:pt x="254436" y="20904"/>
                  <a:pt x="224147" y="20904"/>
                </a:cubicBezTo>
                <a:close/>
                <a:moveTo>
                  <a:pt x="209529" y="0"/>
                </a:moveTo>
                <a:lnTo>
                  <a:pt x="224147" y="0"/>
                </a:lnTo>
                <a:cubicBezTo>
                  <a:pt x="262733" y="0"/>
                  <a:pt x="335296" y="46673"/>
                  <a:pt x="335296" y="88218"/>
                </a:cubicBezTo>
                <a:lnTo>
                  <a:pt x="335296" y="146460"/>
                </a:lnTo>
                <a:lnTo>
                  <a:pt x="413654" y="146460"/>
                </a:lnTo>
                <a:cubicBezTo>
                  <a:pt x="421556" y="140018"/>
                  <a:pt x="430774" y="135943"/>
                  <a:pt x="440783" y="135943"/>
                </a:cubicBezTo>
                <a:lnTo>
                  <a:pt x="520458" y="135943"/>
                </a:lnTo>
                <a:cubicBezTo>
                  <a:pt x="550220" y="135943"/>
                  <a:pt x="576296" y="162631"/>
                  <a:pt x="576296" y="193133"/>
                </a:cubicBezTo>
                <a:lnTo>
                  <a:pt x="576296" y="203388"/>
                </a:lnTo>
                <a:cubicBezTo>
                  <a:pt x="576296" y="217718"/>
                  <a:pt x="570633" y="231260"/>
                  <a:pt x="561678" y="241646"/>
                </a:cubicBezTo>
                <a:cubicBezTo>
                  <a:pt x="588280" y="246248"/>
                  <a:pt x="607639" y="266758"/>
                  <a:pt x="607639" y="292000"/>
                </a:cubicBezTo>
                <a:lnTo>
                  <a:pt x="607639" y="302255"/>
                </a:lnTo>
                <a:cubicBezTo>
                  <a:pt x="607639" y="320267"/>
                  <a:pt x="598025" y="336044"/>
                  <a:pt x="583407" y="345773"/>
                </a:cubicBezTo>
                <a:cubicBezTo>
                  <a:pt x="597894" y="356159"/>
                  <a:pt x="607639" y="372856"/>
                  <a:pt x="607639" y="390999"/>
                </a:cubicBezTo>
                <a:lnTo>
                  <a:pt x="607639" y="401123"/>
                </a:lnTo>
                <a:cubicBezTo>
                  <a:pt x="607639" y="432150"/>
                  <a:pt x="580247" y="460285"/>
                  <a:pt x="550220" y="460285"/>
                </a:cubicBezTo>
                <a:lnTo>
                  <a:pt x="545611" y="460285"/>
                </a:lnTo>
                <a:cubicBezTo>
                  <a:pt x="551801" y="468437"/>
                  <a:pt x="555357" y="478560"/>
                  <a:pt x="555357" y="489867"/>
                </a:cubicBezTo>
                <a:lnTo>
                  <a:pt x="555357" y="500122"/>
                </a:lnTo>
                <a:cubicBezTo>
                  <a:pt x="555357" y="530623"/>
                  <a:pt x="531257" y="554420"/>
                  <a:pt x="500572" y="554420"/>
                </a:cubicBezTo>
                <a:lnTo>
                  <a:pt x="479106" y="554420"/>
                </a:lnTo>
                <a:cubicBezTo>
                  <a:pt x="467912" y="560993"/>
                  <a:pt x="455269" y="564806"/>
                  <a:pt x="441441" y="564806"/>
                </a:cubicBezTo>
                <a:lnTo>
                  <a:pt x="334506" y="564806"/>
                </a:lnTo>
                <a:cubicBezTo>
                  <a:pt x="303821" y="564806"/>
                  <a:pt x="265498" y="556786"/>
                  <a:pt x="235472" y="540352"/>
                </a:cubicBezTo>
                <a:cubicBezTo>
                  <a:pt x="232443" y="544954"/>
                  <a:pt x="228888" y="546663"/>
                  <a:pt x="224278" y="546663"/>
                </a:cubicBezTo>
                <a:lnTo>
                  <a:pt x="223225" y="546663"/>
                </a:lnTo>
                <a:cubicBezTo>
                  <a:pt x="212162" y="545611"/>
                  <a:pt x="98116" y="534173"/>
                  <a:pt x="93243" y="533779"/>
                </a:cubicBezTo>
                <a:lnTo>
                  <a:pt x="83761" y="532727"/>
                </a:lnTo>
                <a:lnTo>
                  <a:pt x="83761" y="217718"/>
                </a:lnTo>
                <a:lnTo>
                  <a:pt x="194120" y="216798"/>
                </a:lnTo>
                <a:lnTo>
                  <a:pt x="199125" y="153034"/>
                </a:lnTo>
                <a:lnTo>
                  <a:pt x="199125" y="129632"/>
                </a:lnTo>
                <a:cubicBezTo>
                  <a:pt x="199125" y="120429"/>
                  <a:pt x="193857" y="104521"/>
                  <a:pt x="188721" y="89270"/>
                </a:cubicBezTo>
                <a:cubicBezTo>
                  <a:pt x="179107" y="59951"/>
                  <a:pt x="169099" y="29713"/>
                  <a:pt x="181873" y="12095"/>
                </a:cubicBezTo>
                <a:cubicBezTo>
                  <a:pt x="187667" y="4076"/>
                  <a:pt x="197018" y="0"/>
                  <a:pt x="20952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75000"/>
                </a:schemeClr>
              </a:gs>
              <a:gs pos="77000">
                <a:schemeClr val="bg1">
                  <a:alpha val="0"/>
                </a:schemeClr>
              </a:gs>
            </a:gsLst>
            <a:lin ang="8100000" scaled="1"/>
            <a:tileRect/>
          </a:gradFill>
          <a:ln>
            <a:noFill/>
          </a:ln>
          <a:effectLst/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7" name="winner_86754">
            <a:extLst>
              <a:ext uri="{FF2B5EF4-FFF2-40B4-BE49-F238E27FC236}">
                <a16:creationId xmlns:a16="http://schemas.microsoft.com/office/drawing/2014/main" xmlns="" id="{AE7D4005-A3D9-410E-9BB2-D92274F2A4AC}"/>
              </a:ext>
            </a:extLst>
          </p:cNvPr>
          <p:cNvSpPr>
            <a:spLocks noChangeAspect="1"/>
          </p:cNvSpPr>
          <p:nvPr/>
        </p:nvSpPr>
        <p:spPr bwMode="auto">
          <a:xfrm>
            <a:off x="9158336" y="1993415"/>
            <a:ext cx="2409867" cy="1850040"/>
          </a:xfrm>
          <a:custGeom>
            <a:avLst/>
            <a:gdLst>
              <a:gd name="connsiteX0" fmla="*/ 117717 w 608809"/>
              <a:gd name="connsiteY0" fmla="*/ 359845 h 467379"/>
              <a:gd name="connsiteX1" fmla="*/ 149273 w 608809"/>
              <a:gd name="connsiteY1" fmla="*/ 377087 h 467379"/>
              <a:gd name="connsiteX2" fmla="*/ 114848 w 608809"/>
              <a:gd name="connsiteY2" fmla="*/ 391455 h 467379"/>
              <a:gd name="connsiteX3" fmla="*/ 83293 w 608809"/>
              <a:gd name="connsiteY3" fmla="*/ 372777 h 467379"/>
              <a:gd name="connsiteX4" fmla="*/ 117717 w 608809"/>
              <a:gd name="connsiteY4" fmla="*/ 359845 h 467379"/>
              <a:gd name="connsiteX5" fmla="*/ 490960 w 608809"/>
              <a:gd name="connsiteY5" fmla="*/ 359788 h 467379"/>
              <a:gd name="connsiteX6" fmla="*/ 525384 w 608809"/>
              <a:gd name="connsiteY6" fmla="*/ 372742 h 467379"/>
              <a:gd name="connsiteX7" fmla="*/ 493829 w 608809"/>
              <a:gd name="connsiteY7" fmla="*/ 391454 h 467379"/>
              <a:gd name="connsiteX8" fmla="*/ 459404 w 608809"/>
              <a:gd name="connsiteY8" fmla="*/ 377060 h 467379"/>
              <a:gd name="connsiteX9" fmla="*/ 490960 w 608809"/>
              <a:gd name="connsiteY9" fmla="*/ 359788 h 467379"/>
              <a:gd name="connsiteX10" fmla="*/ 304329 w 608809"/>
              <a:gd name="connsiteY10" fmla="*/ 332660 h 467379"/>
              <a:gd name="connsiteX11" fmla="*/ 320086 w 608809"/>
              <a:gd name="connsiteY11" fmla="*/ 332660 h 467379"/>
              <a:gd name="connsiteX12" fmla="*/ 320086 w 608809"/>
              <a:gd name="connsiteY12" fmla="*/ 405767 h 467379"/>
              <a:gd name="connsiteX13" fmla="*/ 301464 w 608809"/>
              <a:gd name="connsiteY13" fmla="*/ 405767 h 467379"/>
              <a:gd name="connsiteX14" fmla="*/ 301464 w 608809"/>
              <a:gd name="connsiteY14" fmla="*/ 359896 h 467379"/>
              <a:gd name="connsiteX15" fmla="*/ 282843 w 608809"/>
              <a:gd name="connsiteY15" fmla="*/ 359896 h 467379"/>
              <a:gd name="connsiteX16" fmla="*/ 282843 w 608809"/>
              <a:gd name="connsiteY16" fmla="*/ 346995 h 467379"/>
              <a:gd name="connsiteX17" fmla="*/ 291437 w 608809"/>
              <a:gd name="connsiteY17" fmla="*/ 346995 h 467379"/>
              <a:gd name="connsiteX18" fmla="*/ 297167 w 608809"/>
              <a:gd name="connsiteY18" fmla="*/ 344128 h 467379"/>
              <a:gd name="connsiteX19" fmla="*/ 302897 w 608809"/>
              <a:gd name="connsiteY19" fmla="*/ 339828 h 467379"/>
              <a:gd name="connsiteX20" fmla="*/ 304329 w 608809"/>
              <a:gd name="connsiteY20" fmla="*/ 332660 h 467379"/>
              <a:gd name="connsiteX21" fmla="*/ 532716 w 608809"/>
              <a:gd name="connsiteY21" fmla="*/ 326861 h 467379"/>
              <a:gd name="connsiteX22" fmla="*/ 568605 w 608809"/>
              <a:gd name="connsiteY22" fmla="*/ 334056 h 467379"/>
              <a:gd name="connsiteX23" fmla="*/ 538458 w 608809"/>
              <a:gd name="connsiteY23" fmla="*/ 357079 h 467379"/>
              <a:gd name="connsiteX24" fmla="*/ 504004 w 608809"/>
              <a:gd name="connsiteY24" fmla="*/ 347007 h 467379"/>
              <a:gd name="connsiteX25" fmla="*/ 532716 w 608809"/>
              <a:gd name="connsiteY25" fmla="*/ 326861 h 467379"/>
              <a:gd name="connsiteX26" fmla="*/ 76192 w 608809"/>
              <a:gd name="connsiteY26" fmla="*/ 326861 h 467379"/>
              <a:gd name="connsiteX27" fmla="*/ 104904 w 608809"/>
              <a:gd name="connsiteY27" fmla="*/ 347007 h 467379"/>
              <a:gd name="connsiteX28" fmla="*/ 69014 w 608809"/>
              <a:gd name="connsiteY28" fmla="*/ 357079 h 467379"/>
              <a:gd name="connsiteX29" fmla="*/ 40303 w 608809"/>
              <a:gd name="connsiteY29" fmla="*/ 334056 h 467379"/>
              <a:gd name="connsiteX30" fmla="*/ 76192 w 608809"/>
              <a:gd name="connsiteY30" fmla="*/ 326861 h 467379"/>
              <a:gd name="connsiteX31" fmla="*/ 229709 w 608809"/>
              <a:gd name="connsiteY31" fmla="*/ 313976 h 467379"/>
              <a:gd name="connsiteX32" fmla="*/ 229709 w 608809"/>
              <a:gd name="connsiteY32" fmla="*/ 421502 h 467379"/>
              <a:gd name="connsiteX33" fmla="*/ 304338 w 608809"/>
              <a:gd name="connsiteY33" fmla="*/ 421502 h 467379"/>
              <a:gd name="connsiteX34" fmla="*/ 378968 w 608809"/>
              <a:gd name="connsiteY34" fmla="*/ 421502 h 467379"/>
              <a:gd name="connsiteX35" fmla="*/ 378968 w 608809"/>
              <a:gd name="connsiteY35" fmla="*/ 315409 h 467379"/>
              <a:gd name="connsiteX36" fmla="*/ 304338 w 608809"/>
              <a:gd name="connsiteY36" fmla="*/ 315409 h 467379"/>
              <a:gd name="connsiteX37" fmla="*/ 304338 w 608809"/>
              <a:gd name="connsiteY37" fmla="*/ 313976 h 467379"/>
              <a:gd name="connsiteX38" fmla="*/ 456503 w 608809"/>
              <a:gd name="connsiteY38" fmla="*/ 296796 h 467379"/>
              <a:gd name="connsiteX39" fmla="*/ 463665 w 608809"/>
              <a:gd name="connsiteY39" fmla="*/ 334121 h 467379"/>
              <a:gd name="connsiteX40" fmla="*/ 442179 w 608809"/>
              <a:gd name="connsiteY40" fmla="*/ 361397 h 467379"/>
              <a:gd name="connsiteX41" fmla="*/ 432152 w 608809"/>
              <a:gd name="connsiteY41" fmla="*/ 326943 h 467379"/>
              <a:gd name="connsiteX42" fmla="*/ 456503 w 608809"/>
              <a:gd name="connsiteY42" fmla="*/ 296796 h 467379"/>
              <a:gd name="connsiteX43" fmla="*/ 152211 w 608809"/>
              <a:gd name="connsiteY43" fmla="*/ 296796 h 467379"/>
              <a:gd name="connsiteX44" fmla="*/ 176529 w 608809"/>
              <a:gd name="connsiteY44" fmla="*/ 326943 h 467379"/>
              <a:gd name="connsiteX45" fmla="*/ 166515 w 608809"/>
              <a:gd name="connsiteY45" fmla="*/ 361397 h 467379"/>
              <a:gd name="connsiteX46" fmla="*/ 145058 w 608809"/>
              <a:gd name="connsiteY46" fmla="*/ 334121 h 467379"/>
              <a:gd name="connsiteX47" fmla="*/ 152211 w 608809"/>
              <a:gd name="connsiteY47" fmla="*/ 296796 h 467379"/>
              <a:gd name="connsiteX48" fmla="*/ 581310 w 608809"/>
              <a:gd name="connsiteY48" fmla="*/ 281639 h 467379"/>
              <a:gd name="connsiteX49" fmla="*/ 592973 w 608809"/>
              <a:gd name="connsiteY49" fmla="*/ 283971 h 467379"/>
              <a:gd name="connsiteX50" fmla="*/ 571442 w 608809"/>
              <a:gd name="connsiteY50" fmla="*/ 314108 h 467379"/>
              <a:gd name="connsiteX51" fmla="*/ 534120 w 608809"/>
              <a:gd name="connsiteY51" fmla="*/ 315544 h 467379"/>
              <a:gd name="connsiteX52" fmla="*/ 555652 w 608809"/>
              <a:gd name="connsiteY52" fmla="*/ 286841 h 467379"/>
              <a:gd name="connsiteX53" fmla="*/ 581310 w 608809"/>
              <a:gd name="connsiteY53" fmla="*/ 281639 h 467379"/>
              <a:gd name="connsiteX54" fmla="*/ 27597 w 608809"/>
              <a:gd name="connsiteY54" fmla="*/ 281639 h 467379"/>
              <a:gd name="connsiteX55" fmla="*/ 53255 w 608809"/>
              <a:gd name="connsiteY55" fmla="*/ 286841 h 467379"/>
              <a:gd name="connsiteX56" fmla="*/ 74787 w 608809"/>
              <a:gd name="connsiteY56" fmla="*/ 315544 h 467379"/>
              <a:gd name="connsiteX57" fmla="*/ 37465 w 608809"/>
              <a:gd name="connsiteY57" fmla="*/ 314108 h 467379"/>
              <a:gd name="connsiteX58" fmla="*/ 15934 w 608809"/>
              <a:gd name="connsiteY58" fmla="*/ 283971 h 467379"/>
              <a:gd name="connsiteX59" fmla="*/ 27597 w 608809"/>
              <a:gd name="connsiteY59" fmla="*/ 281639 h 467379"/>
              <a:gd name="connsiteX60" fmla="*/ 480961 w 608809"/>
              <a:gd name="connsiteY60" fmla="*/ 260932 h 467379"/>
              <a:gd name="connsiteX61" fmla="*/ 498150 w 608809"/>
              <a:gd name="connsiteY61" fmla="*/ 293922 h 467379"/>
              <a:gd name="connsiteX62" fmla="*/ 486691 w 608809"/>
              <a:gd name="connsiteY62" fmla="*/ 326912 h 467379"/>
              <a:gd name="connsiteX63" fmla="*/ 466637 w 608809"/>
              <a:gd name="connsiteY63" fmla="*/ 295357 h 467379"/>
              <a:gd name="connsiteX64" fmla="*/ 480961 w 608809"/>
              <a:gd name="connsiteY64" fmla="*/ 260932 h 467379"/>
              <a:gd name="connsiteX65" fmla="*/ 127840 w 608809"/>
              <a:gd name="connsiteY65" fmla="*/ 260932 h 467379"/>
              <a:gd name="connsiteX66" fmla="*/ 142252 w 608809"/>
              <a:gd name="connsiteY66" fmla="*/ 295357 h 467379"/>
              <a:gd name="connsiteX67" fmla="*/ 122074 w 608809"/>
              <a:gd name="connsiteY67" fmla="*/ 326912 h 467379"/>
              <a:gd name="connsiteX68" fmla="*/ 110544 w 608809"/>
              <a:gd name="connsiteY68" fmla="*/ 293922 h 467379"/>
              <a:gd name="connsiteX69" fmla="*/ 127840 w 608809"/>
              <a:gd name="connsiteY69" fmla="*/ 260932 h 467379"/>
              <a:gd name="connsiteX70" fmla="*/ 608775 w 608809"/>
              <a:gd name="connsiteY70" fmla="*/ 229489 h 467379"/>
              <a:gd name="connsiteX71" fmla="*/ 594377 w 608809"/>
              <a:gd name="connsiteY71" fmla="*/ 265287 h 467379"/>
              <a:gd name="connsiteX72" fmla="*/ 558380 w 608809"/>
              <a:gd name="connsiteY72" fmla="*/ 273879 h 467379"/>
              <a:gd name="connsiteX73" fmla="*/ 572779 w 608809"/>
              <a:gd name="connsiteY73" fmla="*/ 240944 h 467379"/>
              <a:gd name="connsiteX74" fmla="*/ 608775 w 608809"/>
              <a:gd name="connsiteY74" fmla="*/ 229489 h 467379"/>
              <a:gd name="connsiteX75" fmla="*/ 179 w 608809"/>
              <a:gd name="connsiteY75" fmla="*/ 229489 h 467379"/>
              <a:gd name="connsiteX76" fmla="*/ 36025 w 608809"/>
              <a:gd name="connsiteY76" fmla="*/ 240944 h 467379"/>
              <a:gd name="connsiteX77" fmla="*/ 50363 w 608809"/>
              <a:gd name="connsiteY77" fmla="*/ 273879 h 467379"/>
              <a:gd name="connsiteX78" fmla="*/ 14518 w 608809"/>
              <a:gd name="connsiteY78" fmla="*/ 265287 h 467379"/>
              <a:gd name="connsiteX79" fmla="*/ 179 w 608809"/>
              <a:gd name="connsiteY79" fmla="*/ 229489 h 467379"/>
              <a:gd name="connsiteX80" fmla="*/ 508224 w 608809"/>
              <a:gd name="connsiteY80" fmla="*/ 225068 h 467379"/>
              <a:gd name="connsiteX81" fmla="*/ 528225 w 608809"/>
              <a:gd name="connsiteY81" fmla="*/ 255215 h 467379"/>
              <a:gd name="connsiteX82" fmla="*/ 519653 w 608809"/>
              <a:gd name="connsiteY82" fmla="*/ 289669 h 467379"/>
              <a:gd name="connsiteX83" fmla="*/ 496795 w 608809"/>
              <a:gd name="connsiteY83" fmla="*/ 260958 h 467379"/>
              <a:gd name="connsiteX84" fmla="*/ 508224 w 608809"/>
              <a:gd name="connsiteY84" fmla="*/ 225068 h 467379"/>
              <a:gd name="connsiteX85" fmla="*/ 100592 w 608809"/>
              <a:gd name="connsiteY85" fmla="*/ 223689 h 467379"/>
              <a:gd name="connsiteX86" fmla="*/ 112087 w 608809"/>
              <a:gd name="connsiteY86" fmla="*/ 260982 h 467379"/>
              <a:gd name="connsiteX87" fmla="*/ 89097 w 608809"/>
              <a:gd name="connsiteY87" fmla="*/ 289669 h 467379"/>
              <a:gd name="connsiteX88" fmla="*/ 80476 w 608809"/>
              <a:gd name="connsiteY88" fmla="*/ 255245 h 467379"/>
              <a:gd name="connsiteX89" fmla="*/ 100592 w 608809"/>
              <a:gd name="connsiteY89" fmla="*/ 223689 h 467379"/>
              <a:gd name="connsiteX90" fmla="*/ 558489 w 608809"/>
              <a:gd name="connsiteY90" fmla="*/ 194952 h 467379"/>
              <a:gd name="connsiteX91" fmla="*/ 424862 w 608809"/>
              <a:gd name="connsiteY91" fmla="*/ 387145 h 467379"/>
              <a:gd name="connsiteX92" fmla="*/ 420551 w 608809"/>
              <a:gd name="connsiteY92" fmla="*/ 378540 h 467379"/>
              <a:gd name="connsiteX93" fmla="*/ 548431 w 608809"/>
              <a:gd name="connsiteY93" fmla="*/ 197821 h 467379"/>
              <a:gd name="connsiteX94" fmla="*/ 50385 w 608809"/>
              <a:gd name="connsiteY94" fmla="*/ 194952 h 467379"/>
              <a:gd name="connsiteX95" fmla="*/ 60428 w 608809"/>
              <a:gd name="connsiteY95" fmla="*/ 197821 h 467379"/>
              <a:gd name="connsiteX96" fmla="*/ 188126 w 608809"/>
              <a:gd name="connsiteY96" fmla="*/ 378540 h 467379"/>
              <a:gd name="connsiteX97" fmla="*/ 183821 w 608809"/>
              <a:gd name="connsiteY97" fmla="*/ 387145 h 467379"/>
              <a:gd name="connsiteX98" fmla="*/ 50385 w 608809"/>
              <a:gd name="connsiteY98" fmla="*/ 194952 h 467379"/>
              <a:gd name="connsiteX99" fmla="*/ 602964 w 608809"/>
              <a:gd name="connsiteY99" fmla="*/ 173572 h 467379"/>
              <a:gd name="connsiteX100" fmla="*/ 600087 w 608809"/>
              <a:gd name="connsiteY100" fmla="*/ 210781 h 467379"/>
              <a:gd name="connsiteX101" fmla="*/ 568441 w 608809"/>
              <a:gd name="connsiteY101" fmla="*/ 230816 h 467379"/>
              <a:gd name="connsiteX102" fmla="*/ 572756 w 608809"/>
              <a:gd name="connsiteY102" fmla="*/ 195039 h 467379"/>
              <a:gd name="connsiteX103" fmla="*/ 602964 w 608809"/>
              <a:gd name="connsiteY103" fmla="*/ 173572 h 467379"/>
              <a:gd name="connsiteX104" fmla="*/ 5903 w 608809"/>
              <a:gd name="connsiteY104" fmla="*/ 173572 h 467379"/>
              <a:gd name="connsiteX105" fmla="*/ 35973 w 608809"/>
              <a:gd name="connsiteY105" fmla="*/ 195039 h 467379"/>
              <a:gd name="connsiteX106" fmla="*/ 40269 w 608809"/>
              <a:gd name="connsiteY106" fmla="*/ 230816 h 467379"/>
              <a:gd name="connsiteX107" fmla="*/ 8767 w 608809"/>
              <a:gd name="connsiteY107" fmla="*/ 210781 h 467379"/>
              <a:gd name="connsiteX108" fmla="*/ 5903 w 608809"/>
              <a:gd name="connsiteY108" fmla="*/ 173572 h 467379"/>
              <a:gd name="connsiteX109" fmla="*/ 515343 w 608809"/>
              <a:gd name="connsiteY109" fmla="*/ 169204 h 467379"/>
              <a:gd name="connsiteX110" fmla="*/ 539801 w 608809"/>
              <a:gd name="connsiteY110" fmla="*/ 197916 h 467379"/>
              <a:gd name="connsiteX111" fmla="*/ 535485 w 608809"/>
              <a:gd name="connsiteY111" fmla="*/ 233805 h 467379"/>
              <a:gd name="connsiteX112" fmla="*/ 509588 w 608809"/>
              <a:gd name="connsiteY112" fmla="*/ 206529 h 467379"/>
              <a:gd name="connsiteX113" fmla="*/ 515343 w 608809"/>
              <a:gd name="connsiteY113" fmla="*/ 169204 h 467379"/>
              <a:gd name="connsiteX114" fmla="*/ 93334 w 608809"/>
              <a:gd name="connsiteY114" fmla="*/ 169204 h 467379"/>
              <a:gd name="connsiteX115" fmla="*/ 99089 w 608809"/>
              <a:gd name="connsiteY115" fmla="*/ 206529 h 467379"/>
              <a:gd name="connsiteX116" fmla="*/ 73192 w 608809"/>
              <a:gd name="connsiteY116" fmla="*/ 233805 h 467379"/>
              <a:gd name="connsiteX117" fmla="*/ 68876 w 608809"/>
              <a:gd name="connsiteY117" fmla="*/ 197916 h 467379"/>
              <a:gd name="connsiteX118" fmla="*/ 93334 w 608809"/>
              <a:gd name="connsiteY118" fmla="*/ 169204 h 467379"/>
              <a:gd name="connsiteX119" fmla="*/ 549858 w 608809"/>
              <a:gd name="connsiteY119" fmla="*/ 120466 h 467379"/>
              <a:gd name="connsiteX120" fmla="*/ 568605 w 608809"/>
              <a:gd name="connsiteY120" fmla="*/ 153456 h 467379"/>
              <a:gd name="connsiteX121" fmla="*/ 552742 w 608809"/>
              <a:gd name="connsiteY121" fmla="*/ 186446 h 467379"/>
              <a:gd name="connsiteX122" fmla="*/ 536879 w 608809"/>
              <a:gd name="connsiteY122" fmla="*/ 154890 h 467379"/>
              <a:gd name="connsiteX123" fmla="*/ 549858 w 608809"/>
              <a:gd name="connsiteY123" fmla="*/ 120466 h 467379"/>
              <a:gd name="connsiteX124" fmla="*/ 58914 w 608809"/>
              <a:gd name="connsiteY124" fmla="*/ 120466 h 467379"/>
              <a:gd name="connsiteX125" fmla="*/ 71799 w 608809"/>
              <a:gd name="connsiteY125" fmla="*/ 154890 h 467379"/>
              <a:gd name="connsiteX126" fmla="*/ 56051 w 608809"/>
              <a:gd name="connsiteY126" fmla="*/ 186446 h 467379"/>
              <a:gd name="connsiteX127" fmla="*/ 40303 w 608809"/>
              <a:gd name="connsiteY127" fmla="*/ 153456 h 467379"/>
              <a:gd name="connsiteX128" fmla="*/ 58914 w 608809"/>
              <a:gd name="connsiteY128" fmla="*/ 120466 h 467379"/>
              <a:gd name="connsiteX129" fmla="*/ 456468 w 608809"/>
              <a:gd name="connsiteY129" fmla="*/ 22939 h 467379"/>
              <a:gd name="connsiteX130" fmla="*/ 449292 w 608809"/>
              <a:gd name="connsiteY130" fmla="*/ 41576 h 467379"/>
              <a:gd name="connsiteX131" fmla="*/ 413412 w 608809"/>
              <a:gd name="connsiteY131" fmla="*/ 67383 h 467379"/>
              <a:gd name="connsiteX132" fmla="*/ 413412 w 608809"/>
              <a:gd name="connsiteY132" fmla="*/ 75985 h 467379"/>
              <a:gd name="connsiteX133" fmla="*/ 397625 w 608809"/>
              <a:gd name="connsiteY133" fmla="*/ 75985 h 467379"/>
              <a:gd name="connsiteX134" fmla="*/ 356005 w 608809"/>
              <a:gd name="connsiteY134" fmla="*/ 172041 h 467379"/>
              <a:gd name="connsiteX135" fmla="*/ 430635 w 608809"/>
              <a:gd name="connsiteY135" fmla="*/ 150536 h 467379"/>
              <a:gd name="connsiteX136" fmla="*/ 472255 w 608809"/>
              <a:gd name="connsiteY136" fmla="*/ 22939 h 467379"/>
              <a:gd name="connsiteX137" fmla="*/ 134986 w 608809"/>
              <a:gd name="connsiteY137" fmla="*/ 22939 h 467379"/>
              <a:gd name="connsiteX138" fmla="*/ 178042 w 608809"/>
              <a:gd name="connsiteY138" fmla="*/ 150536 h 467379"/>
              <a:gd name="connsiteX139" fmla="*/ 252672 w 608809"/>
              <a:gd name="connsiteY139" fmla="*/ 172041 h 467379"/>
              <a:gd name="connsiteX140" fmla="*/ 211051 w 608809"/>
              <a:gd name="connsiteY140" fmla="*/ 75985 h 467379"/>
              <a:gd name="connsiteX141" fmla="*/ 195264 w 608809"/>
              <a:gd name="connsiteY141" fmla="*/ 75985 h 467379"/>
              <a:gd name="connsiteX142" fmla="*/ 195264 w 608809"/>
              <a:gd name="connsiteY142" fmla="*/ 67383 h 467379"/>
              <a:gd name="connsiteX143" fmla="*/ 159385 w 608809"/>
              <a:gd name="connsiteY143" fmla="*/ 41576 h 467379"/>
              <a:gd name="connsiteX144" fmla="*/ 152209 w 608809"/>
              <a:gd name="connsiteY144" fmla="*/ 22939 h 467379"/>
              <a:gd name="connsiteX145" fmla="*/ 113459 w 608809"/>
              <a:gd name="connsiteY145" fmla="*/ 0 h 467379"/>
              <a:gd name="connsiteX146" fmla="*/ 179477 w 608809"/>
              <a:gd name="connsiteY146" fmla="*/ 0 h 467379"/>
              <a:gd name="connsiteX147" fmla="*/ 175172 w 608809"/>
              <a:gd name="connsiteY147" fmla="*/ 14337 h 467379"/>
              <a:gd name="connsiteX148" fmla="*/ 178042 w 608809"/>
              <a:gd name="connsiteY148" fmla="*/ 28673 h 467379"/>
              <a:gd name="connsiteX149" fmla="*/ 209616 w 608809"/>
              <a:gd name="connsiteY149" fmla="*/ 47311 h 467379"/>
              <a:gd name="connsiteX150" fmla="*/ 209616 w 608809"/>
              <a:gd name="connsiteY150" fmla="*/ 34408 h 467379"/>
              <a:gd name="connsiteX151" fmla="*/ 193829 w 608809"/>
              <a:gd name="connsiteY151" fmla="*/ 34408 h 467379"/>
              <a:gd name="connsiteX152" fmla="*/ 193829 w 608809"/>
              <a:gd name="connsiteY152" fmla="*/ 17204 h 467379"/>
              <a:gd name="connsiteX153" fmla="*/ 304338 w 608809"/>
              <a:gd name="connsiteY153" fmla="*/ 17204 h 467379"/>
              <a:gd name="connsiteX154" fmla="*/ 414847 w 608809"/>
              <a:gd name="connsiteY154" fmla="*/ 17204 h 467379"/>
              <a:gd name="connsiteX155" fmla="*/ 414847 w 608809"/>
              <a:gd name="connsiteY155" fmla="*/ 34408 h 467379"/>
              <a:gd name="connsiteX156" fmla="*/ 399060 w 608809"/>
              <a:gd name="connsiteY156" fmla="*/ 34408 h 467379"/>
              <a:gd name="connsiteX157" fmla="*/ 399060 w 608809"/>
              <a:gd name="connsiteY157" fmla="*/ 47311 h 467379"/>
              <a:gd name="connsiteX158" fmla="*/ 430635 w 608809"/>
              <a:gd name="connsiteY158" fmla="*/ 30107 h 467379"/>
              <a:gd name="connsiteX159" fmla="*/ 433505 w 608809"/>
              <a:gd name="connsiteY159" fmla="*/ 14337 h 467379"/>
              <a:gd name="connsiteX160" fmla="*/ 429200 w 608809"/>
              <a:gd name="connsiteY160" fmla="*/ 0 h 467379"/>
              <a:gd name="connsiteX161" fmla="*/ 495218 w 608809"/>
              <a:gd name="connsiteY161" fmla="*/ 0 h 467379"/>
              <a:gd name="connsiteX162" fmla="*/ 495218 w 608809"/>
              <a:gd name="connsiteY162" fmla="*/ 10035 h 467379"/>
              <a:gd name="connsiteX163" fmla="*/ 446422 w 608809"/>
              <a:gd name="connsiteY163" fmla="*/ 166306 h 467379"/>
              <a:gd name="connsiteX164" fmla="*/ 360310 w 608809"/>
              <a:gd name="connsiteY164" fmla="*/ 194980 h 467379"/>
              <a:gd name="connsiteX165" fmla="*/ 360310 w 608809"/>
              <a:gd name="connsiteY165" fmla="*/ 197848 h 467379"/>
              <a:gd name="connsiteX166" fmla="*/ 340218 w 608809"/>
              <a:gd name="connsiteY166" fmla="*/ 206450 h 467379"/>
              <a:gd name="connsiteX167" fmla="*/ 335912 w 608809"/>
              <a:gd name="connsiteY167" fmla="*/ 196414 h 467379"/>
              <a:gd name="connsiteX168" fmla="*/ 312949 w 608809"/>
              <a:gd name="connsiteY168" fmla="*/ 235123 h 467379"/>
              <a:gd name="connsiteX169" fmla="*/ 393320 w 608809"/>
              <a:gd name="connsiteY169" fmla="*/ 282435 h 467379"/>
              <a:gd name="connsiteX170" fmla="*/ 393320 w 608809"/>
              <a:gd name="connsiteY170" fmla="*/ 293904 h 467379"/>
              <a:gd name="connsiteX171" fmla="*/ 404801 w 608809"/>
              <a:gd name="connsiteY171" fmla="*/ 293904 h 467379"/>
              <a:gd name="connsiteX172" fmla="*/ 404801 w 608809"/>
              <a:gd name="connsiteY172" fmla="*/ 311108 h 467379"/>
              <a:gd name="connsiteX173" fmla="*/ 396190 w 608809"/>
              <a:gd name="connsiteY173" fmla="*/ 311108 h 467379"/>
              <a:gd name="connsiteX174" fmla="*/ 396190 w 608809"/>
              <a:gd name="connsiteY174" fmla="*/ 421502 h 467379"/>
              <a:gd name="connsiteX175" fmla="*/ 404801 w 608809"/>
              <a:gd name="connsiteY175" fmla="*/ 421502 h 467379"/>
              <a:gd name="connsiteX176" fmla="*/ 404801 w 608809"/>
              <a:gd name="connsiteY176" fmla="*/ 440139 h 467379"/>
              <a:gd name="connsiteX177" fmla="*/ 411977 w 608809"/>
              <a:gd name="connsiteY177" fmla="*/ 440139 h 467379"/>
              <a:gd name="connsiteX178" fmla="*/ 411977 w 608809"/>
              <a:gd name="connsiteY178" fmla="*/ 467379 h 467379"/>
              <a:gd name="connsiteX179" fmla="*/ 304338 w 608809"/>
              <a:gd name="connsiteY179" fmla="*/ 467379 h 467379"/>
              <a:gd name="connsiteX180" fmla="*/ 196699 w 608809"/>
              <a:gd name="connsiteY180" fmla="*/ 467379 h 467379"/>
              <a:gd name="connsiteX181" fmla="*/ 196699 w 608809"/>
              <a:gd name="connsiteY181" fmla="*/ 440139 h 467379"/>
              <a:gd name="connsiteX182" fmla="*/ 202440 w 608809"/>
              <a:gd name="connsiteY182" fmla="*/ 440139 h 467379"/>
              <a:gd name="connsiteX183" fmla="*/ 202440 w 608809"/>
              <a:gd name="connsiteY183" fmla="*/ 421502 h 467379"/>
              <a:gd name="connsiteX184" fmla="*/ 212486 w 608809"/>
              <a:gd name="connsiteY184" fmla="*/ 421502 h 467379"/>
              <a:gd name="connsiteX185" fmla="*/ 212486 w 608809"/>
              <a:gd name="connsiteY185" fmla="*/ 311108 h 467379"/>
              <a:gd name="connsiteX186" fmla="*/ 202440 w 608809"/>
              <a:gd name="connsiteY186" fmla="*/ 311108 h 467379"/>
              <a:gd name="connsiteX187" fmla="*/ 202440 w 608809"/>
              <a:gd name="connsiteY187" fmla="*/ 293904 h 467379"/>
              <a:gd name="connsiteX188" fmla="*/ 215357 w 608809"/>
              <a:gd name="connsiteY188" fmla="*/ 293904 h 467379"/>
              <a:gd name="connsiteX189" fmla="*/ 215357 w 608809"/>
              <a:gd name="connsiteY189" fmla="*/ 282435 h 467379"/>
              <a:gd name="connsiteX190" fmla="*/ 294292 w 608809"/>
              <a:gd name="connsiteY190" fmla="*/ 235123 h 467379"/>
              <a:gd name="connsiteX191" fmla="*/ 272764 w 608809"/>
              <a:gd name="connsiteY191" fmla="*/ 196414 h 467379"/>
              <a:gd name="connsiteX192" fmla="*/ 268459 w 608809"/>
              <a:gd name="connsiteY192" fmla="*/ 206450 h 467379"/>
              <a:gd name="connsiteX193" fmla="*/ 246931 w 608809"/>
              <a:gd name="connsiteY193" fmla="*/ 197848 h 467379"/>
              <a:gd name="connsiteX194" fmla="*/ 248366 w 608809"/>
              <a:gd name="connsiteY194" fmla="*/ 194980 h 467379"/>
              <a:gd name="connsiteX195" fmla="*/ 162255 w 608809"/>
              <a:gd name="connsiteY195" fmla="*/ 166306 h 467379"/>
              <a:gd name="connsiteX196" fmla="*/ 113459 w 608809"/>
              <a:gd name="connsiteY196" fmla="*/ 10035 h 467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</a:cxnLst>
            <a:rect l="l" t="t" r="r" b="b"/>
            <a:pathLst>
              <a:path w="608809" h="467379">
                <a:moveTo>
                  <a:pt x="117717" y="359845"/>
                </a:moveTo>
                <a:cubicBezTo>
                  <a:pt x="139232" y="361282"/>
                  <a:pt x="149273" y="377087"/>
                  <a:pt x="149273" y="377087"/>
                </a:cubicBezTo>
                <a:cubicBezTo>
                  <a:pt x="149273" y="377087"/>
                  <a:pt x="136364" y="392892"/>
                  <a:pt x="114848" y="391455"/>
                </a:cubicBezTo>
                <a:cubicBezTo>
                  <a:pt x="93333" y="391455"/>
                  <a:pt x="83293" y="372777"/>
                  <a:pt x="83293" y="372777"/>
                </a:cubicBezTo>
                <a:cubicBezTo>
                  <a:pt x="83293" y="372777"/>
                  <a:pt x="96202" y="358408"/>
                  <a:pt x="117717" y="359845"/>
                </a:cubicBezTo>
                <a:close/>
                <a:moveTo>
                  <a:pt x="490960" y="359788"/>
                </a:moveTo>
                <a:cubicBezTo>
                  <a:pt x="512475" y="359788"/>
                  <a:pt x="525384" y="372742"/>
                  <a:pt x="525384" y="372742"/>
                </a:cubicBezTo>
                <a:cubicBezTo>
                  <a:pt x="525384" y="372742"/>
                  <a:pt x="513909" y="391454"/>
                  <a:pt x="493829" y="391454"/>
                </a:cubicBezTo>
                <a:cubicBezTo>
                  <a:pt x="472313" y="392893"/>
                  <a:pt x="459404" y="377060"/>
                  <a:pt x="459404" y="377060"/>
                </a:cubicBezTo>
                <a:cubicBezTo>
                  <a:pt x="459404" y="377060"/>
                  <a:pt x="469445" y="361228"/>
                  <a:pt x="490960" y="359788"/>
                </a:cubicBezTo>
                <a:close/>
                <a:moveTo>
                  <a:pt x="304329" y="332660"/>
                </a:moveTo>
                <a:lnTo>
                  <a:pt x="320086" y="332660"/>
                </a:lnTo>
                <a:lnTo>
                  <a:pt x="320086" y="405767"/>
                </a:lnTo>
                <a:lnTo>
                  <a:pt x="301464" y="405767"/>
                </a:lnTo>
                <a:lnTo>
                  <a:pt x="301464" y="359896"/>
                </a:lnTo>
                <a:lnTo>
                  <a:pt x="282843" y="359896"/>
                </a:lnTo>
                <a:lnTo>
                  <a:pt x="282843" y="346995"/>
                </a:lnTo>
                <a:cubicBezTo>
                  <a:pt x="285708" y="346995"/>
                  <a:pt x="288572" y="346995"/>
                  <a:pt x="291437" y="346995"/>
                </a:cubicBezTo>
                <a:cubicBezTo>
                  <a:pt x="292870" y="345561"/>
                  <a:pt x="295735" y="345561"/>
                  <a:pt x="297167" y="344128"/>
                </a:cubicBezTo>
                <a:cubicBezTo>
                  <a:pt x="300032" y="342695"/>
                  <a:pt x="301464" y="341261"/>
                  <a:pt x="302897" y="339828"/>
                </a:cubicBezTo>
                <a:cubicBezTo>
                  <a:pt x="304329" y="336961"/>
                  <a:pt x="304329" y="335527"/>
                  <a:pt x="304329" y="332660"/>
                </a:cubicBezTo>
                <a:close/>
                <a:moveTo>
                  <a:pt x="532716" y="326861"/>
                </a:moveTo>
                <a:cubicBezTo>
                  <a:pt x="554249" y="322544"/>
                  <a:pt x="568605" y="334056"/>
                  <a:pt x="568605" y="334056"/>
                </a:cubicBezTo>
                <a:cubicBezTo>
                  <a:pt x="568605" y="334056"/>
                  <a:pt x="559992" y="354201"/>
                  <a:pt x="538458" y="357079"/>
                </a:cubicBezTo>
                <a:cubicBezTo>
                  <a:pt x="518360" y="361396"/>
                  <a:pt x="504004" y="347007"/>
                  <a:pt x="504004" y="347007"/>
                </a:cubicBezTo>
                <a:cubicBezTo>
                  <a:pt x="504004" y="347007"/>
                  <a:pt x="511182" y="329739"/>
                  <a:pt x="532716" y="326861"/>
                </a:cubicBezTo>
                <a:close/>
                <a:moveTo>
                  <a:pt x="76192" y="326861"/>
                </a:moveTo>
                <a:cubicBezTo>
                  <a:pt x="97726" y="329739"/>
                  <a:pt x="104904" y="347007"/>
                  <a:pt x="104904" y="347007"/>
                </a:cubicBezTo>
                <a:cubicBezTo>
                  <a:pt x="104904" y="347007"/>
                  <a:pt x="90548" y="361396"/>
                  <a:pt x="69014" y="357079"/>
                </a:cubicBezTo>
                <a:cubicBezTo>
                  <a:pt x="48916" y="354201"/>
                  <a:pt x="40303" y="334056"/>
                  <a:pt x="40303" y="334056"/>
                </a:cubicBezTo>
                <a:cubicBezTo>
                  <a:pt x="40303" y="334056"/>
                  <a:pt x="54659" y="322544"/>
                  <a:pt x="76192" y="326861"/>
                </a:cubicBezTo>
                <a:close/>
                <a:moveTo>
                  <a:pt x="229709" y="313976"/>
                </a:moveTo>
                <a:lnTo>
                  <a:pt x="229709" y="421502"/>
                </a:lnTo>
                <a:lnTo>
                  <a:pt x="304338" y="421502"/>
                </a:lnTo>
                <a:lnTo>
                  <a:pt x="378968" y="421502"/>
                </a:lnTo>
                <a:lnTo>
                  <a:pt x="378968" y="315409"/>
                </a:lnTo>
                <a:lnTo>
                  <a:pt x="304338" y="315409"/>
                </a:lnTo>
                <a:lnTo>
                  <a:pt x="304338" y="313976"/>
                </a:lnTo>
                <a:close/>
                <a:moveTo>
                  <a:pt x="456503" y="296796"/>
                </a:moveTo>
                <a:cubicBezTo>
                  <a:pt x="456503" y="296796"/>
                  <a:pt x="466530" y="312588"/>
                  <a:pt x="463665" y="334121"/>
                </a:cubicBezTo>
                <a:cubicBezTo>
                  <a:pt x="459368" y="355655"/>
                  <a:pt x="442179" y="361397"/>
                  <a:pt x="442179" y="361397"/>
                </a:cubicBezTo>
                <a:cubicBezTo>
                  <a:pt x="442179" y="361397"/>
                  <a:pt x="429287" y="347041"/>
                  <a:pt x="432152" y="326943"/>
                </a:cubicBezTo>
                <a:cubicBezTo>
                  <a:pt x="436449" y="305410"/>
                  <a:pt x="456503" y="296796"/>
                  <a:pt x="456503" y="296796"/>
                </a:cubicBezTo>
                <a:close/>
                <a:moveTo>
                  <a:pt x="152211" y="296796"/>
                </a:moveTo>
                <a:cubicBezTo>
                  <a:pt x="152211" y="296796"/>
                  <a:pt x="172237" y="305410"/>
                  <a:pt x="176529" y="326943"/>
                </a:cubicBezTo>
                <a:cubicBezTo>
                  <a:pt x="179390" y="347041"/>
                  <a:pt x="166515" y="361397"/>
                  <a:pt x="166515" y="361397"/>
                </a:cubicBezTo>
                <a:cubicBezTo>
                  <a:pt x="166515" y="361397"/>
                  <a:pt x="149350" y="355655"/>
                  <a:pt x="145058" y="334121"/>
                </a:cubicBezTo>
                <a:cubicBezTo>
                  <a:pt x="140767" y="312588"/>
                  <a:pt x="152211" y="296796"/>
                  <a:pt x="152211" y="296796"/>
                </a:cubicBezTo>
                <a:close/>
                <a:moveTo>
                  <a:pt x="581310" y="281639"/>
                </a:moveTo>
                <a:cubicBezTo>
                  <a:pt x="588308" y="282177"/>
                  <a:pt x="592973" y="283971"/>
                  <a:pt x="592973" y="283971"/>
                </a:cubicBezTo>
                <a:cubicBezTo>
                  <a:pt x="592973" y="283971"/>
                  <a:pt x="590102" y="305498"/>
                  <a:pt x="571442" y="314108"/>
                </a:cubicBezTo>
                <a:cubicBezTo>
                  <a:pt x="551346" y="324154"/>
                  <a:pt x="534120" y="315544"/>
                  <a:pt x="534120" y="315544"/>
                </a:cubicBezTo>
                <a:cubicBezTo>
                  <a:pt x="534120" y="315544"/>
                  <a:pt x="535556" y="296887"/>
                  <a:pt x="555652" y="286841"/>
                </a:cubicBezTo>
                <a:cubicBezTo>
                  <a:pt x="564982" y="281818"/>
                  <a:pt x="574313" y="281101"/>
                  <a:pt x="581310" y="281639"/>
                </a:cubicBezTo>
                <a:close/>
                <a:moveTo>
                  <a:pt x="27597" y="281639"/>
                </a:moveTo>
                <a:cubicBezTo>
                  <a:pt x="34594" y="281101"/>
                  <a:pt x="43925" y="281818"/>
                  <a:pt x="53255" y="286841"/>
                </a:cubicBezTo>
                <a:cubicBezTo>
                  <a:pt x="73351" y="296887"/>
                  <a:pt x="74787" y="315544"/>
                  <a:pt x="74787" y="315544"/>
                </a:cubicBezTo>
                <a:cubicBezTo>
                  <a:pt x="74787" y="315544"/>
                  <a:pt x="56126" y="324154"/>
                  <a:pt x="37465" y="314108"/>
                </a:cubicBezTo>
                <a:cubicBezTo>
                  <a:pt x="18805" y="305498"/>
                  <a:pt x="15934" y="283971"/>
                  <a:pt x="15934" y="283971"/>
                </a:cubicBezTo>
                <a:cubicBezTo>
                  <a:pt x="15934" y="283971"/>
                  <a:pt x="20599" y="282177"/>
                  <a:pt x="27597" y="281639"/>
                </a:cubicBezTo>
                <a:close/>
                <a:moveTo>
                  <a:pt x="480961" y="260932"/>
                </a:moveTo>
                <a:cubicBezTo>
                  <a:pt x="480961" y="260932"/>
                  <a:pt x="495286" y="272407"/>
                  <a:pt x="498150" y="293922"/>
                </a:cubicBezTo>
                <a:cubicBezTo>
                  <a:pt x="501015" y="315437"/>
                  <a:pt x="486691" y="326912"/>
                  <a:pt x="486691" y="326912"/>
                </a:cubicBezTo>
                <a:cubicBezTo>
                  <a:pt x="486691" y="326912"/>
                  <a:pt x="469502" y="316872"/>
                  <a:pt x="466637" y="295357"/>
                </a:cubicBezTo>
                <a:cubicBezTo>
                  <a:pt x="463772" y="275276"/>
                  <a:pt x="480961" y="260932"/>
                  <a:pt x="480961" y="260932"/>
                </a:cubicBezTo>
                <a:close/>
                <a:moveTo>
                  <a:pt x="127840" y="260932"/>
                </a:moveTo>
                <a:cubicBezTo>
                  <a:pt x="127840" y="260932"/>
                  <a:pt x="145135" y="275276"/>
                  <a:pt x="142252" y="295357"/>
                </a:cubicBezTo>
                <a:cubicBezTo>
                  <a:pt x="139370" y="316872"/>
                  <a:pt x="122074" y="326912"/>
                  <a:pt x="122074" y="326912"/>
                </a:cubicBezTo>
                <a:cubicBezTo>
                  <a:pt x="122074" y="326912"/>
                  <a:pt x="107662" y="315437"/>
                  <a:pt x="110544" y="293922"/>
                </a:cubicBezTo>
                <a:cubicBezTo>
                  <a:pt x="113427" y="272407"/>
                  <a:pt x="127840" y="260932"/>
                  <a:pt x="127840" y="260932"/>
                </a:cubicBezTo>
                <a:close/>
                <a:moveTo>
                  <a:pt x="608775" y="229489"/>
                </a:moveTo>
                <a:cubicBezTo>
                  <a:pt x="608775" y="229489"/>
                  <a:pt x="610215" y="250968"/>
                  <a:pt x="594377" y="265287"/>
                </a:cubicBezTo>
                <a:cubicBezTo>
                  <a:pt x="578538" y="278174"/>
                  <a:pt x="558380" y="273879"/>
                  <a:pt x="558380" y="273879"/>
                </a:cubicBezTo>
                <a:cubicBezTo>
                  <a:pt x="558380" y="273879"/>
                  <a:pt x="555500" y="255264"/>
                  <a:pt x="572779" y="240944"/>
                </a:cubicBezTo>
                <a:cubicBezTo>
                  <a:pt x="590057" y="228057"/>
                  <a:pt x="608775" y="229489"/>
                  <a:pt x="608775" y="229489"/>
                </a:cubicBezTo>
                <a:close/>
                <a:moveTo>
                  <a:pt x="179" y="229489"/>
                </a:moveTo>
                <a:cubicBezTo>
                  <a:pt x="179" y="229489"/>
                  <a:pt x="18819" y="228057"/>
                  <a:pt x="36025" y="240944"/>
                </a:cubicBezTo>
                <a:cubicBezTo>
                  <a:pt x="51797" y="255264"/>
                  <a:pt x="50363" y="273879"/>
                  <a:pt x="50363" y="273879"/>
                </a:cubicBezTo>
                <a:cubicBezTo>
                  <a:pt x="50363" y="273879"/>
                  <a:pt x="30290" y="278174"/>
                  <a:pt x="14518" y="265287"/>
                </a:cubicBezTo>
                <a:cubicBezTo>
                  <a:pt x="-2688" y="250968"/>
                  <a:pt x="179" y="229489"/>
                  <a:pt x="179" y="229489"/>
                </a:cubicBezTo>
                <a:close/>
                <a:moveTo>
                  <a:pt x="508224" y="225068"/>
                </a:moveTo>
                <a:cubicBezTo>
                  <a:pt x="508224" y="225068"/>
                  <a:pt x="523939" y="235117"/>
                  <a:pt x="528225" y="255215"/>
                </a:cubicBezTo>
                <a:cubicBezTo>
                  <a:pt x="532511" y="276749"/>
                  <a:pt x="519653" y="289669"/>
                  <a:pt x="519653" y="289669"/>
                </a:cubicBezTo>
                <a:cubicBezTo>
                  <a:pt x="519653" y="289669"/>
                  <a:pt x="501081" y="281056"/>
                  <a:pt x="496795" y="260958"/>
                </a:cubicBezTo>
                <a:cubicBezTo>
                  <a:pt x="492509" y="239424"/>
                  <a:pt x="508224" y="225068"/>
                  <a:pt x="508224" y="225068"/>
                </a:cubicBezTo>
                <a:close/>
                <a:moveTo>
                  <a:pt x="100592" y="223689"/>
                </a:moveTo>
                <a:cubicBezTo>
                  <a:pt x="100592" y="223689"/>
                  <a:pt x="116398" y="239467"/>
                  <a:pt x="112087" y="260982"/>
                </a:cubicBezTo>
                <a:cubicBezTo>
                  <a:pt x="107777" y="281063"/>
                  <a:pt x="89097" y="289669"/>
                  <a:pt x="89097" y="289669"/>
                </a:cubicBezTo>
                <a:cubicBezTo>
                  <a:pt x="89097" y="289669"/>
                  <a:pt x="76166" y="276760"/>
                  <a:pt x="80476" y="255245"/>
                </a:cubicBezTo>
                <a:cubicBezTo>
                  <a:pt x="84787" y="233730"/>
                  <a:pt x="100592" y="223689"/>
                  <a:pt x="100592" y="223689"/>
                </a:cubicBezTo>
                <a:close/>
                <a:moveTo>
                  <a:pt x="558489" y="194952"/>
                </a:moveTo>
                <a:cubicBezTo>
                  <a:pt x="558489" y="196387"/>
                  <a:pt x="581478" y="306826"/>
                  <a:pt x="424862" y="387145"/>
                </a:cubicBezTo>
                <a:lnTo>
                  <a:pt x="420551" y="378540"/>
                </a:lnTo>
                <a:cubicBezTo>
                  <a:pt x="569983" y="301089"/>
                  <a:pt x="549868" y="202124"/>
                  <a:pt x="548431" y="197821"/>
                </a:cubicBezTo>
                <a:close/>
                <a:moveTo>
                  <a:pt x="50385" y="194952"/>
                </a:moveTo>
                <a:lnTo>
                  <a:pt x="60428" y="197821"/>
                </a:lnTo>
                <a:cubicBezTo>
                  <a:pt x="58993" y="202124"/>
                  <a:pt x="38906" y="301089"/>
                  <a:pt x="188126" y="378540"/>
                </a:cubicBezTo>
                <a:lnTo>
                  <a:pt x="183821" y="387145"/>
                </a:lnTo>
                <a:cubicBezTo>
                  <a:pt x="27428" y="306826"/>
                  <a:pt x="50385" y="196387"/>
                  <a:pt x="50385" y="194952"/>
                </a:cubicBezTo>
                <a:close/>
                <a:moveTo>
                  <a:pt x="602964" y="173572"/>
                </a:moveTo>
                <a:cubicBezTo>
                  <a:pt x="602964" y="173572"/>
                  <a:pt x="611595" y="193607"/>
                  <a:pt x="600087" y="210781"/>
                </a:cubicBezTo>
                <a:cubicBezTo>
                  <a:pt x="588579" y="229385"/>
                  <a:pt x="568441" y="230816"/>
                  <a:pt x="568441" y="230816"/>
                </a:cubicBezTo>
                <a:cubicBezTo>
                  <a:pt x="568441" y="230816"/>
                  <a:pt x="561248" y="213643"/>
                  <a:pt x="572756" y="195039"/>
                </a:cubicBezTo>
                <a:cubicBezTo>
                  <a:pt x="584264" y="177865"/>
                  <a:pt x="602964" y="173572"/>
                  <a:pt x="602964" y="173572"/>
                </a:cubicBezTo>
                <a:close/>
                <a:moveTo>
                  <a:pt x="5903" y="173572"/>
                </a:moveTo>
                <a:cubicBezTo>
                  <a:pt x="5903" y="173572"/>
                  <a:pt x="23086" y="176434"/>
                  <a:pt x="35973" y="195039"/>
                </a:cubicBezTo>
                <a:cubicBezTo>
                  <a:pt x="47429" y="213643"/>
                  <a:pt x="40269" y="230816"/>
                  <a:pt x="40269" y="230816"/>
                </a:cubicBezTo>
                <a:cubicBezTo>
                  <a:pt x="40269" y="230816"/>
                  <a:pt x="20222" y="229385"/>
                  <a:pt x="8767" y="210781"/>
                </a:cubicBezTo>
                <a:cubicBezTo>
                  <a:pt x="-2688" y="193607"/>
                  <a:pt x="5903" y="173572"/>
                  <a:pt x="5903" y="173572"/>
                </a:cubicBezTo>
                <a:close/>
                <a:moveTo>
                  <a:pt x="515343" y="169204"/>
                </a:moveTo>
                <a:cubicBezTo>
                  <a:pt x="515343" y="169204"/>
                  <a:pt x="532607" y="177817"/>
                  <a:pt x="539801" y="197916"/>
                </a:cubicBezTo>
                <a:cubicBezTo>
                  <a:pt x="546994" y="219449"/>
                  <a:pt x="535485" y="233805"/>
                  <a:pt x="535485" y="233805"/>
                </a:cubicBezTo>
                <a:cubicBezTo>
                  <a:pt x="535485" y="233805"/>
                  <a:pt x="516781" y="226627"/>
                  <a:pt x="509588" y="206529"/>
                </a:cubicBezTo>
                <a:cubicBezTo>
                  <a:pt x="502394" y="187866"/>
                  <a:pt x="515343" y="169204"/>
                  <a:pt x="515343" y="169204"/>
                </a:cubicBezTo>
                <a:close/>
                <a:moveTo>
                  <a:pt x="93334" y="169204"/>
                </a:moveTo>
                <a:cubicBezTo>
                  <a:pt x="93334" y="169204"/>
                  <a:pt x="106283" y="187866"/>
                  <a:pt x="99089" y="206529"/>
                </a:cubicBezTo>
                <a:cubicBezTo>
                  <a:pt x="91896" y="226627"/>
                  <a:pt x="73192" y="233805"/>
                  <a:pt x="73192" y="233805"/>
                </a:cubicBezTo>
                <a:cubicBezTo>
                  <a:pt x="73192" y="233805"/>
                  <a:pt x="61683" y="218014"/>
                  <a:pt x="68876" y="197916"/>
                </a:cubicBezTo>
                <a:cubicBezTo>
                  <a:pt x="76070" y="177817"/>
                  <a:pt x="93334" y="169204"/>
                  <a:pt x="93334" y="169204"/>
                </a:cubicBezTo>
                <a:close/>
                <a:moveTo>
                  <a:pt x="549858" y="120466"/>
                </a:moveTo>
                <a:cubicBezTo>
                  <a:pt x="549858" y="120466"/>
                  <a:pt x="568605" y="131941"/>
                  <a:pt x="568605" y="153456"/>
                </a:cubicBezTo>
                <a:cubicBezTo>
                  <a:pt x="568605" y="173537"/>
                  <a:pt x="552742" y="186446"/>
                  <a:pt x="552742" y="186446"/>
                </a:cubicBezTo>
                <a:cubicBezTo>
                  <a:pt x="552742" y="186446"/>
                  <a:pt x="536879" y="176405"/>
                  <a:pt x="536879" y="154890"/>
                </a:cubicBezTo>
                <a:cubicBezTo>
                  <a:pt x="536879" y="133375"/>
                  <a:pt x="549858" y="120466"/>
                  <a:pt x="549858" y="120466"/>
                </a:cubicBezTo>
                <a:close/>
                <a:moveTo>
                  <a:pt x="58914" y="120466"/>
                </a:moveTo>
                <a:cubicBezTo>
                  <a:pt x="58914" y="120466"/>
                  <a:pt x="71799" y="133375"/>
                  <a:pt x="71799" y="154890"/>
                </a:cubicBezTo>
                <a:cubicBezTo>
                  <a:pt x="71799" y="176405"/>
                  <a:pt x="56051" y="186446"/>
                  <a:pt x="56051" y="186446"/>
                </a:cubicBezTo>
                <a:cubicBezTo>
                  <a:pt x="56051" y="186446"/>
                  <a:pt x="40303" y="173537"/>
                  <a:pt x="40303" y="153456"/>
                </a:cubicBezTo>
                <a:cubicBezTo>
                  <a:pt x="40303" y="131941"/>
                  <a:pt x="58914" y="120466"/>
                  <a:pt x="58914" y="120466"/>
                </a:cubicBezTo>
                <a:close/>
                <a:moveTo>
                  <a:pt x="456468" y="22939"/>
                </a:moveTo>
                <a:cubicBezTo>
                  <a:pt x="455033" y="28673"/>
                  <a:pt x="453598" y="35842"/>
                  <a:pt x="449292" y="41576"/>
                </a:cubicBezTo>
                <a:cubicBezTo>
                  <a:pt x="440681" y="55913"/>
                  <a:pt x="423459" y="64515"/>
                  <a:pt x="413412" y="67383"/>
                </a:cubicBezTo>
                <a:lnTo>
                  <a:pt x="413412" y="75985"/>
                </a:lnTo>
                <a:lnTo>
                  <a:pt x="397625" y="75985"/>
                </a:lnTo>
                <a:cubicBezTo>
                  <a:pt x="390449" y="117561"/>
                  <a:pt x="373227" y="147669"/>
                  <a:pt x="356005" y="172041"/>
                </a:cubicBezTo>
                <a:cubicBezTo>
                  <a:pt x="387579" y="174908"/>
                  <a:pt x="411977" y="167740"/>
                  <a:pt x="430635" y="150536"/>
                </a:cubicBezTo>
                <a:cubicBezTo>
                  <a:pt x="469385" y="116128"/>
                  <a:pt x="472255" y="48745"/>
                  <a:pt x="472255" y="22939"/>
                </a:cubicBezTo>
                <a:close/>
                <a:moveTo>
                  <a:pt x="134986" y="22939"/>
                </a:moveTo>
                <a:cubicBezTo>
                  <a:pt x="134986" y="48745"/>
                  <a:pt x="139292" y="116128"/>
                  <a:pt x="178042" y="150536"/>
                </a:cubicBezTo>
                <a:cubicBezTo>
                  <a:pt x="196699" y="167740"/>
                  <a:pt x="221098" y="173475"/>
                  <a:pt x="252672" y="172041"/>
                </a:cubicBezTo>
                <a:cubicBezTo>
                  <a:pt x="235449" y="147669"/>
                  <a:pt x="218227" y="117561"/>
                  <a:pt x="211051" y="75985"/>
                </a:cubicBezTo>
                <a:lnTo>
                  <a:pt x="195264" y="75985"/>
                </a:lnTo>
                <a:lnTo>
                  <a:pt x="195264" y="67383"/>
                </a:lnTo>
                <a:cubicBezTo>
                  <a:pt x="185218" y="64515"/>
                  <a:pt x="167996" y="55913"/>
                  <a:pt x="159385" y="41576"/>
                </a:cubicBezTo>
                <a:cubicBezTo>
                  <a:pt x="155079" y="35842"/>
                  <a:pt x="152209" y="28673"/>
                  <a:pt x="152209" y="22939"/>
                </a:cubicBezTo>
                <a:close/>
                <a:moveTo>
                  <a:pt x="113459" y="0"/>
                </a:moveTo>
                <a:lnTo>
                  <a:pt x="179477" y="0"/>
                </a:lnTo>
                <a:lnTo>
                  <a:pt x="175172" y="14337"/>
                </a:lnTo>
                <a:cubicBezTo>
                  <a:pt x="173736" y="20071"/>
                  <a:pt x="175172" y="24372"/>
                  <a:pt x="178042" y="28673"/>
                </a:cubicBezTo>
                <a:cubicBezTo>
                  <a:pt x="185218" y="40143"/>
                  <a:pt x="202440" y="45877"/>
                  <a:pt x="209616" y="47311"/>
                </a:cubicBezTo>
                <a:cubicBezTo>
                  <a:pt x="209616" y="43010"/>
                  <a:pt x="209616" y="38709"/>
                  <a:pt x="209616" y="34408"/>
                </a:cubicBezTo>
                <a:lnTo>
                  <a:pt x="193829" y="34408"/>
                </a:lnTo>
                <a:lnTo>
                  <a:pt x="193829" y="17204"/>
                </a:lnTo>
                <a:lnTo>
                  <a:pt x="304338" y="17204"/>
                </a:lnTo>
                <a:lnTo>
                  <a:pt x="414847" y="17204"/>
                </a:lnTo>
                <a:lnTo>
                  <a:pt x="414847" y="34408"/>
                </a:lnTo>
                <a:lnTo>
                  <a:pt x="399060" y="34408"/>
                </a:lnTo>
                <a:cubicBezTo>
                  <a:pt x="399060" y="38709"/>
                  <a:pt x="399060" y="43010"/>
                  <a:pt x="399060" y="47311"/>
                </a:cubicBezTo>
                <a:cubicBezTo>
                  <a:pt x="406236" y="45877"/>
                  <a:pt x="423459" y="40143"/>
                  <a:pt x="430635" y="30107"/>
                </a:cubicBezTo>
                <a:cubicBezTo>
                  <a:pt x="433505" y="24372"/>
                  <a:pt x="434941" y="20071"/>
                  <a:pt x="433505" y="14337"/>
                </a:cubicBezTo>
                <a:lnTo>
                  <a:pt x="429200" y="0"/>
                </a:lnTo>
                <a:lnTo>
                  <a:pt x="495218" y="0"/>
                </a:lnTo>
                <a:lnTo>
                  <a:pt x="495218" y="10035"/>
                </a:lnTo>
                <a:cubicBezTo>
                  <a:pt x="495218" y="14337"/>
                  <a:pt x="502394" y="116128"/>
                  <a:pt x="446422" y="166306"/>
                </a:cubicBezTo>
                <a:cubicBezTo>
                  <a:pt x="423459" y="187812"/>
                  <a:pt x="394755" y="196414"/>
                  <a:pt x="360310" y="194980"/>
                </a:cubicBezTo>
                <a:lnTo>
                  <a:pt x="360310" y="197848"/>
                </a:lnTo>
                <a:lnTo>
                  <a:pt x="340218" y="206450"/>
                </a:lnTo>
                <a:lnTo>
                  <a:pt x="335912" y="196414"/>
                </a:lnTo>
                <a:cubicBezTo>
                  <a:pt x="322996" y="212185"/>
                  <a:pt x="312949" y="223654"/>
                  <a:pt x="312949" y="235123"/>
                </a:cubicBezTo>
                <a:cubicBezTo>
                  <a:pt x="312949" y="268098"/>
                  <a:pt x="393320" y="282435"/>
                  <a:pt x="393320" y="282435"/>
                </a:cubicBezTo>
                <a:lnTo>
                  <a:pt x="393320" y="293904"/>
                </a:lnTo>
                <a:lnTo>
                  <a:pt x="404801" y="293904"/>
                </a:lnTo>
                <a:lnTo>
                  <a:pt x="404801" y="311108"/>
                </a:lnTo>
                <a:lnTo>
                  <a:pt x="396190" y="311108"/>
                </a:lnTo>
                <a:lnTo>
                  <a:pt x="396190" y="421502"/>
                </a:lnTo>
                <a:lnTo>
                  <a:pt x="404801" y="421502"/>
                </a:lnTo>
                <a:lnTo>
                  <a:pt x="404801" y="440139"/>
                </a:lnTo>
                <a:lnTo>
                  <a:pt x="411977" y="440139"/>
                </a:lnTo>
                <a:lnTo>
                  <a:pt x="411977" y="467379"/>
                </a:lnTo>
                <a:lnTo>
                  <a:pt x="304338" y="467379"/>
                </a:lnTo>
                <a:lnTo>
                  <a:pt x="196699" y="467379"/>
                </a:lnTo>
                <a:lnTo>
                  <a:pt x="196699" y="440139"/>
                </a:lnTo>
                <a:lnTo>
                  <a:pt x="202440" y="440139"/>
                </a:lnTo>
                <a:lnTo>
                  <a:pt x="202440" y="421502"/>
                </a:lnTo>
                <a:lnTo>
                  <a:pt x="212486" y="421502"/>
                </a:lnTo>
                <a:lnTo>
                  <a:pt x="212486" y="311108"/>
                </a:lnTo>
                <a:lnTo>
                  <a:pt x="202440" y="311108"/>
                </a:lnTo>
                <a:lnTo>
                  <a:pt x="202440" y="293904"/>
                </a:lnTo>
                <a:lnTo>
                  <a:pt x="215357" y="293904"/>
                </a:lnTo>
                <a:lnTo>
                  <a:pt x="215357" y="282435"/>
                </a:lnTo>
                <a:cubicBezTo>
                  <a:pt x="215357" y="282435"/>
                  <a:pt x="294292" y="268098"/>
                  <a:pt x="294292" y="235123"/>
                </a:cubicBezTo>
                <a:cubicBezTo>
                  <a:pt x="294292" y="223654"/>
                  <a:pt x="285681" y="212185"/>
                  <a:pt x="272764" y="196414"/>
                </a:cubicBezTo>
                <a:lnTo>
                  <a:pt x="268459" y="206450"/>
                </a:lnTo>
                <a:lnTo>
                  <a:pt x="246931" y="197848"/>
                </a:lnTo>
                <a:lnTo>
                  <a:pt x="248366" y="194980"/>
                </a:lnTo>
                <a:cubicBezTo>
                  <a:pt x="213922" y="196414"/>
                  <a:pt x="185218" y="187812"/>
                  <a:pt x="162255" y="166306"/>
                </a:cubicBezTo>
                <a:cubicBezTo>
                  <a:pt x="106283" y="116128"/>
                  <a:pt x="113459" y="14337"/>
                  <a:pt x="113459" y="10035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75000"/>
                </a:schemeClr>
              </a:gs>
              <a:gs pos="77000">
                <a:schemeClr val="bg1">
                  <a:alpha val="0"/>
                </a:schemeClr>
              </a:gs>
            </a:gsLst>
            <a:lin ang="8100000" scaled="1"/>
            <a:tileRect/>
          </a:gradFill>
          <a:ln>
            <a:noFill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1AC265BD-CE51-45AC-A4AA-85DD8A7E9F0F}"/>
              </a:ext>
            </a:extLst>
          </p:cNvPr>
          <p:cNvSpPr txBox="1"/>
          <p:nvPr/>
        </p:nvSpPr>
        <p:spPr>
          <a:xfrm>
            <a:off x="1919287" y="2061209"/>
            <a:ext cx="1590179" cy="430887"/>
          </a:xfrm>
          <a:prstGeom prst="rect">
            <a:avLst/>
          </a:prstGeom>
          <a:noFill/>
          <a:effectLst/>
        </p:spPr>
        <p:txBody>
          <a:bodyPr wrap="none" lIns="0" tIns="0" rIns="0" bIns="0" rtlCol="0" anchor="b">
            <a:spAutoFit/>
          </a:bodyPr>
          <a:lstStyle/>
          <a:p>
            <a:r>
              <a:rPr lang="zh-CN" altLang="en-US" sz="2800" b="1" spc="300" dirty="0">
                <a:gradFill>
                  <a:gsLst>
                    <a:gs pos="60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effectLst>
                  <a:outerShdw blurRad="127000" dist="38100" dir="5400000" algn="t" rotWithShape="0">
                    <a:schemeClr val="tx2">
                      <a:lumMod val="50000"/>
                      <a:alpha val="50000"/>
                    </a:schemeClr>
                  </a:outerShdw>
                </a:effectLst>
                <a:latin typeface="+mj-ea"/>
                <a:ea typeface="+mj-ea"/>
              </a:rPr>
              <a:t>飞跃实力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084AC61C-9D58-4654-98D9-0B0E42D627A9}"/>
              </a:ext>
            </a:extLst>
          </p:cNvPr>
          <p:cNvSpPr/>
          <p:nvPr/>
        </p:nvSpPr>
        <p:spPr>
          <a:xfrm>
            <a:off x="1919286" y="2661374"/>
            <a:ext cx="1512000" cy="153888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bg1"/>
                </a:solidFill>
                <a:latin typeface="Bahnschrift SemiLight" panose="020B0502040204020203" pitchFamily="34" charset="0"/>
              </a:rPr>
              <a:t>STRENGTH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015CBD39-5109-44B0-B0A4-0945BFE3C2EC}"/>
              </a:ext>
            </a:extLst>
          </p:cNvPr>
          <p:cNvSpPr txBox="1"/>
          <p:nvPr/>
        </p:nvSpPr>
        <p:spPr>
          <a:xfrm>
            <a:off x="7141492" y="2061209"/>
            <a:ext cx="1590179" cy="430887"/>
          </a:xfrm>
          <a:prstGeom prst="rect">
            <a:avLst/>
          </a:prstGeom>
          <a:noFill/>
          <a:effectLst/>
        </p:spPr>
        <p:txBody>
          <a:bodyPr wrap="none" lIns="0" tIns="0" rIns="0" bIns="0" rtlCol="0" anchor="b">
            <a:spAutoFit/>
          </a:bodyPr>
          <a:lstStyle/>
          <a:p>
            <a:r>
              <a:rPr lang="zh-CN" altLang="en-US" sz="2800" b="1" spc="300" dirty="0">
                <a:gradFill>
                  <a:gsLst>
                    <a:gs pos="60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effectLst>
                  <a:outerShdw blurRad="127000" dist="38100" dir="5400000" algn="t" rotWithShape="0">
                    <a:schemeClr val="tx2">
                      <a:lumMod val="50000"/>
                      <a:alpha val="50000"/>
                    </a:schemeClr>
                  </a:outerShdw>
                </a:effectLst>
                <a:latin typeface="+mj-ea"/>
                <a:ea typeface="+mj-ea"/>
              </a:rPr>
              <a:t>飞跃荣誉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BF3DCE92-B744-4F03-8D3A-8662FCB7515A}"/>
              </a:ext>
            </a:extLst>
          </p:cNvPr>
          <p:cNvSpPr/>
          <p:nvPr/>
        </p:nvSpPr>
        <p:spPr>
          <a:xfrm>
            <a:off x="7141491" y="2661374"/>
            <a:ext cx="1512000" cy="153888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bg1"/>
                </a:solidFill>
                <a:latin typeface="Bahnschrift SemiLight" panose="020B0502040204020203" pitchFamily="34" charset="0"/>
              </a:rPr>
              <a:t>HONOUR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6D109B5D-F0F5-4600-8BBE-1B834C69065C}"/>
              </a:ext>
            </a:extLst>
          </p:cNvPr>
          <p:cNvSpPr txBox="1"/>
          <p:nvPr/>
        </p:nvSpPr>
        <p:spPr>
          <a:xfrm>
            <a:off x="8917103" y="419100"/>
            <a:ext cx="287258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kumimoji="1"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飞跃集团有限公司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9EF7BD30-C0DC-4C8A-86B4-D26A7E9D80D2}"/>
              </a:ext>
            </a:extLst>
          </p:cNvPr>
          <p:cNvSpPr/>
          <p:nvPr/>
        </p:nvSpPr>
        <p:spPr>
          <a:xfrm>
            <a:off x="4933289" y="905435"/>
            <a:ext cx="6856395" cy="286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始</a:t>
            </a: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于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1990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，</a:t>
            </a: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综合型多元化大型企业集团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，具有全球资源整合能力的中央企业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sp>
        <p:nvSpPr>
          <p:cNvPr id="26" name="íşľîḍê">
            <a:extLst>
              <a:ext uri="{FF2B5EF4-FFF2-40B4-BE49-F238E27FC236}">
                <a16:creationId xmlns:a16="http://schemas.microsoft.com/office/drawing/2014/main" xmlns="" id="{E63450CA-281C-423B-A934-B3D297F4A619}"/>
              </a:ext>
            </a:extLst>
          </p:cNvPr>
          <p:cNvSpPr/>
          <p:nvPr/>
        </p:nvSpPr>
        <p:spPr>
          <a:xfrm>
            <a:off x="1933800" y="3590461"/>
            <a:ext cx="145572" cy="145334"/>
          </a:xfrm>
          <a:custGeom>
            <a:avLst/>
            <a:gdLst>
              <a:gd name="connsiteX0" fmla="*/ 270835 w 606016"/>
              <a:gd name="connsiteY0" fmla="*/ 554572 h 605028"/>
              <a:gd name="connsiteX1" fmla="*/ 264788 w 606016"/>
              <a:gd name="connsiteY1" fmla="*/ 584846 h 605028"/>
              <a:gd name="connsiteX2" fmla="*/ 341138 w 606016"/>
              <a:gd name="connsiteY2" fmla="*/ 584756 h 605028"/>
              <a:gd name="connsiteX3" fmla="*/ 337709 w 606016"/>
              <a:gd name="connsiteY3" fmla="*/ 567366 h 605028"/>
              <a:gd name="connsiteX4" fmla="*/ 335091 w 606016"/>
              <a:gd name="connsiteY4" fmla="*/ 554572 h 605028"/>
              <a:gd name="connsiteX5" fmla="*/ 408734 w 606016"/>
              <a:gd name="connsiteY5" fmla="*/ 413383 h 605028"/>
              <a:gd name="connsiteX6" fmla="*/ 408644 w 606016"/>
              <a:gd name="connsiteY6" fmla="*/ 413474 h 605028"/>
              <a:gd name="connsiteX7" fmla="*/ 318215 w 606016"/>
              <a:gd name="connsiteY7" fmla="*/ 462849 h 605028"/>
              <a:gd name="connsiteX8" fmla="*/ 318125 w 606016"/>
              <a:gd name="connsiteY8" fmla="*/ 462849 h 605028"/>
              <a:gd name="connsiteX9" fmla="*/ 345560 w 606016"/>
              <a:gd name="connsiteY9" fmla="*/ 524478 h 605028"/>
              <a:gd name="connsiteX10" fmla="*/ 413246 w 606016"/>
              <a:gd name="connsiteY10" fmla="*/ 431494 h 605028"/>
              <a:gd name="connsiteX11" fmla="*/ 197283 w 606016"/>
              <a:gd name="connsiteY11" fmla="*/ 413383 h 605028"/>
              <a:gd name="connsiteX12" fmla="*/ 192770 w 606016"/>
              <a:gd name="connsiteY12" fmla="*/ 431494 h 605028"/>
              <a:gd name="connsiteX13" fmla="*/ 260456 w 606016"/>
              <a:gd name="connsiteY13" fmla="*/ 524478 h 605028"/>
              <a:gd name="connsiteX14" fmla="*/ 287892 w 606016"/>
              <a:gd name="connsiteY14" fmla="*/ 462849 h 605028"/>
              <a:gd name="connsiteX15" fmla="*/ 287801 w 606016"/>
              <a:gd name="connsiteY15" fmla="*/ 462849 h 605028"/>
              <a:gd name="connsiteX16" fmla="*/ 197373 w 606016"/>
              <a:gd name="connsiteY16" fmla="*/ 413474 h 605028"/>
              <a:gd name="connsiteX17" fmla="*/ 197283 w 606016"/>
              <a:gd name="connsiteY17" fmla="*/ 413383 h 605028"/>
              <a:gd name="connsiteX18" fmla="*/ 161635 w 606016"/>
              <a:gd name="connsiteY18" fmla="*/ 231920 h 605028"/>
              <a:gd name="connsiteX19" fmla="*/ 161635 w 606016"/>
              <a:gd name="connsiteY19" fmla="*/ 272285 h 605028"/>
              <a:gd name="connsiteX20" fmla="*/ 201524 w 606016"/>
              <a:gd name="connsiteY20" fmla="*/ 387615 h 605028"/>
              <a:gd name="connsiteX21" fmla="*/ 202607 w 606016"/>
              <a:gd name="connsiteY21" fmla="*/ 388516 h 605028"/>
              <a:gd name="connsiteX22" fmla="*/ 213347 w 606016"/>
              <a:gd name="connsiteY22" fmla="*/ 401130 h 605028"/>
              <a:gd name="connsiteX23" fmla="*/ 213437 w 606016"/>
              <a:gd name="connsiteY23" fmla="*/ 401130 h 605028"/>
              <a:gd name="connsiteX24" fmla="*/ 221018 w 606016"/>
              <a:gd name="connsiteY24" fmla="*/ 408428 h 605028"/>
              <a:gd name="connsiteX25" fmla="*/ 302963 w 606016"/>
              <a:gd name="connsiteY25" fmla="*/ 443657 h 605028"/>
              <a:gd name="connsiteX26" fmla="*/ 384999 w 606016"/>
              <a:gd name="connsiteY26" fmla="*/ 408428 h 605028"/>
              <a:gd name="connsiteX27" fmla="*/ 392579 w 606016"/>
              <a:gd name="connsiteY27" fmla="*/ 401130 h 605028"/>
              <a:gd name="connsiteX28" fmla="*/ 403409 w 606016"/>
              <a:gd name="connsiteY28" fmla="*/ 388516 h 605028"/>
              <a:gd name="connsiteX29" fmla="*/ 404492 w 606016"/>
              <a:gd name="connsiteY29" fmla="*/ 387615 h 605028"/>
              <a:gd name="connsiteX30" fmla="*/ 444382 w 606016"/>
              <a:gd name="connsiteY30" fmla="*/ 272285 h 605028"/>
              <a:gd name="connsiteX31" fmla="*/ 444382 w 606016"/>
              <a:gd name="connsiteY31" fmla="*/ 231920 h 605028"/>
              <a:gd name="connsiteX32" fmla="*/ 399059 w 606016"/>
              <a:gd name="connsiteY32" fmla="*/ 52148 h 605028"/>
              <a:gd name="connsiteX33" fmla="*/ 455500 w 606016"/>
              <a:gd name="connsiteY33" fmla="*/ 105067 h 605028"/>
              <a:gd name="connsiteX34" fmla="*/ 386416 w 606016"/>
              <a:gd name="connsiteY34" fmla="*/ 118409 h 605028"/>
              <a:gd name="connsiteX35" fmla="*/ 206961 w 606016"/>
              <a:gd name="connsiteY35" fmla="*/ 52148 h 605028"/>
              <a:gd name="connsiteX36" fmla="*/ 219600 w 606016"/>
              <a:gd name="connsiteY36" fmla="*/ 118409 h 605028"/>
              <a:gd name="connsiteX37" fmla="*/ 150446 w 606016"/>
              <a:gd name="connsiteY37" fmla="*/ 105067 h 605028"/>
              <a:gd name="connsiteX38" fmla="*/ 206961 w 606016"/>
              <a:gd name="connsiteY38" fmla="*/ 52148 h 605028"/>
              <a:gd name="connsiteX39" fmla="*/ 282928 w 606016"/>
              <a:gd name="connsiteY39" fmla="*/ 0 h 605028"/>
              <a:gd name="connsiteX40" fmla="*/ 322998 w 606016"/>
              <a:gd name="connsiteY40" fmla="*/ 0 h 605028"/>
              <a:gd name="connsiteX41" fmla="*/ 353502 w 606016"/>
              <a:gd name="connsiteY41" fmla="*/ 30454 h 605028"/>
              <a:gd name="connsiteX42" fmla="*/ 353502 w 606016"/>
              <a:gd name="connsiteY42" fmla="*/ 32526 h 605028"/>
              <a:gd name="connsiteX43" fmla="*/ 380306 w 606016"/>
              <a:gd name="connsiteY43" fmla="*/ 42347 h 605028"/>
              <a:gd name="connsiteX44" fmla="*/ 363790 w 606016"/>
              <a:gd name="connsiteY44" fmla="*/ 129205 h 605028"/>
              <a:gd name="connsiteX45" fmla="*/ 366588 w 606016"/>
              <a:gd name="connsiteY45" fmla="*/ 138215 h 605028"/>
              <a:gd name="connsiteX46" fmla="*/ 373718 w 606016"/>
              <a:gd name="connsiteY46" fmla="*/ 141188 h 605028"/>
              <a:gd name="connsiteX47" fmla="*/ 375613 w 606016"/>
              <a:gd name="connsiteY47" fmla="*/ 141008 h 605028"/>
              <a:gd name="connsiteX48" fmla="*/ 466312 w 606016"/>
              <a:gd name="connsiteY48" fmla="*/ 123619 h 605028"/>
              <a:gd name="connsiteX49" fmla="*/ 484813 w 606016"/>
              <a:gd name="connsiteY49" fmla="*/ 201646 h 605028"/>
              <a:gd name="connsiteX50" fmla="*/ 484813 w 606016"/>
              <a:gd name="connsiteY50" fmla="*/ 211738 h 605028"/>
              <a:gd name="connsiteX51" fmla="*/ 494921 w 606016"/>
              <a:gd name="connsiteY51" fmla="*/ 211738 h 605028"/>
              <a:gd name="connsiteX52" fmla="*/ 505029 w 606016"/>
              <a:gd name="connsiteY52" fmla="*/ 221829 h 605028"/>
              <a:gd name="connsiteX53" fmla="*/ 494921 w 606016"/>
              <a:gd name="connsiteY53" fmla="*/ 231920 h 605028"/>
              <a:gd name="connsiteX54" fmla="*/ 474705 w 606016"/>
              <a:gd name="connsiteY54" fmla="*/ 231920 h 605028"/>
              <a:gd name="connsiteX55" fmla="*/ 464597 w 606016"/>
              <a:gd name="connsiteY55" fmla="*/ 231920 h 605028"/>
              <a:gd name="connsiteX56" fmla="*/ 464597 w 606016"/>
              <a:gd name="connsiteY56" fmla="*/ 272285 h 605028"/>
              <a:gd name="connsiteX57" fmla="*/ 424618 w 606016"/>
              <a:gd name="connsiteY57" fmla="*/ 393741 h 605028"/>
              <a:gd name="connsiteX58" fmla="*/ 434003 w 606016"/>
              <a:gd name="connsiteY58" fmla="*/ 431133 h 605028"/>
              <a:gd name="connsiteX59" fmla="*/ 432379 w 606016"/>
              <a:gd name="connsiteY59" fmla="*/ 439513 h 605028"/>
              <a:gd name="connsiteX60" fmla="*/ 427866 w 606016"/>
              <a:gd name="connsiteY60" fmla="*/ 445640 h 605028"/>
              <a:gd name="connsiteX61" fmla="*/ 575964 w 606016"/>
              <a:gd name="connsiteY61" fmla="*/ 502133 h 605028"/>
              <a:gd name="connsiteX62" fmla="*/ 606016 w 606016"/>
              <a:gd name="connsiteY62" fmla="*/ 551779 h 605028"/>
              <a:gd name="connsiteX63" fmla="*/ 606016 w 606016"/>
              <a:gd name="connsiteY63" fmla="*/ 594937 h 605028"/>
              <a:gd name="connsiteX64" fmla="*/ 595908 w 606016"/>
              <a:gd name="connsiteY64" fmla="*/ 605028 h 605028"/>
              <a:gd name="connsiteX65" fmla="*/ 349712 w 606016"/>
              <a:gd name="connsiteY65" fmla="*/ 605028 h 605028"/>
              <a:gd name="connsiteX66" fmla="*/ 349260 w 606016"/>
              <a:gd name="connsiteY66" fmla="*/ 604938 h 605028"/>
              <a:gd name="connsiteX67" fmla="*/ 256305 w 606016"/>
              <a:gd name="connsiteY67" fmla="*/ 605028 h 605028"/>
              <a:gd name="connsiteX68" fmla="*/ 252514 w 606016"/>
              <a:gd name="connsiteY68" fmla="*/ 605028 h 605028"/>
              <a:gd name="connsiteX69" fmla="*/ 10108 w 606016"/>
              <a:gd name="connsiteY69" fmla="*/ 605028 h 605028"/>
              <a:gd name="connsiteX70" fmla="*/ 0 w 606016"/>
              <a:gd name="connsiteY70" fmla="*/ 594937 h 605028"/>
              <a:gd name="connsiteX71" fmla="*/ 0 w 606016"/>
              <a:gd name="connsiteY71" fmla="*/ 551779 h 605028"/>
              <a:gd name="connsiteX72" fmla="*/ 30052 w 606016"/>
              <a:gd name="connsiteY72" fmla="*/ 502133 h 605028"/>
              <a:gd name="connsiteX73" fmla="*/ 178150 w 606016"/>
              <a:gd name="connsiteY73" fmla="*/ 445640 h 605028"/>
              <a:gd name="connsiteX74" fmla="*/ 173638 w 606016"/>
              <a:gd name="connsiteY74" fmla="*/ 439513 h 605028"/>
              <a:gd name="connsiteX75" fmla="*/ 172013 w 606016"/>
              <a:gd name="connsiteY75" fmla="*/ 431133 h 605028"/>
              <a:gd name="connsiteX76" fmla="*/ 181399 w 606016"/>
              <a:gd name="connsiteY76" fmla="*/ 393741 h 605028"/>
              <a:gd name="connsiteX77" fmla="*/ 141419 w 606016"/>
              <a:gd name="connsiteY77" fmla="*/ 272285 h 605028"/>
              <a:gd name="connsiteX78" fmla="*/ 141419 w 606016"/>
              <a:gd name="connsiteY78" fmla="*/ 231920 h 605028"/>
              <a:gd name="connsiteX79" fmla="*/ 131311 w 606016"/>
              <a:gd name="connsiteY79" fmla="*/ 231920 h 605028"/>
              <a:gd name="connsiteX80" fmla="*/ 111095 w 606016"/>
              <a:gd name="connsiteY80" fmla="*/ 231920 h 605028"/>
              <a:gd name="connsiteX81" fmla="*/ 100987 w 606016"/>
              <a:gd name="connsiteY81" fmla="*/ 221829 h 605028"/>
              <a:gd name="connsiteX82" fmla="*/ 111095 w 606016"/>
              <a:gd name="connsiteY82" fmla="*/ 211738 h 605028"/>
              <a:gd name="connsiteX83" fmla="*/ 121203 w 606016"/>
              <a:gd name="connsiteY83" fmla="*/ 211738 h 605028"/>
              <a:gd name="connsiteX84" fmla="*/ 121203 w 606016"/>
              <a:gd name="connsiteY84" fmla="*/ 201646 h 605028"/>
              <a:gd name="connsiteX85" fmla="*/ 139704 w 606016"/>
              <a:gd name="connsiteY85" fmla="*/ 123619 h 605028"/>
              <a:gd name="connsiteX86" fmla="*/ 230404 w 606016"/>
              <a:gd name="connsiteY86" fmla="*/ 141008 h 605028"/>
              <a:gd name="connsiteX87" fmla="*/ 232299 w 606016"/>
              <a:gd name="connsiteY87" fmla="*/ 141188 h 605028"/>
              <a:gd name="connsiteX88" fmla="*/ 239428 w 606016"/>
              <a:gd name="connsiteY88" fmla="*/ 138215 h 605028"/>
              <a:gd name="connsiteX89" fmla="*/ 242226 w 606016"/>
              <a:gd name="connsiteY89" fmla="*/ 129205 h 605028"/>
              <a:gd name="connsiteX90" fmla="*/ 225620 w 606016"/>
              <a:gd name="connsiteY90" fmla="*/ 42347 h 605028"/>
              <a:gd name="connsiteX91" fmla="*/ 252514 w 606016"/>
              <a:gd name="connsiteY91" fmla="*/ 32526 h 605028"/>
              <a:gd name="connsiteX92" fmla="*/ 252514 w 606016"/>
              <a:gd name="connsiteY92" fmla="*/ 30454 h 605028"/>
              <a:gd name="connsiteX93" fmla="*/ 282928 w 606016"/>
              <a:gd name="connsiteY93" fmla="*/ 0 h 605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606016" h="605028">
                <a:moveTo>
                  <a:pt x="270835" y="554572"/>
                </a:moveTo>
                <a:lnTo>
                  <a:pt x="264788" y="584846"/>
                </a:lnTo>
                <a:lnTo>
                  <a:pt x="341138" y="584756"/>
                </a:lnTo>
                <a:lnTo>
                  <a:pt x="337709" y="567366"/>
                </a:lnTo>
                <a:lnTo>
                  <a:pt x="335091" y="554572"/>
                </a:lnTo>
                <a:close/>
                <a:moveTo>
                  <a:pt x="408734" y="413383"/>
                </a:moveTo>
                <a:cubicBezTo>
                  <a:pt x="408734" y="413383"/>
                  <a:pt x="408644" y="413383"/>
                  <a:pt x="408644" y="413474"/>
                </a:cubicBezTo>
                <a:cubicBezTo>
                  <a:pt x="384277" y="439963"/>
                  <a:pt x="353141" y="458614"/>
                  <a:pt x="318215" y="462849"/>
                </a:cubicBezTo>
                <a:cubicBezTo>
                  <a:pt x="318125" y="462849"/>
                  <a:pt x="318125" y="462849"/>
                  <a:pt x="318125" y="462849"/>
                </a:cubicBezTo>
                <a:lnTo>
                  <a:pt x="345560" y="524478"/>
                </a:lnTo>
                <a:lnTo>
                  <a:pt x="413246" y="431494"/>
                </a:lnTo>
                <a:close/>
                <a:moveTo>
                  <a:pt x="197283" y="413383"/>
                </a:moveTo>
                <a:lnTo>
                  <a:pt x="192770" y="431494"/>
                </a:lnTo>
                <a:lnTo>
                  <a:pt x="260456" y="524478"/>
                </a:lnTo>
                <a:lnTo>
                  <a:pt x="287892" y="462849"/>
                </a:lnTo>
                <a:cubicBezTo>
                  <a:pt x="287892" y="462849"/>
                  <a:pt x="287892" y="462849"/>
                  <a:pt x="287801" y="462849"/>
                </a:cubicBezTo>
                <a:cubicBezTo>
                  <a:pt x="252785" y="458614"/>
                  <a:pt x="221740" y="439963"/>
                  <a:pt x="197373" y="413474"/>
                </a:cubicBezTo>
                <a:cubicBezTo>
                  <a:pt x="197373" y="413383"/>
                  <a:pt x="197283" y="413383"/>
                  <a:pt x="197283" y="413383"/>
                </a:cubicBezTo>
                <a:close/>
                <a:moveTo>
                  <a:pt x="161635" y="231920"/>
                </a:moveTo>
                <a:lnTo>
                  <a:pt x="161635" y="272285"/>
                </a:lnTo>
                <a:cubicBezTo>
                  <a:pt x="161635" y="317696"/>
                  <a:pt x="177699" y="357611"/>
                  <a:pt x="201524" y="387615"/>
                </a:cubicBezTo>
                <a:cubicBezTo>
                  <a:pt x="201885" y="387885"/>
                  <a:pt x="202336" y="388155"/>
                  <a:pt x="202607" y="388516"/>
                </a:cubicBezTo>
                <a:cubicBezTo>
                  <a:pt x="206037" y="392931"/>
                  <a:pt x="209647" y="397165"/>
                  <a:pt x="213347" y="401130"/>
                </a:cubicBezTo>
                <a:lnTo>
                  <a:pt x="213437" y="401130"/>
                </a:lnTo>
                <a:cubicBezTo>
                  <a:pt x="215874" y="403743"/>
                  <a:pt x="218491" y="406085"/>
                  <a:pt x="221018" y="408428"/>
                </a:cubicBezTo>
                <a:cubicBezTo>
                  <a:pt x="245656" y="430683"/>
                  <a:pt x="274986" y="443657"/>
                  <a:pt x="302963" y="443657"/>
                </a:cubicBezTo>
                <a:cubicBezTo>
                  <a:pt x="331030" y="443657"/>
                  <a:pt x="360361" y="430683"/>
                  <a:pt x="384999" y="408428"/>
                </a:cubicBezTo>
                <a:cubicBezTo>
                  <a:pt x="387526" y="406085"/>
                  <a:pt x="390143" y="403743"/>
                  <a:pt x="392579" y="401130"/>
                </a:cubicBezTo>
                <a:cubicBezTo>
                  <a:pt x="396280" y="397165"/>
                  <a:pt x="399890" y="392931"/>
                  <a:pt x="403409" y="388516"/>
                </a:cubicBezTo>
                <a:cubicBezTo>
                  <a:pt x="403680" y="388155"/>
                  <a:pt x="404131" y="387885"/>
                  <a:pt x="404492" y="387615"/>
                </a:cubicBezTo>
                <a:cubicBezTo>
                  <a:pt x="428318" y="357611"/>
                  <a:pt x="444382" y="317696"/>
                  <a:pt x="444382" y="272285"/>
                </a:cubicBezTo>
                <a:lnTo>
                  <a:pt x="444382" y="231920"/>
                </a:lnTo>
                <a:close/>
                <a:moveTo>
                  <a:pt x="399059" y="52148"/>
                </a:moveTo>
                <a:cubicBezTo>
                  <a:pt x="421997" y="65761"/>
                  <a:pt x="441142" y="83791"/>
                  <a:pt x="455500" y="105067"/>
                </a:cubicBezTo>
                <a:lnTo>
                  <a:pt x="386416" y="118409"/>
                </a:lnTo>
                <a:close/>
                <a:moveTo>
                  <a:pt x="206961" y="52148"/>
                </a:moveTo>
                <a:lnTo>
                  <a:pt x="219600" y="118409"/>
                </a:lnTo>
                <a:lnTo>
                  <a:pt x="150446" y="105067"/>
                </a:lnTo>
                <a:cubicBezTo>
                  <a:pt x="164801" y="83791"/>
                  <a:pt x="184030" y="65761"/>
                  <a:pt x="206961" y="52148"/>
                </a:cubicBezTo>
                <a:close/>
                <a:moveTo>
                  <a:pt x="282928" y="0"/>
                </a:moveTo>
                <a:lnTo>
                  <a:pt x="322998" y="0"/>
                </a:lnTo>
                <a:cubicBezTo>
                  <a:pt x="339875" y="0"/>
                  <a:pt x="353502" y="13605"/>
                  <a:pt x="353502" y="30454"/>
                </a:cubicBezTo>
                <a:lnTo>
                  <a:pt x="353502" y="32526"/>
                </a:lnTo>
                <a:cubicBezTo>
                  <a:pt x="362888" y="35229"/>
                  <a:pt x="371822" y="38563"/>
                  <a:pt x="380306" y="42347"/>
                </a:cubicBezTo>
                <a:lnTo>
                  <a:pt x="363790" y="129205"/>
                </a:lnTo>
                <a:cubicBezTo>
                  <a:pt x="363159" y="132449"/>
                  <a:pt x="364242" y="135873"/>
                  <a:pt x="366588" y="138215"/>
                </a:cubicBezTo>
                <a:cubicBezTo>
                  <a:pt x="368483" y="140107"/>
                  <a:pt x="371010" y="141188"/>
                  <a:pt x="373718" y="141188"/>
                </a:cubicBezTo>
                <a:cubicBezTo>
                  <a:pt x="374349" y="141188"/>
                  <a:pt x="374981" y="141098"/>
                  <a:pt x="375613" y="141008"/>
                </a:cubicBezTo>
                <a:lnTo>
                  <a:pt x="466312" y="123619"/>
                </a:lnTo>
                <a:cubicBezTo>
                  <a:pt x="478135" y="147135"/>
                  <a:pt x="484813" y="173535"/>
                  <a:pt x="484813" y="201646"/>
                </a:cubicBezTo>
                <a:lnTo>
                  <a:pt x="484813" y="211738"/>
                </a:lnTo>
                <a:lnTo>
                  <a:pt x="494921" y="211738"/>
                </a:lnTo>
                <a:cubicBezTo>
                  <a:pt x="500516" y="211738"/>
                  <a:pt x="505029" y="216243"/>
                  <a:pt x="505029" y="221829"/>
                </a:cubicBezTo>
                <a:cubicBezTo>
                  <a:pt x="505029" y="227415"/>
                  <a:pt x="500516" y="231920"/>
                  <a:pt x="494921" y="231920"/>
                </a:cubicBezTo>
                <a:lnTo>
                  <a:pt x="474705" y="231920"/>
                </a:lnTo>
                <a:lnTo>
                  <a:pt x="464597" y="231920"/>
                </a:lnTo>
                <a:lnTo>
                  <a:pt x="464597" y="272285"/>
                </a:lnTo>
                <a:cubicBezTo>
                  <a:pt x="464597" y="314182"/>
                  <a:pt x="449707" y="358332"/>
                  <a:pt x="424618" y="393741"/>
                </a:cubicBezTo>
                <a:lnTo>
                  <a:pt x="434003" y="431133"/>
                </a:lnTo>
                <a:cubicBezTo>
                  <a:pt x="434725" y="434017"/>
                  <a:pt x="434094" y="437080"/>
                  <a:pt x="432379" y="439513"/>
                </a:cubicBezTo>
                <a:lnTo>
                  <a:pt x="427866" y="445640"/>
                </a:lnTo>
                <a:cubicBezTo>
                  <a:pt x="469020" y="452667"/>
                  <a:pt x="515407" y="470327"/>
                  <a:pt x="575964" y="502133"/>
                </a:cubicBezTo>
                <a:cubicBezTo>
                  <a:pt x="594464" y="511864"/>
                  <a:pt x="606016" y="530875"/>
                  <a:pt x="606016" y="551779"/>
                </a:cubicBezTo>
                <a:lnTo>
                  <a:pt x="606016" y="594937"/>
                </a:lnTo>
                <a:cubicBezTo>
                  <a:pt x="606016" y="600523"/>
                  <a:pt x="601504" y="605028"/>
                  <a:pt x="595908" y="605028"/>
                </a:cubicBezTo>
                <a:lnTo>
                  <a:pt x="349712" y="605028"/>
                </a:lnTo>
                <a:cubicBezTo>
                  <a:pt x="349531" y="605028"/>
                  <a:pt x="349441" y="604938"/>
                  <a:pt x="349260" y="604938"/>
                </a:cubicBezTo>
                <a:lnTo>
                  <a:pt x="256305" y="605028"/>
                </a:lnTo>
                <a:lnTo>
                  <a:pt x="252514" y="605028"/>
                </a:lnTo>
                <a:lnTo>
                  <a:pt x="10108" y="605028"/>
                </a:lnTo>
                <a:cubicBezTo>
                  <a:pt x="4512" y="605028"/>
                  <a:pt x="0" y="600523"/>
                  <a:pt x="0" y="594937"/>
                </a:cubicBezTo>
                <a:lnTo>
                  <a:pt x="0" y="551779"/>
                </a:lnTo>
                <a:cubicBezTo>
                  <a:pt x="0" y="530875"/>
                  <a:pt x="11461" y="511864"/>
                  <a:pt x="30052" y="502133"/>
                </a:cubicBezTo>
                <a:cubicBezTo>
                  <a:pt x="90609" y="470327"/>
                  <a:pt x="136996" y="452667"/>
                  <a:pt x="178150" y="445640"/>
                </a:cubicBezTo>
                <a:lnTo>
                  <a:pt x="173638" y="439513"/>
                </a:lnTo>
                <a:cubicBezTo>
                  <a:pt x="171923" y="437080"/>
                  <a:pt x="171291" y="434017"/>
                  <a:pt x="172013" y="431133"/>
                </a:cubicBezTo>
                <a:lnTo>
                  <a:pt x="181399" y="393741"/>
                </a:lnTo>
                <a:cubicBezTo>
                  <a:pt x="156220" y="358332"/>
                  <a:pt x="141419" y="314182"/>
                  <a:pt x="141419" y="272285"/>
                </a:cubicBezTo>
                <a:lnTo>
                  <a:pt x="141419" y="231920"/>
                </a:lnTo>
                <a:lnTo>
                  <a:pt x="131311" y="231920"/>
                </a:lnTo>
                <a:lnTo>
                  <a:pt x="111095" y="231920"/>
                </a:lnTo>
                <a:cubicBezTo>
                  <a:pt x="105500" y="231920"/>
                  <a:pt x="100987" y="227415"/>
                  <a:pt x="100987" y="221829"/>
                </a:cubicBezTo>
                <a:cubicBezTo>
                  <a:pt x="100987" y="216243"/>
                  <a:pt x="105500" y="211738"/>
                  <a:pt x="111095" y="211738"/>
                </a:cubicBezTo>
                <a:lnTo>
                  <a:pt x="121203" y="211738"/>
                </a:lnTo>
                <a:lnTo>
                  <a:pt x="121203" y="201646"/>
                </a:lnTo>
                <a:cubicBezTo>
                  <a:pt x="121203" y="173535"/>
                  <a:pt x="127791" y="147135"/>
                  <a:pt x="139704" y="123619"/>
                </a:cubicBezTo>
                <a:lnTo>
                  <a:pt x="230404" y="141008"/>
                </a:lnTo>
                <a:cubicBezTo>
                  <a:pt x="231035" y="141098"/>
                  <a:pt x="231667" y="141188"/>
                  <a:pt x="232299" y="141188"/>
                </a:cubicBezTo>
                <a:cubicBezTo>
                  <a:pt x="234916" y="141188"/>
                  <a:pt x="237533" y="140107"/>
                  <a:pt x="239428" y="138215"/>
                </a:cubicBezTo>
                <a:cubicBezTo>
                  <a:pt x="241775" y="135873"/>
                  <a:pt x="242858" y="132449"/>
                  <a:pt x="242226" y="129205"/>
                </a:cubicBezTo>
                <a:lnTo>
                  <a:pt x="225620" y="42347"/>
                </a:lnTo>
                <a:cubicBezTo>
                  <a:pt x="234194" y="38563"/>
                  <a:pt x="243129" y="35229"/>
                  <a:pt x="252514" y="32526"/>
                </a:cubicBezTo>
                <a:lnTo>
                  <a:pt x="252514" y="30454"/>
                </a:lnTo>
                <a:cubicBezTo>
                  <a:pt x="252514" y="13605"/>
                  <a:pt x="266142" y="0"/>
                  <a:pt x="282928" y="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bg1"/>
              </a:solidFill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816B17C0-0583-400C-A590-E905EDA4BD92}"/>
              </a:ext>
            </a:extLst>
          </p:cNvPr>
          <p:cNvSpPr/>
          <p:nvPr/>
        </p:nvSpPr>
        <p:spPr>
          <a:xfrm>
            <a:off x="2380877" y="3555406"/>
            <a:ext cx="1615827" cy="215444"/>
          </a:xfrm>
          <a:prstGeom prst="rect">
            <a:avLst/>
          </a:prstGeom>
          <a:effectLst/>
        </p:spPr>
        <p:txBody>
          <a:bodyPr wrap="none" lIns="0" tIns="0" rIns="0" bIns="0">
            <a:spAutoFit/>
          </a:bodyPr>
          <a:lstStyle/>
          <a:p>
            <a:pPr lvl="0" algn="just"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全球知名工程承包商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sp>
        <p:nvSpPr>
          <p:cNvPr id="29" name="ïš1îḑê">
            <a:extLst>
              <a:ext uri="{FF2B5EF4-FFF2-40B4-BE49-F238E27FC236}">
                <a16:creationId xmlns:a16="http://schemas.microsoft.com/office/drawing/2014/main" xmlns="" id="{B71267F0-639B-4DC8-ABD0-09222DEB36A2}"/>
              </a:ext>
            </a:extLst>
          </p:cNvPr>
          <p:cNvSpPr/>
          <p:nvPr/>
        </p:nvSpPr>
        <p:spPr>
          <a:xfrm>
            <a:off x="1933800" y="4043942"/>
            <a:ext cx="145572" cy="144640"/>
          </a:xfrm>
          <a:custGeom>
            <a:avLst/>
            <a:gdLst>
              <a:gd name="connsiteX0" fmla="*/ 278165 w 597103"/>
              <a:gd name="connsiteY0" fmla="*/ 429549 h 593280"/>
              <a:gd name="connsiteX1" fmla="*/ 262276 w 597103"/>
              <a:gd name="connsiteY1" fmla="*/ 445410 h 593280"/>
              <a:gd name="connsiteX2" fmla="*/ 262276 w 597103"/>
              <a:gd name="connsiteY2" fmla="*/ 537605 h 593280"/>
              <a:gd name="connsiteX3" fmla="*/ 278165 w 597103"/>
              <a:gd name="connsiteY3" fmla="*/ 552475 h 593280"/>
              <a:gd name="connsiteX4" fmla="*/ 311929 w 597103"/>
              <a:gd name="connsiteY4" fmla="*/ 552475 h 593280"/>
              <a:gd name="connsiteX5" fmla="*/ 327819 w 597103"/>
              <a:gd name="connsiteY5" fmla="*/ 537605 h 593280"/>
              <a:gd name="connsiteX6" fmla="*/ 327819 w 597103"/>
              <a:gd name="connsiteY6" fmla="*/ 444419 h 593280"/>
              <a:gd name="connsiteX7" fmla="*/ 311929 w 597103"/>
              <a:gd name="connsiteY7" fmla="*/ 429549 h 593280"/>
              <a:gd name="connsiteX8" fmla="*/ 295047 w 597103"/>
              <a:gd name="connsiteY8" fmla="*/ 380973 h 593280"/>
              <a:gd name="connsiteX9" fmla="*/ 512530 w 597103"/>
              <a:gd name="connsiteY9" fmla="*/ 593120 h 593280"/>
              <a:gd name="connsiteX10" fmla="*/ 77564 w 597103"/>
              <a:gd name="connsiteY10" fmla="*/ 593120 h 593280"/>
              <a:gd name="connsiteX11" fmla="*/ 295047 w 597103"/>
              <a:gd name="connsiteY11" fmla="*/ 380973 h 593280"/>
              <a:gd name="connsiteX12" fmla="*/ 480872 w 597103"/>
              <a:gd name="connsiteY12" fmla="*/ 258870 h 593280"/>
              <a:gd name="connsiteX13" fmla="*/ 465971 w 597103"/>
              <a:gd name="connsiteY13" fmla="*/ 273747 h 593280"/>
              <a:gd name="connsiteX14" fmla="*/ 465971 w 597103"/>
              <a:gd name="connsiteY14" fmla="*/ 310445 h 593280"/>
              <a:gd name="connsiteX15" fmla="*/ 480872 w 597103"/>
              <a:gd name="connsiteY15" fmla="*/ 325323 h 593280"/>
              <a:gd name="connsiteX16" fmla="*/ 517629 w 597103"/>
              <a:gd name="connsiteY16" fmla="*/ 325323 h 593280"/>
              <a:gd name="connsiteX17" fmla="*/ 532531 w 597103"/>
              <a:gd name="connsiteY17" fmla="*/ 310445 h 593280"/>
              <a:gd name="connsiteX18" fmla="*/ 532531 w 597103"/>
              <a:gd name="connsiteY18" fmla="*/ 273747 h 593280"/>
              <a:gd name="connsiteX19" fmla="*/ 517629 w 597103"/>
              <a:gd name="connsiteY19" fmla="*/ 258870 h 593280"/>
              <a:gd name="connsiteX20" fmla="*/ 288138 w 597103"/>
              <a:gd name="connsiteY20" fmla="*/ 155766 h 593280"/>
              <a:gd name="connsiteX21" fmla="*/ 330858 w 597103"/>
              <a:gd name="connsiteY21" fmla="*/ 197419 h 593280"/>
              <a:gd name="connsiteX22" fmla="*/ 322911 w 597103"/>
              <a:gd name="connsiteY22" fmla="*/ 221221 h 593280"/>
              <a:gd name="connsiteX23" fmla="*/ 358676 w 597103"/>
              <a:gd name="connsiteY23" fmla="*/ 263866 h 593280"/>
              <a:gd name="connsiteX24" fmla="*/ 358676 w 597103"/>
              <a:gd name="connsiteY24" fmla="*/ 343205 h 593280"/>
              <a:gd name="connsiteX25" fmla="*/ 296086 w 597103"/>
              <a:gd name="connsiteY25" fmla="*/ 335271 h 593280"/>
              <a:gd name="connsiteX26" fmla="*/ 216607 w 597103"/>
              <a:gd name="connsiteY26" fmla="*/ 348164 h 593280"/>
              <a:gd name="connsiteX27" fmla="*/ 216607 w 597103"/>
              <a:gd name="connsiteY27" fmla="*/ 263866 h 593280"/>
              <a:gd name="connsiteX28" fmla="*/ 253366 w 597103"/>
              <a:gd name="connsiteY28" fmla="*/ 221221 h 593280"/>
              <a:gd name="connsiteX29" fmla="*/ 246412 w 597103"/>
              <a:gd name="connsiteY29" fmla="*/ 197419 h 593280"/>
              <a:gd name="connsiteX30" fmla="*/ 288138 w 597103"/>
              <a:gd name="connsiteY30" fmla="*/ 155766 h 593280"/>
              <a:gd name="connsiteX31" fmla="*/ 480872 w 597103"/>
              <a:gd name="connsiteY31" fmla="*/ 146791 h 593280"/>
              <a:gd name="connsiteX32" fmla="*/ 465971 w 597103"/>
              <a:gd name="connsiteY32" fmla="*/ 162661 h 593280"/>
              <a:gd name="connsiteX33" fmla="*/ 465971 w 597103"/>
              <a:gd name="connsiteY33" fmla="*/ 198367 h 593280"/>
              <a:gd name="connsiteX34" fmla="*/ 480872 w 597103"/>
              <a:gd name="connsiteY34" fmla="*/ 214237 h 593280"/>
              <a:gd name="connsiteX35" fmla="*/ 517629 w 597103"/>
              <a:gd name="connsiteY35" fmla="*/ 214237 h 593280"/>
              <a:gd name="connsiteX36" fmla="*/ 532531 w 597103"/>
              <a:gd name="connsiteY36" fmla="*/ 198367 h 593280"/>
              <a:gd name="connsiteX37" fmla="*/ 532531 w 597103"/>
              <a:gd name="connsiteY37" fmla="*/ 162661 h 593280"/>
              <a:gd name="connsiteX38" fmla="*/ 517629 w 597103"/>
              <a:gd name="connsiteY38" fmla="*/ 146791 h 593280"/>
              <a:gd name="connsiteX39" fmla="*/ 452063 w 597103"/>
              <a:gd name="connsiteY39" fmla="*/ 65460 h 593280"/>
              <a:gd name="connsiteX40" fmla="*/ 547432 w 597103"/>
              <a:gd name="connsiteY40" fmla="*/ 65460 h 593280"/>
              <a:gd name="connsiteX41" fmla="*/ 597103 w 597103"/>
              <a:gd name="connsiteY41" fmla="*/ 115052 h 593280"/>
              <a:gd name="connsiteX42" fmla="*/ 597103 w 597103"/>
              <a:gd name="connsiteY42" fmla="*/ 579235 h 593280"/>
              <a:gd name="connsiteX43" fmla="*/ 582202 w 597103"/>
              <a:gd name="connsiteY43" fmla="*/ 593121 h 593280"/>
              <a:gd name="connsiteX44" fmla="*/ 553392 w 597103"/>
              <a:gd name="connsiteY44" fmla="*/ 593121 h 593280"/>
              <a:gd name="connsiteX45" fmla="*/ 553392 w 597103"/>
              <a:gd name="connsiteY45" fmla="*/ 585186 h 593280"/>
              <a:gd name="connsiteX46" fmla="*/ 511669 w 597103"/>
              <a:gd name="connsiteY46" fmla="*/ 451287 h 593280"/>
              <a:gd name="connsiteX47" fmla="*/ 400405 w 597103"/>
              <a:gd name="connsiteY47" fmla="*/ 357062 h 593280"/>
              <a:gd name="connsiteX48" fmla="*/ 400405 w 597103"/>
              <a:gd name="connsiteY48" fmla="*/ 117036 h 593280"/>
              <a:gd name="connsiteX49" fmla="*/ 452063 w 597103"/>
              <a:gd name="connsiteY49" fmla="*/ 65460 h 593280"/>
              <a:gd name="connsiteX50" fmla="*/ 81490 w 597103"/>
              <a:gd name="connsiteY50" fmla="*/ 0 h 593280"/>
              <a:gd name="connsiteX51" fmla="*/ 150060 w 597103"/>
              <a:gd name="connsiteY51" fmla="*/ 0 h 593280"/>
              <a:gd name="connsiteX52" fmla="*/ 151054 w 597103"/>
              <a:gd name="connsiteY52" fmla="*/ 0 h 593280"/>
              <a:gd name="connsiteX53" fmla="*/ 168942 w 597103"/>
              <a:gd name="connsiteY53" fmla="*/ 17858 h 593280"/>
              <a:gd name="connsiteX54" fmla="*/ 190805 w 597103"/>
              <a:gd name="connsiteY54" fmla="*/ 358151 h 593280"/>
              <a:gd name="connsiteX55" fmla="*/ 113291 w 597103"/>
              <a:gd name="connsiteY55" fmla="*/ 413709 h 593280"/>
              <a:gd name="connsiteX56" fmla="*/ 40745 w 597103"/>
              <a:gd name="connsiteY56" fmla="*/ 585343 h 593280"/>
              <a:gd name="connsiteX57" fmla="*/ 40745 w 597103"/>
              <a:gd name="connsiteY57" fmla="*/ 593280 h 593280"/>
              <a:gd name="connsiteX58" fmla="*/ 38757 w 597103"/>
              <a:gd name="connsiteY58" fmla="*/ 593280 h 593280"/>
              <a:gd name="connsiteX59" fmla="*/ 25838 w 597103"/>
              <a:gd name="connsiteY59" fmla="*/ 593280 h 593280"/>
              <a:gd name="connsiteX60" fmla="*/ 13913 w 597103"/>
              <a:gd name="connsiteY60" fmla="*/ 593280 h 593280"/>
              <a:gd name="connsiteX61" fmla="*/ 0 w 597103"/>
              <a:gd name="connsiteY61" fmla="*/ 579391 h 593280"/>
              <a:gd name="connsiteX62" fmla="*/ 0 w 597103"/>
              <a:gd name="connsiteY62" fmla="*/ 427598 h 593280"/>
              <a:gd name="connsiteX63" fmla="*/ 13913 w 597103"/>
              <a:gd name="connsiteY63" fmla="*/ 412717 h 593280"/>
              <a:gd name="connsiteX64" fmla="*/ 37763 w 597103"/>
              <a:gd name="connsiteY64" fmla="*/ 412717 h 593280"/>
              <a:gd name="connsiteX65" fmla="*/ 63602 w 597103"/>
              <a:gd name="connsiteY65" fmla="*/ 17858 h 593280"/>
              <a:gd name="connsiteX66" fmla="*/ 81490 w 597103"/>
              <a:gd name="connsiteY66" fmla="*/ 0 h 593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97103" h="593280">
                <a:moveTo>
                  <a:pt x="278165" y="429549"/>
                </a:moveTo>
                <a:cubicBezTo>
                  <a:pt x="269227" y="429549"/>
                  <a:pt x="262276" y="436488"/>
                  <a:pt x="262276" y="445410"/>
                </a:cubicBezTo>
                <a:lnTo>
                  <a:pt x="262276" y="537605"/>
                </a:lnTo>
                <a:cubicBezTo>
                  <a:pt x="262276" y="545536"/>
                  <a:pt x="269227" y="552475"/>
                  <a:pt x="278165" y="552475"/>
                </a:cubicBezTo>
                <a:lnTo>
                  <a:pt x="311929" y="552475"/>
                </a:lnTo>
                <a:cubicBezTo>
                  <a:pt x="319874" y="552475"/>
                  <a:pt x="327819" y="545536"/>
                  <a:pt x="327819" y="537605"/>
                </a:cubicBezTo>
                <a:lnTo>
                  <a:pt x="327819" y="444419"/>
                </a:lnTo>
                <a:cubicBezTo>
                  <a:pt x="327819" y="436488"/>
                  <a:pt x="320867" y="429549"/>
                  <a:pt x="311929" y="429549"/>
                </a:cubicBezTo>
                <a:close/>
                <a:moveTo>
                  <a:pt x="295047" y="380973"/>
                </a:moveTo>
                <a:cubicBezTo>
                  <a:pt x="413223" y="380973"/>
                  <a:pt x="509551" y="475150"/>
                  <a:pt x="512530" y="593120"/>
                </a:cubicBezTo>
                <a:lnTo>
                  <a:pt x="77564" y="593120"/>
                </a:lnTo>
                <a:cubicBezTo>
                  <a:pt x="79550" y="475150"/>
                  <a:pt x="175878" y="380973"/>
                  <a:pt x="295047" y="380973"/>
                </a:cubicBezTo>
                <a:close/>
                <a:moveTo>
                  <a:pt x="480872" y="258870"/>
                </a:moveTo>
                <a:cubicBezTo>
                  <a:pt x="472925" y="258870"/>
                  <a:pt x="465971" y="265812"/>
                  <a:pt x="465971" y="273747"/>
                </a:cubicBezTo>
                <a:lnTo>
                  <a:pt x="465971" y="310445"/>
                </a:lnTo>
                <a:cubicBezTo>
                  <a:pt x="465971" y="318380"/>
                  <a:pt x="472925" y="325323"/>
                  <a:pt x="480872" y="325323"/>
                </a:cubicBezTo>
                <a:lnTo>
                  <a:pt x="517629" y="325323"/>
                </a:lnTo>
                <a:cubicBezTo>
                  <a:pt x="525577" y="325323"/>
                  <a:pt x="532531" y="318380"/>
                  <a:pt x="532531" y="310445"/>
                </a:cubicBezTo>
                <a:lnTo>
                  <a:pt x="532531" y="273747"/>
                </a:lnTo>
                <a:cubicBezTo>
                  <a:pt x="532531" y="265812"/>
                  <a:pt x="525577" y="258870"/>
                  <a:pt x="517629" y="258870"/>
                </a:cubicBezTo>
                <a:close/>
                <a:moveTo>
                  <a:pt x="288138" y="155766"/>
                </a:moveTo>
                <a:cubicBezTo>
                  <a:pt x="311982" y="155766"/>
                  <a:pt x="330858" y="174609"/>
                  <a:pt x="330858" y="197419"/>
                </a:cubicBezTo>
                <a:cubicBezTo>
                  <a:pt x="330858" y="206345"/>
                  <a:pt x="327878" y="214279"/>
                  <a:pt x="322911" y="221221"/>
                </a:cubicBezTo>
                <a:cubicBezTo>
                  <a:pt x="343774" y="224196"/>
                  <a:pt x="358676" y="243039"/>
                  <a:pt x="358676" y="263866"/>
                </a:cubicBezTo>
                <a:lnTo>
                  <a:pt x="358676" y="343205"/>
                </a:lnTo>
                <a:cubicBezTo>
                  <a:pt x="339800" y="337255"/>
                  <a:pt x="317943" y="335271"/>
                  <a:pt x="296086" y="335271"/>
                </a:cubicBezTo>
                <a:cubicBezTo>
                  <a:pt x="269262" y="335271"/>
                  <a:pt x="242438" y="339238"/>
                  <a:pt x="216607" y="348164"/>
                </a:cubicBezTo>
                <a:lnTo>
                  <a:pt x="216607" y="263866"/>
                </a:lnTo>
                <a:cubicBezTo>
                  <a:pt x="216607" y="243039"/>
                  <a:pt x="232503" y="224196"/>
                  <a:pt x="253366" y="221221"/>
                </a:cubicBezTo>
                <a:cubicBezTo>
                  <a:pt x="249392" y="214279"/>
                  <a:pt x="246412" y="206345"/>
                  <a:pt x="246412" y="197419"/>
                </a:cubicBezTo>
                <a:cubicBezTo>
                  <a:pt x="246412" y="174609"/>
                  <a:pt x="265288" y="155766"/>
                  <a:pt x="288138" y="155766"/>
                </a:cubicBezTo>
                <a:close/>
                <a:moveTo>
                  <a:pt x="480872" y="146791"/>
                </a:moveTo>
                <a:cubicBezTo>
                  <a:pt x="472925" y="146791"/>
                  <a:pt x="465971" y="153734"/>
                  <a:pt x="465971" y="162661"/>
                </a:cubicBezTo>
                <a:lnTo>
                  <a:pt x="465971" y="198367"/>
                </a:lnTo>
                <a:cubicBezTo>
                  <a:pt x="465971" y="207294"/>
                  <a:pt x="472925" y="214237"/>
                  <a:pt x="480872" y="214237"/>
                </a:cubicBezTo>
                <a:lnTo>
                  <a:pt x="517629" y="214237"/>
                </a:lnTo>
                <a:cubicBezTo>
                  <a:pt x="525577" y="214237"/>
                  <a:pt x="532531" y="207294"/>
                  <a:pt x="532531" y="198367"/>
                </a:cubicBezTo>
                <a:lnTo>
                  <a:pt x="532531" y="162661"/>
                </a:lnTo>
                <a:cubicBezTo>
                  <a:pt x="532531" y="153734"/>
                  <a:pt x="525577" y="146791"/>
                  <a:pt x="517629" y="146791"/>
                </a:cubicBezTo>
                <a:close/>
                <a:moveTo>
                  <a:pt x="452063" y="65460"/>
                </a:moveTo>
                <a:lnTo>
                  <a:pt x="547432" y="65460"/>
                </a:lnTo>
                <a:cubicBezTo>
                  <a:pt x="574254" y="65460"/>
                  <a:pt x="597103" y="87281"/>
                  <a:pt x="597103" y="115052"/>
                </a:cubicBezTo>
                <a:lnTo>
                  <a:pt x="597103" y="579235"/>
                </a:lnTo>
                <a:cubicBezTo>
                  <a:pt x="597103" y="587170"/>
                  <a:pt x="590149" y="593121"/>
                  <a:pt x="582202" y="593121"/>
                </a:cubicBezTo>
                <a:lnTo>
                  <a:pt x="553392" y="593121"/>
                </a:lnTo>
                <a:lnTo>
                  <a:pt x="553392" y="585186"/>
                </a:lnTo>
                <a:cubicBezTo>
                  <a:pt x="552399" y="536586"/>
                  <a:pt x="536504" y="489969"/>
                  <a:pt x="511669" y="451287"/>
                </a:cubicBezTo>
                <a:cubicBezTo>
                  <a:pt x="483853" y="410622"/>
                  <a:pt x="446103" y="376899"/>
                  <a:pt x="400405" y="357062"/>
                </a:cubicBezTo>
                <a:lnTo>
                  <a:pt x="400405" y="117036"/>
                </a:lnTo>
                <a:cubicBezTo>
                  <a:pt x="400405" y="88272"/>
                  <a:pt x="423254" y="65460"/>
                  <a:pt x="452063" y="65460"/>
                </a:cubicBezTo>
                <a:close/>
                <a:moveTo>
                  <a:pt x="81490" y="0"/>
                </a:moveTo>
                <a:lnTo>
                  <a:pt x="150060" y="0"/>
                </a:lnTo>
                <a:lnTo>
                  <a:pt x="151054" y="0"/>
                </a:lnTo>
                <a:cubicBezTo>
                  <a:pt x="159998" y="0"/>
                  <a:pt x="167948" y="7937"/>
                  <a:pt x="168942" y="17858"/>
                </a:cubicBezTo>
                <a:lnTo>
                  <a:pt x="190805" y="358151"/>
                </a:lnTo>
                <a:cubicBezTo>
                  <a:pt x="161986" y="372040"/>
                  <a:pt x="135154" y="389898"/>
                  <a:pt x="113291" y="413709"/>
                </a:cubicBezTo>
                <a:cubicBezTo>
                  <a:pt x="69564" y="458353"/>
                  <a:pt x="41738" y="518872"/>
                  <a:pt x="40745" y="585343"/>
                </a:cubicBezTo>
                <a:lnTo>
                  <a:pt x="40745" y="593280"/>
                </a:lnTo>
                <a:lnTo>
                  <a:pt x="38757" y="593280"/>
                </a:lnTo>
                <a:lnTo>
                  <a:pt x="25838" y="593280"/>
                </a:lnTo>
                <a:lnTo>
                  <a:pt x="13913" y="593280"/>
                </a:lnTo>
                <a:cubicBezTo>
                  <a:pt x="5963" y="593280"/>
                  <a:pt x="0" y="587327"/>
                  <a:pt x="0" y="579391"/>
                </a:cubicBezTo>
                <a:lnTo>
                  <a:pt x="0" y="427598"/>
                </a:lnTo>
                <a:cubicBezTo>
                  <a:pt x="0" y="419661"/>
                  <a:pt x="5963" y="412717"/>
                  <a:pt x="13913" y="412717"/>
                </a:cubicBezTo>
                <a:lnTo>
                  <a:pt x="37763" y="412717"/>
                </a:lnTo>
                <a:lnTo>
                  <a:pt x="63602" y="17858"/>
                </a:lnTo>
                <a:cubicBezTo>
                  <a:pt x="64595" y="7937"/>
                  <a:pt x="71552" y="0"/>
                  <a:pt x="81490" y="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bg1"/>
              </a:solidFill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E9DAD2F1-0F23-4F60-AF41-569E34AE2151}"/>
              </a:ext>
            </a:extLst>
          </p:cNvPr>
          <p:cNvSpPr/>
          <p:nvPr/>
        </p:nvSpPr>
        <p:spPr>
          <a:xfrm>
            <a:off x="2380877" y="4008540"/>
            <a:ext cx="1795363" cy="215444"/>
          </a:xfrm>
          <a:prstGeom prst="rect">
            <a:avLst/>
          </a:prstGeom>
          <a:effectLst/>
        </p:spPr>
        <p:txBody>
          <a:bodyPr wrap="none" lIns="0" tIns="0" rIns="0" bIns="0">
            <a:spAutoFit/>
          </a:bodyPr>
          <a:lstStyle/>
          <a:p>
            <a:pPr lvl="0" algn="just"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城市综合体开发运营商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sp>
        <p:nvSpPr>
          <p:cNvPr id="32" name="í$ļídé">
            <a:extLst>
              <a:ext uri="{FF2B5EF4-FFF2-40B4-BE49-F238E27FC236}">
                <a16:creationId xmlns:a16="http://schemas.microsoft.com/office/drawing/2014/main" xmlns="" id="{A0D74B76-E9A3-44F6-9D90-A496E525329B}"/>
              </a:ext>
            </a:extLst>
          </p:cNvPr>
          <p:cNvSpPr/>
          <p:nvPr/>
        </p:nvSpPr>
        <p:spPr>
          <a:xfrm>
            <a:off x="1927568" y="4488603"/>
            <a:ext cx="158036" cy="161586"/>
          </a:xfrm>
          <a:custGeom>
            <a:avLst/>
            <a:gdLst>
              <a:gd name="T0" fmla="*/ 4888 w 7497"/>
              <a:gd name="T1" fmla="*/ 1013 h 7677"/>
              <a:gd name="T2" fmla="*/ 0 w 7497"/>
              <a:gd name="T3" fmla="*/ 1529 h 7677"/>
              <a:gd name="T4" fmla="*/ 4788 w 7497"/>
              <a:gd name="T5" fmla="*/ 6996 h 7677"/>
              <a:gd name="T6" fmla="*/ 783 w 7497"/>
              <a:gd name="T7" fmla="*/ 5989 h 7677"/>
              <a:gd name="T8" fmla="*/ 310 w 7497"/>
              <a:gd name="T9" fmla="*/ 5101 h 7677"/>
              <a:gd name="T10" fmla="*/ 783 w 7497"/>
              <a:gd name="T11" fmla="*/ 4766 h 7677"/>
              <a:gd name="T12" fmla="*/ 310 w 7497"/>
              <a:gd name="T13" fmla="*/ 3982 h 7677"/>
              <a:gd name="T14" fmla="*/ 783 w 7497"/>
              <a:gd name="T15" fmla="*/ 3543 h 7677"/>
              <a:gd name="T16" fmla="*/ 310 w 7497"/>
              <a:gd name="T17" fmla="*/ 2863 h 7677"/>
              <a:gd name="T18" fmla="*/ 783 w 7497"/>
              <a:gd name="T19" fmla="*/ 2319 h 7677"/>
              <a:gd name="T20" fmla="*/ 310 w 7497"/>
              <a:gd name="T21" fmla="*/ 1744 h 7677"/>
              <a:gd name="T22" fmla="*/ 1815 w 7497"/>
              <a:gd name="T23" fmla="*/ 6369 h 7677"/>
              <a:gd name="T24" fmla="*/ 1158 w 7497"/>
              <a:gd name="T25" fmla="*/ 5260 h 7677"/>
              <a:gd name="T26" fmla="*/ 1815 w 7497"/>
              <a:gd name="T27" fmla="*/ 6369 h 7677"/>
              <a:gd name="T28" fmla="*/ 1158 w 7497"/>
              <a:gd name="T29" fmla="*/ 4811 h 7677"/>
              <a:gd name="T30" fmla="*/ 1815 w 7497"/>
              <a:gd name="T31" fmla="*/ 4866 h 7677"/>
              <a:gd name="T32" fmla="*/ 1158 w 7497"/>
              <a:gd name="T33" fmla="*/ 3463 h 7677"/>
              <a:gd name="T34" fmla="*/ 1815 w 7497"/>
              <a:gd name="T35" fmla="*/ 3364 h 7677"/>
              <a:gd name="T36" fmla="*/ 1178 w 7497"/>
              <a:gd name="T37" fmla="*/ 2151 h 7677"/>
              <a:gd name="T38" fmla="*/ 1815 w 7497"/>
              <a:gd name="T39" fmla="*/ 860 h 7677"/>
              <a:gd name="T40" fmla="*/ 2356 w 7497"/>
              <a:gd name="T41" fmla="*/ 7501 h 7677"/>
              <a:gd name="T42" fmla="*/ 3333 w 7497"/>
              <a:gd name="T43" fmla="*/ 5322 h 7677"/>
              <a:gd name="T44" fmla="*/ 2383 w 7497"/>
              <a:gd name="T45" fmla="*/ 4928 h 7677"/>
              <a:gd name="T46" fmla="*/ 3291 w 7497"/>
              <a:gd name="T47" fmla="*/ 3841 h 7677"/>
              <a:gd name="T48" fmla="*/ 3289 w 7497"/>
              <a:gd name="T49" fmla="*/ 3450 h 7677"/>
              <a:gd name="T50" fmla="*/ 2390 w 7497"/>
              <a:gd name="T51" fmla="*/ 2257 h 7677"/>
              <a:gd name="T52" fmla="*/ 3317 w 7497"/>
              <a:gd name="T53" fmla="*/ 2003 h 7677"/>
              <a:gd name="T54" fmla="*/ 2356 w 7497"/>
              <a:gd name="T55" fmla="*/ 716 h 7677"/>
              <a:gd name="T56" fmla="*/ 4467 w 7497"/>
              <a:gd name="T57" fmla="*/ 6952 h 7677"/>
              <a:gd name="T58" fmla="*/ 3650 w 7497"/>
              <a:gd name="T59" fmla="*/ 5287 h 7677"/>
              <a:gd name="T60" fmla="*/ 4469 w 7497"/>
              <a:gd name="T61" fmla="*/ 4792 h 7677"/>
              <a:gd name="T62" fmla="*/ 3650 w 7497"/>
              <a:gd name="T63" fmla="*/ 3900 h 7677"/>
              <a:gd name="T64" fmla="*/ 4469 w 7497"/>
              <a:gd name="T65" fmla="*/ 3496 h 7677"/>
              <a:gd name="T66" fmla="*/ 3650 w 7497"/>
              <a:gd name="T67" fmla="*/ 2513 h 7677"/>
              <a:gd name="T68" fmla="*/ 4469 w 7497"/>
              <a:gd name="T69" fmla="*/ 3496 h 7677"/>
              <a:gd name="T70" fmla="*/ 3650 w 7497"/>
              <a:gd name="T71" fmla="*/ 2051 h 7677"/>
              <a:gd name="T72" fmla="*/ 4469 w 7497"/>
              <a:gd name="T73" fmla="*/ 2200 h 7677"/>
              <a:gd name="T74" fmla="*/ 5036 w 7497"/>
              <a:gd name="T75" fmla="*/ 5201 h 7677"/>
              <a:gd name="T76" fmla="*/ 5676 w 7497"/>
              <a:gd name="T77" fmla="*/ 3974 h 7677"/>
              <a:gd name="T78" fmla="*/ 5062 w 7497"/>
              <a:gd name="T79" fmla="*/ 3591 h 7677"/>
              <a:gd name="T80" fmla="*/ 5677 w 7497"/>
              <a:gd name="T81" fmla="*/ 2447 h 7677"/>
              <a:gd name="T82" fmla="*/ 7197 w 7497"/>
              <a:gd name="T83" fmla="*/ 2086 h 7677"/>
              <a:gd name="T84" fmla="*/ 6788 w 7497"/>
              <a:gd name="T85" fmla="*/ 2728 h 7677"/>
              <a:gd name="T86" fmla="*/ 6805 w 7497"/>
              <a:gd name="T87" fmla="*/ 2975 h 7677"/>
              <a:gd name="T88" fmla="*/ 7181 w 7497"/>
              <a:gd name="T89" fmla="*/ 3760 h 7677"/>
              <a:gd name="T90" fmla="*/ 6799 w 7497"/>
              <a:gd name="T91" fmla="*/ 3974 h 7677"/>
              <a:gd name="T92" fmla="*/ 6797 w 7497"/>
              <a:gd name="T93" fmla="*/ 4730 h 7677"/>
              <a:gd name="T94" fmla="*/ 6600 w 7497"/>
              <a:gd name="T95" fmla="*/ 6448 h 7677"/>
              <a:gd name="T96" fmla="*/ 6133 w 7497"/>
              <a:gd name="T97" fmla="*/ 5032 h 7677"/>
              <a:gd name="T98" fmla="*/ 6591 w 7497"/>
              <a:gd name="T99" fmla="*/ 4739 h 7677"/>
              <a:gd name="T100" fmla="*/ 6106 w 7497"/>
              <a:gd name="T101" fmla="*/ 3962 h 7677"/>
              <a:gd name="T102" fmla="*/ 6633 w 7497"/>
              <a:gd name="T103" fmla="*/ 3668 h 7677"/>
              <a:gd name="T104" fmla="*/ 6093 w 7497"/>
              <a:gd name="T105" fmla="*/ 2911 h 7677"/>
              <a:gd name="T106" fmla="*/ 6633 w 7497"/>
              <a:gd name="T107" fmla="*/ 3668 h 7677"/>
              <a:gd name="T108" fmla="*/ 6093 w 7497"/>
              <a:gd name="T109" fmla="*/ 2550 h 7677"/>
              <a:gd name="T110" fmla="*/ 6632 w 7497"/>
              <a:gd name="T111" fmla="*/ 2642 h 7677"/>
              <a:gd name="T112" fmla="*/ 6754 w 7497"/>
              <a:gd name="T113" fmla="*/ 6352 h 7677"/>
              <a:gd name="T114" fmla="*/ 7242 w 7497"/>
              <a:gd name="T115" fmla="*/ 6251 h 7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497" h="7677">
                <a:moveTo>
                  <a:pt x="7406" y="1745"/>
                </a:moveTo>
                <a:lnTo>
                  <a:pt x="5933" y="1261"/>
                </a:lnTo>
                <a:cubicBezTo>
                  <a:pt x="5933" y="1261"/>
                  <a:pt x="5914" y="1254"/>
                  <a:pt x="5888" y="1254"/>
                </a:cubicBezTo>
                <a:cubicBezTo>
                  <a:pt x="5862" y="1255"/>
                  <a:pt x="5842" y="1264"/>
                  <a:pt x="5842" y="1264"/>
                </a:cubicBezTo>
                <a:lnTo>
                  <a:pt x="4888" y="1653"/>
                </a:lnTo>
                <a:lnTo>
                  <a:pt x="4888" y="1013"/>
                </a:lnTo>
                <a:cubicBezTo>
                  <a:pt x="4888" y="956"/>
                  <a:pt x="4851" y="906"/>
                  <a:pt x="4797" y="888"/>
                </a:cubicBezTo>
                <a:lnTo>
                  <a:pt x="2126" y="11"/>
                </a:lnTo>
                <a:cubicBezTo>
                  <a:pt x="2126" y="11"/>
                  <a:pt x="2102" y="0"/>
                  <a:pt x="2067" y="5"/>
                </a:cubicBezTo>
                <a:cubicBezTo>
                  <a:pt x="2032" y="10"/>
                  <a:pt x="2007" y="29"/>
                  <a:pt x="2007" y="29"/>
                </a:cubicBezTo>
                <a:lnTo>
                  <a:pt x="55" y="1421"/>
                </a:lnTo>
                <a:cubicBezTo>
                  <a:pt x="20" y="1446"/>
                  <a:pt x="0" y="1486"/>
                  <a:pt x="0" y="1529"/>
                </a:cubicBezTo>
                <a:lnTo>
                  <a:pt x="0" y="6472"/>
                </a:lnTo>
                <a:cubicBezTo>
                  <a:pt x="0" y="6520"/>
                  <a:pt x="26" y="6564"/>
                  <a:pt x="68" y="6588"/>
                </a:cubicBezTo>
                <a:lnTo>
                  <a:pt x="2021" y="7658"/>
                </a:lnTo>
                <a:cubicBezTo>
                  <a:pt x="2021" y="7658"/>
                  <a:pt x="2040" y="7669"/>
                  <a:pt x="2069" y="7673"/>
                </a:cubicBezTo>
                <a:cubicBezTo>
                  <a:pt x="2098" y="7677"/>
                  <a:pt x="2117" y="7670"/>
                  <a:pt x="2117" y="7670"/>
                </a:cubicBezTo>
                <a:lnTo>
                  <a:pt x="4788" y="6996"/>
                </a:lnTo>
                <a:lnTo>
                  <a:pt x="5924" y="6709"/>
                </a:lnTo>
                <a:lnTo>
                  <a:pt x="7397" y="6338"/>
                </a:lnTo>
                <a:cubicBezTo>
                  <a:pt x="7455" y="6323"/>
                  <a:pt x="7497" y="6270"/>
                  <a:pt x="7497" y="6209"/>
                </a:cubicBezTo>
                <a:lnTo>
                  <a:pt x="7497" y="1871"/>
                </a:lnTo>
                <a:cubicBezTo>
                  <a:pt x="7497" y="1813"/>
                  <a:pt x="7460" y="1763"/>
                  <a:pt x="7406" y="1745"/>
                </a:cubicBezTo>
                <a:close/>
                <a:moveTo>
                  <a:pt x="783" y="5989"/>
                </a:moveTo>
                <a:cubicBezTo>
                  <a:pt x="783" y="6003"/>
                  <a:pt x="776" y="6017"/>
                  <a:pt x="764" y="6025"/>
                </a:cubicBezTo>
                <a:cubicBezTo>
                  <a:pt x="756" y="6030"/>
                  <a:pt x="747" y="6033"/>
                  <a:pt x="739" y="6033"/>
                </a:cubicBezTo>
                <a:cubicBezTo>
                  <a:pt x="734" y="6033"/>
                  <a:pt x="728" y="6032"/>
                  <a:pt x="723" y="6030"/>
                </a:cubicBezTo>
                <a:lnTo>
                  <a:pt x="339" y="5889"/>
                </a:lnTo>
                <a:cubicBezTo>
                  <a:pt x="321" y="5882"/>
                  <a:pt x="310" y="5866"/>
                  <a:pt x="310" y="5847"/>
                </a:cubicBezTo>
                <a:lnTo>
                  <a:pt x="310" y="5101"/>
                </a:lnTo>
                <a:cubicBezTo>
                  <a:pt x="310" y="5088"/>
                  <a:pt x="316" y="5076"/>
                  <a:pt x="326" y="5067"/>
                </a:cubicBezTo>
                <a:cubicBezTo>
                  <a:pt x="336" y="5059"/>
                  <a:pt x="349" y="5056"/>
                  <a:pt x="362" y="5058"/>
                </a:cubicBezTo>
                <a:lnTo>
                  <a:pt x="747" y="5130"/>
                </a:lnTo>
                <a:cubicBezTo>
                  <a:pt x="767" y="5134"/>
                  <a:pt x="783" y="5152"/>
                  <a:pt x="783" y="5173"/>
                </a:cubicBezTo>
                <a:lnTo>
                  <a:pt x="783" y="5989"/>
                </a:lnTo>
                <a:close/>
                <a:moveTo>
                  <a:pt x="783" y="4766"/>
                </a:moveTo>
                <a:cubicBezTo>
                  <a:pt x="783" y="4778"/>
                  <a:pt x="777" y="4790"/>
                  <a:pt x="768" y="4798"/>
                </a:cubicBezTo>
                <a:cubicBezTo>
                  <a:pt x="760" y="4806"/>
                  <a:pt x="750" y="4810"/>
                  <a:pt x="738" y="4810"/>
                </a:cubicBezTo>
                <a:cubicBezTo>
                  <a:pt x="737" y="4810"/>
                  <a:pt x="735" y="4810"/>
                  <a:pt x="734" y="4809"/>
                </a:cubicBezTo>
                <a:lnTo>
                  <a:pt x="350" y="4772"/>
                </a:lnTo>
                <a:cubicBezTo>
                  <a:pt x="327" y="4770"/>
                  <a:pt x="310" y="4751"/>
                  <a:pt x="310" y="4728"/>
                </a:cubicBezTo>
                <a:lnTo>
                  <a:pt x="310" y="3982"/>
                </a:lnTo>
                <a:cubicBezTo>
                  <a:pt x="310" y="3959"/>
                  <a:pt x="328" y="3940"/>
                  <a:pt x="350" y="3938"/>
                </a:cubicBezTo>
                <a:lnTo>
                  <a:pt x="735" y="3906"/>
                </a:lnTo>
                <a:cubicBezTo>
                  <a:pt x="747" y="3905"/>
                  <a:pt x="759" y="3910"/>
                  <a:pt x="768" y="3918"/>
                </a:cubicBezTo>
                <a:cubicBezTo>
                  <a:pt x="778" y="3926"/>
                  <a:pt x="783" y="3938"/>
                  <a:pt x="783" y="3950"/>
                </a:cubicBezTo>
                <a:lnTo>
                  <a:pt x="783" y="4766"/>
                </a:lnTo>
                <a:close/>
                <a:moveTo>
                  <a:pt x="783" y="3543"/>
                </a:moveTo>
                <a:cubicBezTo>
                  <a:pt x="783" y="3564"/>
                  <a:pt x="767" y="3582"/>
                  <a:pt x="746" y="3586"/>
                </a:cubicBezTo>
                <a:lnTo>
                  <a:pt x="361" y="3652"/>
                </a:lnTo>
                <a:cubicBezTo>
                  <a:pt x="359" y="3653"/>
                  <a:pt x="356" y="3653"/>
                  <a:pt x="354" y="3653"/>
                </a:cubicBezTo>
                <a:cubicBezTo>
                  <a:pt x="344" y="3653"/>
                  <a:pt x="334" y="3649"/>
                  <a:pt x="326" y="3643"/>
                </a:cubicBezTo>
                <a:cubicBezTo>
                  <a:pt x="315" y="3634"/>
                  <a:pt x="310" y="3622"/>
                  <a:pt x="310" y="3609"/>
                </a:cubicBezTo>
                <a:lnTo>
                  <a:pt x="310" y="2863"/>
                </a:lnTo>
                <a:cubicBezTo>
                  <a:pt x="310" y="2844"/>
                  <a:pt x="322" y="2827"/>
                  <a:pt x="339" y="2821"/>
                </a:cubicBezTo>
                <a:lnTo>
                  <a:pt x="724" y="2686"/>
                </a:lnTo>
                <a:cubicBezTo>
                  <a:pt x="737" y="2681"/>
                  <a:pt x="752" y="2683"/>
                  <a:pt x="764" y="2691"/>
                </a:cubicBezTo>
                <a:cubicBezTo>
                  <a:pt x="776" y="2699"/>
                  <a:pt x="783" y="2713"/>
                  <a:pt x="783" y="2727"/>
                </a:cubicBezTo>
                <a:lnTo>
                  <a:pt x="783" y="3543"/>
                </a:lnTo>
                <a:close/>
                <a:moveTo>
                  <a:pt x="783" y="2319"/>
                </a:moveTo>
                <a:cubicBezTo>
                  <a:pt x="783" y="2337"/>
                  <a:pt x="773" y="2353"/>
                  <a:pt x="756" y="2360"/>
                </a:cubicBezTo>
                <a:lnTo>
                  <a:pt x="372" y="2530"/>
                </a:lnTo>
                <a:cubicBezTo>
                  <a:pt x="366" y="2533"/>
                  <a:pt x="360" y="2534"/>
                  <a:pt x="354" y="2534"/>
                </a:cubicBezTo>
                <a:cubicBezTo>
                  <a:pt x="346" y="2534"/>
                  <a:pt x="337" y="2531"/>
                  <a:pt x="330" y="2527"/>
                </a:cubicBezTo>
                <a:cubicBezTo>
                  <a:pt x="317" y="2518"/>
                  <a:pt x="310" y="2505"/>
                  <a:pt x="310" y="2490"/>
                </a:cubicBezTo>
                <a:lnTo>
                  <a:pt x="310" y="1744"/>
                </a:lnTo>
                <a:cubicBezTo>
                  <a:pt x="310" y="1728"/>
                  <a:pt x="318" y="1714"/>
                  <a:pt x="331" y="1706"/>
                </a:cubicBezTo>
                <a:lnTo>
                  <a:pt x="715" y="1466"/>
                </a:lnTo>
                <a:cubicBezTo>
                  <a:pt x="729" y="1458"/>
                  <a:pt x="746" y="1457"/>
                  <a:pt x="760" y="1465"/>
                </a:cubicBezTo>
                <a:cubicBezTo>
                  <a:pt x="774" y="1473"/>
                  <a:pt x="783" y="1488"/>
                  <a:pt x="783" y="1504"/>
                </a:cubicBezTo>
                <a:lnTo>
                  <a:pt x="783" y="2319"/>
                </a:lnTo>
                <a:close/>
                <a:moveTo>
                  <a:pt x="1815" y="6369"/>
                </a:moveTo>
                <a:cubicBezTo>
                  <a:pt x="1815" y="6383"/>
                  <a:pt x="1808" y="6397"/>
                  <a:pt x="1797" y="6405"/>
                </a:cubicBezTo>
                <a:cubicBezTo>
                  <a:pt x="1789" y="6410"/>
                  <a:pt x="1780" y="6413"/>
                  <a:pt x="1771" y="6413"/>
                </a:cubicBezTo>
                <a:cubicBezTo>
                  <a:pt x="1766" y="6413"/>
                  <a:pt x="1761" y="6412"/>
                  <a:pt x="1756" y="6410"/>
                </a:cubicBezTo>
                <a:lnTo>
                  <a:pt x="1187" y="6201"/>
                </a:lnTo>
                <a:cubicBezTo>
                  <a:pt x="1169" y="6194"/>
                  <a:pt x="1158" y="6178"/>
                  <a:pt x="1158" y="6159"/>
                </a:cubicBezTo>
                <a:lnTo>
                  <a:pt x="1158" y="5260"/>
                </a:lnTo>
                <a:cubicBezTo>
                  <a:pt x="1158" y="5247"/>
                  <a:pt x="1164" y="5235"/>
                  <a:pt x="1174" y="5226"/>
                </a:cubicBezTo>
                <a:cubicBezTo>
                  <a:pt x="1184" y="5218"/>
                  <a:pt x="1198" y="5215"/>
                  <a:pt x="1210" y="5217"/>
                </a:cubicBezTo>
                <a:lnTo>
                  <a:pt x="1779" y="5324"/>
                </a:lnTo>
                <a:cubicBezTo>
                  <a:pt x="1800" y="5328"/>
                  <a:pt x="1816" y="5346"/>
                  <a:pt x="1816" y="5367"/>
                </a:cubicBezTo>
                <a:lnTo>
                  <a:pt x="1816" y="6369"/>
                </a:lnTo>
                <a:lnTo>
                  <a:pt x="1815" y="6369"/>
                </a:lnTo>
                <a:close/>
                <a:moveTo>
                  <a:pt x="1815" y="4866"/>
                </a:moveTo>
                <a:cubicBezTo>
                  <a:pt x="1815" y="4879"/>
                  <a:pt x="1810" y="4891"/>
                  <a:pt x="1801" y="4899"/>
                </a:cubicBezTo>
                <a:cubicBezTo>
                  <a:pt x="1793" y="4907"/>
                  <a:pt x="1782" y="4910"/>
                  <a:pt x="1771" y="4910"/>
                </a:cubicBezTo>
                <a:cubicBezTo>
                  <a:pt x="1770" y="4910"/>
                  <a:pt x="1768" y="4910"/>
                  <a:pt x="1767" y="4910"/>
                </a:cubicBezTo>
                <a:lnTo>
                  <a:pt x="1198" y="4855"/>
                </a:lnTo>
                <a:cubicBezTo>
                  <a:pt x="1175" y="4852"/>
                  <a:pt x="1158" y="4833"/>
                  <a:pt x="1158" y="4811"/>
                </a:cubicBezTo>
                <a:lnTo>
                  <a:pt x="1158" y="3912"/>
                </a:lnTo>
                <a:cubicBezTo>
                  <a:pt x="1158" y="3889"/>
                  <a:pt x="1176" y="3870"/>
                  <a:pt x="1198" y="3868"/>
                </a:cubicBezTo>
                <a:lnTo>
                  <a:pt x="1768" y="3821"/>
                </a:lnTo>
                <a:cubicBezTo>
                  <a:pt x="1780" y="3820"/>
                  <a:pt x="1792" y="3824"/>
                  <a:pt x="1801" y="3832"/>
                </a:cubicBezTo>
                <a:cubicBezTo>
                  <a:pt x="1810" y="3841"/>
                  <a:pt x="1815" y="3852"/>
                  <a:pt x="1815" y="3865"/>
                </a:cubicBezTo>
                <a:lnTo>
                  <a:pt x="1815" y="4866"/>
                </a:lnTo>
                <a:close/>
                <a:moveTo>
                  <a:pt x="1815" y="3364"/>
                </a:moveTo>
                <a:cubicBezTo>
                  <a:pt x="1815" y="3386"/>
                  <a:pt x="1800" y="3404"/>
                  <a:pt x="1779" y="3408"/>
                </a:cubicBezTo>
                <a:lnTo>
                  <a:pt x="1210" y="3506"/>
                </a:lnTo>
                <a:cubicBezTo>
                  <a:pt x="1207" y="3506"/>
                  <a:pt x="1205" y="3507"/>
                  <a:pt x="1202" y="3507"/>
                </a:cubicBezTo>
                <a:cubicBezTo>
                  <a:pt x="1192" y="3507"/>
                  <a:pt x="1182" y="3503"/>
                  <a:pt x="1174" y="3496"/>
                </a:cubicBezTo>
                <a:cubicBezTo>
                  <a:pt x="1164" y="3488"/>
                  <a:pt x="1158" y="3475"/>
                  <a:pt x="1158" y="3463"/>
                </a:cubicBezTo>
                <a:lnTo>
                  <a:pt x="1158" y="2564"/>
                </a:lnTo>
                <a:cubicBezTo>
                  <a:pt x="1158" y="2545"/>
                  <a:pt x="1170" y="2528"/>
                  <a:pt x="1187" y="2522"/>
                </a:cubicBezTo>
                <a:lnTo>
                  <a:pt x="1756" y="2321"/>
                </a:lnTo>
                <a:cubicBezTo>
                  <a:pt x="1770" y="2316"/>
                  <a:pt x="1785" y="2318"/>
                  <a:pt x="1797" y="2327"/>
                </a:cubicBezTo>
                <a:cubicBezTo>
                  <a:pt x="1808" y="2335"/>
                  <a:pt x="1815" y="2348"/>
                  <a:pt x="1815" y="2363"/>
                </a:cubicBezTo>
                <a:lnTo>
                  <a:pt x="1815" y="3364"/>
                </a:lnTo>
                <a:lnTo>
                  <a:pt x="1815" y="3364"/>
                </a:lnTo>
                <a:close/>
                <a:moveTo>
                  <a:pt x="1815" y="1862"/>
                </a:moveTo>
                <a:cubicBezTo>
                  <a:pt x="1815" y="1879"/>
                  <a:pt x="1805" y="1895"/>
                  <a:pt x="1789" y="1902"/>
                </a:cubicBezTo>
                <a:lnTo>
                  <a:pt x="1220" y="2154"/>
                </a:lnTo>
                <a:cubicBezTo>
                  <a:pt x="1214" y="2157"/>
                  <a:pt x="1208" y="2158"/>
                  <a:pt x="1202" y="2158"/>
                </a:cubicBezTo>
                <a:cubicBezTo>
                  <a:pt x="1194" y="2158"/>
                  <a:pt x="1185" y="2156"/>
                  <a:pt x="1178" y="2151"/>
                </a:cubicBezTo>
                <a:cubicBezTo>
                  <a:pt x="1166" y="2143"/>
                  <a:pt x="1158" y="2129"/>
                  <a:pt x="1158" y="2114"/>
                </a:cubicBezTo>
                <a:lnTo>
                  <a:pt x="1158" y="1215"/>
                </a:lnTo>
                <a:cubicBezTo>
                  <a:pt x="1158" y="1200"/>
                  <a:pt x="1166" y="1186"/>
                  <a:pt x="1179" y="1178"/>
                </a:cubicBezTo>
                <a:lnTo>
                  <a:pt x="1748" y="823"/>
                </a:lnTo>
                <a:cubicBezTo>
                  <a:pt x="1762" y="814"/>
                  <a:pt x="1779" y="814"/>
                  <a:pt x="1793" y="822"/>
                </a:cubicBezTo>
                <a:cubicBezTo>
                  <a:pt x="1807" y="830"/>
                  <a:pt x="1815" y="845"/>
                  <a:pt x="1815" y="860"/>
                </a:cubicBezTo>
                <a:lnTo>
                  <a:pt x="1815" y="1862"/>
                </a:lnTo>
                <a:close/>
                <a:moveTo>
                  <a:pt x="3333" y="7238"/>
                </a:moveTo>
                <a:cubicBezTo>
                  <a:pt x="3333" y="7258"/>
                  <a:pt x="3319" y="7276"/>
                  <a:pt x="3300" y="7281"/>
                </a:cubicBezTo>
                <a:lnTo>
                  <a:pt x="2394" y="7509"/>
                </a:lnTo>
                <a:cubicBezTo>
                  <a:pt x="2390" y="7510"/>
                  <a:pt x="2387" y="7511"/>
                  <a:pt x="2383" y="7511"/>
                </a:cubicBezTo>
                <a:cubicBezTo>
                  <a:pt x="2373" y="7511"/>
                  <a:pt x="2364" y="7507"/>
                  <a:pt x="2356" y="7501"/>
                </a:cubicBezTo>
                <a:cubicBezTo>
                  <a:pt x="2345" y="7493"/>
                  <a:pt x="2339" y="7480"/>
                  <a:pt x="2339" y="7467"/>
                </a:cubicBezTo>
                <a:lnTo>
                  <a:pt x="2339" y="5400"/>
                </a:lnTo>
                <a:cubicBezTo>
                  <a:pt x="2339" y="5377"/>
                  <a:pt x="2357" y="5358"/>
                  <a:pt x="2379" y="5356"/>
                </a:cubicBezTo>
                <a:lnTo>
                  <a:pt x="3285" y="5278"/>
                </a:lnTo>
                <a:cubicBezTo>
                  <a:pt x="3298" y="5277"/>
                  <a:pt x="3310" y="5281"/>
                  <a:pt x="3319" y="5289"/>
                </a:cubicBezTo>
                <a:cubicBezTo>
                  <a:pt x="3328" y="5298"/>
                  <a:pt x="3333" y="5310"/>
                  <a:pt x="3333" y="5322"/>
                </a:cubicBezTo>
                <a:lnTo>
                  <a:pt x="3333" y="7238"/>
                </a:lnTo>
                <a:lnTo>
                  <a:pt x="3333" y="7238"/>
                </a:lnTo>
                <a:close/>
                <a:moveTo>
                  <a:pt x="3333" y="4843"/>
                </a:moveTo>
                <a:cubicBezTo>
                  <a:pt x="3333" y="4867"/>
                  <a:pt x="3315" y="4886"/>
                  <a:pt x="3291" y="4887"/>
                </a:cubicBezTo>
                <a:lnTo>
                  <a:pt x="2385" y="4928"/>
                </a:lnTo>
                <a:cubicBezTo>
                  <a:pt x="2384" y="4928"/>
                  <a:pt x="2384" y="4928"/>
                  <a:pt x="2383" y="4928"/>
                </a:cubicBezTo>
                <a:cubicBezTo>
                  <a:pt x="2372" y="4928"/>
                  <a:pt x="2361" y="4923"/>
                  <a:pt x="2352" y="4916"/>
                </a:cubicBezTo>
                <a:cubicBezTo>
                  <a:pt x="2344" y="4907"/>
                  <a:pt x="2339" y="4896"/>
                  <a:pt x="2339" y="4884"/>
                </a:cubicBezTo>
                <a:lnTo>
                  <a:pt x="2339" y="3851"/>
                </a:lnTo>
                <a:cubicBezTo>
                  <a:pt x="2339" y="3839"/>
                  <a:pt x="2344" y="3827"/>
                  <a:pt x="2352" y="3819"/>
                </a:cubicBezTo>
                <a:cubicBezTo>
                  <a:pt x="2361" y="3811"/>
                  <a:pt x="2372" y="3806"/>
                  <a:pt x="2384" y="3807"/>
                </a:cubicBezTo>
                <a:lnTo>
                  <a:pt x="3291" y="3841"/>
                </a:lnTo>
                <a:cubicBezTo>
                  <a:pt x="3314" y="3842"/>
                  <a:pt x="3333" y="3861"/>
                  <a:pt x="3333" y="3885"/>
                </a:cubicBezTo>
                <a:lnTo>
                  <a:pt x="3333" y="4843"/>
                </a:lnTo>
                <a:lnTo>
                  <a:pt x="3333" y="4843"/>
                </a:lnTo>
                <a:close/>
                <a:moveTo>
                  <a:pt x="3333" y="3406"/>
                </a:moveTo>
                <a:cubicBezTo>
                  <a:pt x="3333" y="3418"/>
                  <a:pt x="3328" y="3430"/>
                  <a:pt x="3319" y="3438"/>
                </a:cubicBezTo>
                <a:cubicBezTo>
                  <a:pt x="3311" y="3446"/>
                  <a:pt x="3300" y="3450"/>
                  <a:pt x="3289" y="3450"/>
                </a:cubicBezTo>
                <a:cubicBezTo>
                  <a:pt x="3288" y="3450"/>
                  <a:pt x="3286" y="3450"/>
                  <a:pt x="3285" y="3450"/>
                </a:cubicBezTo>
                <a:lnTo>
                  <a:pt x="2380" y="3378"/>
                </a:lnTo>
                <a:cubicBezTo>
                  <a:pt x="2357" y="3376"/>
                  <a:pt x="2339" y="3357"/>
                  <a:pt x="2339" y="3334"/>
                </a:cubicBezTo>
                <a:lnTo>
                  <a:pt x="2339" y="2300"/>
                </a:lnTo>
                <a:cubicBezTo>
                  <a:pt x="2339" y="2288"/>
                  <a:pt x="2345" y="2275"/>
                  <a:pt x="2354" y="2267"/>
                </a:cubicBezTo>
                <a:cubicBezTo>
                  <a:pt x="2364" y="2258"/>
                  <a:pt x="2377" y="2255"/>
                  <a:pt x="2390" y="2257"/>
                </a:cubicBezTo>
                <a:lnTo>
                  <a:pt x="3296" y="2404"/>
                </a:lnTo>
                <a:cubicBezTo>
                  <a:pt x="3317" y="2407"/>
                  <a:pt x="3333" y="2426"/>
                  <a:pt x="3333" y="2448"/>
                </a:cubicBezTo>
                <a:lnTo>
                  <a:pt x="3333" y="3406"/>
                </a:lnTo>
                <a:lnTo>
                  <a:pt x="3333" y="3406"/>
                </a:lnTo>
                <a:close/>
                <a:moveTo>
                  <a:pt x="3333" y="1969"/>
                </a:moveTo>
                <a:cubicBezTo>
                  <a:pt x="3333" y="1982"/>
                  <a:pt x="3327" y="1995"/>
                  <a:pt x="3317" y="2003"/>
                </a:cubicBezTo>
                <a:cubicBezTo>
                  <a:pt x="3309" y="2009"/>
                  <a:pt x="3299" y="2013"/>
                  <a:pt x="3289" y="2013"/>
                </a:cubicBezTo>
                <a:cubicBezTo>
                  <a:pt x="3286" y="2013"/>
                  <a:pt x="3283" y="2013"/>
                  <a:pt x="3280" y="2012"/>
                </a:cubicBezTo>
                <a:lnTo>
                  <a:pt x="2374" y="1827"/>
                </a:lnTo>
                <a:cubicBezTo>
                  <a:pt x="2354" y="1823"/>
                  <a:pt x="2339" y="1805"/>
                  <a:pt x="2339" y="1784"/>
                </a:cubicBezTo>
                <a:lnTo>
                  <a:pt x="2339" y="751"/>
                </a:lnTo>
                <a:cubicBezTo>
                  <a:pt x="2339" y="737"/>
                  <a:pt x="2345" y="724"/>
                  <a:pt x="2356" y="716"/>
                </a:cubicBezTo>
                <a:cubicBezTo>
                  <a:pt x="2367" y="707"/>
                  <a:pt x="2382" y="704"/>
                  <a:pt x="2395" y="708"/>
                </a:cubicBezTo>
                <a:lnTo>
                  <a:pt x="3301" y="968"/>
                </a:lnTo>
                <a:cubicBezTo>
                  <a:pt x="3320" y="974"/>
                  <a:pt x="3333" y="991"/>
                  <a:pt x="3333" y="1011"/>
                </a:cubicBezTo>
                <a:lnTo>
                  <a:pt x="3333" y="1969"/>
                </a:lnTo>
                <a:lnTo>
                  <a:pt x="3333" y="1969"/>
                </a:lnTo>
                <a:close/>
                <a:moveTo>
                  <a:pt x="4467" y="6952"/>
                </a:moveTo>
                <a:cubicBezTo>
                  <a:pt x="4467" y="6972"/>
                  <a:pt x="4454" y="6989"/>
                  <a:pt x="4434" y="6994"/>
                </a:cubicBezTo>
                <a:lnTo>
                  <a:pt x="3705" y="7179"/>
                </a:lnTo>
                <a:cubicBezTo>
                  <a:pt x="3702" y="7179"/>
                  <a:pt x="3698" y="7180"/>
                  <a:pt x="3694" y="7180"/>
                </a:cubicBezTo>
                <a:cubicBezTo>
                  <a:pt x="3685" y="7180"/>
                  <a:pt x="3675" y="7177"/>
                  <a:pt x="3667" y="7171"/>
                </a:cubicBezTo>
                <a:cubicBezTo>
                  <a:pt x="3657" y="7162"/>
                  <a:pt x="3650" y="7149"/>
                  <a:pt x="3650" y="7136"/>
                </a:cubicBezTo>
                <a:lnTo>
                  <a:pt x="3650" y="5287"/>
                </a:lnTo>
                <a:cubicBezTo>
                  <a:pt x="3650" y="5264"/>
                  <a:pt x="3668" y="5245"/>
                  <a:pt x="3691" y="5243"/>
                </a:cubicBezTo>
                <a:lnTo>
                  <a:pt x="4421" y="5180"/>
                </a:lnTo>
                <a:cubicBezTo>
                  <a:pt x="4434" y="5178"/>
                  <a:pt x="4446" y="5183"/>
                  <a:pt x="4455" y="5191"/>
                </a:cubicBezTo>
                <a:cubicBezTo>
                  <a:pt x="4464" y="5200"/>
                  <a:pt x="4469" y="5211"/>
                  <a:pt x="4469" y="5224"/>
                </a:cubicBezTo>
                <a:lnTo>
                  <a:pt x="4467" y="6952"/>
                </a:lnTo>
                <a:close/>
                <a:moveTo>
                  <a:pt x="4469" y="4792"/>
                </a:moveTo>
                <a:cubicBezTo>
                  <a:pt x="4469" y="4815"/>
                  <a:pt x="4451" y="4835"/>
                  <a:pt x="4427" y="4836"/>
                </a:cubicBezTo>
                <a:lnTo>
                  <a:pt x="3696" y="4869"/>
                </a:lnTo>
                <a:lnTo>
                  <a:pt x="3694" y="4869"/>
                </a:lnTo>
                <a:cubicBezTo>
                  <a:pt x="3683" y="4869"/>
                  <a:pt x="3672" y="4864"/>
                  <a:pt x="3664" y="4856"/>
                </a:cubicBezTo>
                <a:cubicBezTo>
                  <a:pt x="3655" y="4848"/>
                  <a:pt x="3650" y="4837"/>
                  <a:pt x="3650" y="4825"/>
                </a:cubicBezTo>
                <a:lnTo>
                  <a:pt x="3650" y="3900"/>
                </a:lnTo>
                <a:cubicBezTo>
                  <a:pt x="3650" y="3888"/>
                  <a:pt x="3655" y="3877"/>
                  <a:pt x="3664" y="3869"/>
                </a:cubicBezTo>
                <a:cubicBezTo>
                  <a:pt x="3672" y="3860"/>
                  <a:pt x="3684" y="3856"/>
                  <a:pt x="3696" y="3856"/>
                </a:cubicBezTo>
                <a:lnTo>
                  <a:pt x="4427" y="3884"/>
                </a:lnTo>
                <a:cubicBezTo>
                  <a:pt x="4450" y="3885"/>
                  <a:pt x="4469" y="3905"/>
                  <a:pt x="4469" y="3928"/>
                </a:cubicBezTo>
                <a:lnTo>
                  <a:pt x="4469" y="4792"/>
                </a:lnTo>
                <a:close/>
                <a:moveTo>
                  <a:pt x="4469" y="3496"/>
                </a:moveTo>
                <a:cubicBezTo>
                  <a:pt x="4469" y="3509"/>
                  <a:pt x="4464" y="3520"/>
                  <a:pt x="4455" y="3529"/>
                </a:cubicBezTo>
                <a:cubicBezTo>
                  <a:pt x="4447" y="3536"/>
                  <a:pt x="4436" y="3540"/>
                  <a:pt x="4425" y="3540"/>
                </a:cubicBezTo>
                <a:cubicBezTo>
                  <a:pt x="4424" y="3540"/>
                  <a:pt x="4423" y="3540"/>
                  <a:pt x="4422" y="3540"/>
                </a:cubicBezTo>
                <a:lnTo>
                  <a:pt x="3691" y="3482"/>
                </a:lnTo>
                <a:cubicBezTo>
                  <a:pt x="3668" y="3480"/>
                  <a:pt x="3650" y="3461"/>
                  <a:pt x="3650" y="3438"/>
                </a:cubicBezTo>
                <a:lnTo>
                  <a:pt x="3650" y="2513"/>
                </a:lnTo>
                <a:cubicBezTo>
                  <a:pt x="3650" y="2500"/>
                  <a:pt x="3656" y="2488"/>
                  <a:pt x="3666" y="2480"/>
                </a:cubicBezTo>
                <a:cubicBezTo>
                  <a:pt x="3675" y="2471"/>
                  <a:pt x="3688" y="2468"/>
                  <a:pt x="3701" y="2470"/>
                </a:cubicBezTo>
                <a:lnTo>
                  <a:pt x="4432" y="2589"/>
                </a:lnTo>
                <a:cubicBezTo>
                  <a:pt x="4453" y="2592"/>
                  <a:pt x="4469" y="2611"/>
                  <a:pt x="4469" y="2632"/>
                </a:cubicBezTo>
                <a:lnTo>
                  <a:pt x="4469" y="3496"/>
                </a:lnTo>
                <a:lnTo>
                  <a:pt x="4469" y="3496"/>
                </a:lnTo>
                <a:close/>
                <a:moveTo>
                  <a:pt x="4469" y="2200"/>
                </a:moveTo>
                <a:cubicBezTo>
                  <a:pt x="4469" y="2214"/>
                  <a:pt x="4463" y="2226"/>
                  <a:pt x="4453" y="2235"/>
                </a:cubicBezTo>
                <a:cubicBezTo>
                  <a:pt x="4445" y="2241"/>
                  <a:pt x="4435" y="2245"/>
                  <a:pt x="4425" y="2245"/>
                </a:cubicBezTo>
                <a:cubicBezTo>
                  <a:pt x="4422" y="2245"/>
                  <a:pt x="4419" y="2244"/>
                  <a:pt x="4416" y="2244"/>
                </a:cubicBezTo>
                <a:lnTo>
                  <a:pt x="3685" y="2095"/>
                </a:lnTo>
                <a:cubicBezTo>
                  <a:pt x="3665" y="2091"/>
                  <a:pt x="3650" y="2072"/>
                  <a:pt x="3650" y="2051"/>
                </a:cubicBezTo>
                <a:lnTo>
                  <a:pt x="3650" y="1127"/>
                </a:lnTo>
                <a:cubicBezTo>
                  <a:pt x="3650" y="1113"/>
                  <a:pt x="3657" y="1100"/>
                  <a:pt x="3668" y="1092"/>
                </a:cubicBezTo>
                <a:cubicBezTo>
                  <a:pt x="3679" y="1083"/>
                  <a:pt x="3693" y="1081"/>
                  <a:pt x="3706" y="1085"/>
                </a:cubicBezTo>
                <a:lnTo>
                  <a:pt x="4437" y="1294"/>
                </a:lnTo>
                <a:cubicBezTo>
                  <a:pt x="4456" y="1300"/>
                  <a:pt x="4469" y="1317"/>
                  <a:pt x="4469" y="1337"/>
                </a:cubicBezTo>
                <a:lnTo>
                  <a:pt x="4469" y="2200"/>
                </a:lnTo>
                <a:lnTo>
                  <a:pt x="4469" y="2200"/>
                </a:lnTo>
                <a:close/>
                <a:moveTo>
                  <a:pt x="5676" y="5119"/>
                </a:moveTo>
                <a:cubicBezTo>
                  <a:pt x="5676" y="5142"/>
                  <a:pt x="5659" y="5161"/>
                  <a:pt x="5636" y="5163"/>
                </a:cubicBezTo>
                <a:lnTo>
                  <a:pt x="5069" y="5212"/>
                </a:lnTo>
                <a:cubicBezTo>
                  <a:pt x="5068" y="5213"/>
                  <a:pt x="5067" y="5213"/>
                  <a:pt x="5066" y="5213"/>
                </a:cubicBezTo>
                <a:cubicBezTo>
                  <a:pt x="5055" y="5213"/>
                  <a:pt x="5044" y="5208"/>
                  <a:pt x="5036" y="5201"/>
                </a:cubicBezTo>
                <a:cubicBezTo>
                  <a:pt x="5027" y="5193"/>
                  <a:pt x="5022" y="5181"/>
                  <a:pt x="5022" y="5169"/>
                </a:cubicBezTo>
                <a:lnTo>
                  <a:pt x="5022" y="3953"/>
                </a:lnTo>
                <a:cubicBezTo>
                  <a:pt x="5022" y="3941"/>
                  <a:pt x="5026" y="3929"/>
                  <a:pt x="5035" y="3921"/>
                </a:cubicBezTo>
                <a:cubicBezTo>
                  <a:pt x="5044" y="3913"/>
                  <a:pt x="5055" y="3908"/>
                  <a:pt x="5067" y="3909"/>
                </a:cubicBezTo>
                <a:lnTo>
                  <a:pt x="5634" y="3930"/>
                </a:lnTo>
                <a:cubicBezTo>
                  <a:pt x="5658" y="3931"/>
                  <a:pt x="5676" y="3951"/>
                  <a:pt x="5676" y="3974"/>
                </a:cubicBezTo>
                <a:lnTo>
                  <a:pt x="5676" y="5119"/>
                </a:lnTo>
                <a:close/>
                <a:moveTo>
                  <a:pt x="5676" y="3592"/>
                </a:moveTo>
                <a:cubicBezTo>
                  <a:pt x="5676" y="3604"/>
                  <a:pt x="5671" y="3616"/>
                  <a:pt x="5662" y="3624"/>
                </a:cubicBezTo>
                <a:cubicBezTo>
                  <a:pt x="5654" y="3632"/>
                  <a:pt x="5643" y="3636"/>
                  <a:pt x="5632" y="3636"/>
                </a:cubicBezTo>
                <a:lnTo>
                  <a:pt x="5629" y="3636"/>
                </a:lnTo>
                <a:lnTo>
                  <a:pt x="5062" y="3591"/>
                </a:lnTo>
                <a:cubicBezTo>
                  <a:pt x="5039" y="3589"/>
                  <a:pt x="5022" y="3570"/>
                  <a:pt x="5022" y="3547"/>
                </a:cubicBezTo>
                <a:lnTo>
                  <a:pt x="5022" y="2331"/>
                </a:lnTo>
                <a:cubicBezTo>
                  <a:pt x="5022" y="2318"/>
                  <a:pt x="5028" y="2305"/>
                  <a:pt x="5038" y="2297"/>
                </a:cubicBezTo>
                <a:cubicBezTo>
                  <a:pt x="5048" y="2289"/>
                  <a:pt x="5062" y="2285"/>
                  <a:pt x="5075" y="2288"/>
                </a:cubicBezTo>
                <a:lnTo>
                  <a:pt x="5641" y="2404"/>
                </a:lnTo>
                <a:cubicBezTo>
                  <a:pt x="5662" y="2408"/>
                  <a:pt x="5677" y="2426"/>
                  <a:pt x="5677" y="2447"/>
                </a:cubicBezTo>
                <a:lnTo>
                  <a:pt x="5677" y="3592"/>
                </a:lnTo>
                <a:lnTo>
                  <a:pt x="5676" y="3592"/>
                </a:lnTo>
                <a:close/>
                <a:moveTo>
                  <a:pt x="6754" y="2018"/>
                </a:moveTo>
                <a:cubicBezTo>
                  <a:pt x="6754" y="2004"/>
                  <a:pt x="6760" y="1991"/>
                  <a:pt x="6771" y="1982"/>
                </a:cubicBezTo>
                <a:cubicBezTo>
                  <a:pt x="6782" y="1974"/>
                  <a:pt x="6796" y="1971"/>
                  <a:pt x="6809" y="1975"/>
                </a:cubicBezTo>
                <a:lnTo>
                  <a:pt x="7197" y="2086"/>
                </a:lnTo>
                <a:cubicBezTo>
                  <a:pt x="7216" y="2092"/>
                  <a:pt x="7229" y="2109"/>
                  <a:pt x="7229" y="2129"/>
                </a:cubicBezTo>
                <a:lnTo>
                  <a:pt x="7229" y="2764"/>
                </a:lnTo>
                <a:cubicBezTo>
                  <a:pt x="7229" y="2777"/>
                  <a:pt x="7223" y="2789"/>
                  <a:pt x="7213" y="2798"/>
                </a:cubicBezTo>
                <a:cubicBezTo>
                  <a:pt x="7205" y="2804"/>
                  <a:pt x="7195" y="2808"/>
                  <a:pt x="7185" y="2808"/>
                </a:cubicBezTo>
                <a:cubicBezTo>
                  <a:pt x="7182" y="2808"/>
                  <a:pt x="7179" y="2807"/>
                  <a:pt x="7176" y="2807"/>
                </a:cubicBezTo>
                <a:lnTo>
                  <a:pt x="6788" y="2728"/>
                </a:lnTo>
                <a:cubicBezTo>
                  <a:pt x="6768" y="2724"/>
                  <a:pt x="6753" y="2705"/>
                  <a:pt x="6753" y="2684"/>
                </a:cubicBezTo>
                <a:lnTo>
                  <a:pt x="6753" y="2018"/>
                </a:lnTo>
                <a:lnTo>
                  <a:pt x="6754" y="2018"/>
                </a:lnTo>
                <a:close/>
                <a:moveTo>
                  <a:pt x="6754" y="3018"/>
                </a:moveTo>
                <a:cubicBezTo>
                  <a:pt x="6754" y="3005"/>
                  <a:pt x="6759" y="2993"/>
                  <a:pt x="6769" y="2984"/>
                </a:cubicBezTo>
                <a:cubicBezTo>
                  <a:pt x="6779" y="2976"/>
                  <a:pt x="6792" y="2972"/>
                  <a:pt x="6805" y="2975"/>
                </a:cubicBezTo>
                <a:lnTo>
                  <a:pt x="7192" y="3038"/>
                </a:lnTo>
                <a:cubicBezTo>
                  <a:pt x="7213" y="3041"/>
                  <a:pt x="7229" y="3059"/>
                  <a:pt x="7229" y="3081"/>
                </a:cubicBezTo>
                <a:lnTo>
                  <a:pt x="7229" y="3716"/>
                </a:lnTo>
                <a:cubicBezTo>
                  <a:pt x="7229" y="3728"/>
                  <a:pt x="7224" y="3740"/>
                  <a:pt x="7215" y="3748"/>
                </a:cubicBezTo>
                <a:cubicBezTo>
                  <a:pt x="7206" y="3756"/>
                  <a:pt x="7196" y="3760"/>
                  <a:pt x="7185" y="3760"/>
                </a:cubicBezTo>
                <a:cubicBezTo>
                  <a:pt x="7184" y="3760"/>
                  <a:pt x="7182" y="3760"/>
                  <a:pt x="7181" y="3760"/>
                </a:cubicBezTo>
                <a:lnTo>
                  <a:pt x="6794" y="3729"/>
                </a:lnTo>
                <a:cubicBezTo>
                  <a:pt x="6771" y="3727"/>
                  <a:pt x="6754" y="3708"/>
                  <a:pt x="6754" y="3685"/>
                </a:cubicBezTo>
                <a:lnTo>
                  <a:pt x="6754" y="3018"/>
                </a:lnTo>
                <a:close/>
                <a:moveTo>
                  <a:pt x="6754" y="4018"/>
                </a:moveTo>
                <a:cubicBezTo>
                  <a:pt x="6754" y="4006"/>
                  <a:pt x="6758" y="3995"/>
                  <a:pt x="6767" y="3987"/>
                </a:cubicBezTo>
                <a:cubicBezTo>
                  <a:pt x="6776" y="3978"/>
                  <a:pt x="6787" y="3974"/>
                  <a:pt x="6799" y="3974"/>
                </a:cubicBezTo>
                <a:lnTo>
                  <a:pt x="7187" y="3989"/>
                </a:lnTo>
                <a:cubicBezTo>
                  <a:pt x="7210" y="3990"/>
                  <a:pt x="7229" y="4009"/>
                  <a:pt x="7229" y="4033"/>
                </a:cubicBezTo>
                <a:lnTo>
                  <a:pt x="7229" y="4668"/>
                </a:lnTo>
                <a:cubicBezTo>
                  <a:pt x="7229" y="4692"/>
                  <a:pt x="7210" y="4711"/>
                  <a:pt x="7187" y="4712"/>
                </a:cubicBezTo>
                <a:lnTo>
                  <a:pt x="6799" y="4729"/>
                </a:lnTo>
                <a:cubicBezTo>
                  <a:pt x="6799" y="4730"/>
                  <a:pt x="6798" y="4730"/>
                  <a:pt x="6797" y="4730"/>
                </a:cubicBezTo>
                <a:cubicBezTo>
                  <a:pt x="6786" y="4730"/>
                  <a:pt x="6775" y="4725"/>
                  <a:pt x="6767" y="4717"/>
                </a:cubicBezTo>
                <a:cubicBezTo>
                  <a:pt x="6758" y="4709"/>
                  <a:pt x="6753" y="4698"/>
                  <a:pt x="6753" y="4686"/>
                </a:cubicBezTo>
                <a:lnTo>
                  <a:pt x="6753" y="4018"/>
                </a:lnTo>
                <a:lnTo>
                  <a:pt x="6754" y="4018"/>
                </a:lnTo>
                <a:close/>
                <a:moveTo>
                  <a:pt x="6633" y="6405"/>
                </a:moveTo>
                <a:cubicBezTo>
                  <a:pt x="6633" y="6425"/>
                  <a:pt x="6619" y="6443"/>
                  <a:pt x="6600" y="6448"/>
                </a:cubicBezTo>
                <a:lnTo>
                  <a:pt x="6148" y="6562"/>
                </a:lnTo>
                <a:cubicBezTo>
                  <a:pt x="6144" y="6563"/>
                  <a:pt x="6140" y="6564"/>
                  <a:pt x="6137" y="6564"/>
                </a:cubicBezTo>
                <a:cubicBezTo>
                  <a:pt x="6127" y="6564"/>
                  <a:pt x="6117" y="6560"/>
                  <a:pt x="6110" y="6554"/>
                </a:cubicBezTo>
                <a:cubicBezTo>
                  <a:pt x="6099" y="6546"/>
                  <a:pt x="6093" y="6533"/>
                  <a:pt x="6093" y="6519"/>
                </a:cubicBezTo>
                <a:lnTo>
                  <a:pt x="6093" y="5076"/>
                </a:lnTo>
                <a:cubicBezTo>
                  <a:pt x="6093" y="5053"/>
                  <a:pt x="6110" y="5034"/>
                  <a:pt x="6133" y="5032"/>
                </a:cubicBezTo>
                <a:lnTo>
                  <a:pt x="6585" y="4993"/>
                </a:lnTo>
                <a:cubicBezTo>
                  <a:pt x="6597" y="4991"/>
                  <a:pt x="6609" y="4996"/>
                  <a:pt x="6618" y="5004"/>
                </a:cubicBezTo>
                <a:cubicBezTo>
                  <a:pt x="6628" y="5012"/>
                  <a:pt x="6633" y="5024"/>
                  <a:pt x="6633" y="5037"/>
                </a:cubicBezTo>
                <a:lnTo>
                  <a:pt x="6633" y="6405"/>
                </a:lnTo>
                <a:close/>
                <a:moveTo>
                  <a:pt x="6633" y="4695"/>
                </a:moveTo>
                <a:cubicBezTo>
                  <a:pt x="6633" y="4718"/>
                  <a:pt x="6614" y="4738"/>
                  <a:pt x="6591" y="4739"/>
                </a:cubicBezTo>
                <a:lnTo>
                  <a:pt x="6139" y="4759"/>
                </a:lnTo>
                <a:lnTo>
                  <a:pt x="6137" y="4759"/>
                </a:lnTo>
                <a:cubicBezTo>
                  <a:pt x="6125" y="4759"/>
                  <a:pt x="6114" y="4755"/>
                  <a:pt x="6106" y="4747"/>
                </a:cubicBezTo>
                <a:cubicBezTo>
                  <a:pt x="6097" y="4738"/>
                  <a:pt x="6093" y="4727"/>
                  <a:pt x="6093" y="4715"/>
                </a:cubicBezTo>
                <a:lnTo>
                  <a:pt x="6093" y="3993"/>
                </a:lnTo>
                <a:cubicBezTo>
                  <a:pt x="6093" y="3981"/>
                  <a:pt x="6097" y="3970"/>
                  <a:pt x="6106" y="3962"/>
                </a:cubicBezTo>
                <a:cubicBezTo>
                  <a:pt x="6115" y="3953"/>
                  <a:pt x="6126" y="3949"/>
                  <a:pt x="6138" y="3949"/>
                </a:cubicBezTo>
                <a:lnTo>
                  <a:pt x="6590" y="3966"/>
                </a:lnTo>
                <a:cubicBezTo>
                  <a:pt x="6614" y="3967"/>
                  <a:pt x="6633" y="3987"/>
                  <a:pt x="6633" y="4011"/>
                </a:cubicBezTo>
                <a:lnTo>
                  <a:pt x="6633" y="4695"/>
                </a:lnTo>
                <a:lnTo>
                  <a:pt x="6633" y="4695"/>
                </a:lnTo>
                <a:close/>
                <a:moveTo>
                  <a:pt x="6633" y="3668"/>
                </a:moveTo>
                <a:cubicBezTo>
                  <a:pt x="6633" y="3680"/>
                  <a:pt x="6628" y="3692"/>
                  <a:pt x="6619" y="3701"/>
                </a:cubicBezTo>
                <a:cubicBezTo>
                  <a:pt x="6610" y="3708"/>
                  <a:pt x="6600" y="3712"/>
                  <a:pt x="6589" y="3712"/>
                </a:cubicBezTo>
                <a:cubicBezTo>
                  <a:pt x="6587" y="3712"/>
                  <a:pt x="6586" y="3712"/>
                  <a:pt x="6585" y="3712"/>
                </a:cubicBezTo>
                <a:lnTo>
                  <a:pt x="6133" y="3676"/>
                </a:lnTo>
                <a:cubicBezTo>
                  <a:pt x="6110" y="3674"/>
                  <a:pt x="6093" y="3655"/>
                  <a:pt x="6093" y="3632"/>
                </a:cubicBezTo>
                <a:lnTo>
                  <a:pt x="6093" y="2911"/>
                </a:lnTo>
                <a:cubicBezTo>
                  <a:pt x="6093" y="2898"/>
                  <a:pt x="6098" y="2885"/>
                  <a:pt x="6108" y="2877"/>
                </a:cubicBezTo>
                <a:cubicBezTo>
                  <a:pt x="6118" y="2869"/>
                  <a:pt x="6131" y="2865"/>
                  <a:pt x="6144" y="2867"/>
                </a:cubicBezTo>
                <a:lnTo>
                  <a:pt x="6596" y="2941"/>
                </a:lnTo>
                <a:cubicBezTo>
                  <a:pt x="6617" y="2944"/>
                  <a:pt x="6633" y="2963"/>
                  <a:pt x="6633" y="2984"/>
                </a:cubicBezTo>
                <a:lnTo>
                  <a:pt x="6633" y="3668"/>
                </a:lnTo>
                <a:lnTo>
                  <a:pt x="6633" y="3668"/>
                </a:lnTo>
                <a:close/>
                <a:moveTo>
                  <a:pt x="6633" y="2642"/>
                </a:moveTo>
                <a:cubicBezTo>
                  <a:pt x="6633" y="2655"/>
                  <a:pt x="6627" y="2668"/>
                  <a:pt x="6616" y="2676"/>
                </a:cubicBezTo>
                <a:cubicBezTo>
                  <a:pt x="6608" y="2683"/>
                  <a:pt x="6599" y="2686"/>
                  <a:pt x="6589" y="2686"/>
                </a:cubicBezTo>
                <a:cubicBezTo>
                  <a:pt x="6586" y="2686"/>
                  <a:pt x="6583" y="2686"/>
                  <a:pt x="6580" y="2685"/>
                </a:cubicBezTo>
                <a:lnTo>
                  <a:pt x="6128" y="2593"/>
                </a:lnTo>
                <a:cubicBezTo>
                  <a:pt x="6107" y="2589"/>
                  <a:pt x="6093" y="2571"/>
                  <a:pt x="6093" y="2550"/>
                </a:cubicBezTo>
                <a:lnTo>
                  <a:pt x="6093" y="1828"/>
                </a:lnTo>
                <a:cubicBezTo>
                  <a:pt x="6093" y="1814"/>
                  <a:pt x="6099" y="1801"/>
                  <a:pt x="6110" y="1793"/>
                </a:cubicBezTo>
                <a:cubicBezTo>
                  <a:pt x="6121" y="1784"/>
                  <a:pt x="6135" y="1782"/>
                  <a:pt x="6149" y="1786"/>
                </a:cubicBezTo>
                <a:lnTo>
                  <a:pt x="6601" y="1915"/>
                </a:lnTo>
                <a:cubicBezTo>
                  <a:pt x="6619" y="1921"/>
                  <a:pt x="6632" y="1938"/>
                  <a:pt x="6632" y="1958"/>
                </a:cubicBezTo>
                <a:lnTo>
                  <a:pt x="6632" y="2642"/>
                </a:lnTo>
                <a:lnTo>
                  <a:pt x="6633" y="2642"/>
                </a:lnTo>
                <a:close/>
                <a:moveTo>
                  <a:pt x="7209" y="6294"/>
                </a:moveTo>
                <a:lnTo>
                  <a:pt x="6808" y="6395"/>
                </a:lnTo>
                <a:cubicBezTo>
                  <a:pt x="6805" y="6396"/>
                  <a:pt x="6801" y="6397"/>
                  <a:pt x="6798" y="6397"/>
                </a:cubicBezTo>
                <a:cubicBezTo>
                  <a:pt x="6788" y="6397"/>
                  <a:pt x="6778" y="6393"/>
                  <a:pt x="6770" y="6387"/>
                </a:cubicBezTo>
                <a:cubicBezTo>
                  <a:pt x="6760" y="6379"/>
                  <a:pt x="6754" y="6366"/>
                  <a:pt x="6754" y="6352"/>
                </a:cubicBezTo>
                <a:lnTo>
                  <a:pt x="6754" y="5019"/>
                </a:lnTo>
                <a:cubicBezTo>
                  <a:pt x="6754" y="4996"/>
                  <a:pt x="6771" y="4977"/>
                  <a:pt x="6794" y="4975"/>
                </a:cubicBezTo>
                <a:lnTo>
                  <a:pt x="7181" y="4941"/>
                </a:lnTo>
                <a:cubicBezTo>
                  <a:pt x="7193" y="4940"/>
                  <a:pt x="7205" y="4944"/>
                  <a:pt x="7214" y="4952"/>
                </a:cubicBezTo>
                <a:cubicBezTo>
                  <a:pt x="7224" y="4961"/>
                  <a:pt x="7229" y="4972"/>
                  <a:pt x="7229" y="4984"/>
                </a:cubicBezTo>
                <a:lnTo>
                  <a:pt x="7242" y="6251"/>
                </a:lnTo>
                <a:cubicBezTo>
                  <a:pt x="7242" y="6271"/>
                  <a:pt x="7229" y="6289"/>
                  <a:pt x="7209" y="6294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bg1"/>
              </a:solidFill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2E42EB30-A2DA-416A-9A27-E8738C0FA47C}"/>
              </a:ext>
            </a:extLst>
          </p:cNvPr>
          <p:cNvSpPr/>
          <p:nvPr/>
        </p:nvSpPr>
        <p:spPr>
          <a:xfrm>
            <a:off x="2380877" y="4461674"/>
            <a:ext cx="1077218" cy="215444"/>
          </a:xfrm>
          <a:prstGeom prst="rect">
            <a:avLst/>
          </a:prstGeom>
          <a:effectLst/>
        </p:spPr>
        <p:txBody>
          <a:bodyPr wrap="none" lIns="0" tIns="0" rIns="0" bIns="0">
            <a:spAutoFit/>
          </a:bodyPr>
          <a:lstStyle/>
          <a:p>
            <a:pPr lvl="0" algn="just">
              <a:defRPr/>
            </a:pPr>
            <a:r>
              <a:rPr lang="zh-CN" altLang="en-US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特色房地产商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sp>
        <p:nvSpPr>
          <p:cNvPr id="35" name="íṥļîḍê">
            <a:extLst>
              <a:ext uri="{FF2B5EF4-FFF2-40B4-BE49-F238E27FC236}">
                <a16:creationId xmlns:a16="http://schemas.microsoft.com/office/drawing/2014/main" xmlns="" id="{0F9F6711-A18A-4CF4-AD17-C88C3600116D}"/>
              </a:ext>
            </a:extLst>
          </p:cNvPr>
          <p:cNvSpPr/>
          <p:nvPr/>
        </p:nvSpPr>
        <p:spPr>
          <a:xfrm>
            <a:off x="1920728" y="4964055"/>
            <a:ext cx="171716" cy="116950"/>
          </a:xfrm>
          <a:custGeom>
            <a:avLst/>
            <a:gdLst>
              <a:gd name="T0" fmla="*/ 1379 w 6499"/>
              <a:gd name="T1" fmla="*/ 2236 h 4433"/>
              <a:gd name="T2" fmla="*/ 6179 w 6499"/>
              <a:gd name="T3" fmla="*/ 3357 h 4433"/>
              <a:gd name="T4" fmla="*/ 4552 w 6499"/>
              <a:gd name="T5" fmla="*/ 3686 h 4433"/>
              <a:gd name="T6" fmla="*/ 6305 w 6499"/>
              <a:gd name="T7" fmla="*/ 3686 h 4433"/>
              <a:gd name="T8" fmla="*/ 5964 w 6499"/>
              <a:gd name="T9" fmla="*/ 3977 h 4433"/>
              <a:gd name="T10" fmla="*/ 4337 w 6499"/>
              <a:gd name="T11" fmla="*/ 4306 h 4433"/>
              <a:gd name="T12" fmla="*/ 6091 w 6499"/>
              <a:gd name="T13" fmla="*/ 4306 h 4433"/>
              <a:gd name="T14" fmla="*/ 6372 w 6499"/>
              <a:gd name="T15" fmla="*/ 2118 h 4433"/>
              <a:gd name="T16" fmla="*/ 4745 w 6499"/>
              <a:gd name="T17" fmla="*/ 2448 h 4433"/>
              <a:gd name="T18" fmla="*/ 6499 w 6499"/>
              <a:gd name="T19" fmla="*/ 2448 h 4433"/>
              <a:gd name="T20" fmla="*/ 4337 w 6499"/>
              <a:gd name="T21" fmla="*/ 2864 h 4433"/>
              <a:gd name="T22" fmla="*/ 5964 w 6499"/>
              <a:gd name="T23" fmla="*/ 3193 h 4433"/>
              <a:gd name="T24" fmla="*/ 5964 w 6499"/>
              <a:gd name="T25" fmla="*/ 2737 h 4433"/>
              <a:gd name="T26" fmla="*/ 6256 w 6499"/>
              <a:gd name="T27" fmla="*/ 1954 h 4433"/>
              <a:gd name="T28" fmla="*/ 6256 w 6499"/>
              <a:gd name="T29" fmla="*/ 1498 h 4433"/>
              <a:gd name="T30" fmla="*/ 4631 w 6499"/>
              <a:gd name="T31" fmla="*/ 1828 h 4433"/>
              <a:gd name="T32" fmla="*/ 4407 w 6499"/>
              <a:gd name="T33" fmla="*/ 3710 h 4433"/>
              <a:gd name="T34" fmla="*/ 3695 w 6499"/>
              <a:gd name="T35" fmla="*/ 3357 h 4433"/>
              <a:gd name="T36" fmla="*/ 784 w 6499"/>
              <a:gd name="T37" fmla="*/ 2774 h 4433"/>
              <a:gd name="T38" fmla="*/ 853 w 6499"/>
              <a:gd name="T39" fmla="*/ 998 h 4433"/>
              <a:gd name="T40" fmla="*/ 5044 w 6499"/>
              <a:gd name="T41" fmla="*/ 456 h 4433"/>
              <a:gd name="T42" fmla="*/ 5701 w 6499"/>
              <a:gd name="T43" fmla="*/ 1110 h 4433"/>
              <a:gd name="T44" fmla="*/ 6053 w 6499"/>
              <a:gd name="T45" fmla="*/ 1341 h 4433"/>
              <a:gd name="T46" fmla="*/ 5624 w 6499"/>
              <a:gd name="T47" fmla="*/ 0 h 4433"/>
              <a:gd name="T48" fmla="*/ 0 w 6499"/>
              <a:gd name="T49" fmla="*/ 3277 h 4433"/>
              <a:gd name="T50" fmla="*/ 4304 w 6499"/>
              <a:gd name="T51" fmla="*/ 3810 h 4433"/>
              <a:gd name="T52" fmla="*/ 3077 w 6499"/>
              <a:gd name="T53" fmla="*/ 737 h 4433"/>
              <a:gd name="T54" fmla="*/ 1905 w 6499"/>
              <a:gd name="T55" fmla="*/ 1909 h 4433"/>
              <a:gd name="T56" fmla="*/ 2545 w 6499"/>
              <a:gd name="T57" fmla="*/ 1485 h 4433"/>
              <a:gd name="T58" fmla="*/ 2504 w 6499"/>
              <a:gd name="T59" fmla="*/ 2156 h 4433"/>
              <a:gd name="T60" fmla="*/ 2241 w 6499"/>
              <a:gd name="T61" fmla="*/ 1660 h 4433"/>
              <a:gd name="T62" fmla="*/ 2504 w 6499"/>
              <a:gd name="T63" fmla="*/ 2156 h 4433"/>
              <a:gd name="T64" fmla="*/ 2313 w 6499"/>
              <a:gd name="T65" fmla="*/ 2332 h 4433"/>
              <a:gd name="T66" fmla="*/ 2731 w 6499"/>
              <a:gd name="T67" fmla="*/ 2332 h 4433"/>
              <a:gd name="T68" fmla="*/ 2991 w 6499"/>
              <a:gd name="T69" fmla="*/ 1661 h 4433"/>
              <a:gd name="T70" fmla="*/ 2684 w 6499"/>
              <a:gd name="T71" fmla="*/ 2157 h 4433"/>
              <a:gd name="T72" fmla="*/ 2991 w 6499"/>
              <a:gd name="T73" fmla="*/ 1661 h 4433"/>
              <a:gd name="T74" fmla="*/ 2991 w 6499"/>
              <a:gd name="T75" fmla="*/ 1485 h 4433"/>
              <a:gd name="T76" fmla="*/ 3611 w 6499"/>
              <a:gd name="T77" fmla="*/ 2332 h 4433"/>
              <a:gd name="T78" fmla="*/ 3652 w 6499"/>
              <a:gd name="T79" fmla="*/ 1661 h 4433"/>
              <a:gd name="T80" fmla="*/ 3915 w 6499"/>
              <a:gd name="T81" fmla="*/ 2157 h 4433"/>
              <a:gd name="T82" fmla="*/ 3652 w 6499"/>
              <a:gd name="T83" fmla="*/ 1661 h 4433"/>
              <a:gd name="T84" fmla="*/ 3843 w 6499"/>
              <a:gd name="T85" fmla="*/ 1485 h 4433"/>
              <a:gd name="T86" fmla="*/ 3425 w 6499"/>
              <a:gd name="T87" fmla="*/ 1485 h 4433"/>
              <a:gd name="T88" fmla="*/ 3165 w 6499"/>
              <a:gd name="T89" fmla="*/ 1485 h 4433"/>
              <a:gd name="T90" fmla="*/ 3496 w 6499"/>
              <a:gd name="T91" fmla="*/ 1908 h 4433"/>
              <a:gd name="T92" fmla="*/ 3164 w 6499"/>
              <a:gd name="T93" fmla="*/ 2156 h 4433"/>
              <a:gd name="T94" fmla="*/ 3425 w 6499"/>
              <a:gd name="T95" fmla="*/ 2332 h 4433"/>
              <a:gd name="T96" fmla="*/ 3165 w 6499"/>
              <a:gd name="T97" fmla="*/ 2745 h 4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499" h="4433">
                <a:moveTo>
                  <a:pt x="1379" y="1588"/>
                </a:moveTo>
                <a:cubicBezTo>
                  <a:pt x="1557" y="1588"/>
                  <a:pt x="1703" y="1733"/>
                  <a:pt x="1703" y="1912"/>
                </a:cubicBezTo>
                <a:cubicBezTo>
                  <a:pt x="1703" y="2090"/>
                  <a:pt x="1557" y="2236"/>
                  <a:pt x="1379" y="2236"/>
                </a:cubicBezTo>
                <a:cubicBezTo>
                  <a:pt x="1200" y="2236"/>
                  <a:pt x="1055" y="2090"/>
                  <a:pt x="1055" y="1912"/>
                </a:cubicBezTo>
                <a:cubicBezTo>
                  <a:pt x="1055" y="1733"/>
                  <a:pt x="1200" y="1588"/>
                  <a:pt x="1379" y="1588"/>
                </a:cubicBezTo>
                <a:close/>
                <a:moveTo>
                  <a:pt x="6179" y="3357"/>
                </a:moveTo>
                <a:lnTo>
                  <a:pt x="4679" y="3357"/>
                </a:lnTo>
                <a:cubicBezTo>
                  <a:pt x="4609" y="3357"/>
                  <a:pt x="4552" y="3413"/>
                  <a:pt x="4552" y="3484"/>
                </a:cubicBezTo>
                <a:lnTo>
                  <a:pt x="4552" y="3686"/>
                </a:lnTo>
                <a:cubicBezTo>
                  <a:pt x="4552" y="3756"/>
                  <a:pt x="4608" y="3813"/>
                  <a:pt x="4679" y="3813"/>
                </a:cubicBezTo>
                <a:lnTo>
                  <a:pt x="6179" y="3813"/>
                </a:lnTo>
                <a:cubicBezTo>
                  <a:pt x="6248" y="3813"/>
                  <a:pt x="6305" y="3757"/>
                  <a:pt x="6305" y="3686"/>
                </a:cubicBezTo>
                <a:lnTo>
                  <a:pt x="6305" y="3484"/>
                </a:lnTo>
                <a:cubicBezTo>
                  <a:pt x="6305" y="3414"/>
                  <a:pt x="6248" y="3357"/>
                  <a:pt x="6179" y="3357"/>
                </a:cubicBezTo>
                <a:close/>
                <a:moveTo>
                  <a:pt x="5964" y="3977"/>
                </a:moveTo>
                <a:lnTo>
                  <a:pt x="4464" y="3977"/>
                </a:lnTo>
                <a:cubicBezTo>
                  <a:pt x="4395" y="3977"/>
                  <a:pt x="4337" y="4033"/>
                  <a:pt x="4337" y="4104"/>
                </a:cubicBezTo>
                <a:lnTo>
                  <a:pt x="4337" y="4306"/>
                </a:lnTo>
                <a:cubicBezTo>
                  <a:pt x="4337" y="4376"/>
                  <a:pt x="4393" y="4433"/>
                  <a:pt x="4464" y="4433"/>
                </a:cubicBezTo>
                <a:lnTo>
                  <a:pt x="5964" y="4433"/>
                </a:lnTo>
                <a:cubicBezTo>
                  <a:pt x="6033" y="4433"/>
                  <a:pt x="6091" y="4377"/>
                  <a:pt x="6091" y="4306"/>
                </a:cubicBezTo>
                <a:lnTo>
                  <a:pt x="6091" y="4104"/>
                </a:lnTo>
                <a:cubicBezTo>
                  <a:pt x="6089" y="4033"/>
                  <a:pt x="6033" y="3977"/>
                  <a:pt x="5964" y="3977"/>
                </a:cubicBezTo>
                <a:close/>
                <a:moveTo>
                  <a:pt x="6372" y="2118"/>
                </a:moveTo>
                <a:lnTo>
                  <a:pt x="4872" y="2118"/>
                </a:lnTo>
                <a:cubicBezTo>
                  <a:pt x="4803" y="2118"/>
                  <a:pt x="4745" y="2174"/>
                  <a:pt x="4745" y="2245"/>
                </a:cubicBezTo>
                <a:lnTo>
                  <a:pt x="4745" y="2448"/>
                </a:lnTo>
                <a:cubicBezTo>
                  <a:pt x="4745" y="2517"/>
                  <a:pt x="4801" y="2574"/>
                  <a:pt x="4872" y="2574"/>
                </a:cubicBezTo>
                <a:lnTo>
                  <a:pt x="6372" y="2574"/>
                </a:lnTo>
                <a:cubicBezTo>
                  <a:pt x="6441" y="2574"/>
                  <a:pt x="6499" y="2518"/>
                  <a:pt x="6499" y="2448"/>
                </a:cubicBezTo>
                <a:lnTo>
                  <a:pt x="6499" y="2245"/>
                </a:lnTo>
                <a:cubicBezTo>
                  <a:pt x="6499" y="2176"/>
                  <a:pt x="6441" y="2118"/>
                  <a:pt x="6372" y="2118"/>
                </a:cubicBezTo>
                <a:close/>
                <a:moveTo>
                  <a:pt x="4337" y="2864"/>
                </a:moveTo>
                <a:lnTo>
                  <a:pt x="4337" y="3066"/>
                </a:lnTo>
                <a:cubicBezTo>
                  <a:pt x="4337" y="3136"/>
                  <a:pt x="4393" y="3193"/>
                  <a:pt x="4464" y="3193"/>
                </a:cubicBezTo>
                <a:lnTo>
                  <a:pt x="5964" y="3193"/>
                </a:lnTo>
                <a:cubicBezTo>
                  <a:pt x="6033" y="3193"/>
                  <a:pt x="6091" y="3137"/>
                  <a:pt x="6091" y="3066"/>
                </a:cubicBezTo>
                <a:lnTo>
                  <a:pt x="6091" y="2864"/>
                </a:lnTo>
                <a:cubicBezTo>
                  <a:pt x="6091" y="2794"/>
                  <a:pt x="6035" y="2737"/>
                  <a:pt x="5964" y="2737"/>
                </a:cubicBezTo>
                <a:lnTo>
                  <a:pt x="4464" y="2737"/>
                </a:lnTo>
                <a:cubicBezTo>
                  <a:pt x="4395" y="2738"/>
                  <a:pt x="4337" y="2794"/>
                  <a:pt x="4337" y="2864"/>
                </a:cubicBezTo>
                <a:close/>
                <a:moveTo>
                  <a:pt x="6256" y="1954"/>
                </a:moveTo>
                <a:cubicBezTo>
                  <a:pt x="6325" y="1954"/>
                  <a:pt x="6383" y="1898"/>
                  <a:pt x="6383" y="1828"/>
                </a:cubicBezTo>
                <a:lnTo>
                  <a:pt x="6383" y="1625"/>
                </a:lnTo>
                <a:cubicBezTo>
                  <a:pt x="6383" y="1556"/>
                  <a:pt x="6327" y="1498"/>
                  <a:pt x="6256" y="1498"/>
                </a:cubicBezTo>
                <a:lnTo>
                  <a:pt x="4757" y="1498"/>
                </a:lnTo>
                <a:cubicBezTo>
                  <a:pt x="4688" y="1498"/>
                  <a:pt x="4631" y="1554"/>
                  <a:pt x="4631" y="1625"/>
                </a:cubicBezTo>
                <a:lnTo>
                  <a:pt x="4631" y="1828"/>
                </a:lnTo>
                <a:cubicBezTo>
                  <a:pt x="4631" y="1897"/>
                  <a:pt x="4687" y="1954"/>
                  <a:pt x="4757" y="1954"/>
                </a:cubicBezTo>
                <a:lnTo>
                  <a:pt x="6256" y="1954"/>
                </a:lnTo>
                <a:close/>
                <a:moveTo>
                  <a:pt x="4407" y="3710"/>
                </a:moveTo>
                <a:lnTo>
                  <a:pt x="4407" y="3460"/>
                </a:lnTo>
                <a:cubicBezTo>
                  <a:pt x="4407" y="3404"/>
                  <a:pt x="4361" y="3357"/>
                  <a:pt x="4304" y="3357"/>
                </a:cubicBezTo>
                <a:lnTo>
                  <a:pt x="3695" y="3357"/>
                </a:lnTo>
                <a:lnTo>
                  <a:pt x="1081" y="3357"/>
                </a:lnTo>
                <a:cubicBezTo>
                  <a:pt x="1096" y="3277"/>
                  <a:pt x="1095" y="3190"/>
                  <a:pt x="1067" y="3101"/>
                </a:cubicBezTo>
                <a:cubicBezTo>
                  <a:pt x="1023" y="2958"/>
                  <a:pt x="917" y="2841"/>
                  <a:pt x="784" y="2774"/>
                </a:cubicBezTo>
                <a:cubicBezTo>
                  <a:pt x="668" y="2716"/>
                  <a:pt x="557" y="2708"/>
                  <a:pt x="456" y="2726"/>
                </a:cubicBezTo>
                <a:lnTo>
                  <a:pt x="456" y="1088"/>
                </a:lnTo>
                <a:cubicBezTo>
                  <a:pt x="577" y="1109"/>
                  <a:pt x="712" y="1094"/>
                  <a:pt x="853" y="998"/>
                </a:cubicBezTo>
                <a:cubicBezTo>
                  <a:pt x="939" y="941"/>
                  <a:pt x="1008" y="860"/>
                  <a:pt x="1048" y="764"/>
                </a:cubicBezTo>
                <a:cubicBezTo>
                  <a:pt x="1093" y="656"/>
                  <a:pt x="1099" y="552"/>
                  <a:pt x="1081" y="456"/>
                </a:cubicBezTo>
                <a:lnTo>
                  <a:pt x="5044" y="456"/>
                </a:lnTo>
                <a:cubicBezTo>
                  <a:pt x="5024" y="536"/>
                  <a:pt x="5021" y="622"/>
                  <a:pt x="5043" y="712"/>
                </a:cubicBezTo>
                <a:cubicBezTo>
                  <a:pt x="5089" y="912"/>
                  <a:pt x="5251" y="1070"/>
                  <a:pt x="5452" y="1114"/>
                </a:cubicBezTo>
                <a:cubicBezTo>
                  <a:pt x="5540" y="1133"/>
                  <a:pt x="5624" y="1130"/>
                  <a:pt x="5701" y="1110"/>
                </a:cubicBezTo>
                <a:lnTo>
                  <a:pt x="5701" y="1237"/>
                </a:lnTo>
                <a:cubicBezTo>
                  <a:pt x="5701" y="1294"/>
                  <a:pt x="5748" y="1341"/>
                  <a:pt x="5805" y="1341"/>
                </a:cubicBezTo>
                <a:lnTo>
                  <a:pt x="6053" y="1341"/>
                </a:lnTo>
                <a:cubicBezTo>
                  <a:pt x="6111" y="1341"/>
                  <a:pt x="6157" y="1294"/>
                  <a:pt x="6157" y="1237"/>
                </a:cubicBezTo>
                <a:lnTo>
                  <a:pt x="6157" y="533"/>
                </a:lnTo>
                <a:cubicBezTo>
                  <a:pt x="6157" y="238"/>
                  <a:pt x="5919" y="0"/>
                  <a:pt x="5624" y="0"/>
                </a:cubicBezTo>
                <a:lnTo>
                  <a:pt x="533" y="0"/>
                </a:lnTo>
                <a:cubicBezTo>
                  <a:pt x="239" y="0"/>
                  <a:pt x="0" y="238"/>
                  <a:pt x="0" y="533"/>
                </a:cubicBezTo>
                <a:lnTo>
                  <a:pt x="0" y="3277"/>
                </a:lnTo>
                <a:cubicBezTo>
                  <a:pt x="0" y="3572"/>
                  <a:pt x="239" y="3810"/>
                  <a:pt x="533" y="3810"/>
                </a:cubicBezTo>
                <a:lnTo>
                  <a:pt x="3695" y="3810"/>
                </a:lnTo>
                <a:lnTo>
                  <a:pt x="4304" y="3810"/>
                </a:lnTo>
                <a:lnTo>
                  <a:pt x="4304" y="3810"/>
                </a:lnTo>
                <a:cubicBezTo>
                  <a:pt x="4361" y="3813"/>
                  <a:pt x="4407" y="3768"/>
                  <a:pt x="4407" y="3710"/>
                </a:cubicBezTo>
                <a:close/>
                <a:moveTo>
                  <a:pt x="3077" y="737"/>
                </a:moveTo>
                <a:cubicBezTo>
                  <a:pt x="3723" y="737"/>
                  <a:pt x="4249" y="1262"/>
                  <a:pt x="4249" y="1909"/>
                </a:cubicBezTo>
                <a:cubicBezTo>
                  <a:pt x="4249" y="2556"/>
                  <a:pt x="3724" y="3081"/>
                  <a:pt x="3077" y="3081"/>
                </a:cubicBezTo>
                <a:cubicBezTo>
                  <a:pt x="2432" y="3081"/>
                  <a:pt x="1905" y="2556"/>
                  <a:pt x="1905" y="1909"/>
                </a:cubicBezTo>
                <a:cubicBezTo>
                  <a:pt x="1905" y="1262"/>
                  <a:pt x="2432" y="737"/>
                  <a:pt x="3077" y="737"/>
                </a:cubicBezTo>
                <a:close/>
                <a:moveTo>
                  <a:pt x="2315" y="1485"/>
                </a:moveTo>
                <a:lnTo>
                  <a:pt x="2545" y="1485"/>
                </a:lnTo>
                <a:cubicBezTo>
                  <a:pt x="2592" y="1332"/>
                  <a:pt x="2661" y="1206"/>
                  <a:pt x="2733" y="1106"/>
                </a:cubicBezTo>
                <a:cubicBezTo>
                  <a:pt x="2555" y="1184"/>
                  <a:pt x="2408" y="1318"/>
                  <a:pt x="2315" y="1485"/>
                </a:cubicBezTo>
                <a:close/>
                <a:moveTo>
                  <a:pt x="2504" y="2156"/>
                </a:moveTo>
                <a:cubicBezTo>
                  <a:pt x="2491" y="2078"/>
                  <a:pt x="2484" y="1997"/>
                  <a:pt x="2484" y="1908"/>
                </a:cubicBezTo>
                <a:cubicBezTo>
                  <a:pt x="2484" y="1820"/>
                  <a:pt x="2492" y="1737"/>
                  <a:pt x="2504" y="1660"/>
                </a:cubicBezTo>
                <a:lnTo>
                  <a:pt x="2241" y="1660"/>
                </a:lnTo>
                <a:cubicBezTo>
                  <a:pt x="2219" y="1738"/>
                  <a:pt x="2205" y="1821"/>
                  <a:pt x="2205" y="1908"/>
                </a:cubicBezTo>
                <a:cubicBezTo>
                  <a:pt x="2205" y="1993"/>
                  <a:pt x="2219" y="2077"/>
                  <a:pt x="2241" y="2156"/>
                </a:cubicBezTo>
                <a:lnTo>
                  <a:pt x="2504" y="2156"/>
                </a:lnTo>
                <a:close/>
                <a:moveTo>
                  <a:pt x="2732" y="2710"/>
                </a:moveTo>
                <a:cubicBezTo>
                  <a:pt x="2660" y="2612"/>
                  <a:pt x="2592" y="2485"/>
                  <a:pt x="2544" y="2332"/>
                </a:cubicBezTo>
                <a:lnTo>
                  <a:pt x="2313" y="2332"/>
                </a:lnTo>
                <a:cubicBezTo>
                  <a:pt x="2408" y="2500"/>
                  <a:pt x="2555" y="2633"/>
                  <a:pt x="2732" y="2710"/>
                </a:cubicBezTo>
                <a:close/>
                <a:moveTo>
                  <a:pt x="2991" y="2332"/>
                </a:moveTo>
                <a:lnTo>
                  <a:pt x="2731" y="2332"/>
                </a:lnTo>
                <a:cubicBezTo>
                  <a:pt x="2800" y="2522"/>
                  <a:pt x="2905" y="2658"/>
                  <a:pt x="2991" y="2744"/>
                </a:cubicBezTo>
                <a:lnTo>
                  <a:pt x="2991" y="2332"/>
                </a:lnTo>
                <a:close/>
                <a:moveTo>
                  <a:pt x="2991" y="1661"/>
                </a:moveTo>
                <a:lnTo>
                  <a:pt x="2683" y="1661"/>
                </a:lnTo>
                <a:cubicBezTo>
                  <a:pt x="2668" y="1737"/>
                  <a:pt x="2660" y="1820"/>
                  <a:pt x="2660" y="1909"/>
                </a:cubicBezTo>
                <a:cubicBezTo>
                  <a:pt x="2660" y="1998"/>
                  <a:pt x="2669" y="2081"/>
                  <a:pt x="2684" y="2157"/>
                </a:cubicBezTo>
                <a:lnTo>
                  <a:pt x="2992" y="2157"/>
                </a:lnTo>
                <a:lnTo>
                  <a:pt x="2992" y="1661"/>
                </a:lnTo>
                <a:lnTo>
                  <a:pt x="2991" y="1661"/>
                </a:lnTo>
                <a:close/>
                <a:moveTo>
                  <a:pt x="2991" y="1072"/>
                </a:moveTo>
                <a:cubicBezTo>
                  <a:pt x="2905" y="1157"/>
                  <a:pt x="2799" y="1293"/>
                  <a:pt x="2731" y="1485"/>
                </a:cubicBezTo>
                <a:lnTo>
                  <a:pt x="2991" y="1485"/>
                </a:lnTo>
                <a:lnTo>
                  <a:pt x="2991" y="1072"/>
                </a:lnTo>
                <a:close/>
                <a:moveTo>
                  <a:pt x="3841" y="2332"/>
                </a:moveTo>
                <a:lnTo>
                  <a:pt x="3611" y="2332"/>
                </a:lnTo>
                <a:cubicBezTo>
                  <a:pt x="3564" y="2485"/>
                  <a:pt x="3495" y="2610"/>
                  <a:pt x="3423" y="2710"/>
                </a:cubicBezTo>
                <a:cubicBezTo>
                  <a:pt x="3601" y="2633"/>
                  <a:pt x="3748" y="2500"/>
                  <a:pt x="3841" y="2332"/>
                </a:cubicBezTo>
                <a:close/>
                <a:moveTo>
                  <a:pt x="3652" y="1661"/>
                </a:moveTo>
                <a:cubicBezTo>
                  <a:pt x="3665" y="1738"/>
                  <a:pt x="3672" y="1820"/>
                  <a:pt x="3672" y="1909"/>
                </a:cubicBezTo>
                <a:cubicBezTo>
                  <a:pt x="3672" y="1997"/>
                  <a:pt x="3664" y="2080"/>
                  <a:pt x="3652" y="2157"/>
                </a:cubicBezTo>
                <a:lnTo>
                  <a:pt x="3915" y="2157"/>
                </a:lnTo>
                <a:cubicBezTo>
                  <a:pt x="3937" y="2078"/>
                  <a:pt x="3951" y="1996"/>
                  <a:pt x="3951" y="1909"/>
                </a:cubicBezTo>
                <a:cubicBezTo>
                  <a:pt x="3951" y="1822"/>
                  <a:pt x="3937" y="1740"/>
                  <a:pt x="3915" y="1661"/>
                </a:cubicBezTo>
                <a:lnTo>
                  <a:pt x="3652" y="1661"/>
                </a:lnTo>
                <a:close/>
                <a:moveTo>
                  <a:pt x="3424" y="1106"/>
                </a:moveTo>
                <a:cubicBezTo>
                  <a:pt x="3496" y="1205"/>
                  <a:pt x="3564" y="1332"/>
                  <a:pt x="3612" y="1485"/>
                </a:cubicBezTo>
                <a:lnTo>
                  <a:pt x="3843" y="1485"/>
                </a:lnTo>
                <a:cubicBezTo>
                  <a:pt x="3748" y="1318"/>
                  <a:pt x="3601" y="1184"/>
                  <a:pt x="3424" y="1106"/>
                </a:cubicBezTo>
                <a:close/>
                <a:moveTo>
                  <a:pt x="3165" y="1485"/>
                </a:moveTo>
                <a:lnTo>
                  <a:pt x="3425" y="1485"/>
                </a:lnTo>
                <a:cubicBezTo>
                  <a:pt x="3356" y="1294"/>
                  <a:pt x="3251" y="1158"/>
                  <a:pt x="3165" y="1073"/>
                </a:cubicBezTo>
                <a:lnTo>
                  <a:pt x="3165" y="1485"/>
                </a:lnTo>
                <a:lnTo>
                  <a:pt x="3165" y="1485"/>
                </a:lnTo>
                <a:close/>
                <a:moveTo>
                  <a:pt x="3165" y="2156"/>
                </a:moveTo>
                <a:lnTo>
                  <a:pt x="3473" y="2156"/>
                </a:lnTo>
                <a:cubicBezTo>
                  <a:pt x="3488" y="2080"/>
                  <a:pt x="3496" y="1997"/>
                  <a:pt x="3496" y="1908"/>
                </a:cubicBezTo>
                <a:cubicBezTo>
                  <a:pt x="3496" y="1818"/>
                  <a:pt x="3487" y="1736"/>
                  <a:pt x="3472" y="1660"/>
                </a:cubicBezTo>
                <a:lnTo>
                  <a:pt x="3164" y="1660"/>
                </a:lnTo>
                <a:lnTo>
                  <a:pt x="3164" y="2156"/>
                </a:lnTo>
                <a:lnTo>
                  <a:pt x="3165" y="2156"/>
                </a:lnTo>
                <a:close/>
                <a:moveTo>
                  <a:pt x="3165" y="2745"/>
                </a:moveTo>
                <a:cubicBezTo>
                  <a:pt x="3251" y="2660"/>
                  <a:pt x="3357" y="2524"/>
                  <a:pt x="3425" y="2332"/>
                </a:cubicBezTo>
                <a:lnTo>
                  <a:pt x="3165" y="2332"/>
                </a:lnTo>
                <a:lnTo>
                  <a:pt x="3165" y="2745"/>
                </a:lnTo>
                <a:lnTo>
                  <a:pt x="3165" y="2745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bg1"/>
              </a:solidFill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AD652A6D-495C-49A8-A689-64442C30C64B}"/>
              </a:ext>
            </a:extLst>
          </p:cNvPr>
          <p:cNvSpPr/>
          <p:nvPr/>
        </p:nvSpPr>
        <p:spPr>
          <a:xfrm>
            <a:off x="2380877" y="4914808"/>
            <a:ext cx="1615827" cy="215444"/>
          </a:xfrm>
          <a:prstGeom prst="rect">
            <a:avLst/>
          </a:prstGeom>
          <a:effectLst/>
        </p:spPr>
        <p:txBody>
          <a:bodyPr wrap="none" lIns="0" tIns="0" rIns="0" bIns="0">
            <a:spAutoFit/>
          </a:bodyPr>
          <a:lstStyle/>
          <a:p>
            <a:pPr lvl="0" algn="just">
              <a:defRPr/>
            </a:pPr>
            <a:r>
              <a:rPr lang="zh-CN" altLang="en-US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基础设施综合投资商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sp>
        <p:nvSpPr>
          <p:cNvPr id="38" name="ïṡļîḍê">
            <a:extLst>
              <a:ext uri="{FF2B5EF4-FFF2-40B4-BE49-F238E27FC236}">
                <a16:creationId xmlns:a16="http://schemas.microsoft.com/office/drawing/2014/main" xmlns="" id="{5367F441-2275-41C0-9445-6304039E6D30}"/>
              </a:ext>
            </a:extLst>
          </p:cNvPr>
          <p:cNvSpPr/>
          <p:nvPr/>
        </p:nvSpPr>
        <p:spPr>
          <a:xfrm>
            <a:off x="1926349" y="5398289"/>
            <a:ext cx="160474" cy="154746"/>
          </a:xfrm>
          <a:custGeom>
            <a:avLst/>
            <a:gdLst>
              <a:gd name="connsiteX0" fmla="*/ 265264 w 606977"/>
              <a:gd name="connsiteY0" fmla="*/ 546613 h 585316"/>
              <a:gd name="connsiteX1" fmla="*/ 588103 w 606977"/>
              <a:gd name="connsiteY1" fmla="*/ 546613 h 585316"/>
              <a:gd name="connsiteX2" fmla="*/ 606977 w 606977"/>
              <a:gd name="connsiteY2" fmla="*/ 566461 h 585316"/>
              <a:gd name="connsiteX3" fmla="*/ 588103 w 606977"/>
              <a:gd name="connsiteY3" fmla="*/ 585316 h 585316"/>
              <a:gd name="connsiteX4" fmla="*/ 265264 w 606977"/>
              <a:gd name="connsiteY4" fmla="*/ 585316 h 585316"/>
              <a:gd name="connsiteX5" fmla="*/ 246390 w 606977"/>
              <a:gd name="connsiteY5" fmla="*/ 566461 h 585316"/>
              <a:gd name="connsiteX6" fmla="*/ 265264 w 606977"/>
              <a:gd name="connsiteY6" fmla="*/ 546613 h 585316"/>
              <a:gd name="connsiteX7" fmla="*/ 18881 w 606977"/>
              <a:gd name="connsiteY7" fmla="*/ 546613 h 585316"/>
              <a:gd name="connsiteX8" fmla="*/ 188807 w 606977"/>
              <a:gd name="connsiteY8" fmla="*/ 546613 h 585316"/>
              <a:gd name="connsiteX9" fmla="*/ 207688 w 606977"/>
              <a:gd name="connsiteY9" fmla="*/ 566461 h 585316"/>
              <a:gd name="connsiteX10" fmla="*/ 188807 w 606977"/>
              <a:gd name="connsiteY10" fmla="*/ 585316 h 585316"/>
              <a:gd name="connsiteX11" fmla="*/ 18881 w 606977"/>
              <a:gd name="connsiteY11" fmla="*/ 585316 h 585316"/>
              <a:gd name="connsiteX12" fmla="*/ 0 w 606977"/>
              <a:gd name="connsiteY12" fmla="*/ 566461 h 585316"/>
              <a:gd name="connsiteX13" fmla="*/ 18881 w 606977"/>
              <a:gd name="connsiteY13" fmla="*/ 546613 h 585316"/>
              <a:gd name="connsiteX14" fmla="*/ 18874 w 606977"/>
              <a:gd name="connsiteY14" fmla="*/ 493099 h 585316"/>
              <a:gd name="connsiteX15" fmla="*/ 483781 w 606977"/>
              <a:gd name="connsiteY15" fmla="*/ 493099 h 585316"/>
              <a:gd name="connsiteX16" fmla="*/ 502655 w 606977"/>
              <a:gd name="connsiteY16" fmla="*/ 510920 h 585316"/>
              <a:gd name="connsiteX17" fmla="*/ 483781 w 606977"/>
              <a:gd name="connsiteY17" fmla="*/ 529731 h 585316"/>
              <a:gd name="connsiteX18" fmla="*/ 18874 w 606977"/>
              <a:gd name="connsiteY18" fmla="*/ 529731 h 585316"/>
              <a:gd name="connsiteX19" fmla="*/ 0 w 606977"/>
              <a:gd name="connsiteY19" fmla="*/ 510920 h 585316"/>
              <a:gd name="connsiteX20" fmla="*/ 18874 w 606977"/>
              <a:gd name="connsiteY20" fmla="*/ 493099 h 585316"/>
              <a:gd name="connsiteX21" fmla="*/ 108356 w 606977"/>
              <a:gd name="connsiteY21" fmla="*/ 251998 h 585316"/>
              <a:gd name="connsiteX22" fmla="*/ 90476 w 606977"/>
              <a:gd name="connsiteY22" fmla="*/ 301603 h 585316"/>
              <a:gd name="connsiteX23" fmla="*/ 205706 w 606977"/>
              <a:gd name="connsiteY23" fmla="*/ 301603 h 585316"/>
              <a:gd name="connsiteX24" fmla="*/ 188819 w 606977"/>
              <a:gd name="connsiteY24" fmla="*/ 251998 h 585316"/>
              <a:gd name="connsiteX25" fmla="*/ 148091 w 606977"/>
              <a:gd name="connsiteY25" fmla="*/ 134928 h 585316"/>
              <a:gd name="connsiteX26" fmla="*/ 121270 w 606977"/>
              <a:gd name="connsiteY26" fmla="*/ 214297 h 585316"/>
              <a:gd name="connsiteX27" fmla="*/ 174912 w 606977"/>
              <a:gd name="connsiteY27" fmla="*/ 214297 h 585316"/>
              <a:gd name="connsiteX28" fmla="*/ 127230 w 606977"/>
              <a:gd name="connsiteY28" fmla="*/ 0 h 585316"/>
              <a:gd name="connsiteX29" fmla="*/ 169945 w 606977"/>
              <a:gd name="connsiteY29" fmla="*/ 0 h 585316"/>
              <a:gd name="connsiteX30" fmla="*/ 186832 w 606977"/>
              <a:gd name="connsiteY30" fmla="*/ 16866 h 585316"/>
              <a:gd name="connsiteX31" fmla="*/ 186832 w 606977"/>
              <a:gd name="connsiteY31" fmla="*/ 58535 h 585316"/>
              <a:gd name="connsiteX32" fmla="*/ 169945 w 606977"/>
              <a:gd name="connsiteY32" fmla="*/ 75401 h 585316"/>
              <a:gd name="connsiteX33" fmla="*/ 167958 w 606977"/>
              <a:gd name="connsiteY33" fmla="*/ 75401 h 585316"/>
              <a:gd name="connsiteX34" fmla="*/ 245441 w 606977"/>
              <a:gd name="connsiteY34" fmla="*/ 301603 h 585316"/>
              <a:gd name="connsiteX35" fmla="*/ 279216 w 606977"/>
              <a:gd name="connsiteY35" fmla="*/ 301603 h 585316"/>
              <a:gd name="connsiteX36" fmla="*/ 279216 w 606977"/>
              <a:gd name="connsiteY36" fmla="*/ 185526 h 585316"/>
              <a:gd name="connsiteX37" fmla="*/ 309017 w 606977"/>
              <a:gd name="connsiteY37" fmla="*/ 157747 h 585316"/>
              <a:gd name="connsiteX38" fmla="*/ 427227 w 606977"/>
              <a:gd name="connsiteY38" fmla="*/ 157747 h 585316"/>
              <a:gd name="connsiteX39" fmla="*/ 455042 w 606977"/>
              <a:gd name="connsiteY39" fmla="*/ 185526 h 585316"/>
              <a:gd name="connsiteX40" fmla="*/ 455042 w 606977"/>
              <a:gd name="connsiteY40" fmla="*/ 188502 h 585316"/>
              <a:gd name="connsiteX41" fmla="*/ 565306 w 606977"/>
              <a:gd name="connsiteY41" fmla="*/ 149810 h 585316"/>
              <a:gd name="connsiteX42" fmla="*/ 590140 w 606977"/>
              <a:gd name="connsiteY42" fmla="*/ 160723 h 585316"/>
              <a:gd name="connsiteX43" fmla="*/ 578220 w 606977"/>
              <a:gd name="connsiteY43" fmla="*/ 185526 h 585316"/>
              <a:gd name="connsiteX44" fmla="*/ 455042 w 606977"/>
              <a:gd name="connsiteY44" fmla="*/ 228187 h 585316"/>
              <a:gd name="connsiteX45" fmla="*/ 455042 w 606977"/>
              <a:gd name="connsiteY45" fmla="*/ 301603 h 585316"/>
              <a:gd name="connsiteX46" fmla="*/ 492790 w 606977"/>
              <a:gd name="connsiteY46" fmla="*/ 301603 h 585316"/>
              <a:gd name="connsiteX47" fmla="*/ 521597 w 606977"/>
              <a:gd name="connsiteY47" fmla="*/ 330375 h 585316"/>
              <a:gd name="connsiteX48" fmla="*/ 521597 w 606977"/>
              <a:gd name="connsiteY48" fmla="*/ 373036 h 585316"/>
              <a:gd name="connsiteX49" fmla="*/ 492790 w 606977"/>
              <a:gd name="connsiteY49" fmla="*/ 401807 h 585316"/>
              <a:gd name="connsiteX50" fmla="*/ 447095 w 606977"/>
              <a:gd name="connsiteY50" fmla="*/ 401807 h 585316"/>
              <a:gd name="connsiteX51" fmla="*/ 447095 w 606977"/>
              <a:gd name="connsiteY51" fmla="*/ 459350 h 585316"/>
              <a:gd name="connsiteX52" fmla="*/ 429214 w 606977"/>
              <a:gd name="connsiteY52" fmla="*/ 476216 h 585316"/>
              <a:gd name="connsiteX53" fmla="*/ 400406 w 606977"/>
              <a:gd name="connsiteY53" fmla="*/ 476216 h 585316"/>
              <a:gd name="connsiteX54" fmla="*/ 383519 w 606977"/>
              <a:gd name="connsiteY54" fmla="*/ 459350 h 585316"/>
              <a:gd name="connsiteX55" fmla="*/ 383519 w 606977"/>
              <a:gd name="connsiteY55" fmla="*/ 401807 h 585316"/>
              <a:gd name="connsiteX56" fmla="*/ 158025 w 606977"/>
              <a:gd name="connsiteY56" fmla="*/ 401807 h 585316"/>
              <a:gd name="connsiteX57" fmla="*/ 158025 w 606977"/>
              <a:gd name="connsiteY57" fmla="*/ 459350 h 585316"/>
              <a:gd name="connsiteX58" fmla="*/ 140144 w 606977"/>
              <a:gd name="connsiteY58" fmla="*/ 476216 h 585316"/>
              <a:gd name="connsiteX59" fmla="*/ 111336 w 606977"/>
              <a:gd name="connsiteY59" fmla="*/ 476216 h 585316"/>
              <a:gd name="connsiteX60" fmla="*/ 94449 w 606977"/>
              <a:gd name="connsiteY60" fmla="*/ 459350 h 585316"/>
              <a:gd name="connsiteX61" fmla="*/ 94449 w 606977"/>
              <a:gd name="connsiteY61" fmla="*/ 401807 h 585316"/>
              <a:gd name="connsiteX62" fmla="*/ 47761 w 606977"/>
              <a:gd name="connsiteY62" fmla="*/ 401807 h 585316"/>
              <a:gd name="connsiteX63" fmla="*/ 18953 w 606977"/>
              <a:gd name="connsiteY63" fmla="*/ 373036 h 585316"/>
              <a:gd name="connsiteX64" fmla="*/ 18953 w 606977"/>
              <a:gd name="connsiteY64" fmla="*/ 330375 h 585316"/>
              <a:gd name="connsiteX65" fmla="*/ 47761 w 606977"/>
              <a:gd name="connsiteY65" fmla="*/ 301603 h 585316"/>
              <a:gd name="connsiteX66" fmla="*/ 50741 w 606977"/>
              <a:gd name="connsiteY66" fmla="*/ 301603 h 585316"/>
              <a:gd name="connsiteX67" fmla="*/ 128224 w 606977"/>
              <a:gd name="connsiteY67" fmla="*/ 75401 h 585316"/>
              <a:gd name="connsiteX68" fmla="*/ 127230 w 606977"/>
              <a:gd name="connsiteY68" fmla="*/ 75401 h 585316"/>
              <a:gd name="connsiteX69" fmla="*/ 110343 w 606977"/>
              <a:gd name="connsiteY69" fmla="*/ 58535 h 585316"/>
              <a:gd name="connsiteX70" fmla="*/ 110343 w 606977"/>
              <a:gd name="connsiteY70" fmla="*/ 16866 h 585316"/>
              <a:gd name="connsiteX71" fmla="*/ 127230 w 606977"/>
              <a:gd name="connsiteY71" fmla="*/ 0 h 585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606977" h="585316">
                <a:moveTo>
                  <a:pt x="265264" y="546613"/>
                </a:moveTo>
                <a:lnTo>
                  <a:pt x="588103" y="546613"/>
                </a:lnTo>
                <a:cubicBezTo>
                  <a:pt x="598037" y="546613"/>
                  <a:pt x="606977" y="555544"/>
                  <a:pt x="606977" y="566461"/>
                </a:cubicBezTo>
                <a:cubicBezTo>
                  <a:pt x="606977" y="576385"/>
                  <a:pt x="598037" y="585316"/>
                  <a:pt x="588103" y="585316"/>
                </a:cubicBezTo>
                <a:lnTo>
                  <a:pt x="265264" y="585316"/>
                </a:lnTo>
                <a:cubicBezTo>
                  <a:pt x="254337" y="585316"/>
                  <a:pt x="246390" y="576385"/>
                  <a:pt x="246390" y="566461"/>
                </a:cubicBezTo>
                <a:cubicBezTo>
                  <a:pt x="246390" y="555544"/>
                  <a:pt x="254337" y="546613"/>
                  <a:pt x="265264" y="546613"/>
                </a:cubicBezTo>
                <a:close/>
                <a:moveTo>
                  <a:pt x="18881" y="546613"/>
                </a:moveTo>
                <a:lnTo>
                  <a:pt x="188807" y="546613"/>
                </a:lnTo>
                <a:cubicBezTo>
                  <a:pt x="198744" y="546613"/>
                  <a:pt x="207688" y="555544"/>
                  <a:pt x="207688" y="566461"/>
                </a:cubicBezTo>
                <a:cubicBezTo>
                  <a:pt x="207688" y="576385"/>
                  <a:pt x="198744" y="585316"/>
                  <a:pt x="188807" y="585316"/>
                </a:cubicBezTo>
                <a:lnTo>
                  <a:pt x="18881" y="585316"/>
                </a:lnTo>
                <a:cubicBezTo>
                  <a:pt x="7950" y="585316"/>
                  <a:pt x="0" y="576385"/>
                  <a:pt x="0" y="566461"/>
                </a:cubicBezTo>
                <a:cubicBezTo>
                  <a:pt x="0" y="555544"/>
                  <a:pt x="7950" y="546613"/>
                  <a:pt x="18881" y="546613"/>
                </a:cubicBezTo>
                <a:close/>
                <a:moveTo>
                  <a:pt x="18874" y="493099"/>
                </a:moveTo>
                <a:lnTo>
                  <a:pt x="483781" y="493099"/>
                </a:lnTo>
                <a:cubicBezTo>
                  <a:pt x="494708" y="493099"/>
                  <a:pt x="502655" y="501019"/>
                  <a:pt x="502655" y="510920"/>
                </a:cubicBezTo>
                <a:cubicBezTo>
                  <a:pt x="502655" y="521811"/>
                  <a:pt x="494708" y="529731"/>
                  <a:pt x="483781" y="529731"/>
                </a:cubicBezTo>
                <a:lnTo>
                  <a:pt x="18874" y="529731"/>
                </a:lnTo>
                <a:cubicBezTo>
                  <a:pt x="7947" y="529731"/>
                  <a:pt x="0" y="521811"/>
                  <a:pt x="0" y="510920"/>
                </a:cubicBezTo>
                <a:cubicBezTo>
                  <a:pt x="0" y="501019"/>
                  <a:pt x="7947" y="493099"/>
                  <a:pt x="18874" y="493099"/>
                </a:cubicBezTo>
                <a:close/>
                <a:moveTo>
                  <a:pt x="108356" y="251998"/>
                </a:moveTo>
                <a:lnTo>
                  <a:pt x="90476" y="301603"/>
                </a:lnTo>
                <a:lnTo>
                  <a:pt x="205706" y="301603"/>
                </a:lnTo>
                <a:lnTo>
                  <a:pt x="188819" y="251998"/>
                </a:lnTo>
                <a:close/>
                <a:moveTo>
                  <a:pt x="148091" y="134928"/>
                </a:moveTo>
                <a:lnTo>
                  <a:pt x="121270" y="214297"/>
                </a:lnTo>
                <a:lnTo>
                  <a:pt x="174912" y="214297"/>
                </a:lnTo>
                <a:close/>
                <a:moveTo>
                  <a:pt x="127230" y="0"/>
                </a:moveTo>
                <a:lnTo>
                  <a:pt x="169945" y="0"/>
                </a:lnTo>
                <a:cubicBezTo>
                  <a:pt x="178885" y="0"/>
                  <a:pt x="186832" y="7937"/>
                  <a:pt x="186832" y="16866"/>
                </a:cubicBezTo>
                <a:lnTo>
                  <a:pt x="186832" y="58535"/>
                </a:lnTo>
                <a:cubicBezTo>
                  <a:pt x="186832" y="68456"/>
                  <a:pt x="178885" y="75401"/>
                  <a:pt x="169945" y="75401"/>
                </a:cubicBezTo>
                <a:lnTo>
                  <a:pt x="167958" y="75401"/>
                </a:lnTo>
                <a:lnTo>
                  <a:pt x="245441" y="301603"/>
                </a:lnTo>
                <a:lnTo>
                  <a:pt x="279216" y="301603"/>
                </a:lnTo>
                <a:lnTo>
                  <a:pt x="279216" y="185526"/>
                </a:lnTo>
                <a:cubicBezTo>
                  <a:pt x="279216" y="169652"/>
                  <a:pt x="293123" y="157747"/>
                  <a:pt x="309017" y="157747"/>
                </a:cubicBezTo>
                <a:lnTo>
                  <a:pt x="427227" y="157747"/>
                </a:lnTo>
                <a:cubicBezTo>
                  <a:pt x="443121" y="157747"/>
                  <a:pt x="455042" y="169652"/>
                  <a:pt x="455042" y="185526"/>
                </a:cubicBezTo>
                <a:lnTo>
                  <a:pt x="455042" y="188502"/>
                </a:lnTo>
                <a:lnTo>
                  <a:pt x="565306" y="149810"/>
                </a:lnTo>
                <a:cubicBezTo>
                  <a:pt x="575239" y="145841"/>
                  <a:pt x="586166" y="150802"/>
                  <a:pt x="590140" y="160723"/>
                </a:cubicBezTo>
                <a:cubicBezTo>
                  <a:pt x="593120" y="170644"/>
                  <a:pt x="588153" y="181557"/>
                  <a:pt x="578220" y="185526"/>
                </a:cubicBezTo>
                <a:lnTo>
                  <a:pt x="455042" y="228187"/>
                </a:lnTo>
                <a:lnTo>
                  <a:pt x="455042" y="301603"/>
                </a:lnTo>
                <a:lnTo>
                  <a:pt x="492790" y="301603"/>
                </a:lnTo>
                <a:cubicBezTo>
                  <a:pt x="508684" y="301603"/>
                  <a:pt x="521597" y="314501"/>
                  <a:pt x="521597" y="330375"/>
                </a:cubicBezTo>
                <a:lnTo>
                  <a:pt x="521597" y="373036"/>
                </a:lnTo>
                <a:cubicBezTo>
                  <a:pt x="521597" y="388910"/>
                  <a:pt x="508684" y="401807"/>
                  <a:pt x="492790" y="401807"/>
                </a:cubicBezTo>
                <a:lnTo>
                  <a:pt x="447095" y="401807"/>
                </a:lnTo>
                <a:lnTo>
                  <a:pt x="447095" y="459350"/>
                </a:lnTo>
                <a:cubicBezTo>
                  <a:pt x="447095" y="468279"/>
                  <a:pt x="439148" y="476216"/>
                  <a:pt x="429214" y="476216"/>
                </a:cubicBezTo>
                <a:lnTo>
                  <a:pt x="400406" y="476216"/>
                </a:lnTo>
                <a:cubicBezTo>
                  <a:pt x="391466" y="476216"/>
                  <a:pt x="383519" y="468279"/>
                  <a:pt x="383519" y="459350"/>
                </a:cubicBezTo>
                <a:lnTo>
                  <a:pt x="383519" y="401807"/>
                </a:lnTo>
                <a:lnTo>
                  <a:pt x="158025" y="401807"/>
                </a:lnTo>
                <a:lnTo>
                  <a:pt x="158025" y="459350"/>
                </a:lnTo>
                <a:cubicBezTo>
                  <a:pt x="158025" y="468279"/>
                  <a:pt x="150078" y="476216"/>
                  <a:pt x="140144" y="476216"/>
                </a:cubicBezTo>
                <a:lnTo>
                  <a:pt x="111336" y="476216"/>
                </a:lnTo>
                <a:cubicBezTo>
                  <a:pt x="101403" y="476216"/>
                  <a:pt x="94449" y="468279"/>
                  <a:pt x="94449" y="459350"/>
                </a:cubicBezTo>
                <a:lnTo>
                  <a:pt x="94449" y="401807"/>
                </a:lnTo>
                <a:lnTo>
                  <a:pt x="47761" y="401807"/>
                </a:lnTo>
                <a:cubicBezTo>
                  <a:pt x="31867" y="401807"/>
                  <a:pt x="18953" y="388910"/>
                  <a:pt x="18953" y="373036"/>
                </a:cubicBezTo>
                <a:lnTo>
                  <a:pt x="18953" y="330375"/>
                </a:lnTo>
                <a:cubicBezTo>
                  <a:pt x="18953" y="314501"/>
                  <a:pt x="31867" y="301603"/>
                  <a:pt x="47761" y="301603"/>
                </a:cubicBezTo>
                <a:lnTo>
                  <a:pt x="50741" y="301603"/>
                </a:lnTo>
                <a:lnTo>
                  <a:pt x="128224" y="75401"/>
                </a:lnTo>
                <a:lnTo>
                  <a:pt x="127230" y="75401"/>
                </a:lnTo>
                <a:cubicBezTo>
                  <a:pt x="117296" y="75401"/>
                  <a:pt x="110343" y="68456"/>
                  <a:pt x="110343" y="58535"/>
                </a:cubicBezTo>
                <a:lnTo>
                  <a:pt x="110343" y="16866"/>
                </a:lnTo>
                <a:cubicBezTo>
                  <a:pt x="110343" y="7937"/>
                  <a:pt x="117296" y="0"/>
                  <a:pt x="127230" y="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bg1"/>
              </a:solidFill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B50EBA2B-682A-49B1-96DD-43EE031ED60B}"/>
              </a:ext>
            </a:extLst>
          </p:cNvPr>
          <p:cNvSpPr/>
          <p:nvPr/>
        </p:nvSpPr>
        <p:spPr>
          <a:xfrm>
            <a:off x="2380877" y="5367940"/>
            <a:ext cx="2513509" cy="215444"/>
          </a:xfrm>
          <a:prstGeom prst="rect">
            <a:avLst/>
          </a:prstGeom>
          <a:effectLst/>
        </p:spPr>
        <p:txBody>
          <a:bodyPr wrap="none" lIns="0" tIns="0" rIns="0" bIns="0">
            <a:spAutoFit/>
          </a:bodyPr>
          <a:lstStyle/>
          <a:p>
            <a:pPr lvl="0" algn="just">
              <a:defRPr/>
            </a:pPr>
            <a:r>
              <a:rPr lang="zh-CN" altLang="en-US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海洋重型装备与港口机械制造商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726ECD86-8292-4AB9-9F05-618CEB1F3410}"/>
              </a:ext>
            </a:extLst>
          </p:cNvPr>
          <p:cNvSpPr/>
          <p:nvPr/>
        </p:nvSpPr>
        <p:spPr>
          <a:xfrm>
            <a:off x="7141491" y="3560634"/>
            <a:ext cx="3734997" cy="215444"/>
          </a:xfrm>
          <a:prstGeom prst="rect">
            <a:avLst/>
          </a:prstGeom>
          <a:effectLst/>
        </p:spPr>
        <p:txBody>
          <a:bodyPr wrap="none" lIns="0" tIns="0" rIns="0" bIns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连续</a:t>
            </a:r>
            <a:r>
              <a:rPr lang="en-US" altLang="zh-CN" sz="14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7</a:t>
            </a:r>
            <a:r>
              <a:rPr lang="zh-CN" altLang="en-US" sz="14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年被美国</a:t>
            </a:r>
            <a:r>
              <a:rPr lang="en-US" altLang="zh-CN" sz="14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14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财富</a:t>
            </a:r>
            <a:r>
              <a:rPr lang="en-US" altLang="zh-CN" sz="14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14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杂志评为世界</a:t>
            </a:r>
            <a:r>
              <a:rPr lang="en-US" altLang="zh-CN" sz="14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500</a:t>
            </a:r>
            <a:r>
              <a:rPr lang="zh-CN" altLang="en-US" sz="14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强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D7DAA9D8-0788-4F9F-A4E5-8757571F9AF5}"/>
              </a:ext>
            </a:extLst>
          </p:cNvPr>
          <p:cNvSpPr/>
          <p:nvPr/>
        </p:nvSpPr>
        <p:spPr>
          <a:xfrm>
            <a:off x="7141491" y="3930716"/>
            <a:ext cx="3831177" cy="609719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连续</a:t>
            </a:r>
            <a:r>
              <a:rPr lang="en-US" altLang="zh-CN" sz="14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4</a:t>
            </a:r>
            <a:r>
              <a:rPr lang="zh-CN" altLang="en-US" sz="14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14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14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福布斯</a:t>
            </a:r>
            <a:r>
              <a:rPr lang="en-US" altLang="zh-CN" sz="14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》“</a:t>
            </a:r>
            <a:r>
              <a:rPr lang="zh-CN" altLang="en-US" sz="14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全球</a:t>
            </a:r>
            <a:r>
              <a:rPr lang="en-US" altLang="zh-CN" sz="14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400</a:t>
            </a:r>
            <a:r>
              <a:rPr lang="zh-CN" altLang="en-US" sz="14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家</a:t>
            </a:r>
            <a:r>
              <a:rPr lang="en-US" altLang="zh-CN" sz="14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A</a:t>
            </a:r>
            <a:r>
              <a:rPr lang="zh-CN" altLang="en-US" sz="14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级最佳公司”唯一中国企业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AA805F6F-A196-468F-9702-CEB01616594F}"/>
              </a:ext>
            </a:extLst>
          </p:cNvPr>
          <p:cNvSpPr/>
          <p:nvPr/>
        </p:nvSpPr>
        <p:spPr>
          <a:xfrm>
            <a:off x="7141491" y="4729532"/>
            <a:ext cx="3831177" cy="215444"/>
          </a:xfrm>
          <a:prstGeom prst="rect">
            <a:avLst/>
          </a:prstGeom>
          <a:effectLst/>
        </p:spPr>
        <p:txBody>
          <a:bodyPr wrap="none" lIns="0" tIns="0" rIns="0" bIns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国资委“培育世界一流企业十家重点企业”之一</a:t>
            </a:r>
          </a:p>
        </p:txBody>
      </p:sp>
      <p:sp>
        <p:nvSpPr>
          <p:cNvPr id="46" name="textcount">
            <a:extLst>
              <a:ext uri="{FF2B5EF4-FFF2-40B4-BE49-F238E27FC236}">
                <a16:creationId xmlns:a16="http://schemas.microsoft.com/office/drawing/2014/main" xmlns="" id="{709B073B-F790-491A-A079-8500CC9553C4}"/>
              </a:ext>
            </a:extLst>
          </p:cNvPr>
          <p:cNvSpPr txBox="1"/>
          <p:nvPr/>
        </p:nvSpPr>
        <p:spPr>
          <a:xfrm>
            <a:off x="7141491" y="5199943"/>
            <a:ext cx="4648193" cy="676269"/>
          </a:xfrm>
          <a:prstGeom prst="rect">
            <a:avLst/>
          </a:prstGeom>
          <a:effectLst/>
        </p:spPr>
        <p:txBody>
          <a:bodyPr wrap="square" lIns="0" tIns="0" rIns="0" bIns="0" numCol="2">
            <a:no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Times New Roman" panose="02020603050405020304" pitchFamily="18" charset="0"/>
              </a:defRPr>
            </a:lvl1pPr>
          </a:lstStyle>
          <a:p>
            <a:pPr marL="285750" indent="-28575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中国十佳先进企业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北京市十大文明单位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北京市诚实守信企业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北京市公益企业之星</a:t>
            </a:r>
          </a:p>
        </p:txBody>
      </p:sp>
    </p:spTree>
    <p:extLst>
      <p:ext uri="{BB962C8B-B14F-4D97-AF65-F5344CB8AC3E}">
        <p14:creationId xmlns:p14="http://schemas.microsoft.com/office/powerpoint/2010/main" val="324715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6A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 descr="图片包含 天空, 建筑物, 户外, 摩天大楼&#10;&#10;描述已自动生成">
            <a:extLst>
              <a:ext uri="{FF2B5EF4-FFF2-40B4-BE49-F238E27FC236}">
                <a16:creationId xmlns:a16="http://schemas.microsoft.com/office/drawing/2014/main" xmlns="" id="{62A914E7-C0A7-4315-9FE7-87BF269D262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B408339B-F984-48F2-B9C1-F9F86C348DFE}"/>
              </a:ext>
            </a:extLst>
          </p:cNvPr>
          <p:cNvSpPr/>
          <p:nvPr/>
        </p:nvSpPr>
        <p:spPr>
          <a:xfrm>
            <a:off x="407988" y="412750"/>
            <a:ext cx="5688012" cy="6032500"/>
          </a:xfrm>
          <a:prstGeom prst="roundRect">
            <a:avLst>
              <a:gd name="adj" fmla="val 2000"/>
            </a:avLst>
          </a:prstGeom>
          <a:solidFill>
            <a:srgbClr val="00A9B2"/>
          </a:solidFill>
          <a:ln>
            <a:noFill/>
          </a:ln>
          <a:effectLst>
            <a:outerShdw blurRad="190500" dir="2700000" sx="102000" sy="102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2" name="图片 11" descr="图片包含 户外&#10;&#10;描述已自动生成">
            <a:extLst>
              <a:ext uri="{FF2B5EF4-FFF2-40B4-BE49-F238E27FC236}">
                <a16:creationId xmlns:a16="http://schemas.microsoft.com/office/drawing/2014/main" xmlns="" id="{EDD1297E-B4A5-4258-A50F-247264B5C8B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7989" y="412750"/>
            <a:ext cx="5688011" cy="6032500"/>
          </a:xfrm>
          <a:prstGeom prst="roundRect">
            <a:avLst>
              <a:gd name="adj" fmla="val 2000"/>
            </a:avLst>
          </a:prstGeom>
        </p:spPr>
      </p:pic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0E6C96E2-67DB-48D9-B5D5-2F41EDD16A0E}"/>
              </a:ext>
            </a:extLst>
          </p:cNvPr>
          <p:cNvSpPr/>
          <p:nvPr/>
        </p:nvSpPr>
        <p:spPr>
          <a:xfrm>
            <a:off x="4657342" y="1092200"/>
            <a:ext cx="7126669" cy="4673600"/>
          </a:xfrm>
          <a:prstGeom prst="roundRect">
            <a:avLst>
              <a:gd name="adj" fmla="val 2000"/>
            </a:avLst>
          </a:prstGeom>
          <a:gradFill>
            <a:gsLst>
              <a:gs pos="5000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0" scaled="0"/>
          </a:gradFill>
          <a:ln>
            <a:noFill/>
          </a:ln>
          <a:effectLst>
            <a:outerShdw blurRad="190500" dir="2700000" sx="102000" sy="102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6EDE28AE-71FF-42C9-B3A5-2097008BBEA6}"/>
              </a:ext>
            </a:extLst>
          </p:cNvPr>
          <p:cNvGrpSpPr/>
          <p:nvPr/>
        </p:nvGrpSpPr>
        <p:grpSpPr>
          <a:xfrm>
            <a:off x="636412" y="2236029"/>
            <a:ext cx="3746711" cy="2385942"/>
            <a:chOff x="636412" y="2285864"/>
            <a:chExt cx="3746711" cy="2385942"/>
          </a:xfrm>
        </p:grpSpPr>
        <p:sp>
          <p:nvSpPr>
            <p:cNvPr id="73" name="矩形 72">
              <a:extLst>
                <a:ext uri="{FF2B5EF4-FFF2-40B4-BE49-F238E27FC236}">
                  <a16:creationId xmlns:a16="http://schemas.microsoft.com/office/drawing/2014/main" xmlns="" id="{D26458FE-A383-4D3A-931C-9C04547E568D}"/>
                </a:ext>
              </a:extLst>
            </p:cNvPr>
            <p:cNvSpPr/>
            <p:nvPr/>
          </p:nvSpPr>
          <p:spPr>
            <a:xfrm>
              <a:off x="636413" y="2285864"/>
              <a:ext cx="3746709" cy="43088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 algn="just">
                <a:defRPr/>
              </a:pPr>
              <a:r>
                <a:rPr lang="zh-CN" altLang="en-US" sz="2800" b="1" spc="300" dirty="0">
                  <a:solidFill>
                    <a:schemeClr val="bg1"/>
                  </a:solidFill>
                  <a:effectLst>
                    <a:outerShdw blurRad="114300" dist="38100" dir="5400000" algn="t" rotWithShape="0">
                      <a:schemeClr val="tx2">
                        <a:lumMod val="50000"/>
                        <a:alpha val="5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飞跃</a:t>
              </a:r>
              <a:r>
                <a:rPr lang="zh-CN" altLang="zh-CN" sz="2800" b="1" spc="300" dirty="0">
                  <a:solidFill>
                    <a:schemeClr val="bg1"/>
                  </a:solidFill>
                  <a:effectLst>
                    <a:outerShdw blurRad="114300" dist="38100" dir="5400000" algn="t" rotWithShape="0">
                      <a:schemeClr val="tx2">
                        <a:lumMod val="50000"/>
                        <a:alpha val="5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集团有限公司</a:t>
              </a:r>
              <a:endParaRPr kumimoji="0" lang="en-US" altLang="zh-CN" sz="2800" b="1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14300" dist="38100" dir="5400000" algn="t" rotWithShape="0">
                    <a:schemeClr val="tx2">
                      <a:lumMod val="50000"/>
                      <a:alpha val="5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74" name="矩形 73">
              <a:extLst>
                <a:ext uri="{FF2B5EF4-FFF2-40B4-BE49-F238E27FC236}">
                  <a16:creationId xmlns:a16="http://schemas.microsoft.com/office/drawing/2014/main" xmlns="" id="{D1834BB0-9256-4A05-9C12-84FF4106A411}"/>
                </a:ext>
              </a:extLst>
            </p:cNvPr>
            <p:cNvSpPr/>
            <p:nvPr/>
          </p:nvSpPr>
          <p:spPr>
            <a:xfrm>
              <a:off x="636415" y="3605680"/>
              <a:ext cx="3746708" cy="106612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成立</a:t>
              </a:r>
              <a:r>
                <a:rPr lang="zh-CN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于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1990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年</a:t>
              </a:r>
              <a:endPara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  <a:p>
              <a:pPr lvl="0" algn="just">
                <a:lnSpc>
                  <a:spcPct val="150000"/>
                </a:lnSpc>
                <a:defRPr/>
              </a:pPr>
              <a:r>
                <a:rPr lang="zh-CN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综合型多元化大型企业集团</a:t>
              </a:r>
              <a:endPara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具有全球资源整合能力的中央企业</a:t>
              </a:r>
              <a:endPara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xmlns="" id="{72707196-65D7-4373-ABFD-BDD16C11DDBD}"/>
                </a:ext>
              </a:extLst>
            </p:cNvPr>
            <p:cNvSpPr/>
            <p:nvPr/>
          </p:nvSpPr>
          <p:spPr>
            <a:xfrm>
              <a:off x="636412" y="3031070"/>
              <a:ext cx="720000" cy="624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7" name="矩形: 圆角 76">
            <a:extLst>
              <a:ext uri="{FF2B5EF4-FFF2-40B4-BE49-F238E27FC236}">
                <a16:creationId xmlns:a16="http://schemas.microsoft.com/office/drawing/2014/main" xmlns="" id="{F4D69C5C-D632-4F4B-9836-F3751D2967C2}"/>
              </a:ext>
            </a:extLst>
          </p:cNvPr>
          <p:cNvSpPr/>
          <p:nvPr/>
        </p:nvSpPr>
        <p:spPr>
          <a:xfrm flipH="1">
            <a:off x="4657344" y="1092200"/>
            <a:ext cx="7126668" cy="4673600"/>
          </a:xfrm>
          <a:prstGeom prst="roundRect">
            <a:avLst>
              <a:gd name="adj" fmla="val 2000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5341" r="-11245"/>
            </a:stretch>
          </a:blipFill>
          <a:ln>
            <a:noFill/>
          </a:ln>
          <a:effectLst>
            <a:outerShdw blurRad="190500" dir="2700000" sx="102000" sy="102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6" name="矩形: 圆角 75">
            <a:extLst>
              <a:ext uri="{FF2B5EF4-FFF2-40B4-BE49-F238E27FC236}">
                <a16:creationId xmlns:a16="http://schemas.microsoft.com/office/drawing/2014/main" xmlns="" id="{44FFE210-0D88-4B12-B377-D8C11FCBE064}"/>
              </a:ext>
            </a:extLst>
          </p:cNvPr>
          <p:cNvSpPr/>
          <p:nvPr/>
        </p:nvSpPr>
        <p:spPr>
          <a:xfrm>
            <a:off x="4666528" y="1092200"/>
            <a:ext cx="7117484" cy="4673600"/>
          </a:xfrm>
          <a:prstGeom prst="roundRect">
            <a:avLst>
              <a:gd name="adj" fmla="val 2000"/>
            </a:avLst>
          </a:prstGeom>
          <a:gradFill>
            <a:gsLst>
              <a:gs pos="20000">
                <a:schemeClr val="bg1"/>
              </a:gs>
              <a:gs pos="6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xmlns="" id="{AA03AE88-591B-452C-B318-BABD85E16D32}"/>
              </a:ext>
            </a:extLst>
          </p:cNvPr>
          <p:cNvSpPr/>
          <p:nvPr/>
        </p:nvSpPr>
        <p:spPr>
          <a:xfrm>
            <a:off x="4876468" y="1331430"/>
            <a:ext cx="1656000" cy="1920889"/>
          </a:xfrm>
          <a:prstGeom prst="roundRect">
            <a:avLst>
              <a:gd name="adj" fmla="val 36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pc="300" dirty="0">
                <a:solidFill>
                  <a:srgbClr val="00A9B2"/>
                </a:solidFill>
              </a:rPr>
              <a:t>实力</a:t>
            </a:r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xmlns="" id="{E8887014-2612-441C-AE91-520A83C54A8E}"/>
              </a:ext>
            </a:extLst>
          </p:cNvPr>
          <p:cNvSpPr/>
          <p:nvPr/>
        </p:nvSpPr>
        <p:spPr>
          <a:xfrm>
            <a:off x="4876468" y="3605680"/>
            <a:ext cx="1656000" cy="1920889"/>
          </a:xfrm>
          <a:prstGeom prst="roundRect">
            <a:avLst>
              <a:gd name="adj" fmla="val 36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spc="300" dirty="0">
                <a:solidFill>
                  <a:srgbClr val="00A9B2"/>
                </a:solidFill>
              </a:rPr>
              <a:t>荣誉</a:t>
            </a:r>
            <a:endParaRPr lang="en-US" altLang="zh-CN" sz="2800" b="1" spc="300" dirty="0">
              <a:solidFill>
                <a:srgbClr val="00A9B2"/>
              </a:solidFill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68CDCCF3-92CB-42E5-813E-39AD338B389F}"/>
              </a:ext>
            </a:extLst>
          </p:cNvPr>
          <p:cNvSpPr/>
          <p:nvPr/>
        </p:nvSpPr>
        <p:spPr>
          <a:xfrm>
            <a:off x="6752464" y="1497286"/>
            <a:ext cx="3160791" cy="15792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全球知名工程承包商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城市综合体开发运营商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特色房地产商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基础设施综合投资商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海洋重型装备与港口机械制造商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sp>
        <p:nvSpPr>
          <p:cNvPr id="68" name="textcount">
            <a:extLst>
              <a:ext uri="{FF2B5EF4-FFF2-40B4-BE49-F238E27FC236}">
                <a16:creationId xmlns:a16="http://schemas.microsoft.com/office/drawing/2014/main" xmlns="" id="{646E636B-DCC1-47F1-ADF7-943A1ED23186}"/>
              </a:ext>
            </a:extLst>
          </p:cNvPr>
          <p:cNvSpPr txBox="1"/>
          <p:nvPr/>
        </p:nvSpPr>
        <p:spPr>
          <a:xfrm>
            <a:off x="6752465" y="3582293"/>
            <a:ext cx="5031546" cy="9541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Times New Roman" panose="02020603050405020304" pitchFamily="18" charset="0"/>
              </a:defRPr>
            </a:lvl1pPr>
          </a:lstStyle>
          <a:p>
            <a:pPr marL="285750" indent="-28575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连续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年被美国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《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财富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》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杂志评为世界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强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连续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《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福布斯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》“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全球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家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级最佳公司”唯一中国企业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国资委“培育世界一流企业十家重点企业”之一</a:t>
            </a:r>
          </a:p>
        </p:txBody>
      </p:sp>
      <p:sp>
        <p:nvSpPr>
          <p:cNvPr id="69" name="textcount">
            <a:extLst>
              <a:ext uri="{FF2B5EF4-FFF2-40B4-BE49-F238E27FC236}">
                <a16:creationId xmlns:a16="http://schemas.microsoft.com/office/drawing/2014/main" xmlns="" id="{1C9B88F2-43E6-4E74-856E-DF8D03DDDFAC}"/>
              </a:ext>
            </a:extLst>
          </p:cNvPr>
          <p:cNvSpPr txBox="1"/>
          <p:nvPr/>
        </p:nvSpPr>
        <p:spPr>
          <a:xfrm>
            <a:off x="6752465" y="4850300"/>
            <a:ext cx="5031546" cy="676269"/>
          </a:xfrm>
          <a:prstGeom prst="rect">
            <a:avLst/>
          </a:prstGeom>
        </p:spPr>
        <p:txBody>
          <a:bodyPr wrap="square" lIns="0" tIns="0" rIns="0" bIns="0" numCol="2">
            <a:no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Times New Roman" panose="02020603050405020304" pitchFamily="18" charset="0"/>
              </a:defRPr>
            </a:lvl1pPr>
          </a:lstStyle>
          <a:p>
            <a:pPr marL="285750" indent="-28575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中国十佳先进企业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北京市十大文明单位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北京市诚实守信企业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北京市公益企业之星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xmlns="" id="{43FA6ACD-D614-4CB5-8D19-9EE925D957D0}"/>
              </a:ext>
            </a:extLst>
          </p:cNvPr>
          <p:cNvCxnSpPr>
            <a:cxnSpLocks/>
          </p:cNvCxnSpPr>
          <p:nvPr/>
        </p:nvCxnSpPr>
        <p:spPr>
          <a:xfrm>
            <a:off x="4876468" y="3429000"/>
            <a:ext cx="6629141" cy="0"/>
          </a:xfrm>
          <a:prstGeom prst="line">
            <a:avLst/>
          </a:prstGeom>
          <a:ln cap="rnd">
            <a:solidFill>
              <a:srgbClr val="016AB5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xmlns="" id="{8ACA436A-3D83-4E4A-9939-75882639BF6C}"/>
              </a:ext>
            </a:extLst>
          </p:cNvPr>
          <p:cNvCxnSpPr>
            <a:cxnSpLocks/>
          </p:cNvCxnSpPr>
          <p:nvPr/>
        </p:nvCxnSpPr>
        <p:spPr>
          <a:xfrm>
            <a:off x="6752465" y="4683985"/>
            <a:ext cx="4608000" cy="0"/>
          </a:xfrm>
          <a:prstGeom prst="line">
            <a:avLst/>
          </a:prstGeom>
          <a:ln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xmlns="" id="{0DDA31E8-4EE4-4ACC-AB2C-44AD5F9496B5}"/>
              </a:ext>
            </a:extLst>
          </p:cNvPr>
          <p:cNvSpPr/>
          <p:nvPr/>
        </p:nvSpPr>
        <p:spPr>
          <a:xfrm>
            <a:off x="9924567" y="1092199"/>
            <a:ext cx="1867947" cy="1736470"/>
          </a:xfrm>
          <a:custGeom>
            <a:avLst/>
            <a:gdLst>
              <a:gd name="connsiteX0" fmla="*/ 11320 w 1867947"/>
              <a:gd name="connsiteY0" fmla="*/ 483877 h 1736470"/>
              <a:gd name="connsiteX1" fmla="*/ 29062 w 1867947"/>
              <a:gd name="connsiteY1" fmla="*/ 492920 h 1736470"/>
              <a:gd name="connsiteX2" fmla="*/ 329315 w 1867947"/>
              <a:gd name="connsiteY2" fmla="*/ 743284 h 1736470"/>
              <a:gd name="connsiteX3" fmla="*/ 668043 w 1867947"/>
              <a:gd name="connsiteY3" fmla="*/ 979287 h 1736470"/>
              <a:gd name="connsiteX4" fmla="*/ 793408 w 1867947"/>
              <a:gd name="connsiteY4" fmla="*/ 1148468 h 1736470"/>
              <a:gd name="connsiteX5" fmla="*/ 708174 w 1867947"/>
              <a:gd name="connsiteY5" fmla="*/ 1280462 h 1736470"/>
              <a:gd name="connsiteX6" fmla="*/ 465359 w 1867947"/>
              <a:gd name="connsiteY6" fmla="*/ 1243644 h 1736470"/>
              <a:gd name="connsiteX7" fmla="*/ 13046 w 1867947"/>
              <a:gd name="connsiteY7" fmla="*/ 603744 h 1736470"/>
              <a:gd name="connsiteX8" fmla="*/ 13046 w 1867947"/>
              <a:gd name="connsiteY8" fmla="*/ 603740 h 1736470"/>
              <a:gd name="connsiteX9" fmla="*/ 0 w 1867947"/>
              <a:gd name="connsiteY9" fmla="*/ 552335 h 1736470"/>
              <a:gd name="connsiteX10" fmla="*/ 3659 w 1867947"/>
              <a:gd name="connsiteY10" fmla="*/ 499547 h 1736470"/>
              <a:gd name="connsiteX11" fmla="*/ 11320 w 1867947"/>
              <a:gd name="connsiteY11" fmla="*/ 483877 h 1736470"/>
              <a:gd name="connsiteX12" fmla="*/ 497825 w 1867947"/>
              <a:gd name="connsiteY12" fmla="*/ 365776 h 1736470"/>
              <a:gd name="connsiteX13" fmla="*/ 583730 w 1867947"/>
              <a:gd name="connsiteY13" fmla="*/ 371420 h 1736470"/>
              <a:gd name="connsiteX14" fmla="*/ 886007 w 1867947"/>
              <a:gd name="connsiteY14" fmla="*/ 462176 h 1736470"/>
              <a:gd name="connsiteX15" fmla="*/ 951176 w 1867947"/>
              <a:gd name="connsiteY15" fmla="*/ 512065 h 1736470"/>
              <a:gd name="connsiteX16" fmla="*/ 825074 w 1867947"/>
              <a:gd name="connsiteY16" fmla="*/ 488685 h 1736470"/>
              <a:gd name="connsiteX17" fmla="*/ 937552 w 1867947"/>
              <a:gd name="connsiteY17" fmla="*/ 800534 h 1736470"/>
              <a:gd name="connsiteX18" fmla="*/ 1788239 w 1867947"/>
              <a:gd name="connsiteY18" fmla="*/ 1375821 h 1736470"/>
              <a:gd name="connsiteX19" fmla="*/ 1866844 w 1867947"/>
              <a:gd name="connsiteY19" fmla="*/ 1394230 h 1736470"/>
              <a:gd name="connsiteX20" fmla="*/ 987441 w 1867947"/>
              <a:gd name="connsiteY20" fmla="*/ 1732957 h 1736470"/>
              <a:gd name="connsiteX21" fmla="*/ 147250 w 1867947"/>
              <a:gd name="connsiteY21" fmla="*/ 1208480 h 1736470"/>
              <a:gd name="connsiteX22" fmla="*/ 217021 w 1867947"/>
              <a:gd name="connsiteY22" fmla="*/ 1245299 h 1736470"/>
              <a:gd name="connsiteX23" fmla="*/ 724007 w 1867947"/>
              <a:gd name="connsiteY23" fmla="*/ 1410981 h 1736470"/>
              <a:gd name="connsiteX24" fmla="*/ 986521 w 1867947"/>
              <a:gd name="connsiteY24" fmla="*/ 1374162 h 1736470"/>
              <a:gd name="connsiteX25" fmla="*/ 1047456 w 1867947"/>
              <a:gd name="connsiteY25" fmla="*/ 1168533 h 1736470"/>
              <a:gd name="connsiteX26" fmla="*/ 841825 w 1867947"/>
              <a:gd name="connsiteY26" fmla="*/ 947624 h 1736470"/>
              <a:gd name="connsiteX27" fmla="*/ 466648 w 1867947"/>
              <a:gd name="connsiteY27" fmla="*/ 655287 h 1736470"/>
              <a:gd name="connsiteX28" fmla="*/ 356193 w 1867947"/>
              <a:gd name="connsiteY28" fmla="*/ 533787 h 1736470"/>
              <a:gd name="connsiteX29" fmla="*/ 413261 w 1867947"/>
              <a:gd name="connsiteY29" fmla="*/ 381912 h 1736470"/>
              <a:gd name="connsiteX30" fmla="*/ 497825 w 1867947"/>
              <a:gd name="connsiteY30" fmla="*/ 365776 h 1736470"/>
              <a:gd name="connsiteX31" fmla="*/ 1231962 w 1867947"/>
              <a:gd name="connsiteY31" fmla="*/ 365735 h 1736470"/>
              <a:gd name="connsiteX32" fmla="*/ 1320280 w 1867947"/>
              <a:gd name="connsiteY32" fmla="*/ 393878 h 1736470"/>
              <a:gd name="connsiteX33" fmla="*/ 1386920 w 1867947"/>
              <a:gd name="connsiteY33" fmla="*/ 428670 h 1736470"/>
              <a:gd name="connsiteX34" fmla="*/ 1656246 w 1867947"/>
              <a:gd name="connsiteY34" fmla="*/ 560663 h 1736470"/>
              <a:gd name="connsiteX35" fmla="*/ 1684964 w 1867947"/>
              <a:gd name="connsiteY35" fmla="*/ 597482 h 1736470"/>
              <a:gd name="connsiteX36" fmla="*/ 1813828 w 1867947"/>
              <a:gd name="connsiteY36" fmla="*/ 634300 h 1736470"/>
              <a:gd name="connsiteX37" fmla="*/ 1823584 w 1867947"/>
              <a:gd name="connsiteY37" fmla="*/ 588645 h 1736470"/>
              <a:gd name="connsiteX38" fmla="*/ 1823677 w 1867947"/>
              <a:gd name="connsiteY38" fmla="*/ 587998 h 1736470"/>
              <a:gd name="connsiteX39" fmla="*/ 1740006 w 1867947"/>
              <a:gd name="connsiteY39" fmla="*/ 537469 h 1736470"/>
              <a:gd name="connsiteX40" fmla="*/ 1739907 w 1867947"/>
              <a:gd name="connsiteY40" fmla="*/ 521588 h 1736470"/>
              <a:gd name="connsiteX41" fmla="*/ 1741111 w 1867947"/>
              <a:gd name="connsiteY41" fmla="*/ 520532 h 1736470"/>
              <a:gd name="connsiteX42" fmla="*/ 1840887 w 1867947"/>
              <a:gd name="connsiteY42" fmla="*/ 574471 h 1736470"/>
              <a:gd name="connsiteX43" fmla="*/ 1840889 w 1867947"/>
              <a:gd name="connsiteY43" fmla="*/ 574471 h 1736470"/>
              <a:gd name="connsiteX44" fmla="*/ 1867933 w 1867947"/>
              <a:gd name="connsiteY44" fmla="*/ 584196 h 1736470"/>
              <a:gd name="connsiteX45" fmla="*/ 1867947 w 1867947"/>
              <a:gd name="connsiteY45" fmla="*/ 584201 h 1736470"/>
              <a:gd name="connsiteX46" fmla="*/ 1867947 w 1867947"/>
              <a:gd name="connsiteY46" fmla="*/ 1273288 h 1736470"/>
              <a:gd name="connsiteX47" fmla="*/ 1856307 w 1867947"/>
              <a:gd name="connsiteY47" fmla="*/ 1274593 h 1736470"/>
              <a:gd name="connsiteX48" fmla="*/ 1788791 w 1867947"/>
              <a:gd name="connsiteY48" fmla="*/ 1258737 h 1736470"/>
              <a:gd name="connsiteX49" fmla="*/ 1257689 w 1867947"/>
              <a:gd name="connsiteY49" fmla="*/ 862389 h 1736470"/>
              <a:gd name="connsiteX50" fmla="*/ 1105629 w 1867947"/>
              <a:gd name="connsiteY50" fmla="*/ 559560 h 1736470"/>
              <a:gd name="connsiteX51" fmla="*/ 1752340 w 1867947"/>
              <a:gd name="connsiteY51" fmla="*/ 927742 h 1736470"/>
              <a:gd name="connsiteX52" fmla="*/ 1708711 w 1867947"/>
              <a:gd name="connsiteY52" fmla="*/ 860916 h 1736470"/>
              <a:gd name="connsiteX53" fmla="*/ 1154229 w 1867947"/>
              <a:gd name="connsiteY53" fmla="*/ 489605 h 1736470"/>
              <a:gd name="connsiteX54" fmla="*/ 1148338 w 1867947"/>
              <a:gd name="connsiteY54" fmla="*/ 399032 h 1736470"/>
              <a:gd name="connsiteX55" fmla="*/ 1231962 w 1867947"/>
              <a:gd name="connsiteY55" fmla="*/ 365735 h 1736470"/>
              <a:gd name="connsiteX56" fmla="*/ 914501 w 1867947"/>
              <a:gd name="connsiteY56" fmla="*/ 0 h 1736470"/>
              <a:gd name="connsiteX57" fmla="*/ 1855877 w 1867947"/>
              <a:gd name="connsiteY57" fmla="*/ 0 h 1736470"/>
              <a:gd name="connsiteX58" fmla="*/ 1867947 w 1867947"/>
              <a:gd name="connsiteY58" fmla="*/ 11328 h 1736470"/>
              <a:gd name="connsiteX59" fmla="*/ 1867947 w 1867947"/>
              <a:gd name="connsiteY59" fmla="*/ 481640 h 1736470"/>
              <a:gd name="connsiteX60" fmla="*/ 1772309 w 1867947"/>
              <a:gd name="connsiteY60" fmla="*/ 449397 h 1736470"/>
              <a:gd name="connsiteX61" fmla="*/ 1605804 w 1867947"/>
              <a:gd name="connsiteY61" fmla="*/ 375099 h 1736470"/>
              <a:gd name="connsiteX62" fmla="*/ 1551682 w 1867947"/>
              <a:gd name="connsiteY62" fmla="*/ 335152 h 1736470"/>
              <a:gd name="connsiteX63" fmla="*/ 1415271 w 1867947"/>
              <a:gd name="connsiteY63" fmla="*/ 224698 h 1736470"/>
              <a:gd name="connsiteX64" fmla="*/ 1114465 w 1867947"/>
              <a:gd name="connsiteY64" fmla="*/ 33059 h 1736470"/>
              <a:gd name="connsiteX65" fmla="*/ 1124774 w 1867947"/>
              <a:gd name="connsiteY65" fmla="*/ 103197 h 1736470"/>
              <a:gd name="connsiteX66" fmla="*/ 946943 w 1867947"/>
              <a:gd name="connsiteY66" fmla="*/ 22750 h 1736470"/>
              <a:gd name="connsiteX67" fmla="*/ 278018 w 1867947"/>
              <a:gd name="connsiteY67" fmla="*/ 0 h 1736470"/>
              <a:gd name="connsiteX68" fmla="*/ 816428 w 1867947"/>
              <a:gd name="connsiteY68" fmla="*/ 0 h 1736470"/>
              <a:gd name="connsiteX69" fmla="*/ 839065 w 1867947"/>
              <a:gd name="connsiteY69" fmla="*/ 14281 h 1736470"/>
              <a:gd name="connsiteX70" fmla="*/ 1115201 w 1867947"/>
              <a:gd name="connsiteY70" fmla="*/ 156952 h 1736470"/>
              <a:gd name="connsiteX71" fmla="*/ 1163985 w 1867947"/>
              <a:gd name="connsiteY71" fmla="*/ 182725 h 1736470"/>
              <a:gd name="connsiteX72" fmla="*/ 1199883 w 1867947"/>
              <a:gd name="connsiteY72" fmla="*/ 231508 h 1736470"/>
              <a:gd name="connsiteX73" fmla="*/ 1141343 w 1867947"/>
              <a:gd name="connsiteY73" fmla="*/ 219176 h 1736470"/>
              <a:gd name="connsiteX74" fmla="*/ 964616 w 1867947"/>
              <a:gd name="connsiteY74" fmla="*/ 136334 h 1736470"/>
              <a:gd name="connsiteX75" fmla="*/ 970874 w 1867947"/>
              <a:gd name="connsiteY75" fmla="*/ 250103 h 1736470"/>
              <a:gd name="connsiteX76" fmla="*/ 834830 w 1867947"/>
              <a:gd name="connsiteY76" fmla="*/ 207208 h 1736470"/>
              <a:gd name="connsiteX77" fmla="*/ 813109 w 1867947"/>
              <a:gd name="connsiteY77" fmla="*/ 329998 h 1736470"/>
              <a:gd name="connsiteX78" fmla="*/ 96810 w 1867947"/>
              <a:gd name="connsiteY78" fmla="*/ 263909 h 1736470"/>
              <a:gd name="connsiteX79" fmla="*/ 268613 w 1867947"/>
              <a:gd name="connsiteY79" fmla="*/ 9157 h 1736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867947" h="1736470">
                <a:moveTo>
                  <a:pt x="11320" y="483877"/>
                </a:moveTo>
                <a:cubicBezTo>
                  <a:pt x="15900" y="481874"/>
                  <a:pt x="22159" y="483993"/>
                  <a:pt x="29062" y="492920"/>
                </a:cubicBezTo>
                <a:cubicBezTo>
                  <a:pt x="113191" y="595458"/>
                  <a:pt x="220886" y="669464"/>
                  <a:pt x="329315" y="743284"/>
                </a:cubicBezTo>
                <a:cubicBezTo>
                  <a:pt x="443083" y="820971"/>
                  <a:pt x="563846" y="888164"/>
                  <a:pt x="668043" y="979287"/>
                </a:cubicBezTo>
                <a:cubicBezTo>
                  <a:pt x="721981" y="1026417"/>
                  <a:pt x="772423" y="1076673"/>
                  <a:pt x="793408" y="1148468"/>
                </a:cubicBezTo>
                <a:cubicBezTo>
                  <a:pt x="814396" y="1220264"/>
                  <a:pt x="783836" y="1271441"/>
                  <a:pt x="708174" y="1280462"/>
                </a:cubicBezTo>
                <a:cubicBezTo>
                  <a:pt x="625423" y="1289005"/>
                  <a:pt x="541858" y="1276336"/>
                  <a:pt x="465359" y="1243644"/>
                </a:cubicBezTo>
                <a:cubicBezTo>
                  <a:pt x="176888" y="1128219"/>
                  <a:pt x="33113" y="909518"/>
                  <a:pt x="13046" y="603744"/>
                </a:cubicBezTo>
                <a:lnTo>
                  <a:pt x="13046" y="603740"/>
                </a:lnTo>
                <a:lnTo>
                  <a:pt x="0" y="552335"/>
                </a:lnTo>
                <a:cubicBezTo>
                  <a:pt x="160" y="534755"/>
                  <a:pt x="3106" y="516943"/>
                  <a:pt x="3659" y="499547"/>
                </a:cubicBezTo>
                <a:cubicBezTo>
                  <a:pt x="3842" y="492000"/>
                  <a:pt x="6741" y="485879"/>
                  <a:pt x="11320" y="483877"/>
                </a:cubicBezTo>
                <a:close/>
                <a:moveTo>
                  <a:pt x="497825" y="365776"/>
                </a:moveTo>
                <a:cubicBezTo>
                  <a:pt x="526470" y="364013"/>
                  <a:pt x="555337" y="365880"/>
                  <a:pt x="583730" y="371420"/>
                </a:cubicBezTo>
                <a:cubicBezTo>
                  <a:pt x="688168" y="387689"/>
                  <a:pt x="789879" y="418226"/>
                  <a:pt x="886007" y="462176"/>
                </a:cubicBezTo>
                <a:cubicBezTo>
                  <a:pt x="912711" y="471024"/>
                  <a:pt x="935666" y="488594"/>
                  <a:pt x="951176" y="512065"/>
                </a:cubicBezTo>
                <a:cubicBezTo>
                  <a:pt x="906258" y="517403"/>
                  <a:pt x="872201" y="491814"/>
                  <a:pt x="825074" y="488685"/>
                </a:cubicBezTo>
                <a:cubicBezTo>
                  <a:pt x="833856" y="600856"/>
                  <a:pt x="872711" y="708584"/>
                  <a:pt x="937552" y="800534"/>
                </a:cubicBezTo>
                <a:cubicBezTo>
                  <a:pt x="1141341" y="1109071"/>
                  <a:pt x="1428156" y="1297030"/>
                  <a:pt x="1788239" y="1375821"/>
                </a:cubicBezTo>
                <a:lnTo>
                  <a:pt x="1866844" y="1394230"/>
                </a:lnTo>
                <a:cubicBezTo>
                  <a:pt x="1619425" y="1644225"/>
                  <a:pt x="1327458" y="1758545"/>
                  <a:pt x="987441" y="1732957"/>
                </a:cubicBezTo>
                <a:cubicBezTo>
                  <a:pt x="621652" y="1704606"/>
                  <a:pt x="338335" y="1530088"/>
                  <a:pt x="147250" y="1208480"/>
                </a:cubicBezTo>
                <a:lnTo>
                  <a:pt x="217021" y="1245299"/>
                </a:lnTo>
                <a:cubicBezTo>
                  <a:pt x="376259" y="1330350"/>
                  <a:pt x="542308" y="1394781"/>
                  <a:pt x="724007" y="1410981"/>
                </a:cubicBezTo>
                <a:cubicBezTo>
                  <a:pt x="814212" y="1419081"/>
                  <a:pt x="903865" y="1415584"/>
                  <a:pt x="986521" y="1374162"/>
                </a:cubicBezTo>
                <a:cubicBezTo>
                  <a:pt x="1076911" y="1327957"/>
                  <a:pt x="1098449" y="1256161"/>
                  <a:pt x="1047456" y="1168533"/>
                </a:cubicBezTo>
                <a:cubicBezTo>
                  <a:pt x="996461" y="1080906"/>
                  <a:pt x="921169" y="1010584"/>
                  <a:pt x="841825" y="947624"/>
                </a:cubicBezTo>
                <a:cubicBezTo>
                  <a:pt x="717932" y="848398"/>
                  <a:pt x="591461" y="753040"/>
                  <a:pt x="466648" y="655287"/>
                </a:cubicBezTo>
                <a:cubicBezTo>
                  <a:pt x="421778" y="622914"/>
                  <a:pt x="384156" y="581531"/>
                  <a:pt x="356193" y="533787"/>
                </a:cubicBezTo>
                <a:cubicBezTo>
                  <a:pt x="317350" y="461623"/>
                  <a:pt x="337784" y="410631"/>
                  <a:pt x="413261" y="381912"/>
                </a:cubicBezTo>
                <a:cubicBezTo>
                  <a:pt x="440761" y="372933"/>
                  <a:pt x="469182" y="367539"/>
                  <a:pt x="497825" y="365776"/>
                </a:cubicBezTo>
                <a:close/>
                <a:moveTo>
                  <a:pt x="1231962" y="365735"/>
                </a:moveTo>
                <a:cubicBezTo>
                  <a:pt x="1260818" y="363043"/>
                  <a:pt x="1290457" y="370590"/>
                  <a:pt x="1320280" y="393878"/>
                </a:cubicBezTo>
                <a:cubicBezTo>
                  <a:pt x="1339534" y="410430"/>
                  <a:pt x="1362334" y="422333"/>
                  <a:pt x="1386920" y="428670"/>
                </a:cubicBezTo>
                <a:cubicBezTo>
                  <a:pt x="1489827" y="447080"/>
                  <a:pt x="1557756" y="535076"/>
                  <a:pt x="1656246" y="560663"/>
                </a:cubicBezTo>
                <a:cubicBezTo>
                  <a:pt x="1675758" y="565818"/>
                  <a:pt x="1675944" y="584413"/>
                  <a:pt x="1684964" y="597482"/>
                </a:cubicBezTo>
                <a:cubicBezTo>
                  <a:pt x="1718284" y="643689"/>
                  <a:pt x="1764491" y="646818"/>
                  <a:pt x="1813828" y="634300"/>
                </a:cubicBezTo>
                <a:cubicBezTo>
                  <a:pt x="1847331" y="626385"/>
                  <a:pt x="1836839" y="607607"/>
                  <a:pt x="1823584" y="588645"/>
                </a:cubicBezTo>
                <a:lnTo>
                  <a:pt x="1823677" y="587998"/>
                </a:lnTo>
                <a:lnTo>
                  <a:pt x="1740006" y="537469"/>
                </a:lnTo>
                <a:cubicBezTo>
                  <a:pt x="1735593" y="533111"/>
                  <a:pt x="1735549" y="526000"/>
                  <a:pt x="1739907" y="521588"/>
                </a:cubicBezTo>
                <a:cubicBezTo>
                  <a:pt x="1740282" y="521209"/>
                  <a:pt x="1740686" y="520855"/>
                  <a:pt x="1741111" y="520532"/>
                </a:cubicBezTo>
                <a:lnTo>
                  <a:pt x="1840887" y="574471"/>
                </a:lnTo>
                <a:lnTo>
                  <a:pt x="1840889" y="574471"/>
                </a:lnTo>
                <a:cubicBezTo>
                  <a:pt x="1850094" y="576726"/>
                  <a:pt x="1859045" y="580384"/>
                  <a:pt x="1867933" y="584196"/>
                </a:cubicBezTo>
                <a:lnTo>
                  <a:pt x="1867947" y="584201"/>
                </a:lnTo>
                <a:lnTo>
                  <a:pt x="1867947" y="1273288"/>
                </a:lnTo>
                <a:lnTo>
                  <a:pt x="1856307" y="1274593"/>
                </a:lnTo>
                <a:cubicBezTo>
                  <a:pt x="1833572" y="1273235"/>
                  <a:pt x="1810054" y="1265457"/>
                  <a:pt x="1788791" y="1258737"/>
                </a:cubicBezTo>
                <a:cubicBezTo>
                  <a:pt x="1565673" y="1189151"/>
                  <a:pt x="1391891" y="1051635"/>
                  <a:pt x="1257689" y="862389"/>
                </a:cubicBezTo>
                <a:cubicBezTo>
                  <a:pt x="1193993" y="772736"/>
                  <a:pt x="1136556" y="679587"/>
                  <a:pt x="1105629" y="559560"/>
                </a:cubicBezTo>
                <a:cubicBezTo>
                  <a:pt x="1328457" y="669077"/>
                  <a:pt x="1544425" y="792031"/>
                  <a:pt x="1752340" y="927742"/>
                </a:cubicBezTo>
                <a:cubicBezTo>
                  <a:pt x="1754182" y="885033"/>
                  <a:pt x="1726200" y="875827"/>
                  <a:pt x="1708711" y="860916"/>
                </a:cubicBezTo>
                <a:cubicBezTo>
                  <a:pt x="1538379" y="716765"/>
                  <a:pt x="1352384" y="592211"/>
                  <a:pt x="1154229" y="489605"/>
                </a:cubicBezTo>
                <a:cubicBezTo>
                  <a:pt x="1099001" y="460334"/>
                  <a:pt x="1094952" y="434378"/>
                  <a:pt x="1148338" y="399032"/>
                </a:cubicBezTo>
                <a:cubicBezTo>
                  <a:pt x="1175032" y="381360"/>
                  <a:pt x="1203106" y="368427"/>
                  <a:pt x="1231962" y="365735"/>
                </a:cubicBezTo>
                <a:close/>
                <a:moveTo>
                  <a:pt x="914501" y="0"/>
                </a:moveTo>
                <a:lnTo>
                  <a:pt x="1855877" y="0"/>
                </a:lnTo>
                <a:lnTo>
                  <a:pt x="1867947" y="11328"/>
                </a:lnTo>
                <a:lnTo>
                  <a:pt x="1867947" y="481640"/>
                </a:lnTo>
                <a:lnTo>
                  <a:pt x="1772309" y="449397"/>
                </a:lnTo>
                <a:cubicBezTo>
                  <a:pt x="1715699" y="427281"/>
                  <a:pt x="1660134" y="402491"/>
                  <a:pt x="1605804" y="375099"/>
                </a:cubicBezTo>
                <a:cubicBezTo>
                  <a:pt x="1585738" y="364607"/>
                  <a:pt x="1557756" y="358163"/>
                  <a:pt x="1551682" y="335152"/>
                </a:cubicBezTo>
                <a:cubicBezTo>
                  <a:pt x="1533273" y="263172"/>
                  <a:pt x="1475467" y="245869"/>
                  <a:pt x="1415271" y="224698"/>
                </a:cubicBezTo>
                <a:cubicBezTo>
                  <a:pt x="1301685" y="184381"/>
                  <a:pt x="1206327" y="112034"/>
                  <a:pt x="1114465" y="33059"/>
                </a:cubicBezTo>
                <a:cubicBezTo>
                  <a:pt x="1096056" y="63250"/>
                  <a:pt x="1127353" y="77425"/>
                  <a:pt x="1124774" y="103197"/>
                </a:cubicBezTo>
                <a:cubicBezTo>
                  <a:pt x="1056476" y="96017"/>
                  <a:pt x="1001065" y="60858"/>
                  <a:pt x="946943" y="22750"/>
                </a:cubicBezTo>
                <a:close/>
                <a:moveTo>
                  <a:pt x="278018" y="0"/>
                </a:moveTo>
                <a:lnTo>
                  <a:pt x="816428" y="0"/>
                </a:lnTo>
                <a:lnTo>
                  <a:pt x="839065" y="14281"/>
                </a:lnTo>
                <a:lnTo>
                  <a:pt x="1115201" y="156952"/>
                </a:lnTo>
                <a:cubicBezTo>
                  <a:pt x="1131914" y="164662"/>
                  <a:pt x="1148199" y="173264"/>
                  <a:pt x="1163985" y="182725"/>
                </a:cubicBezTo>
                <a:cubicBezTo>
                  <a:pt x="1182394" y="194690"/>
                  <a:pt x="1215531" y="206841"/>
                  <a:pt x="1199883" y="231508"/>
                </a:cubicBezTo>
                <a:cubicBezTo>
                  <a:pt x="1184236" y="256178"/>
                  <a:pt x="1159383" y="229299"/>
                  <a:pt x="1141343" y="219176"/>
                </a:cubicBezTo>
                <a:cubicBezTo>
                  <a:pt x="1086116" y="187879"/>
                  <a:pt x="1030889" y="152718"/>
                  <a:pt x="964616" y="136334"/>
                </a:cubicBezTo>
                <a:cubicBezTo>
                  <a:pt x="962591" y="177018"/>
                  <a:pt x="1010271" y="226723"/>
                  <a:pt x="970874" y="250103"/>
                </a:cubicBezTo>
                <a:cubicBezTo>
                  <a:pt x="924483" y="277716"/>
                  <a:pt x="878829" y="231694"/>
                  <a:pt x="834830" y="207208"/>
                </a:cubicBezTo>
                <a:cubicBezTo>
                  <a:pt x="816421" y="246236"/>
                  <a:pt x="822312" y="286921"/>
                  <a:pt x="813109" y="329998"/>
                </a:cubicBezTo>
                <a:cubicBezTo>
                  <a:pt x="581521" y="248998"/>
                  <a:pt x="352881" y="153454"/>
                  <a:pt x="96810" y="263909"/>
                </a:cubicBezTo>
                <a:cubicBezTo>
                  <a:pt x="140719" y="170474"/>
                  <a:pt x="198720" y="84581"/>
                  <a:pt x="268613" y="9157"/>
                </a:cubicBezTo>
                <a:close/>
              </a:path>
            </a:pathLst>
          </a:custGeom>
          <a:solidFill>
            <a:schemeClr val="tx1">
              <a:alpha val="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451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6A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 descr="图片包含 天空, 建筑物, 户外, 摩天大楼&#10;&#10;描述已自动生成">
            <a:extLst>
              <a:ext uri="{FF2B5EF4-FFF2-40B4-BE49-F238E27FC236}">
                <a16:creationId xmlns:a16="http://schemas.microsoft.com/office/drawing/2014/main" xmlns="" id="{62A914E7-C0A7-4315-9FE7-87BF269D262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5" name="梯形 4">
            <a:extLst>
              <a:ext uri="{FF2B5EF4-FFF2-40B4-BE49-F238E27FC236}">
                <a16:creationId xmlns:a16="http://schemas.microsoft.com/office/drawing/2014/main" xmlns="" id="{4277A69B-187B-4A43-A067-F7D54489369F}"/>
              </a:ext>
            </a:extLst>
          </p:cNvPr>
          <p:cNvSpPr/>
          <p:nvPr/>
        </p:nvSpPr>
        <p:spPr>
          <a:xfrm rot="2700000" flipH="1" flipV="1">
            <a:off x="10779112" y="1029443"/>
            <a:ext cx="1085904" cy="294310"/>
          </a:xfrm>
          <a:prstGeom prst="trapezoid">
            <a:avLst>
              <a:gd name="adj" fmla="val 99978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A1C3D6C1-E494-494B-8E7B-6CB0BC8ABD0A}"/>
              </a:ext>
            </a:extLst>
          </p:cNvPr>
          <p:cNvSpPr/>
          <p:nvPr/>
        </p:nvSpPr>
        <p:spPr>
          <a:xfrm>
            <a:off x="4180113" y="713682"/>
            <a:ext cx="7603899" cy="2520000"/>
          </a:xfrm>
          <a:prstGeom prst="roundRect">
            <a:avLst>
              <a:gd name="adj" fmla="val 3467"/>
            </a:avLst>
          </a:prstGeom>
          <a:gradFill>
            <a:gsLst>
              <a:gs pos="5000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2700000" scaled="1"/>
          </a:gradFill>
          <a:ln>
            <a:noFill/>
          </a:ln>
          <a:effectLst>
            <a:outerShdw blurRad="190500" dir="2700000" sx="102000" sy="102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>
            <a:extLst>
              <a:ext uri="{FF2B5EF4-FFF2-40B4-BE49-F238E27FC236}">
                <a16:creationId xmlns:a16="http://schemas.microsoft.com/office/drawing/2014/main" xmlns="" id="{7B88752D-6971-43BF-A4DC-F9D6E227BD7E}"/>
              </a:ext>
            </a:extLst>
          </p:cNvPr>
          <p:cNvSpPr/>
          <p:nvPr/>
        </p:nvSpPr>
        <p:spPr>
          <a:xfrm rot="2700000">
            <a:off x="10986281" y="822274"/>
            <a:ext cx="1085904" cy="294310"/>
          </a:xfrm>
          <a:prstGeom prst="trapezoid">
            <a:avLst>
              <a:gd name="adj" fmla="val 99978"/>
            </a:avLst>
          </a:prstGeom>
          <a:solidFill>
            <a:srgbClr val="00A9B2"/>
          </a:solidFill>
          <a:ln>
            <a:noFill/>
          </a:ln>
          <a:effectLst>
            <a:outerShdw blurRad="127000" sx="102000" sy="1020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36000" rIns="0" bIns="0" rtlCol="0" anchor="t" anchorCtr="1"/>
          <a:lstStyle/>
          <a:p>
            <a:pPr algn="ctr"/>
            <a:r>
              <a:rPr lang="en-US" altLang="zh-CN" sz="800" dirty="0"/>
              <a:t>STRENGTH</a:t>
            </a:r>
            <a:endParaRPr lang="zh-CN" altLang="en-US" sz="800" dirty="0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B6DBBF08-2ED2-483A-82D3-B39CA976625E}"/>
              </a:ext>
            </a:extLst>
          </p:cNvPr>
          <p:cNvGrpSpPr/>
          <p:nvPr/>
        </p:nvGrpSpPr>
        <p:grpSpPr>
          <a:xfrm>
            <a:off x="4694950" y="1236636"/>
            <a:ext cx="1409701" cy="1474093"/>
            <a:chOff x="4694950" y="1119497"/>
            <a:chExt cx="1409701" cy="1474093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855270F6-B85F-4FE6-B150-D224CAA076B1}"/>
                </a:ext>
              </a:extLst>
            </p:cNvPr>
            <p:cNvSpPr txBox="1"/>
            <p:nvPr/>
          </p:nvSpPr>
          <p:spPr>
            <a:xfrm>
              <a:off x="4694950" y="2131925"/>
              <a:ext cx="1409701" cy="461665"/>
            </a:xfrm>
            <a:prstGeom prst="rect">
              <a:avLst/>
            </a:prstGeom>
            <a:noFill/>
          </p:spPr>
          <p:txBody>
            <a:bodyPr wrap="square" lIns="0" rIns="0" rtlCol="0">
              <a:noAutofit/>
            </a:bodyPr>
            <a:lstStyle/>
            <a:p>
              <a:pPr algn="dist"/>
              <a:r>
                <a:rPr lang="zh-CN" altLang="en-US" sz="2400" b="1" dirty="0">
                  <a:solidFill>
                    <a:srgbClr val="00A9B2"/>
                  </a:solidFill>
                  <a:latin typeface="+mj-ea"/>
                  <a:ea typeface="+mj-ea"/>
                </a:rPr>
                <a:t>企业实力</a:t>
              </a: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D7423EA5-47A3-413F-AF63-89A290C6861D}"/>
                </a:ext>
              </a:extLst>
            </p:cNvPr>
            <p:cNvGrpSpPr/>
            <p:nvPr/>
          </p:nvGrpSpPr>
          <p:grpSpPr>
            <a:xfrm>
              <a:off x="4985347" y="1119497"/>
              <a:ext cx="828906" cy="828906"/>
              <a:chOff x="1852985" y="1442525"/>
              <a:chExt cx="828906" cy="828906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xmlns="" id="{4B12BDE4-9F6C-4B07-90D1-73F4F39BA29B}"/>
                  </a:ext>
                </a:extLst>
              </p:cNvPr>
              <p:cNvSpPr/>
              <p:nvPr/>
            </p:nvSpPr>
            <p:spPr>
              <a:xfrm>
                <a:off x="1852985" y="1442525"/>
                <a:ext cx="828906" cy="82890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thumb-up-gesture_71234">
                <a:extLst>
                  <a:ext uri="{FF2B5EF4-FFF2-40B4-BE49-F238E27FC236}">
                    <a16:creationId xmlns:a16="http://schemas.microsoft.com/office/drawing/2014/main" xmlns="" id="{726CE130-7F37-481C-9E62-6BF534E676E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055613" y="1598036"/>
                <a:ext cx="432610" cy="458320"/>
              </a:xfrm>
              <a:custGeom>
                <a:avLst/>
                <a:gdLst>
                  <a:gd name="connsiteX0" fmla="*/ 66188 w 573750"/>
                  <a:gd name="connsiteY0" fmla="*/ 328212 h 607845"/>
                  <a:gd name="connsiteX1" fmla="*/ 31117 w 573750"/>
                  <a:gd name="connsiteY1" fmla="*/ 363222 h 607845"/>
                  <a:gd name="connsiteX2" fmla="*/ 66188 w 573750"/>
                  <a:gd name="connsiteY2" fmla="*/ 398232 h 607845"/>
                  <a:gd name="connsiteX3" fmla="*/ 101185 w 573750"/>
                  <a:gd name="connsiteY3" fmla="*/ 363222 h 607845"/>
                  <a:gd name="connsiteX4" fmla="*/ 66188 w 573750"/>
                  <a:gd name="connsiteY4" fmla="*/ 328212 h 607845"/>
                  <a:gd name="connsiteX5" fmla="*/ 0 w 573750"/>
                  <a:gd name="connsiteY5" fmla="*/ 303779 h 607845"/>
                  <a:gd name="connsiteX6" fmla="*/ 132451 w 573750"/>
                  <a:gd name="connsiteY6" fmla="*/ 303779 h 607845"/>
                  <a:gd name="connsiteX7" fmla="*/ 132451 w 573750"/>
                  <a:gd name="connsiteY7" fmla="*/ 607845 h 607845"/>
                  <a:gd name="connsiteX8" fmla="*/ 0 w 573750"/>
                  <a:gd name="connsiteY8" fmla="*/ 607845 h 607845"/>
                  <a:gd name="connsiteX9" fmla="*/ 364852 w 573750"/>
                  <a:gd name="connsiteY9" fmla="*/ 583 h 607845"/>
                  <a:gd name="connsiteX10" fmla="*/ 386354 w 573750"/>
                  <a:gd name="connsiteY10" fmla="*/ 11635 h 607845"/>
                  <a:gd name="connsiteX11" fmla="*/ 395753 w 573750"/>
                  <a:gd name="connsiteY11" fmla="*/ 168802 h 607845"/>
                  <a:gd name="connsiteX12" fmla="*/ 370390 w 573750"/>
                  <a:gd name="connsiteY12" fmla="*/ 227945 h 607845"/>
                  <a:gd name="connsiteX13" fmla="*/ 468483 w 573750"/>
                  <a:gd name="connsiteY13" fmla="*/ 236437 h 607845"/>
                  <a:gd name="connsiteX14" fmla="*/ 567545 w 573750"/>
                  <a:gd name="connsiteY14" fmla="*/ 315021 h 607845"/>
                  <a:gd name="connsiteX15" fmla="*/ 567545 w 573750"/>
                  <a:gd name="connsiteY15" fmla="*/ 354276 h 607845"/>
                  <a:gd name="connsiteX16" fmla="*/ 560384 w 573750"/>
                  <a:gd name="connsiteY16" fmla="*/ 393605 h 607845"/>
                  <a:gd name="connsiteX17" fmla="*/ 554566 w 573750"/>
                  <a:gd name="connsiteY17" fmla="*/ 425858 h 607845"/>
                  <a:gd name="connsiteX18" fmla="*/ 535096 w 573750"/>
                  <a:gd name="connsiteY18" fmla="*/ 488055 h 607845"/>
                  <a:gd name="connsiteX19" fmla="*/ 526965 w 573750"/>
                  <a:gd name="connsiteY19" fmla="*/ 514870 h 607845"/>
                  <a:gd name="connsiteX20" fmla="*/ 505780 w 573750"/>
                  <a:gd name="connsiteY20" fmla="*/ 560456 h 607845"/>
                  <a:gd name="connsiteX21" fmla="*/ 375761 w 573750"/>
                  <a:gd name="connsiteY21" fmla="*/ 581685 h 607845"/>
                  <a:gd name="connsiteX22" fmla="*/ 251187 w 573750"/>
                  <a:gd name="connsiteY22" fmla="*/ 563808 h 607845"/>
                  <a:gd name="connsiteX23" fmla="*/ 158913 w 573750"/>
                  <a:gd name="connsiteY23" fmla="*/ 551145 h 607845"/>
                  <a:gd name="connsiteX24" fmla="*/ 158913 w 573750"/>
                  <a:gd name="connsiteY24" fmla="*/ 321427 h 607845"/>
                  <a:gd name="connsiteX25" fmla="*/ 216873 w 573750"/>
                  <a:gd name="connsiteY25" fmla="*/ 254314 h 607845"/>
                  <a:gd name="connsiteX26" fmla="*/ 311609 w 573750"/>
                  <a:gd name="connsiteY26" fmla="*/ 120535 h 607845"/>
                  <a:gd name="connsiteX27" fmla="*/ 338538 w 573750"/>
                  <a:gd name="connsiteY27" fmla="*/ 27575 h 607845"/>
                  <a:gd name="connsiteX28" fmla="*/ 364852 w 573750"/>
                  <a:gd name="connsiteY28" fmla="*/ 583 h 607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573750" h="607845">
                    <a:moveTo>
                      <a:pt x="66188" y="328212"/>
                    </a:moveTo>
                    <a:cubicBezTo>
                      <a:pt x="46862" y="328212"/>
                      <a:pt x="31117" y="343929"/>
                      <a:pt x="31117" y="363222"/>
                    </a:cubicBezTo>
                    <a:cubicBezTo>
                      <a:pt x="31117" y="382514"/>
                      <a:pt x="46862" y="398232"/>
                      <a:pt x="66188" y="398232"/>
                    </a:cubicBezTo>
                    <a:cubicBezTo>
                      <a:pt x="85515" y="398232"/>
                      <a:pt x="101185" y="382514"/>
                      <a:pt x="101185" y="363222"/>
                    </a:cubicBezTo>
                    <a:cubicBezTo>
                      <a:pt x="101185" y="343929"/>
                      <a:pt x="85515" y="328212"/>
                      <a:pt x="66188" y="328212"/>
                    </a:cubicBezTo>
                    <a:close/>
                    <a:moveTo>
                      <a:pt x="0" y="303779"/>
                    </a:moveTo>
                    <a:lnTo>
                      <a:pt x="132451" y="303779"/>
                    </a:lnTo>
                    <a:lnTo>
                      <a:pt x="132451" y="607845"/>
                    </a:lnTo>
                    <a:lnTo>
                      <a:pt x="0" y="607845"/>
                    </a:lnTo>
                    <a:close/>
                    <a:moveTo>
                      <a:pt x="364852" y="583"/>
                    </a:moveTo>
                    <a:cubicBezTo>
                      <a:pt x="376004" y="2939"/>
                      <a:pt x="386354" y="11635"/>
                      <a:pt x="386354" y="11635"/>
                    </a:cubicBezTo>
                    <a:cubicBezTo>
                      <a:pt x="467513" y="89250"/>
                      <a:pt x="395753" y="168802"/>
                      <a:pt x="395753" y="168802"/>
                    </a:cubicBezTo>
                    <a:cubicBezTo>
                      <a:pt x="363378" y="207610"/>
                      <a:pt x="370390" y="227945"/>
                      <a:pt x="370390" y="227945"/>
                    </a:cubicBezTo>
                    <a:cubicBezTo>
                      <a:pt x="380535" y="254835"/>
                      <a:pt x="468483" y="236437"/>
                      <a:pt x="468483" y="236437"/>
                    </a:cubicBezTo>
                    <a:cubicBezTo>
                      <a:pt x="610885" y="210366"/>
                      <a:pt x="567545" y="315021"/>
                      <a:pt x="567545" y="315021"/>
                    </a:cubicBezTo>
                    <a:cubicBezTo>
                      <a:pt x="557027" y="335728"/>
                      <a:pt x="567545" y="354276"/>
                      <a:pt x="567545" y="354276"/>
                    </a:cubicBezTo>
                    <a:cubicBezTo>
                      <a:pt x="583359" y="375877"/>
                      <a:pt x="560384" y="393605"/>
                      <a:pt x="560384" y="393605"/>
                    </a:cubicBezTo>
                    <a:cubicBezTo>
                      <a:pt x="544794" y="408502"/>
                      <a:pt x="554566" y="425858"/>
                      <a:pt x="554566" y="425858"/>
                    </a:cubicBezTo>
                    <a:cubicBezTo>
                      <a:pt x="573140" y="463995"/>
                      <a:pt x="535096" y="488055"/>
                      <a:pt x="535096" y="488055"/>
                    </a:cubicBezTo>
                    <a:cubicBezTo>
                      <a:pt x="521968" y="497887"/>
                      <a:pt x="526965" y="514870"/>
                      <a:pt x="526965" y="514870"/>
                    </a:cubicBezTo>
                    <a:cubicBezTo>
                      <a:pt x="532411" y="540717"/>
                      <a:pt x="505780" y="560456"/>
                      <a:pt x="505780" y="560456"/>
                    </a:cubicBezTo>
                    <a:cubicBezTo>
                      <a:pt x="475420" y="583994"/>
                      <a:pt x="375761" y="581685"/>
                      <a:pt x="375761" y="581685"/>
                    </a:cubicBezTo>
                    <a:cubicBezTo>
                      <a:pt x="326677" y="581685"/>
                      <a:pt x="251187" y="563808"/>
                      <a:pt x="251187" y="563808"/>
                    </a:cubicBezTo>
                    <a:cubicBezTo>
                      <a:pt x="209936" y="549432"/>
                      <a:pt x="170997" y="550922"/>
                      <a:pt x="158913" y="551145"/>
                    </a:cubicBezTo>
                    <a:lnTo>
                      <a:pt x="158913" y="321427"/>
                    </a:lnTo>
                    <a:cubicBezTo>
                      <a:pt x="195166" y="320384"/>
                      <a:pt x="216873" y="254314"/>
                      <a:pt x="216873" y="254314"/>
                    </a:cubicBezTo>
                    <a:cubicBezTo>
                      <a:pt x="233135" y="196139"/>
                      <a:pt x="311609" y="120535"/>
                      <a:pt x="311609" y="120535"/>
                    </a:cubicBezTo>
                    <a:cubicBezTo>
                      <a:pt x="339508" y="81280"/>
                      <a:pt x="332048" y="78301"/>
                      <a:pt x="338538" y="27575"/>
                    </a:cubicBezTo>
                    <a:cubicBezTo>
                      <a:pt x="341745" y="2212"/>
                      <a:pt x="353700" y="-1773"/>
                      <a:pt x="364852" y="58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>
                <a:noFill/>
              </a:ln>
            </p:spPr>
          </p:sp>
        </p:grpSp>
      </p:grpSp>
      <p:sp>
        <p:nvSpPr>
          <p:cNvPr id="17" name="梯形 16">
            <a:extLst>
              <a:ext uri="{FF2B5EF4-FFF2-40B4-BE49-F238E27FC236}">
                <a16:creationId xmlns:a16="http://schemas.microsoft.com/office/drawing/2014/main" xmlns="" id="{75CCEE23-D790-4762-90E2-9EB8C38F8F14}"/>
              </a:ext>
            </a:extLst>
          </p:cNvPr>
          <p:cNvSpPr/>
          <p:nvPr/>
        </p:nvSpPr>
        <p:spPr>
          <a:xfrm rot="2700000" flipH="1" flipV="1">
            <a:off x="10779112" y="3920029"/>
            <a:ext cx="1085904" cy="294310"/>
          </a:xfrm>
          <a:prstGeom prst="trapezoid">
            <a:avLst>
              <a:gd name="adj" fmla="val 99978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xmlns="" id="{10145681-64E9-4930-A7FA-50B03401482C}"/>
              </a:ext>
            </a:extLst>
          </p:cNvPr>
          <p:cNvSpPr/>
          <p:nvPr/>
        </p:nvSpPr>
        <p:spPr>
          <a:xfrm>
            <a:off x="4180113" y="3604268"/>
            <a:ext cx="7603899" cy="2520000"/>
          </a:xfrm>
          <a:prstGeom prst="roundRect">
            <a:avLst>
              <a:gd name="adj" fmla="val 3467"/>
            </a:avLst>
          </a:prstGeom>
          <a:gradFill>
            <a:gsLst>
              <a:gs pos="5000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2700000" scaled="1"/>
          </a:gradFill>
          <a:ln>
            <a:noFill/>
          </a:ln>
          <a:effectLst>
            <a:outerShdw blurRad="190500" dir="2700000" sx="102000" sy="102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梯形 18">
            <a:extLst>
              <a:ext uri="{FF2B5EF4-FFF2-40B4-BE49-F238E27FC236}">
                <a16:creationId xmlns:a16="http://schemas.microsoft.com/office/drawing/2014/main" xmlns="" id="{E686F147-690D-412B-9D4F-C2AC5B6DDD44}"/>
              </a:ext>
            </a:extLst>
          </p:cNvPr>
          <p:cNvSpPr/>
          <p:nvPr/>
        </p:nvSpPr>
        <p:spPr>
          <a:xfrm rot="2700000">
            <a:off x="10986281" y="3712860"/>
            <a:ext cx="1085904" cy="294310"/>
          </a:xfrm>
          <a:prstGeom prst="trapezoid">
            <a:avLst>
              <a:gd name="adj" fmla="val 99978"/>
            </a:avLst>
          </a:prstGeom>
          <a:solidFill>
            <a:srgbClr val="00A9B2"/>
          </a:solidFill>
          <a:ln>
            <a:noFill/>
          </a:ln>
          <a:effectLst>
            <a:outerShdw blurRad="127000" sx="102000" sy="1020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36000" rIns="0" bIns="0" rtlCol="0" anchor="t" anchorCtr="1"/>
          <a:lstStyle/>
          <a:p>
            <a:pPr algn="ctr"/>
            <a:r>
              <a:rPr lang="en-US" altLang="zh-CN" sz="800" dirty="0"/>
              <a:t>HONOUR</a:t>
            </a:r>
            <a:endParaRPr lang="zh-CN" altLang="en-US" sz="800" dirty="0"/>
          </a:p>
        </p:txBody>
      </p:sp>
      <p:grpSp>
        <p:nvGrpSpPr>
          <p:cNvPr id="57" name="Group 54">
            <a:extLst>
              <a:ext uri="{FF2B5EF4-FFF2-40B4-BE49-F238E27FC236}">
                <a16:creationId xmlns:a16="http://schemas.microsoft.com/office/drawing/2014/main" xmlns="" id="{D7C9F0BB-2E82-4F1E-A441-73AB256FF37D}"/>
              </a:ext>
            </a:extLst>
          </p:cNvPr>
          <p:cNvGrpSpPr/>
          <p:nvPr/>
        </p:nvGrpSpPr>
        <p:grpSpPr>
          <a:xfrm>
            <a:off x="4694950" y="4127222"/>
            <a:ext cx="1409701" cy="1474093"/>
            <a:chOff x="4694950" y="4162607"/>
            <a:chExt cx="1409701" cy="1474093"/>
          </a:xfrm>
        </p:grpSpPr>
        <p:sp>
          <p:nvSpPr>
            <p:cNvPr id="58" name="文本框 19">
              <a:extLst>
                <a:ext uri="{FF2B5EF4-FFF2-40B4-BE49-F238E27FC236}">
                  <a16:creationId xmlns:a16="http://schemas.microsoft.com/office/drawing/2014/main" xmlns="" id="{FAD0ADC3-DBB7-4324-B5B2-DD31A06142B4}"/>
                </a:ext>
              </a:extLst>
            </p:cNvPr>
            <p:cNvSpPr txBox="1"/>
            <p:nvPr/>
          </p:nvSpPr>
          <p:spPr>
            <a:xfrm>
              <a:off x="4694950" y="5175035"/>
              <a:ext cx="1409701" cy="461665"/>
            </a:xfrm>
            <a:prstGeom prst="rect">
              <a:avLst/>
            </a:prstGeom>
            <a:noFill/>
          </p:spPr>
          <p:txBody>
            <a:bodyPr wrap="square" lIns="0" rIns="0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2400" b="1" dirty="0">
                  <a:solidFill>
                    <a:srgbClr val="00A9B2"/>
                  </a:solidFill>
                  <a:latin typeface="+mj-ea"/>
                  <a:ea typeface="+mj-ea"/>
                </a:rPr>
                <a:t>所获荣誉</a:t>
              </a:r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xmlns="" id="{4942B779-E179-4F37-9FED-17DA55723611}"/>
                </a:ext>
              </a:extLst>
            </p:cNvPr>
            <p:cNvGrpSpPr/>
            <p:nvPr/>
          </p:nvGrpSpPr>
          <p:grpSpPr>
            <a:xfrm>
              <a:off x="4985347" y="4162607"/>
              <a:ext cx="828906" cy="828906"/>
              <a:chOff x="4985347" y="4162607"/>
              <a:chExt cx="828906" cy="828906"/>
            </a:xfrm>
          </p:grpSpPr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xmlns="" id="{4F742395-0FF8-41DE-855C-98758068A7A9}"/>
                  </a:ext>
                </a:extLst>
              </p:cNvPr>
              <p:cNvSpPr/>
              <p:nvPr/>
            </p:nvSpPr>
            <p:spPr>
              <a:xfrm>
                <a:off x="4985347" y="4162607"/>
                <a:ext cx="828906" cy="82890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1" name="thumb-up-gesture_71234">
                <a:extLst>
                  <a:ext uri="{FF2B5EF4-FFF2-40B4-BE49-F238E27FC236}">
                    <a16:creationId xmlns:a16="http://schemas.microsoft.com/office/drawing/2014/main" xmlns="" id="{5AB81E7F-8C06-487C-90C3-2F2B430B2F9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170640" y="4360464"/>
                <a:ext cx="458320" cy="433192"/>
              </a:xfrm>
              <a:custGeom>
                <a:avLst/>
                <a:gdLst>
                  <a:gd name="T0" fmla="*/ 423 w 427"/>
                  <a:gd name="T1" fmla="*/ 26 h 404"/>
                  <a:gd name="T2" fmla="*/ 336 w 427"/>
                  <a:gd name="T3" fmla="*/ 31 h 404"/>
                  <a:gd name="T4" fmla="*/ 336 w 427"/>
                  <a:gd name="T5" fmla="*/ 17 h 404"/>
                  <a:gd name="T6" fmla="*/ 91 w 427"/>
                  <a:gd name="T7" fmla="*/ 17 h 404"/>
                  <a:gd name="T8" fmla="*/ 91 w 427"/>
                  <a:gd name="T9" fmla="*/ 31 h 404"/>
                  <a:gd name="T10" fmla="*/ 4 w 427"/>
                  <a:gd name="T11" fmla="*/ 26 h 404"/>
                  <a:gd name="T12" fmla="*/ 0 w 427"/>
                  <a:gd name="T13" fmla="*/ 29 h 404"/>
                  <a:gd name="T14" fmla="*/ 0 w 427"/>
                  <a:gd name="T15" fmla="*/ 34 h 404"/>
                  <a:gd name="T16" fmla="*/ 64 w 427"/>
                  <a:gd name="T17" fmla="*/ 191 h 404"/>
                  <a:gd name="T18" fmla="*/ 135 w 427"/>
                  <a:gd name="T19" fmla="*/ 214 h 404"/>
                  <a:gd name="T20" fmla="*/ 125 w 427"/>
                  <a:gd name="T21" fmla="*/ 235 h 404"/>
                  <a:gd name="T22" fmla="*/ 141 w 427"/>
                  <a:gd name="T23" fmla="*/ 244 h 404"/>
                  <a:gd name="T24" fmla="*/ 152 w 427"/>
                  <a:gd name="T25" fmla="*/ 221 h 404"/>
                  <a:gd name="T26" fmla="*/ 192 w 427"/>
                  <a:gd name="T27" fmla="*/ 256 h 404"/>
                  <a:gd name="T28" fmla="*/ 118 w 427"/>
                  <a:gd name="T29" fmla="*/ 321 h 404"/>
                  <a:gd name="T30" fmla="*/ 109 w 427"/>
                  <a:gd name="T31" fmla="*/ 321 h 404"/>
                  <a:gd name="T32" fmla="*/ 109 w 427"/>
                  <a:gd name="T33" fmla="*/ 328 h 404"/>
                  <a:gd name="T34" fmla="*/ 98 w 427"/>
                  <a:gd name="T35" fmla="*/ 328 h 404"/>
                  <a:gd name="T36" fmla="*/ 98 w 427"/>
                  <a:gd name="T37" fmla="*/ 404 h 404"/>
                  <a:gd name="T38" fmla="*/ 326 w 427"/>
                  <a:gd name="T39" fmla="*/ 404 h 404"/>
                  <a:gd name="T40" fmla="*/ 326 w 427"/>
                  <a:gd name="T41" fmla="*/ 328 h 404"/>
                  <a:gd name="T42" fmla="*/ 317 w 427"/>
                  <a:gd name="T43" fmla="*/ 328 h 404"/>
                  <a:gd name="T44" fmla="*/ 317 w 427"/>
                  <a:gd name="T45" fmla="*/ 321 h 404"/>
                  <a:gd name="T46" fmla="*/ 308 w 427"/>
                  <a:gd name="T47" fmla="*/ 321 h 404"/>
                  <a:gd name="T48" fmla="*/ 235 w 427"/>
                  <a:gd name="T49" fmla="*/ 256 h 404"/>
                  <a:gd name="T50" fmla="*/ 275 w 427"/>
                  <a:gd name="T51" fmla="*/ 221 h 404"/>
                  <a:gd name="T52" fmla="*/ 286 w 427"/>
                  <a:gd name="T53" fmla="*/ 244 h 404"/>
                  <a:gd name="T54" fmla="*/ 302 w 427"/>
                  <a:gd name="T55" fmla="*/ 235 h 404"/>
                  <a:gd name="T56" fmla="*/ 292 w 427"/>
                  <a:gd name="T57" fmla="*/ 214 h 404"/>
                  <a:gd name="T58" fmla="*/ 363 w 427"/>
                  <a:gd name="T59" fmla="*/ 191 h 404"/>
                  <a:gd name="T60" fmla="*/ 426 w 427"/>
                  <a:gd name="T61" fmla="*/ 34 h 404"/>
                  <a:gd name="T62" fmla="*/ 427 w 427"/>
                  <a:gd name="T63" fmla="*/ 29 h 404"/>
                  <a:gd name="T64" fmla="*/ 423 w 427"/>
                  <a:gd name="T65" fmla="*/ 26 h 404"/>
                  <a:gd name="T66" fmla="*/ 75 w 427"/>
                  <a:gd name="T67" fmla="*/ 177 h 404"/>
                  <a:gd name="T68" fmla="*/ 19 w 427"/>
                  <a:gd name="T69" fmla="*/ 38 h 404"/>
                  <a:gd name="T70" fmla="*/ 91 w 427"/>
                  <a:gd name="T71" fmla="*/ 56 h 404"/>
                  <a:gd name="T72" fmla="*/ 91 w 427"/>
                  <a:gd name="T73" fmla="*/ 66 h 404"/>
                  <a:gd name="T74" fmla="*/ 68 w 427"/>
                  <a:gd name="T75" fmla="*/ 88 h 404"/>
                  <a:gd name="T76" fmla="*/ 80 w 427"/>
                  <a:gd name="T77" fmla="*/ 102 h 404"/>
                  <a:gd name="T78" fmla="*/ 93 w 427"/>
                  <a:gd name="T79" fmla="*/ 90 h 404"/>
                  <a:gd name="T80" fmla="*/ 128 w 427"/>
                  <a:gd name="T81" fmla="*/ 195 h 404"/>
                  <a:gd name="T82" fmla="*/ 75 w 427"/>
                  <a:gd name="T83" fmla="*/ 177 h 404"/>
                  <a:gd name="T84" fmla="*/ 292 w 427"/>
                  <a:gd name="T85" fmla="*/ 388 h 404"/>
                  <a:gd name="T86" fmla="*/ 136 w 427"/>
                  <a:gd name="T87" fmla="*/ 388 h 404"/>
                  <a:gd name="T88" fmla="*/ 136 w 427"/>
                  <a:gd name="T89" fmla="*/ 350 h 404"/>
                  <a:gd name="T90" fmla="*/ 292 w 427"/>
                  <a:gd name="T91" fmla="*/ 350 h 404"/>
                  <a:gd name="T92" fmla="*/ 292 w 427"/>
                  <a:gd name="T93" fmla="*/ 388 h 404"/>
                  <a:gd name="T94" fmla="*/ 351 w 427"/>
                  <a:gd name="T95" fmla="*/ 177 h 404"/>
                  <a:gd name="T96" fmla="*/ 299 w 427"/>
                  <a:gd name="T97" fmla="*/ 195 h 404"/>
                  <a:gd name="T98" fmla="*/ 334 w 427"/>
                  <a:gd name="T99" fmla="*/ 90 h 404"/>
                  <a:gd name="T100" fmla="*/ 346 w 427"/>
                  <a:gd name="T101" fmla="*/ 102 h 404"/>
                  <a:gd name="T102" fmla="*/ 359 w 427"/>
                  <a:gd name="T103" fmla="*/ 88 h 404"/>
                  <a:gd name="T104" fmla="*/ 335 w 427"/>
                  <a:gd name="T105" fmla="*/ 66 h 404"/>
                  <a:gd name="T106" fmla="*/ 336 w 427"/>
                  <a:gd name="T107" fmla="*/ 56 h 404"/>
                  <a:gd name="T108" fmla="*/ 408 w 427"/>
                  <a:gd name="T109" fmla="*/ 38 h 404"/>
                  <a:gd name="T110" fmla="*/ 351 w 427"/>
                  <a:gd name="T111" fmla="*/ 177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27" h="404">
                    <a:moveTo>
                      <a:pt x="423" y="26"/>
                    </a:moveTo>
                    <a:cubicBezTo>
                      <a:pt x="404" y="10"/>
                      <a:pt x="374" y="0"/>
                      <a:pt x="336" y="31"/>
                    </a:cubicBezTo>
                    <a:cubicBezTo>
                      <a:pt x="336" y="26"/>
                      <a:pt x="336" y="22"/>
                      <a:pt x="336" y="17"/>
                    </a:cubicBezTo>
                    <a:lnTo>
                      <a:pt x="91" y="17"/>
                    </a:lnTo>
                    <a:cubicBezTo>
                      <a:pt x="91" y="22"/>
                      <a:pt x="91" y="26"/>
                      <a:pt x="91" y="31"/>
                    </a:cubicBezTo>
                    <a:cubicBezTo>
                      <a:pt x="52" y="0"/>
                      <a:pt x="23" y="10"/>
                      <a:pt x="4" y="26"/>
                    </a:cubicBezTo>
                    <a:lnTo>
                      <a:pt x="0" y="29"/>
                    </a:lnTo>
                    <a:lnTo>
                      <a:pt x="0" y="34"/>
                    </a:lnTo>
                    <a:cubicBezTo>
                      <a:pt x="0" y="38"/>
                      <a:pt x="6" y="143"/>
                      <a:pt x="64" y="191"/>
                    </a:cubicBezTo>
                    <a:cubicBezTo>
                      <a:pt x="84" y="208"/>
                      <a:pt x="108" y="215"/>
                      <a:pt x="135" y="214"/>
                    </a:cubicBezTo>
                    <a:cubicBezTo>
                      <a:pt x="133" y="219"/>
                      <a:pt x="129" y="227"/>
                      <a:pt x="125" y="235"/>
                    </a:cubicBezTo>
                    <a:lnTo>
                      <a:pt x="141" y="244"/>
                    </a:lnTo>
                    <a:cubicBezTo>
                      <a:pt x="144" y="239"/>
                      <a:pt x="149" y="230"/>
                      <a:pt x="152" y="221"/>
                    </a:cubicBezTo>
                    <a:cubicBezTo>
                      <a:pt x="173" y="238"/>
                      <a:pt x="192" y="243"/>
                      <a:pt x="192" y="256"/>
                    </a:cubicBezTo>
                    <a:cubicBezTo>
                      <a:pt x="192" y="284"/>
                      <a:pt x="121" y="303"/>
                      <a:pt x="118" y="321"/>
                    </a:cubicBezTo>
                    <a:lnTo>
                      <a:pt x="109" y="321"/>
                    </a:lnTo>
                    <a:lnTo>
                      <a:pt x="109" y="328"/>
                    </a:lnTo>
                    <a:lnTo>
                      <a:pt x="98" y="328"/>
                    </a:lnTo>
                    <a:lnTo>
                      <a:pt x="98" y="404"/>
                    </a:lnTo>
                    <a:lnTo>
                      <a:pt x="326" y="404"/>
                    </a:lnTo>
                    <a:lnTo>
                      <a:pt x="326" y="328"/>
                    </a:lnTo>
                    <a:lnTo>
                      <a:pt x="317" y="328"/>
                    </a:lnTo>
                    <a:lnTo>
                      <a:pt x="317" y="321"/>
                    </a:lnTo>
                    <a:lnTo>
                      <a:pt x="308" y="321"/>
                    </a:lnTo>
                    <a:cubicBezTo>
                      <a:pt x="306" y="303"/>
                      <a:pt x="235" y="284"/>
                      <a:pt x="235" y="256"/>
                    </a:cubicBezTo>
                    <a:cubicBezTo>
                      <a:pt x="235" y="243"/>
                      <a:pt x="253" y="238"/>
                      <a:pt x="275" y="221"/>
                    </a:cubicBezTo>
                    <a:cubicBezTo>
                      <a:pt x="278" y="230"/>
                      <a:pt x="283" y="239"/>
                      <a:pt x="286" y="244"/>
                    </a:cubicBezTo>
                    <a:lnTo>
                      <a:pt x="302" y="235"/>
                    </a:lnTo>
                    <a:cubicBezTo>
                      <a:pt x="297" y="227"/>
                      <a:pt x="294" y="219"/>
                      <a:pt x="292" y="214"/>
                    </a:cubicBezTo>
                    <a:cubicBezTo>
                      <a:pt x="319" y="215"/>
                      <a:pt x="343" y="208"/>
                      <a:pt x="363" y="191"/>
                    </a:cubicBezTo>
                    <a:cubicBezTo>
                      <a:pt x="421" y="143"/>
                      <a:pt x="426" y="38"/>
                      <a:pt x="426" y="34"/>
                    </a:cubicBezTo>
                    <a:lnTo>
                      <a:pt x="427" y="29"/>
                    </a:lnTo>
                    <a:lnTo>
                      <a:pt x="423" y="26"/>
                    </a:lnTo>
                    <a:close/>
                    <a:moveTo>
                      <a:pt x="75" y="177"/>
                    </a:moveTo>
                    <a:cubicBezTo>
                      <a:pt x="31" y="140"/>
                      <a:pt x="21" y="58"/>
                      <a:pt x="19" y="38"/>
                    </a:cubicBezTo>
                    <a:cubicBezTo>
                      <a:pt x="40" y="23"/>
                      <a:pt x="64" y="29"/>
                      <a:pt x="91" y="56"/>
                    </a:cubicBezTo>
                    <a:cubicBezTo>
                      <a:pt x="91" y="60"/>
                      <a:pt x="91" y="63"/>
                      <a:pt x="91" y="66"/>
                    </a:cubicBezTo>
                    <a:cubicBezTo>
                      <a:pt x="85" y="73"/>
                      <a:pt x="76" y="81"/>
                      <a:pt x="68" y="88"/>
                    </a:cubicBezTo>
                    <a:lnTo>
                      <a:pt x="80" y="102"/>
                    </a:lnTo>
                    <a:cubicBezTo>
                      <a:pt x="85" y="98"/>
                      <a:pt x="89" y="94"/>
                      <a:pt x="93" y="90"/>
                    </a:cubicBezTo>
                    <a:cubicBezTo>
                      <a:pt x="99" y="141"/>
                      <a:pt x="112" y="174"/>
                      <a:pt x="128" y="195"/>
                    </a:cubicBezTo>
                    <a:cubicBezTo>
                      <a:pt x="108" y="195"/>
                      <a:pt x="90" y="189"/>
                      <a:pt x="75" y="177"/>
                    </a:cubicBezTo>
                    <a:close/>
                    <a:moveTo>
                      <a:pt x="292" y="388"/>
                    </a:moveTo>
                    <a:lnTo>
                      <a:pt x="136" y="388"/>
                    </a:lnTo>
                    <a:lnTo>
                      <a:pt x="136" y="350"/>
                    </a:lnTo>
                    <a:lnTo>
                      <a:pt x="292" y="350"/>
                    </a:lnTo>
                    <a:lnTo>
                      <a:pt x="292" y="388"/>
                    </a:lnTo>
                    <a:close/>
                    <a:moveTo>
                      <a:pt x="351" y="177"/>
                    </a:moveTo>
                    <a:cubicBezTo>
                      <a:pt x="336" y="189"/>
                      <a:pt x="319" y="195"/>
                      <a:pt x="299" y="195"/>
                    </a:cubicBezTo>
                    <a:cubicBezTo>
                      <a:pt x="314" y="174"/>
                      <a:pt x="328" y="141"/>
                      <a:pt x="334" y="90"/>
                    </a:cubicBezTo>
                    <a:cubicBezTo>
                      <a:pt x="337" y="94"/>
                      <a:pt x="341" y="98"/>
                      <a:pt x="346" y="102"/>
                    </a:cubicBezTo>
                    <a:lnTo>
                      <a:pt x="359" y="88"/>
                    </a:lnTo>
                    <a:cubicBezTo>
                      <a:pt x="351" y="81"/>
                      <a:pt x="342" y="73"/>
                      <a:pt x="335" y="66"/>
                    </a:cubicBezTo>
                    <a:cubicBezTo>
                      <a:pt x="336" y="63"/>
                      <a:pt x="336" y="60"/>
                      <a:pt x="336" y="56"/>
                    </a:cubicBezTo>
                    <a:cubicBezTo>
                      <a:pt x="363" y="29"/>
                      <a:pt x="386" y="23"/>
                      <a:pt x="408" y="38"/>
                    </a:cubicBezTo>
                    <a:cubicBezTo>
                      <a:pt x="406" y="58"/>
                      <a:pt x="396" y="140"/>
                      <a:pt x="351" y="177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3" name="textcount">
            <a:extLst>
              <a:ext uri="{FF2B5EF4-FFF2-40B4-BE49-F238E27FC236}">
                <a16:creationId xmlns:a16="http://schemas.microsoft.com/office/drawing/2014/main" xmlns="" id="{A2584C2C-1D98-406C-8A2E-B8896D58B8C0}"/>
              </a:ext>
            </a:extLst>
          </p:cNvPr>
          <p:cNvSpPr txBox="1"/>
          <p:nvPr/>
        </p:nvSpPr>
        <p:spPr>
          <a:xfrm>
            <a:off x="6573170" y="3861377"/>
            <a:ext cx="5090398" cy="9541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连续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年被美国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《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财富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》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杂志评为世界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强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连续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《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福布斯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》“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全球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家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级最佳公司”唯一中国企业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国资委“培育世界一流企业十家重点企业”之一</a:t>
            </a:r>
          </a:p>
        </p:txBody>
      </p:sp>
      <p:sp>
        <p:nvSpPr>
          <p:cNvPr id="42" name="íşľîḍê">
            <a:extLst>
              <a:ext uri="{FF2B5EF4-FFF2-40B4-BE49-F238E27FC236}">
                <a16:creationId xmlns:a16="http://schemas.microsoft.com/office/drawing/2014/main" xmlns="" id="{FDDB929A-0C96-4B0B-A87C-B67DAD95E5A0}"/>
              </a:ext>
            </a:extLst>
          </p:cNvPr>
          <p:cNvSpPr/>
          <p:nvPr/>
        </p:nvSpPr>
        <p:spPr>
          <a:xfrm>
            <a:off x="6573170" y="1145981"/>
            <a:ext cx="220163" cy="219804"/>
          </a:xfrm>
          <a:custGeom>
            <a:avLst/>
            <a:gdLst>
              <a:gd name="connsiteX0" fmla="*/ 270835 w 606016"/>
              <a:gd name="connsiteY0" fmla="*/ 554572 h 605028"/>
              <a:gd name="connsiteX1" fmla="*/ 264788 w 606016"/>
              <a:gd name="connsiteY1" fmla="*/ 584846 h 605028"/>
              <a:gd name="connsiteX2" fmla="*/ 341138 w 606016"/>
              <a:gd name="connsiteY2" fmla="*/ 584756 h 605028"/>
              <a:gd name="connsiteX3" fmla="*/ 337709 w 606016"/>
              <a:gd name="connsiteY3" fmla="*/ 567366 h 605028"/>
              <a:gd name="connsiteX4" fmla="*/ 335091 w 606016"/>
              <a:gd name="connsiteY4" fmla="*/ 554572 h 605028"/>
              <a:gd name="connsiteX5" fmla="*/ 408734 w 606016"/>
              <a:gd name="connsiteY5" fmla="*/ 413383 h 605028"/>
              <a:gd name="connsiteX6" fmla="*/ 408644 w 606016"/>
              <a:gd name="connsiteY6" fmla="*/ 413474 h 605028"/>
              <a:gd name="connsiteX7" fmla="*/ 318215 w 606016"/>
              <a:gd name="connsiteY7" fmla="*/ 462849 h 605028"/>
              <a:gd name="connsiteX8" fmla="*/ 318125 w 606016"/>
              <a:gd name="connsiteY8" fmla="*/ 462849 h 605028"/>
              <a:gd name="connsiteX9" fmla="*/ 345560 w 606016"/>
              <a:gd name="connsiteY9" fmla="*/ 524478 h 605028"/>
              <a:gd name="connsiteX10" fmla="*/ 413246 w 606016"/>
              <a:gd name="connsiteY10" fmla="*/ 431494 h 605028"/>
              <a:gd name="connsiteX11" fmla="*/ 197283 w 606016"/>
              <a:gd name="connsiteY11" fmla="*/ 413383 h 605028"/>
              <a:gd name="connsiteX12" fmla="*/ 192770 w 606016"/>
              <a:gd name="connsiteY12" fmla="*/ 431494 h 605028"/>
              <a:gd name="connsiteX13" fmla="*/ 260456 w 606016"/>
              <a:gd name="connsiteY13" fmla="*/ 524478 h 605028"/>
              <a:gd name="connsiteX14" fmla="*/ 287892 w 606016"/>
              <a:gd name="connsiteY14" fmla="*/ 462849 h 605028"/>
              <a:gd name="connsiteX15" fmla="*/ 287801 w 606016"/>
              <a:gd name="connsiteY15" fmla="*/ 462849 h 605028"/>
              <a:gd name="connsiteX16" fmla="*/ 197373 w 606016"/>
              <a:gd name="connsiteY16" fmla="*/ 413474 h 605028"/>
              <a:gd name="connsiteX17" fmla="*/ 197283 w 606016"/>
              <a:gd name="connsiteY17" fmla="*/ 413383 h 605028"/>
              <a:gd name="connsiteX18" fmla="*/ 161635 w 606016"/>
              <a:gd name="connsiteY18" fmla="*/ 231920 h 605028"/>
              <a:gd name="connsiteX19" fmla="*/ 161635 w 606016"/>
              <a:gd name="connsiteY19" fmla="*/ 272285 h 605028"/>
              <a:gd name="connsiteX20" fmla="*/ 201524 w 606016"/>
              <a:gd name="connsiteY20" fmla="*/ 387615 h 605028"/>
              <a:gd name="connsiteX21" fmla="*/ 202607 w 606016"/>
              <a:gd name="connsiteY21" fmla="*/ 388516 h 605028"/>
              <a:gd name="connsiteX22" fmla="*/ 213347 w 606016"/>
              <a:gd name="connsiteY22" fmla="*/ 401130 h 605028"/>
              <a:gd name="connsiteX23" fmla="*/ 213437 w 606016"/>
              <a:gd name="connsiteY23" fmla="*/ 401130 h 605028"/>
              <a:gd name="connsiteX24" fmla="*/ 221018 w 606016"/>
              <a:gd name="connsiteY24" fmla="*/ 408428 h 605028"/>
              <a:gd name="connsiteX25" fmla="*/ 302963 w 606016"/>
              <a:gd name="connsiteY25" fmla="*/ 443657 h 605028"/>
              <a:gd name="connsiteX26" fmla="*/ 384999 w 606016"/>
              <a:gd name="connsiteY26" fmla="*/ 408428 h 605028"/>
              <a:gd name="connsiteX27" fmla="*/ 392579 w 606016"/>
              <a:gd name="connsiteY27" fmla="*/ 401130 h 605028"/>
              <a:gd name="connsiteX28" fmla="*/ 403409 w 606016"/>
              <a:gd name="connsiteY28" fmla="*/ 388516 h 605028"/>
              <a:gd name="connsiteX29" fmla="*/ 404492 w 606016"/>
              <a:gd name="connsiteY29" fmla="*/ 387615 h 605028"/>
              <a:gd name="connsiteX30" fmla="*/ 444382 w 606016"/>
              <a:gd name="connsiteY30" fmla="*/ 272285 h 605028"/>
              <a:gd name="connsiteX31" fmla="*/ 444382 w 606016"/>
              <a:gd name="connsiteY31" fmla="*/ 231920 h 605028"/>
              <a:gd name="connsiteX32" fmla="*/ 399059 w 606016"/>
              <a:gd name="connsiteY32" fmla="*/ 52148 h 605028"/>
              <a:gd name="connsiteX33" fmla="*/ 455500 w 606016"/>
              <a:gd name="connsiteY33" fmla="*/ 105067 h 605028"/>
              <a:gd name="connsiteX34" fmla="*/ 386416 w 606016"/>
              <a:gd name="connsiteY34" fmla="*/ 118409 h 605028"/>
              <a:gd name="connsiteX35" fmla="*/ 206961 w 606016"/>
              <a:gd name="connsiteY35" fmla="*/ 52148 h 605028"/>
              <a:gd name="connsiteX36" fmla="*/ 219600 w 606016"/>
              <a:gd name="connsiteY36" fmla="*/ 118409 h 605028"/>
              <a:gd name="connsiteX37" fmla="*/ 150446 w 606016"/>
              <a:gd name="connsiteY37" fmla="*/ 105067 h 605028"/>
              <a:gd name="connsiteX38" fmla="*/ 206961 w 606016"/>
              <a:gd name="connsiteY38" fmla="*/ 52148 h 605028"/>
              <a:gd name="connsiteX39" fmla="*/ 282928 w 606016"/>
              <a:gd name="connsiteY39" fmla="*/ 0 h 605028"/>
              <a:gd name="connsiteX40" fmla="*/ 322998 w 606016"/>
              <a:gd name="connsiteY40" fmla="*/ 0 h 605028"/>
              <a:gd name="connsiteX41" fmla="*/ 353502 w 606016"/>
              <a:gd name="connsiteY41" fmla="*/ 30454 h 605028"/>
              <a:gd name="connsiteX42" fmla="*/ 353502 w 606016"/>
              <a:gd name="connsiteY42" fmla="*/ 32526 h 605028"/>
              <a:gd name="connsiteX43" fmla="*/ 380306 w 606016"/>
              <a:gd name="connsiteY43" fmla="*/ 42347 h 605028"/>
              <a:gd name="connsiteX44" fmla="*/ 363790 w 606016"/>
              <a:gd name="connsiteY44" fmla="*/ 129205 h 605028"/>
              <a:gd name="connsiteX45" fmla="*/ 366588 w 606016"/>
              <a:gd name="connsiteY45" fmla="*/ 138215 h 605028"/>
              <a:gd name="connsiteX46" fmla="*/ 373718 w 606016"/>
              <a:gd name="connsiteY46" fmla="*/ 141188 h 605028"/>
              <a:gd name="connsiteX47" fmla="*/ 375613 w 606016"/>
              <a:gd name="connsiteY47" fmla="*/ 141008 h 605028"/>
              <a:gd name="connsiteX48" fmla="*/ 466312 w 606016"/>
              <a:gd name="connsiteY48" fmla="*/ 123619 h 605028"/>
              <a:gd name="connsiteX49" fmla="*/ 484813 w 606016"/>
              <a:gd name="connsiteY49" fmla="*/ 201646 h 605028"/>
              <a:gd name="connsiteX50" fmla="*/ 484813 w 606016"/>
              <a:gd name="connsiteY50" fmla="*/ 211738 h 605028"/>
              <a:gd name="connsiteX51" fmla="*/ 494921 w 606016"/>
              <a:gd name="connsiteY51" fmla="*/ 211738 h 605028"/>
              <a:gd name="connsiteX52" fmla="*/ 505029 w 606016"/>
              <a:gd name="connsiteY52" fmla="*/ 221829 h 605028"/>
              <a:gd name="connsiteX53" fmla="*/ 494921 w 606016"/>
              <a:gd name="connsiteY53" fmla="*/ 231920 h 605028"/>
              <a:gd name="connsiteX54" fmla="*/ 474705 w 606016"/>
              <a:gd name="connsiteY54" fmla="*/ 231920 h 605028"/>
              <a:gd name="connsiteX55" fmla="*/ 464597 w 606016"/>
              <a:gd name="connsiteY55" fmla="*/ 231920 h 605028"/>
              <a:gd name="connsiteX56" fmla="*/ 464597 w 606016"/>
              <a:gd name="connsiteY56" fmla="*/ 272285 h 605028"/>
              <a:gd name="connsiteX57" fmla="*/ 424618 w 606016"/>
              <a:gd name="connsiteY57" fmla="*/ 393741 h 605028"/>
              <a:gd name="connsiteX58" fmla="*/ 434003 w 606016"/>
              <a:gd name="connsiteY58" fmla="*/ 431133 h 605028"/>
              <a:gd name="connsiteX59" fmla="*/ 432379 w 606016"/>
              <a:gd name="connsiteY59" fmla="*/ 439513 h 605028"/>
              <a:gd name="connsiteX60" fmla="*/ 427866 w 606016"/>
              <a:gd name="connsiteY60" fmla="*/ 445640 h 605028"/>
              <a:gd name="connsiteX61" fmla="*/ 575964 w 606016"/>
              <a:gd name="connsiteY61" fmla="*/ 502133 h 605028"/>
              <a:gd name="connsiteX62" fmla="*/ 606016 w 606016"/>
              <a:gd name="connsiteY62" fmla="*/ 551779 h 605028"/>
              <a:gd name="connsiteX63" fmla="*/ 606016 w 606016"/>
              <a:gd name="connsiteY63" fmla="*/ 594937 h 605028"/>
              <a:gd name="connsiteX64" fmla="*/ 595908 w 606016"/>
              <a:gd name="connsiteY64" fmla="*/ 605028 h 605028"/>
              <a:gd name="connsiteX65" fmla="*/ 349712 w 606016"/>
              <a:gd name="connsiteY65" fmla="*/ 605028 h 605028"/>
              <a:gd name="connsiteX66" fmla="*/ 349260 w 606016"/>
              <a:gd name="connsiteY66" fmla="*/ 604938 h 605028"/>
              <a:gd name="connsiteX67" fmla="*/ 256305 w 606016"/>
              <a:gd name="connsiteY67" fmla="*/ 605028 h 605028"/>
              <a:gd name="connsiteX68" fmla="*/ 252514 w 606016"/>
              <a:gd name="connsiteY68" fmla="*/ 605028 h 605028"/>
              <a:gd name="connsiteX69" fmla="*/ 10108 w 606016"/>
              <a:gd name="connsiteY69" fmla="*/ 605028 h 605028"/>
              <a:gd name="connsiteX70" fmla="*/ 0 w 606016"/>
              <a:gd name="connsiteY70" fmla="*/ 594937 h 605028"/>
              <a:gd name="connsiteX71" fmla="*/ 0 w 606016"/>
              <a:gd name="connsiteY71" fmla="*/ 551779 h 605028"/>
              <a:gd name="connsiteX72" fmla="*/ 30052 w 606016"/>
              <a:gd name="connsiteY72" fmla="*/ 502133 h 605028"/>
              <a:gd name="connsiteX73" fmla="*/ 178150 w 606016"/>
              <a:gd name="connsiteY73" fmla="*/ 445640 h 605028"/>
              <a:gd name="connsiteX74" fmla="*/ 173638 w 606016"/>
              <a:gd name="connsiteY74" fmla="*/ 439513 h 605028"/>
              <a:gd name="connsiteX75" fmla="*/ 172013 w 606016"/>
              <a:gd name="connsiteY75" fmla="*/ 431133 h 605028"/>
              <a:gd name="connsiteX76" fmla="*/ 181399 w 606016"/>
              <a:gd name="connsiteY76" fmla="*/ 393741 h 605028"/>
              <a:gd name="connsiteX77" fmla="*/ 141419 w 606016"/>
              <a:gd name="connsiteY77" fmla="*/ 272285 h 605028"/>
              <a:gd name="connsiteX78" fmla="*/ 141419 w 606016"/>
              <a:gd name="connsiteY78" fmla="*/ 231920 h 605028"/>
              <a:gd name="connsiteX79" fmla="*/ 131311 w 606016"/>
              <a:gd name="connsiteY79" fmla="*/ 231920 h 605028"/>
              <a:gd name="connsiteX80" fmla="*/ 111095 w 606016"/>
              <a:gd name="connsiteY80" fmla="*/ 231920 h 605028"/>
              <a:gd name="connsiteX81" fmla="*/ 100987 w 606016"/>
              <a:gd name="connsiteY81" fmla="*/ 221829 h 605028"/>
              <a:gd name="connsiteX82" fmla="*/ 111095 w 606016"/>
              <a:gd name="connsiteY82" fmla="*/ 211738 h 605028"/>
              <a:gd name="connsiteX83" fmla="*/ 121203 w 606016"/>
              <a:gd name="connsiteY83" fmla="*/ 211738 h 605028"/>
              <a:gd name="connsiteX84" fmla="*/ 121203 w 606016"/>
              <a:gd name="connsiteY84" fmla="*/ 201646 h 605028"/>
              <a:gd name="connsiteX85" fmla="*/ 139704 w 606016"/>
              <a:gd name="connsiteY85" fmla="*/ 123619 h 605028"/>
              <a:gd name="connsiteX86" fmla="*/ 230404 w 606016"/>
              <a:gd name="connsiteY86" fmla="*/ 141008 h 605028"/>
              <a:gd name="connsiteX87" fmla="*/ 232299 w 606016"/>
              <a:gd name="connsiteY87" fmla="*/ 141188 h 605028"/>
              <a:gd name="connsiteX88" fmla="*/ 239428 w 606016"/>
              <a:gd name="connsiteY88" fmla="*/ 138215 h 605028"/>
              <a:gd name="connsiteX89" fmla="*/ 242226 w 606016"/>
              <a:gd name="connsiteY89" fmla="*/ 129205 h 605028"/>
              <a:gd name="connsiteX90" fmla="*/ 225620 w 606016"/>
              <a:gd name="connsiteY90" fmla="*/ 42347 h 605028"/>
              <a:gd name="connsiteX91" fmla="*/ 252514 w 606016"/>
              <a:gd name="connsiteY91" fmla="*/ 32526 h 605028"/>
              <a:gd name="connsiteX92" fmla="*/ 252514 w 606016"/>
              <a:gd name="connsiteY92" fmla="*/ 30454 h 605028"/>
              <a:gd name="connsiteX93" fmla="*/ 282928 w 606016"/>
              <a:gd name="connsiteY93" fmla="*/ 0 h 605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606016" h="605028">
                <a:moveTo>
                  <a:pt x="270835" y="554572"/>
                </a:moveTo>
                <a:lnTo>
                  <a:pt x="264788" y="584846"/>
                </a:lnTo>
                <a:lnTo>
                  <a:pt x="341138" y="584756"/>
                </a:lnTo>
                <a:lnTo>
                  <a:pt x="337709" y="567366"/>
                </a:lnTo>
                <a:lnTo>
                  <a:pt x="335091" y="554572"/>
                </a:lnTo>
                <a:close/>
                <a:moveTo>
                  <a:pt x="408734" y="413383"/>
                </a:moveTo>
                <a:cubicBezTo>
                  <a:pt x="408734" y="413383"/>
                  <a:pt x="408644" y="413383"/>
                  <a:pt x="408644" y="413474"/>
                </a:cubicBezTo>
                <a:cubicBezTo>
                  <a:pt x="384277" y="439963"/>
                  <a:pt x="353141" y="458614"/>
                  <a:pt x="318215" y="462849"/>
                </a:cubicBezTo>
                <a:cubicBezTo>
                  <a:pt x="318125" y="462849"/>
                  <a:pt x="318125" y="462849"/>
                  <a:pt x="318125" y="462849"/>
                </a:cubicBezTo>
                <a:lnTo>
                  <a:pt x="345560" y="524478"/>
                </a:lnTo>
                <a:lnTo>
                  <a:pt x="413246" y="431494"/>
                </a:lnTo>
                <a:close/>
                <a:moveTo>
                  <a:pt x="197283" y="413383"/>
                </a:moveTo>
                <a:lnTo>
                  <a:pt x="192770" y="431494"/>
                </a:lnTo>
                <a:lnTo>
                  <a:pt x="260456" y="524478"/>
                </a:lnTo>
                <a:lnTo>
                  <a:pt x="287892" y="462849"/>
                </a:lnTo>
                <a:cubicBezTo>
                  <a:pt x="287892" y="462849"/>
                  <a:pt x="287892" y="462849"/>
                  <a:pt x="287801" y="462849"/>
                </a:cubicBezTo>
                <a:cubicBezTo>
                  <a:pt x="252785" y="458614"/>
                  <a:pt x="221740" y="439963"/>
                  <a:pt x="197373" y="413474"/>
                </a:cubicBezTo>
                <a:cubicBezTo>
                  <a:pt x="197373" y="413383"/>
                  <a:pt x="197283" y="413383"/>
                  <a:pt x="197283" y="413383"/>
                </a:cubicBezTo>
                <a:close/>
                <a:moveTo>
                  <a:pt x="161635" y="231920"/>
                </a:moveTo>
                <a:lnTo>
                  <a:pt x="161635" y="272285"/>
                </a:lnTo>
                <a:cubicBezTo>
                  <a:pt x="161635" y="317696"/>
                  <a:pt x="177699" y="357611"/>
                  <a:pt x="201524" y="387615"/>
                </a:cubicBezTo>
                <a:cubicBezTo>
                  <a:pt x="201885" y="387885"/>
                  <a:pt x="202336" y="388155"/>
                  <a:pt x="202607" y="388516"/>
                </a:cubicBezTo>
                <a:cubicBezTo>
                  <a:pt x="206037" y="392931"/>
                  <a:pt x="209647" y="397165"/>
                  <a:pt x="213347" y="401130"/>
                </a:cubicBezTo>
                <a:lnTo>
                  <a:pt x="213437" y="401130"/>
                </a:lnTo>
                <a:cubicBezTo>
                  <a:pt x="215874" y="403743"/>
                  <a:pt x="218491" y="406085"/>
                  <a:pt x="221018" y="408428"/>
                </a:cubicBezTo>
                <a:cubicBezTo>
                  <a:pt x="245656" y="430683"/>
                  <a:pt x="274986" y="443657"/>
                  <a:pt x="302963" y="443657"/>
                </a:cubicBezTo>
                <a:cubicBezTo>
                  <a:pt x="331030" y="443657"/>
                  <a:pt x="360361" y="430683"/>
                  <a:pt x="384999" y="408428"/>
                </a:cubicBezTo>
                <a:cubicBezTo>
                  <a:pt x="387526" y="406085"/>
                  <a:pt x="390143" y="403743"/>
                  <a:pt x="392579" y="401130"/>
                </a:cubicBezTo>
                <a:cubicBezTo>
                  <a:pt x="396280" y="397165"/>
                  <a:pt x="399890" y="392931"/>
                  <a:pt x="403409" y="388516"/>
                </a:cubicBezTo>
                <a:cubicBezTo>
                  <a:pt x="403680" y="388155"/>
                  <a:pt x="404131" y="387885"/>
                  <a:pt x="404492" y="387615"/>
                </a:cubicBezTo>
                <a:cubicBezTo>
                  <a:pt x="428318" y="357611"/>
                  <a:pt x="444382" y="317696"/>
                  <a:pt x="444382" y="272285"/>
                </a:cubicBezTo>
                <a:lnTo>
                  <a:pt x="444382" y="231920"/>
                </a:lnTo>
                <a:close/>
                <a:moveTo>
                  <a:pt x="399059" y="52148"/>
                </a:moveTo>
                <a:cubicBezTo>
                  <a:pt x="421997" y="65761"/>
                  <a:pt x="441142" y="83791"/>
                  <a:pt x="455500" y="105067"/>
                </a:cubicBezTo>
                <a:lnTo>
                  <a:pt x="386416" y="118409"/>
                </a:lnTo>
                <a:close/>
                <a:moveTo>
                  <a:pt x="206961" y="52148"/>
                </a:moveTo>
                <a:lnTo>
                  <a:pt x="219600" y="118409"/>
                </a:lnTo>
                <a:lnTo>
                  <a:pt x="150446" y="105067"/>
                </a:lnTo>
                <a:cubicBezTo>
                  <a:pt x="164801" y="83791"/>
                  <a:pt x="184030" y="65761"/>
                  <a:pt x="206961" y="52148"/>
                </a:cubicBezTo>
                <a:close/>
                <a:moveTo>
                  <a:pt x="282928" y="0"/>
                </a:moveTo>
                <a:lnTo>
                  <a:pt x="322998" y="0"/>
                </a:lnTo>
                <a:cubicBezTo>
                  <a:pt x="339875" y="0"/>
                  <a:pt x="353502" y="13605"/>
                  <a:pt x="353502" y="30454"/>
                </a:cubicBezTo>
                <a:lnTo>
                  <a:pt x="353502" y="32526"/>
                </a:lnTo>
                <a:cubicBezTo>
                  <a:pt x="362888" y="35229"/>
                  <a:pt x="371822" y="38563"/>
                  <a:pt x="380306" y="42347"/>
                </a:cubicBezTo>
                <a:lnTo>
                  <a:pt x="363790" y="129205"/>
                </a:lnTo>
                <a:cubicBezTo>
                  <a:pt x="363159" y="132449"/>
                  <a:pt x="364242" y="135873"/>
                  <a:pt x="366588" y="138215"/>
                </a:cubicBezTo>
                <a:cubicBezTo>
                  <a:pt x="368483" y="140107"/>
                  <a:pt x="371010" y="141188"/>
                  <a:pt x="373718" y="141188"/>
                </a:cubicBezTo>
                <a:cubicBezTo>
                  <a:pt x="374349" y="141188"/>
                  <a:pt x="374981" y="141098"/>
                  <a:pt x="375613" y="141008"/>
                </a:cubicBezTo>
                <a:lnTo>
                  <a:pt x="466312" y="123619"/>
                </a:lnTo>
                <a:cubicBezTo>
                  <a:pt x="478135" y="147135"/>
                  <a:pt x="484813" y="173535"/>
                  <a:pt x="484813" y="201646"/>
                </a:cubicBezTo>
                <a:lnTo>
                  <a:pt x="484813" y="211738"/>
                </a:lnTo>
                <a:lnTo>
                  <a:pt x="494921" y="211738"/>
                </a:lnTo>
                <a:cubicBezTo>
                  <a:pt x="500516" y="211738"/>
                  <a:pt x="505029" y="216243"/>
                  <a:pt x="505029" y="221829"/>
                </a:cubicBezTo>
                <a:cubicBezTo>
                  <a:pt x="505029" y="227415"/>
                  <a:pt x="500516" y="231920"/>
                  <a:pt x="494921" y="231920"/>
                </a:cubicBezTo>
                <a:lnTo>
                  <a:pt x="474705" y="231920"/>
                </a:lnTo>
                <a:lnTo>
                  <a:pt x="464597" y="231920"/>
                </a:lnTo>
                <a:lnTo>
                  <a:pt x="464597" y="272285"/>
                </a:lnTo>
                <a:cubicBezTo>
                  <a:pt x="464597" y="314182"/>
                  <a:pt x="449707" y="358332"/>
                  <a:pt x="424618" y="393741"/>
                </a:cubicBezTo>
                <a:lnTo>
                  <a:pt x="434003" y="431133"/>
                </a:lnTo>
                <a:cubicBezTo>
                  <a:pt x="434725" y="434017"/>
                  <a:pt x="434094" y="437080"/>
                  <a:pt x="432379" y="439513"/>
                </a:cubicBezTo>
                <a:lnTo>
                  <a:pt x="427866" y="445640"/>
                </a:lnTo>
                <a:cubicBezTo>
                  <a:pt x="469020" y="452667"/>
                  <a:pt x="515407" y="470327"/>
                  <a:pt x="575964" y="502133"/>
                </a:cubicBezTo>
                <a:cubicBezTo>
                  <a:pt x="594464" y="511864"/>
                  <a:pt x="606016" y="530875"/>
                  <a:pt x="606016" y="551779"/>
                </a:cubicBezTo>
                <a:lnTo>
                  <a:pt x="606016" y="594937"/>
                </a:lnTo>
                <a:cubicBezTo>
                  <a:pt x="606016" y="600523"/>
                  <a:pt x="601504" y="605028"/>
                  <a:pt x="595908" y="605028"/>
                </a:cubicBezTo>
                <a:lnTo>
                  <a:pt x="349712" y="605028"/>
                </a:lnTo>
                <a:cubicBezTo>
                  <a:pt x="349531" y="605028"/>
                  <a:pt x="349441" y="604938"/>
                  <a:pt x="349260" y="604938"/>
                </a:cubicBezTo>
                <a:lnTo>
                  <a:pt x="256305" y="605028"/>
                </a:lnTo>
                <a:lnTo>
                  <a:pt x="252514" y="605028"/>
                </a:lnTo>
                <a:lnTo>
                  <a:pt x="10108" y="605028"/>
                </a:lnTo>
                <a:cubicBezTo>
                  <a:pt x="4512" y="605028"/>
                  <a:pt x="0" y="600523"/>
                  <a:pt x="0" y="594937"/>
                </a:cubicBezTo>
                <a:lnTo>
                  <a:pt x="0" y="551779"/>
                </a:lnTo>
                <a:cubicBezTo>
                  <a:pt x="0" y="530875"/>
                  <a:pt x="11461" y="511864"/>
                  <a:pt x="30052" y="502133"/>
                </a:cubicBezTo>
                <a:cubicBezTo>
                  <a:pt x="90609" y="470327"/>
                  <a:pt x="136996" y="452667"/>
                  <a:pt x="178150" y="445640"/>
                </a:cubicBezTo>
                <a:lnTo>
                  <a:pt x="173638" y="439513"/>
                </a:lnTo>
                <a:cubicBezTo>
                  <a:pt x="171923" y="437080"/>
                  <a:pt x="171291" y="434017"/>
                  <a:pt x="172013" y="431133"/>
                </a:cubicBezTo>
                <a:lnTo>
                  <a:pt x="181399" y="393741"/>
                </a:lnTo>
                <a:cubicBezTo>
                  <a:pt x="156220" y="358332"/>
                  <a:pt x="141419" y="314182"/>
                  <a:pt x="141419" y="272285"/>
                </a:cubicBezTo>
                <a:lnTo>
                  <a:pt x="141419" y="231920"/>
                </a:lnTo>
                <a:lnTo>
                  <a:pt x="131311" y="231920"/>
                </a:lnTo>
                <a:lnTo>
                  <a:pt x="111095" y="231920"/>
                </a:lnTo>
                <a:cubicBezTo>
                  <a:pt x="105500" y="231920"/>
                  <a:pt x="100987" y="227415"/>
                  <a:pt x="100987" y="221829"/>
                </a:cubicBezTo>
                <a:cubicBezTo>
                  <a:pt x="100987" y="216243"/>
                  <a:pt x="105500" y="211738"/>
                  <a:pt x="111095" y="211738"/>
                </a:cubicBezTo>
                <a:lnTo>
                  <a:pt x="121203" y="211738"/>
                </a:lnTo>
                <a:lnTo>
                  <a:pt x="121203" y="201646"/>
                </a:lnTo>
                <a:cubicBezTo>
                  <a:pt x="121203" y="173535"/>
                  <a:pt x="127791" y="147135"/>
                  <a:pt x="139704" y="123619"/>
                </a:cubicBezTo>
                <a:lnTo>
                  <a:pt x="230404" y="141008"/>
                </a:lnTo>
                <a:cubicBezTo>
                  <a:pt x="231035" y="141098"/>
                  <a:pt x="231667" y="141188"/>
                  <a:pt x="232299" y="141188"/>
                </a:cubicBezTo>
                <a:cubicBezTo>
                  <a:pt x="234916" y="141188"/>
                  <a:pt x="237533" y="140107"/>
                  <a:pt x="239428" y="138215"/>
                </a:cubicBezTo>
                <a:cubicBezTo>
                  <a:pt x="241775" y="135873"/>
                  <a:pt x="242858" y="132449"/>
                  <a:pt x="242226" y="129205"/>
                </a:cubicBezTo>
                <a:lnTo>
                  <a:pt x="225620" y="42347"/>
                </a:lnTo>
                <a:cubicBezTo>
                  <a:pt x="234194" y="38563"/>
                  <a:pt x="243129" y="35229"/>
                  <a:pt x="252514" y="32526"/>
                </a:cubicBezTo>
                <a:lnTo>
                  <a:pt x="252514" y="30454"/>
                </a:lnTo>
                <a:cubicBezTo>
                  <a:pt x="252514" y="13605"/>
                  <a:pt x="266142" y="0"/>
                  <a:pt x="282928" y="0"/>
                </a:cubicBezTo>
                <a:close/>
              </a:path>
            </a:pathLst>
          </a:custGeom>
          <a:solidFill>
            <a:srgbClr val="00A9B2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43" name="íṩlïḋè">
            <a:extLst>
              <a:ext uri="{FF2B5EF4-FFF2-40B4-BE49-F238E27FC236}">
                <a16:creationId xmlns:a16="http://schemas.microsoft.com/office/drawing/2014/main" xmlns="" id="{8D92287B-5021-4A35-8BC8-2070DAAC82B6}"/>
              </a:ext>
            </a:extLst>
          </p:cNvPr>
          <p:cNvSpPr txBox="1"/>
          <p:nvPr/>
        </p:nvSpPr>
        <p:spPr bwMode="auto">
          <a:xfrm>
            <a:off x="6977609" y="951683"/>
            <a:ext cx="1620000" cy="60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46800" rIns="0" bIns="46800" anchor="ctr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全球知名工程承包商</a:t>
            </a:r>
            <a:endParaRPr lang="en-US" altLang="zh-CN" sz="1400" spc="15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" name="ïṡļîḍê">
            <a:extLst>
              <a:ext uri="{FF2B5EF4-FFF2-40B4-BE49-F238E27FC236}">
                <a16:creationId xmlns:a16="http://schemas.microsoft.com/office/drawing/2014/main" xmlns="" id="{CFA18BEB-6B46-40F5-87B3-71489245C4DF}"/>
              </a:ext>
            </a:extLst>
          </p:cNvPr>
          <p:cNvSpPr/>
          <p:nvPr/>
        </p:nvSpPr>
        <p:spPr>
          <a:xfrm>
            <a:off x="6573170" y="2329405"/>
            <a:ext cx="242701" cy="234038"/>
          </a:xfrm>
          <a:custGeom>
            <a:avLst/>
            <a:gdLst>
              <a:gd name="connsiteX0" fmla="*/ 265264 w 606977"/>
              <a:gd name="connsiteY0" fmla="*/ 546613 h 585316"/>
              <a:gd name="connsiteX1" fmla="*/ 588103 w 606977"/>
              <a:gd name="connsiteY1" fmla="*/ 546613 h 585316"/>
              <a:gd name="connsiteX2" fmla="*/ 606977 w 606977"/>
              <a:gd name="connsiteY2" fmla="*/ 566461 h 585316"/>
              <a:gd name="connsiteX3" fmla="*/ 588103 w 606977"/>
              <a:gd name="connsiteY3" fmla="*/ 585316 h 585316"/>
              <a:gd name="connsiteX4" fmla="*/ 265264 w 606977"/>
              <a:gd name="connsiteY4" fmla="*/ 585316 h 585316"/>
              <a:gd name="connsiteX5" fmla="*/ 246390 w 606977"/>
              <a:gd name="connsiteY5" fmla="*/ 566461 h 585316"/>
              <a:gd name="connsiteX6" fmla="*/ 265264 w 606977"/>
              <a:gd name="connsiteY6" fmla="*/ 546613 h 585316"/>
              <a:gd name="connsiteX7" fmla="*/ 18881 w 606977"/>
              <a:gd name="connsiteY7" fmla="*/ 546613 h 585316"/>
              <a:gd name="connsiteX8" fmla="*/ 188807 w 606977"/>
              <a:gd name="connsiteY8" fmla="*/ 546613 h 585316"/>
              <a:gd name="connsiteX9" fmla="*/ 207688 w 606977"/>
              <a:gd name="connsiteY9" fmla="*/ 566461 h 585316"/>
              <a:gd name="connsiteX10" fmla="*/ 188807 w 606977"/>
              <a:gd name="connsiteY10" fmla="*/ 585316 h 585316"/>
              <a:gd name="connsiteX11" fmla="*/ 18881 w 606977"/>
              <a:gd name="connsiteY11" fmla="*/ 585316 h 585316"/>
              <a:gd name="connsiteX12" fmla="*/ 0 w 606977"/>
              <a:gd name="connsiteY12" fmla="*/ 566461 h 585316"/>
              <a:gd name="connsiteX13" fmla="*/ 18881 w 606977"/>
              <a:gd name="connsiteY13" fmla="*/ 546613 h 585316"/>
              <a:gd name="connsiteX14" fmla="*/ 18874 w 606977"/>
              <a:gd name="connsiteY14" fmla="*/ 493099 h 585316"/>
              <a:gd name="connsiteX15" fmla="*/ 483781 w 606977"/>
              <a:gd name="connsiteY15" fmla="*/ 493099 h 585316"/>
              <a:gd name="connsiteX16" fmla="*/ 502655 w 606977"/>
              <a:gd name="connsiteY16" fmla="*/ 510920 h 585316"/>
              <a:gd name="connsiteX17" fmla="*/ 483781 w 606977"/>
              <a:gd name="connsiteY17" fmla="*/ 529731 h 585316"/>
              <a:gd name="connsiteX18" fmla="*/ 18874 w 606977"/>
              <a:gd name="connsiteY18" fmla="*/ 529731 h 585316"/>
              <a:gd name="connsiteX19" fmla="*/ 0 w 606977"/>
              <a:gd name="connsiteY19" fmla="*/ 510920 h 585316"/>
              <a:gd name="connsiteX20" fmla="*/ 18874 w 606977"/>
              <a:gd name="connsiteY20" fmla="*/ 493099 h 585316"/>
              <a:gd name="connsiteX21" fmla="*/ 108356 w 606977"/>
              <a:gd name="connsiteY21" fmla="*/ 251998 h 585316"/>
              <a:gd name="connsiteX22" fmla="*/ 90476 w 606977"/>
              <a:gd name="connsiteY22" fmla="*/ 301603 h 585316"/>
              <a:gd name="connsiteX23" fmla="*/ 205706 w 606977"/>
              <a:gd name="connsiteY23" fmla="*/ 301603 h 585316"/>
              <a:gd name="connsiteX24" fmla="*/ 188819 w 606977"/>
              <a:gd name="connsiteY24" fmla="*/ 251998 h 585316"/>
              <a:gd name="connsiteX25" fmla="*/ 148091 w 606977"/>
              <a:gd name="connsiteY25" fmla="*/ 134928 h 585316"/>
              <a:gd name="connsiteX26" fmla="*/ 121270 w 606977"/>
              <a:gd name="connsiteY26" fmla="*/ 214297 h 585316"/>
              <a:gd name="connsiteX27" fmla="*/ 174912 w 606977"/>
              <a:gd name="connsiteY27" fmla="*/ 214297 h 585316"/>
              <a:gd name="connsiteX28" fmla="*/ 127230 w 606977"/>
              <a:gd name="connsiteY28" fmla="*/ 0 h 585316"/>
              <a:gd name="connsiteX29" fmla="*/ 169945 w 606977"/>
              <a:gd name="connsiteY29" fmla="*/ 0 h 585316"/>
              <a:gd name="connsiteX30" fmla="*/ 186832 w 606977"/>
              <a:gd name="connsiteY30" fmla="*/ 16866 h 585316"/>
              <a:gd name="connsiteX31" fmla="*/ 186832 w 606977"/>
              <a:gd name="connsiteY31" fmla="*/ 58535 h 585316"/>
              <a:gd name="connsiteX32" fmla="*/ 169945 w 606977"/>
              <a:gd name="connsiteY32" fmla="*/ 75401 h 585316"/>
              <a:gd name="connsiteX33" fmla="*/ 167958 w 606977"/>
              <a:gd name="connsiteY33" fmla="*/ 75401 h 585316"/>
              <a:gd name="connsiteX34" fmla="*/ 245441 w 606977"/>
              <a:gd name="connsiteY34" fmla="*/ 301603 h 585316"/>
              <a:gd name="connsiteX35" fmla="*/ 279216 w 606977"/>
              <a:gd name="connsiteY35" fmla="*/ 301603 h 585316"/>
              <a:gd name="connsiteX36" fmla="*/ 279216 w 606977"/>
              <a:gd name="connsiteY36" fmla="*/ 185526 h 585316"/>
              <a:gd name="connsiteX37" fmla="*/ 309017 w 606977"/>
              <a:gd name="connsiteY37" fmla="*/ 157747 h 585316"/>
              <a:gd name="connsiteX38" fmla="*/ 427227 w 606977"/>
              <a:gd name="connsiteY38" fmla="*/ 157747 h 585316"/>
              <a:gd name="connsiteX39" fmla="*/ 455042 w 606977"/>
              <a:gd name="connsiteY39" fmla="*/ 185526 h 585316"/>
              <a:gd name="connsiteX40" fmla="*/ 455042 w 606977"/>
              <a:gd name="connsiteY40" fmla="*/ 188502 h 585316"/>
              <a:gd name="connsiteX41" fmla="*/ 565306 w 606977"/>
              <a:gd name="connsiteY41" fmla="*/ 149810 h 585316"/>
              <a:gd name="connsiteX42" fmla="*/ 590140 w 606977"/>
              <a:gd name="connsiteY42" fmla="*/ 160723 h 585316"/>
              <a:gd name="connsiteX43" fmla="*/ 578220 w 606977"/>
              <a:gd name="connsiteY43" fmla="*/ 185526 h 585316"/>
              <a:gd name="connsiteX44" fmla="*/ 455042 w 606977"/>
              <a:gd name="connsiteY44" fmla="*/ 228187 h 585316"/>
              <a:gd name="connsiteX45" fmla="*/ 455042 w 606977"/>
              <a:gd name="connsiteY45" fmla="*/ 301603 h 585316"/>
              <a:gd name="connsiteX46" fmla="*/ 492790 w 606977"/>
              <a:gd name="connsiteY46" fmla="*/ 301603 h 585316"/>
              <a:gd name="connsiteX47" fmla="*/ 521597 w 606977"/>
              <a:gd name="connsiteY47" fmla="*/ 330375 h 585316"/>
              <a:gd name="connsiteX48" fmla="*/ 521597 w 606977"/>
              <a:gd name="connsiteY48" fmla="*/ 373036 h 585316"/>
              <a:gd name="connsiteX49" fmla="*/ 492790 w 606977"/>
              <a:gd name="connsiteY49" fmla="*/ 401807 h 585316"/>
              <a:gd name="connsiteX50" fmla="*/ 447095 w 606977"/>
              <a:gd name="connsiteY50" fmla="*/ 401807 h 585316"/>
              <a:gd name="connsiteX51" fmla="*/ 447095 w 606977"/>
              <a:gd name="connsiteY51" fmla="*/ 459350 h 585316"/>
              <a:gd name="connsiteX52" fmla="*/ 429214 w 606977"/>
              <a:gd name="connsiteY52" fmla="*/ 476216 h 585316"/>
              <a:gd name="connsiteX53" fmla="*/ 400406 w 606977"/>
              <a:gd name="connsiteY53" fmla="*/ 476216 h 585316"/>
              <a:gd name="connsiteX54" fmla="*/ 383519 w 606977"/>
              <a:gd name="connsiteY54" fmla="*/ 459350 h 585316"/>
              <a:gd name="connsiteX55" fmla="*/ 383519 w 606977"/>
              <a:gd name="connsiteY55" fmla="*/ 401807 h 585316"/>
              <a:gd name="connsiteX56" fmla="*/ 158025 w 606977"/>
              <a:gd name="connsiteY56" fmla="*/ 401807 h 585316"/>
              <a:gd name="connsiteX57" fmla="*/ 158025 w 606977"/>
              <a:gd name="connsiteY57" fmla="*/ 459350 h 585316"/>
              <a:gd name="connsiteX58" fmla="*/ 140144 w 606977"/>
              <a:gd name="connsiteY58" fmla="*/ 476216 h 585316"/>
              <a:gd name="connsiteX59" fmla="*/ 111336 w 606977"/>
              <a:gd name="connsiteY59" fmla="*/ 476216 h 585316"/>
              <a:gd name="connsiteX60" fmla="*/ 94449 w 606977"/>
              <a:gd name="connsiteY60" fmla="*/ 459350 h 585316"/>
              <a:gd name="connsiteX61" fmla="*/ 94449 w 606977"/>
              <a:gd name="connsiteY61" fmla="*/ 401807 h 585316"/>
              <a:gd name="connsiteX62" fmla="*/ 47761 w 606977"/>
              <a:gd name="connsiteY62" fmla="*/ 401807 h 585316"/>
              <a:gd name="connsiteX63" fmla="*/ 18953 w 606977"/>
              <a:gd name="connsiteY63" fmla="*/ 373036 h 585316"/>
              <a:gd name="connsiteX64" fmla="*/ 18953 w 606977"/>
              <a:gd name="connsiteY64" fmla="*/ 330375 h 585316"/>
              <a:gd name="connsiteX65" fmla="*/ 47761 w 606977"/>
              <a:gd name="connsiteY65" fmla="*/ 301603 h 585316"/>
              <a:gd name="connsiteX66" fmla="*/ 50741 w 606977"/>
              <a:gd name="connsiteY66" fmla="*/ 301603 h 585316"/>
              <a:gd name="connsiteX67" fmla="*/ 128224 w 606977"/>
              <a:gd name="connsiteY67" fmla="*/ 75401 h 585316"/>
              <a:gd name="connsiteX68" fmla="*/ 127230 w 606977"/>
              <a:gd name="connsiteY68" fmla="*/ 75401 h 585316"/>
              <a:gd name="connsiteX69" fmla="*/ 110343 w 606977"/>
              <a:gd name="connsiteY69" fmla="*/ 58535 h 585316"/>
              <a:gd name="connsiteX70" fmla="*/ 110343 w 606977"/>
              <a:gd name="connsiteY70" fmla="*/ 16866 h 585316"/>
              <a:gd name="connsiteX71" fmla="*/ 127230 w 606977"/>
              <a:gd name="connsiteY71" fmla="*/ 0 h 585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606977" h="585316">
                <a:moveTo>
                  <a:pt x="265264" y="546613"/>
                </a:moveTo>
                <a:lnTo>
                  <a:pt x="588103" y="546613"/>
                </a:lnTo>
                <a:cubicBezTo>
                  <a:pt x="598037" y="546613"/>
                  <a:pt x="606977" y="555544"/>
                  <a:pt x="606977" y="566461"/>
                </a:cubicBezTo>
                <a:cubicBezTo>
                  <a:pt x="606977" y="576385"/>
                  <a:pt x="598037" y="585316"/>
                  <a:pt x="588103" y="585316"/>
                </a:cubicBezTo>
                <a:lnTo>
                  <a:pt x="265264" y="585316"/>
                </a:lnTo>
                <a:cubicBezTo>
                  <a:pt x="254337" y="585316"/>
                  <a:pt x="246390" y="576385"/>
                  <a:pt x="246390" y="566461"/>
                </a:cubicBezTo>
                <a:cubicBezTo>
                  <a:pt x="246390" y="555544"/>
                  <a:pt x="254337" y="546613"/>
                  <a:pt x="265264" y="546613"/>
                </a:cubicBezTo>
                <a:close/>
                <a:moveTo>
                  <a:pt x="18881" y="546613"/>
                </a:moveTo>
                <a:lnTo>
                  <a:pt x="188807" y="546613"/>
                </a:lnTo>
                <a:cubicBezTo>
                  <a:pt x="198744" y="546613"/>
                  <a:pt x="207688" y="555544"/>
                  <a:pt x="207688" y="566461"/>
                </a:cubicBezTo>
                <a:cubicBezTo>
                  <a:pt x="207688" y="576385"/>
                  <a:pt x="198744" y="585316"/>
                  <a:pt x="188807" y="585316"/>
                </a:cubicBezTo>
                <a:lnTo>
                  <a:pt x="18881" y="585316"/>
                </a:lnTo>
                <a:cubicBezTo>
                  <a:pt x="7950" y="585316"/>
                  <a:pt x="0" y="576385"/>
                  <a:pt x="0" y="566461"/>
                </a:cubicBezTo>
                <a:cubicBezTo>
                  <a:pt x="0" y="555544"/>
                  <a:pt x="7950" y="546613"/>
                  <a:pt x="18881" y="546613"/>
                </a:cubicBezTo>
                <a:close/>
                <a:moveTo>
                  <a:pt x="18874" y="493099"/>
                </a:moveTo>
                <a:lnTo>
                  <a:pt x="483781" y="493099"/>
                </a:lnTo>
                <a:cubicBezTo>
                  <a:pt x="494708" y="493099"/>
                  <a:pt x="502655" y="501019"/>
                  <a:pt x="502655" y="510920"/>
                </a:cubicBezTo>
                <a:cubicBezTo>
                  <a:pt x="502655" y="521811"/>
                  <a:pt x="494708" y="529731"/>
                  <a:pt x="483781" y="529731"/>
                </a:cubicBezTo>
                <a:lnTo>
                  <a:pt x="18874" y="529731"/>
                </a:lnTo>
                <a:cubicBezTo>
                  <a:pt x="7947" y="529731"/>
                  <a:pt x="0" y="521811"/>
                  <a:pt x="0" y="510920"/>
                </a:cubicBezTo>
                <a:cubicBezTo>
                  <a:pt x="0" y="501019"/>
                  <a:pt x="7947" y="493099"/>
                  <a:pt x="18874" y="493099"/>
                </a:cubicBezTo>
                <a:close/>
                <a:moveTo>
                  <a:pt x="108356" y="251998"/>
                </a:moveTo>
                <a:lnTo>
                  <a:pt x="90476" y="301603"/>
                </a:lnTo>
                <a:lnTo>
                  <a:pt x="205706" y="301603"/>
                </a:lnTo>
                <a:lnTo>
                  <a:pt x="188819" y="251998"/>
                </a:lnTo>
                <a:close/>
                <a:moveTo>
                  <a:pt x="148091" y="134928"/>
                </a:moveTo>
                <a:lnTo>
                  <a:pt x="121270" y="214297"/>
                </a:lnTo>
                <a:lnTo>
                  <a:pt x="174912" y="214297"/>
                </a:lnTo>
                <a:close/>
                <a:moveTo>
                  <a:pt x="127230" y="0"/>
                </a:moveTo>
                <a:lnTo>
                  <a:pt x="169945" y="0"/>
                </a:lnTo>
                <a:cubicBezTo>
                  <a:pt x="178885" y="0"/>
                  <a:pt x="186832" y="7937"/>
                  <a:pt x="186832" y="16866"/>
                </a:cubicBezTo>
                <a:lnTo>
                  <a:pt x="186832" y="58535"/>
                </a:lnTo>
                <a:cubicBezTo>
                  <a:pt x="186832" y="68456"/>
                  <a:pt x="178885" y="75401"/>
                  <a:pt x="169945" y="75401"/>
                </a:cubicBezTo>
                <a:lnTo>
                  <a:pt x="167958" y="75401"/>
                </a:lnTo>
                <a:lnTo>
                  <a:pt x="245441" y="301603"/>
                </a:lnTo>
                <a:lnTo>
                  <a:pt x="279216" y="301603"/>
                </a:lnTo>
                <a:lnTo>
                  <a:pt x="279216" y="185526"/>
                </a:lnTo>
                <a:cubicBezTo>
                  <a:pt x="279216" y="169652"/>
                  <a:pt x="293123" y="157747"/>
                  <a:pt x="309017" y="157747"/>
                </a:cubicBezTo>
                <a:lnTo>
                  <a:pt x="427227" y="157747"/>
                </a:lnTo>
                <a:cubicBezTo>
                  <a:pt x="443121" y="157747"/>
                  <a:pt x="455042" y="169652"/>
                  <a:pt x="455042" y="185526"/>
                </a:cubicBezTo>
                <a:lnTo>
                  <a:pt x="455042" y="188502"/>
                </a:lnTo>
                <a:lnTo>
                  <a:pt x="565306" y="149810"/>
                </a:lnTo>
                <a:cubicBezTo>
                  <a:pt x="575239" y="145841"/>
                  <a:pt x="586166" y="150802"/>
                  <a:pt x="590140" y="160723"/>
                </a:cubicBezTo>
                <a:cubicBezTo>
                  <a:pt x="593120" y="170644"/>
                  <a:pt x="588153" y="181557"/>
                  <a:pt x="578220" y="185526"/>
                </a:cubicBezTo>
                <a:lnTo>
                  <a:pt x="455042" y="228187"/>
                </a:lnTo>
                <a:lnTo>
                  <a:pt x="455042" y="301603"/>
                </a:lnTo>
                <a:lnTo>
                  <a:pt x="492790" y="301603"/>
                </a:lnTo>
                <a:cubicBezTo>
                  <a:pt x="508684" y="301603"/>
                  <a:pt x="521597" y="314501"/>
                  <a:pt x="521597" y="330375"/>
                </a:cubicBezTo>
                <a:lnTo>
                  <a:pt x="521597" y="373036"/>
                </a:lnTo>
                <a:cubicBezTo>
                  <a:pt x="521597" y="388910"/>
                  <a:pt x="508684" y="401807"/>
                  <a:pt x="492790" y="401807"/>
                </a:cubicBezTo>
                <a:lnTo>
                  <a:pt x="447095" y="401807"/>
                </a:lnTo>
                <a:lnTo>
                  <a:pt x="447095" y="459350"/>
                </a:lnTo>
                <a:cubicBezTo>
                  <a:pt x="447095" y="468279"/>
                  <a:pt x="439148" y="476216"/>
                  <a:pt x="429214" y="476216"/>
                </a:cubicBezTo>
                <a:lnTo>
                  <a:pt x="400406" y="476216"/>
                </a:lnTo>
                <a:cubicBezTo>
                  <a:pt x="391466" y="476216"/>
                  <a:pt x="383519" y="468279"/>
                  <a:pt x="383519" y="459350"/>
                </a:cubicBezTo>
                <a:lnTo>
                  <a:pt x="383519" y="401807"/>
                </a:lnTo>
                <a:lnTo>
                  <a:pt x="158025" y="401807"/>
                </a:lnTo>
                <a:lnTo>
                  <a:pt x="158025" y="459350"/>
                </a:lnTo>
                <a:cubicBezTo>
                  <a:pt x="158025" y="468279"/>
                  <a:pt x="150078" y="476216"/>
                  <a:pt x="140144" y="476216"/>
                </a:cubicBezTo>
                <a:lnTo>
                  <a:pt x="111336" y="476216"/>
                </a:lnTo>
                <a:cubicBezTo>
                  <a:pt x="101403" y="476216"/>
                  <a:pt x="94449" y="468279"/>
                  <a:pt x="94449" y="459350"/>
                </a:cubicBezTo>
                <a:lnTo>
                  <a:pt x="94449" y="401807"/>
                </a:lnTo>
                <a:lnTo>
                  <a:pt x="47761" y="401807"/>
                </a:lnTo>
                <a:cubicBezTo>
                  <a:pt x="31867" y="401807"/>
                  <a:pt x="18953" y="388910"/>
                  <a:pt x="18953" y="373036"/>
                </a:cubicBezTo>
                <a:lnTo>
                  <a:pt x="18953" y="330375"/>
                </a:lnTo>
                <a:cubicBezTo>
                  <a:pt x="18953" y="314501"/>
                  <a:pt x="31867" y="301603"/>
                  <a:pt x="47761" y="301603"/>
                </a:cubicBezTo>
                <a:lnTo>
                  <a:pt x="50741" y="301603"/>
                </a:lnTo>
                <a:lnTo>
                  <a:pt x="128224" y="75401"/>
                </a:lnTo>
                <a:lnTo>
                  <a:pt x="127230" y="75401"/>
                </a:lnTo>
                <a:cubicBezTo>
                  <a:pt x="117296" y="75401"/>
                  <a:pt x="110343" y="68456"/>
                  <a:pt x="110343" y="58535"/>
                </a:cubicBezTo>
                <a:lnTo>
                  <a:pt x="110343" y="16866"/>
                </a:lnTo>
                <a:cubicBezTo>
                  <a:pt x="110343" y="7937"/>
                  <a:pt x="117296" y="0"/>
                  <a:pt x="127230" y="0"/>
                </a:cubicBezTo>
                <a:close/>
              </a:path>
            </a:pathLst>
          </a:custGeom>
          <a:solidFill>
            <a:srgbClr val="00A9B2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45" name="ïśḻiḍé">
            <a:extLst>
              <a:ext uri="{FF2B5EF4-FFF2-40B4-BE49-F238E27FC236}">
                <a16:creationId xmlns:a16="http://schemas.microsoft.com/office/drawing/2014/main" xmlns="" id="{D82CCBCE-E937-4E77-9535-7EBAB7C2B66C}"/>
              </a:ext>
            </a:extLst>
          </p:cNvPr>
          <p:cNvSpPr txBox="1"/>
          <p:nvPr/>
        </p:nvSpPr>
        <p:spPr bwMode="auto">
          <a:xfrm>
            <a:off x="6977609" y="2145511"/>
            <a:ext cx="1620000" cy="609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46800" rIns="0" bIns="46800" anchor="ctr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海洋重型装备与港口机械制造商</a:t>
            </a:r>
            <a:endParaRPr lang="en-US" altLang="zh-CN" sz="1400" spc="15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6" name="í$ļídé">
            <a:extLst>
              <a:ext uri="{FF2B5EF4-FFF2-40B4-BE49-F238E27FC236}">
                <a16:creationId xmlns:a16="http://schemas.microsoft.com/office/drawing/2014/main" xmlns="" id="{330AAD5A-1C7E-4BC9-AD3D-D374D4476088}"/>
              </a:ext>
            </a:extLst>
          </p:cNvPr>
          <p:cNvSpPr/>
          <p:nvPr/>
        </p:nvSpPr>
        <p:spPr>
          <a:xfrm>
            <a:off x="6573170" y="1725402"/>
            <a:ext cx="239016" cy="244386"/>
          </a:xfrm>
          <a:custGeom>
            <a:avLst/>
            <a:gdLst>
              <a:gd name="T0" fmla="*/ 4888 w 7497"/>
              <a:gd name="T1" fmla="*/ 1013 h 7677"/>
              <a:gd name="T2" fmla="*/ 0 w 7497"/>
              <a:gd name="T3" fmla="*/ 1529 h 7677"/>
              <a:gd name="T4" fmla="*/ 4788 w 7497"/>
              <a:gd name="T5" fmla="*/ 6996 h 7677"/>
              <a:gd name="T6" fmla="*/ 783 w 7497"/>
              <a:gd name="T7" fmla="*/ 5989 h 7677"/>
              <a:gd name="T8" fmla="*/ 310 w 7497"/>
              <a:gd name="T9" fmla="*/ 5101 h 7677"/>
              <a:gd name="T10" fmla="*/ 783 w 7497"/>
              <a:gd name="T11" fmla="*/ 4766 h 7677"/>
              <a:gd name="T12" fmla="*/ 310 w 7497"/>
              <a:gd name="T13" fmla="*/ 3982 h 7677"/>
              <a:gd name="T14" fmla="*/ 783 w 7497"/>
              <a:gd name="T15" fmla="*/ 3543 h 7677"/>
              <a:gd name="T16" fmla="*/ 310 w 7497"/>
              <a:gd name="T17" fmla="*/ 2863 h 7677"/>
              <a:gd name="T18" fmla="*/ 783 w 7497"/>
              <a:gd name="T19" fmla="*/ 2319 h 7677"/>
              <a:gd name="T20" fmla="*/ 310 w 7497"/>
              <a:gd name="T21" fmla="*/ 1744 h 7677"/>
              <a:gd name="T22" fmla="*/ 1815 w 7497"/>
              <a:gd name="T23" fmla="*/ 6369 h 7677"/>
              <a:gd name="T24" fmla="*/ 1158 w 7497"/>
              <a:gd name="T25" fmla="*/ 5260 h 7677"/>
              <a:gd name="T26" fmla="*/ 1815 w 7497"/>
              <a:gd name="T27" fmla="*/ 6369 h 7677"/>
              <a:gd name="T28" fmla="*/ 1158 w 7497"/>
              <a:gd name="T29" fmla="*/ 4811 h 7677"/>
              <a:gd name="T30" fmla="*/ 1815 w 7497"/>
              <a:gd name="T31" fmla="*/ 4866 h 7677"/>
              <a:gd name="T32" fmla="*/ 1158 w 7497"/>
              <a:gd name="T33" fmla="*/ 3463 h 7677"/>
              <a:gd name="T34" fmla="*/ 1815 w 7497"/>
              <a:gd name="T35" fmla="*/ 3364 h 7677"/>
              <a:gd name="T36" fmla="*/ 1178 w 7497"/>
              <a:gd name="T37" fmla="*/ 2151 h 7677"/>
              <a:gd name="T38" fmla="*/ 1815 w 7497"/>
              <a:gd name="T39" fmla="*/ 860 h 7677"/>
              <a:gd name="T40" fmla="*/ 2356 w 7497"/>
              <a:gd name="T41" fmla="*/ 7501 h 7677"/>
              <a:gd name="T42" fmla="*/ 3333 w 7497"/>
              <a:gd name="T43" fmla="*/ 5322 h 7677"/>
              <a:gd name="T44" fmla="*/ 2383 w 7497"/>
              <a:gd name="T45" fmla="*/ 4928 h 7677"/>
              <a:gd name="T46" fmla="*/ 3291 w 7497"/>
              <a:gd name="T47" fmla="*/ 3841 h 7677"/>
              <a:gd name="T48" fmla="*/ 3289 w 7497"/>
              <a:gd name="T49" fmla="*/ 3450 h 7677"/>
              <a:gd name="T50" fmla="*/ 2390 w 7497"/>
              <a:gd name="T51" fmla="*/ 2257 h 7677"/>
              <a:gd name="T52" fmla="*/ 3317 w 7497"/>
              <a:gd name="T53" fmla="*/ 2003 h 7677"/>
              <a:gd name="T54" fmla="*/ 2356 w 7497"/>
              <a:gd name="T55" fmla="*/ 716 h 7677"/>
              <a:gd name="T56" fmla="*/ 4467 w 7497"/>
              <a:gd name="T57" fmla="*/ 6952 h 7677"/>
              <a:gd name="T58" fmla="*/ 3650 w 7497"/>
              <a:gd name="T59" fmla="*/ 5287 h 7677"/>
              <a:gd name="T60" fmla="*/ 4469 w 7497"/>
              <a:gd name="T61" fmla="*/ 4792 h 7677"/>
              <a:gd name="T62" fmla="*/ 3650 w 7497"/>
              <a:gd name="T63" fmla="*/ 3900 h 7677"/>
              <a:gd name="T64" fmla="*/ 4469 w 7497"/>
              <a:gd name="T65" fmla="*/ 3496 h 7677"/>
              <a:gd name="T66" fmla="*/ 3650 w 7497"/>
              <a:gd name="T67" fmla="*/ 2513 h 7677"/>
              <a:gd name="T68" fmla="*/ 4469 w 7497"/>
              <a:gd name="T69" fmla="*/ 3496 h 7677"/>
              <a:gd name="T70" fmla="*/ 3650 w 7497"/>
              <a:gd name="T71" fmla="*/ 2051 h 7677"/>
              <a:gd name="T72" fmla="*/ 4469 w 7497"/>
              <a:gd name="T73" fmla="*/ 2200 h 7677"/>
              <a:gd name="T74" fmla="*/ 5036 w 7497"/>
              <a:gd name="T75" fmla="*/ 5201 h 7677"/>
              <a:gd name="T76" fmla="*/ 5676 w 7497"/>
              <a:gd name="T77" fmla="*/ 3974 h 7677"/>
              <a:gd name="T78" fmla="*/ 5062 w 7497"/>
              <a:gd name="T79" fmla="*/ 3591 h 7677"/>
              <a:gd name="T80" fmla="*/ 5677 w 7497"/>
              <a:gd name="T81" fmla="*/ 2447 h 7677"/>
              <a:gd name="T82" fmla="*/ 7197 w 7497"/>
              <a:gd name="T83" fmla="*/ 2086 h 7677"/>
              <a:gd name="T84" fmla="*/ 6788 w 7497"/>
              <a:gd name="T85" fmla="*/ 2728 h 7677"/>
              <a:gd name="T86" fmla="*/ 6805 w 7497"/>
              <a:gd name="T87" fmla="*/ 2975 h 7677"/>
              <a:gd name="T88" fmla="*/ 7181 w 7497"/>
              <a:gd name="T89" fmla="*/ 3760 h 7677"/>
              <a:gd name="T90" fmla="*/ 6799 w 7497"/>
              <a:gd name="T91" fmla="*/ 3974 h 7677"/>
              <a:gd name="T92" fmla="*/ 6797 w 7497"/>
              <a:gd name="T93" fmla="*/ 4730 h 7677"/>
              <a:gd name="T94" fmla="*/ 6600 w 7497"/>
              <a:gd name="T95" fmla="*/ 6448 h 7677"/>
              <a:gd name="T96" fmla="*/ 6133 w 7497"/>
              <a:gd name="T97" fmla="*/ 5032 h 7677"/>
              <a:gd name="T98" fmla="*/ 6591 w 7497"/>
              <a:gd name="T99" fmla="*/ 4739 h 7677"/>
              <a:gd name="T100" fmla="*/ 6106 w 7497"/>
              <a:gd name="T101" fmla="*/ 3962 h 7677"/>
              <a:gd name="T102" fmla="*/ 6633 w 7497"/>
              <a:gd name="T103" fmla="*/ 3668 h 7677"/>
              <a:gd name="T104" fmla="*/ 6093 w 7497"/>
              <a:gd name="T105" fmla="*/ 2911 h 7677"/>
              <a:gd name="T106" fmla="*/ 6633 w 7497"/>
              <a:gd name="T107" fmla="*/ 3668 h 7677"/>
              <a:gd name="T108" fmla="*/ 6093 w 7497"/>
              <a:gd name="T109" fmla="*/ 2550 h 7677"/>
              <a:gd name="T110" fmla="*/ 6632 w 7497"/>
              <a:gd name="T111" fmla="*/ 2642 h 7677"/>
              <a:gd name="T112" fmla="*/ 6754 w 7497"/>
              <a:gd name="T113" fmla="*/ 6352 h 7677"/>
              <a:gd name="T114" fmla="*/ 7242 w 7497"/>
              <a:gd name="T115" fmla="*/ 6251 h 7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497" h="7677">
                <a:moveTo>
                  <a:pt x="7406" y="1745"/>
                </a:moveTo>
                <a:lnTo>
                  <a:pt x="5933" y="1261"/>
                </a:lnTo>
                <a:cubicBezTo>
                  <a:pt x="5933" y="1261"/>
                  <a:pt x="5914" y="1254"/>
                  <a:pt x="5888" y="1254"/>
                </a:cubicBezTo>
                <a:cubicBezTo>
                  <a:pt x="5862" y="1255"/>
                  <a:pt x="5842" y="1264"/>
                  <a:pt x="5842" y="1264"/>
                </a:cubicBezTo>
                <a:lnTo>
                  <a:pt x="4888" y="1653"/>
                </a:lnTo>
                <a:lnTo>
                  <a:pt x="4888" y="1013"/>
                </a:lnTo>
                <a:cubicBezTo>
                  <a:pt x="4888" y="956"/>
                  <a:pt x="4851" y="906"/>
                  <a:pt x="4797" y="888"/>
                </a:cubicBezTo>
                <a:lnTo>
                  <a:pt x="2126" y="11"/>
                </a:lnTo>
                <a:cubicBezTo>
                  <a:pt x="2126" y="11"/>
                  <a:pt x="2102" y="0"/>
                  <a:pt x="2067" y="5"/>
                </a:cubicBezTo>
                <a:cubicBezTo>
                  <a:pt x="2032" y="10"/>
                  <a:pt x="2007" y="29"/>
                  <a:pt x="2007" y="29"/>
                </a:cubicBezTo>
                <a:lnTo>
                  <a:pt x="55" y="1421"/>
                </a:lnTo>
                <a:cubicBezTo>
                  <a:pt x="20" y="1446"/>
                  <a:pt x="0" y="1486"/>
                  <a:pt x="0" y="1529"/>
                </a:cubicBezTo>
                <a:lnTo>
                  <a:pt x="0" y="6472"/>
                </a:lnTo>
                <a:cubicBezTo>
                  <a:pt x="0" y="6520"/>
                  <a:pt x="26" y="6564"/>
                  <a:pt x="68" y="6588"/>
                </a:cubicBezTo>
                <a:lnTo>
                  <a:pt x="2021" y="7658"/>
                </a:lnTo>
                <a:cubicBezTo>
                  <a:pt x="2021" y="7658"/>
                  <a:pt x="2040" y="7669"/>
                  <a:pt x="2069" y="7673"/>
                </a:cubicBezTo>
                <a:cubicBezTo>
                  <a:pt x="2098" y="7677"/>
                  <a:pt x="2117" y="7670"/>
                  <a:pt x="2117" y="7670"/>
                </a:cubicBezTo>
                <a:lnTo>
                  <a:pt x="4788" y="6996"/>
                </a:lnTo>
                <a:lnTo>
                  <a:pt x="5924" y="6709"/>
                </a:lnTo>
                <a:lnTo>
                  <a:pt x="7397" y="6338"/>
                </a:lnTo>
                <a:cubicBezTo>
                  <a:pt x="7455" y="6323"/>
                  <a:pt x="7497" y="6270"/>
                  <a:pt x="7497" y="6209"/>
                </a:cubicBezTo>
                <a:lnTo>
                  <a:pt x="7497" y="1871"/>
                </a:lnTo>
                <a:cubicBezTo>
                  <a:pt x="7497" y="1813"/>
                  <a:pt x="7460" y="1763"/>
                  <a:pt x="7406" y="1745"/>
                </a:cubicBezTo>
                <a:close/>
                <a:moveTo>
                  <a:pt x="783" y="5989"/>
                </a:moveTo>
                <a:cubicBezTo>
                  <a:pt x="783" y="6003"/>
                  <a:pt x="776" y="6017"/>
                  <a:pt x="764" y="6025"/>
                </a:cubicBezTo>
                <a:cubicBezTo>
                  <a:pt x="756" y="6030"/>
                  <a:pt x="747" y="6033"/>
                  <a:pt x="739" y="6033"/>
                </a:cubicBezTo>
                <a:cubicBezTo>
                  <a:pt x="734" y="6033"/>
                  <a:pt x="728" y="6032"/>
                  <a:pt x="723" y="6030"/>
                </a:cubicBezTo>
                <a:lnTo>
                  <a:pt x="339" y="5889"/>
                </a:lnTo>
                <a:cubicBezTo>
                  <a:pt x="321" y="5882"/>
                  <a:pt x="310" y="5866"/>
                  <a:pt x="310" y="5847"/>
                </a:cubicBezTo>
                <a:lnTo>
                  <a:pt x="310" y="5101"/>
                </a:lnTo>
                <a:cubicBezTo>
                  <a:pt x="310" y="5088"/>
                  <a:pt x="316" y="5076"/>
                  <a:pt x="326" y="5067"/>
                </a:cubicBezTo>
                <a:cubicBezTo>
                  <a:pt x="336" y="5059"/>
                  <a:pt x="349" y="5056"/>
                  <a:pt x="362" y="5058"/>
                </a:cubicBezTo>
                <a:lnTo>
                  <a:pt x="747" y="5130"/>
                </a:lnTo>
                <a:cubicBezTo>
                  <a:pt x="767" y="5134"/>
                  <a:pt x="783" y="5152"/>
                  <a:pt x="783" y="5173"/>
                </a:cubicBezTo>
                <a:lnTo>
                  <a:pt x="783" y="5989"/>
                </a:lnTo>
                <a:close/>
                <a:moveTo>
                  <a:pt x="783" y="4766"/>
                </a:moveTo>
                <a:cubicBezTo>
                  <a:pt x="783" y="4778"/>
                  <a:pt x="777" y="4790"/>
                  <a:pt x="768" y="4798"/>
                </a:cubicBezTo>
                <a:cubicBezTo>
                  <a:pt x="760" y="4806"/>
                  <a:pt x="750" y="4810"/>
                  <a:pt x="738" y="4810"/>
                </a:cubicBezTo>
                <a:cubicBezTo>
                  <a:pt x="737" y="4810"/>
                  <a:pt x="735" y="4810"/>
                  <a:pt x="734" y="4809"/>
                </a:cubicBezTo>
                <a:lnTo>
                  <a:pt x="350" y="4772"/>
                </a:lnTo>
                <a:cubicBezTo>
                  <a:pt x="327" y="4770"/>
                  <a:pt x="310" y="4751"/>
                  <a:pt x="310" y="4728"/>
                </a:cubicBezTo>
                <a:lnTo>
                  <a:pt x="310" y="3982"/>
                </a:lnTo>
                <a:cubicBezTo>
                  <a:pt x="310" y="3959"/>
                  <a:pt x="328" y="3940"/>
                  <a:pt x="350" y="3938"/>
                </a:cubicBezTo>
                <a:lnTo>
                  <a:pt x="735" y="3906"/>
                </a:lnTo>
                <a:cubicBezTo>
                  <a:pt x="747" y="3905"/>
                  <a:pt x="759" y="3910"/>
                  <a:pt x="768" y="3918"/>
                </a:cubicBezTo>
                <a:cubicBezTo>
                  <a:pt x="778" y="3926"/>
                  <a:pt x="783" y="3938"/>
                  <a:pt x="783" y="3950"/>
                </a:cubicBezTo>
                <a:lnTo>
                  <a:pt x="783" y="4766"/>
                </a:lnTo>
                <a:close/>
                <a:moveTo>
                  <a:pt x="783" y="3543"/>
                </a:moveTo>
                <a:cubicBezTo>
                  <a:pt x="783" y="3564"/>
                  <a:pt x="767" y="3582"/>
                  <a:pt x="746" y="3586"/>
                </a:cubicBezTo>
                <a:lnTo>
                  <a:pt x="361" y="3652"/>
                </a:lnTo>
                <a:cubicBezTo>
                  <a:pt x="359" y="3653"/>
                  <a:pt x="356" y="3653"/>
                  <a:pt x="354" y="3653"/>
                </a:cubicBezTo>
                <a:cubicBezTo>
                  <a:pt x="344" y="3653"/>
                  <a:pt x="334" y="3649"/>
                  <a:pt x="326" y="3643"/>
                </a:cubicBezTo>
                <a:cubicBezTo>
                  <a:pt x="315" y="3634"/>
                  <a:pt x="310" y="3622"/>
                  <a:pt x="310" y="3609"/>
                </a:cubicBezTo>
                <a:lnTo>
                  <a:pt x="310" y="2863"/>
                </a:lnTo>
                <a:cubicBezTo>
                  <a:pt x="310" y="2844"/>
                  <a:pt x="322" y="2827"/>
                  <a:pt x="339" y="2821"/>
                </a:cubicBezTo>
                <a:lnTo>
                  <a:pt x="724" y="2686"/>
                </a:lnTo>
                <a:cubicBezTo>
                  <a:pt x="737" y="2681"/>
                  <a:pt x="752" y="2683"/>
                  <a:pt x="764" y="2691"/>
                </a:cubicBezTo>
                <a:cubicBezTo>
                  <a:pt x="776" y="2699"/>
                  <a:pt x="783" y="2713"/>
                  <a:pt x="783" y="2727"/>
                </a:cubicBezTo>
                <a:lnTo>
                  <a:pt x="783" y="3543"/>
                </a:lnTo>
                <a:close/>
                <a:moveTo>
                  <a:pt x="783" y="2319"/>
                </a:moveTo>
                <a:cubicBezTo>
                  <a:pt x="783" y="2337"/>
                  <a:pt x="773" y="2353"/>
                  <a:pt x="756" y="2360"/>
                </a:cubicBezTo>
                <a:lnTo>
                  <a:pt x="372" y="2530"/>
                </a:lnTo>
                <a:cubicBezTo>
                  <a:pt x="366" y="2533"/>
                  <a:pt x="360" y="2534"/>
                  <a:pt x="354" y="2534"/>
                </a:cubicBezTo>
                <a:cubicBezTo>
                  <a:pt x="346" y="2534"/>
                  <a:pt x="337" y="2531"/>
                  <a:pt x="330" y="2527"/>
                </a:cubicBezTo>
                <a:cubicBezTo>
                  <a:pt x="317" y="2518"/>
                  <a:pt x="310" y="2505"/>
                  <a:pt x="310" y="2490"/>
                </a:cubicBezTo>
                <a:lnTo>
                  <a:pt x="310" y="1744"/>
                </a:lnTo>
                <a:cubicBezTo>
                  <a:pt x="310" y="1728"/>
                  <a:pt x="318" y="1714"/>
                  <a:pt x="331" y="1706"/>
                </a:cubicBezTo>
                <a:lnTo>
                  <a:pt x="715" y="1466"/>
                </a:lnTo>
                <a:cubicBezTo>
                  <a:pt x="729" y="1458"/>
                  <a:pt x="746" y="1457"/>
                  <a:pt x="760" y="1465"/>
                </a:cubicBezTo>
                <a:cubicBezTo>
                  <a:pt x="774" y="1473"/>
                  <a:pt x="783" y="1488"/>
                  <a:pt x="783" y="1504"/>
                </a:cubicBezTo>
                <a:lnTo>
                  <a:pt x="783" y="2319"/>
                </a:lnTo>
                <a:close/>
                <a:moveTo>
                  <a:pt x="1815" y="6369"/>
                </a:moveTo>
                <a:cubicBezTo>
                  <a:pt x="1815" y="6383"/>
                  <a:pt x="1808" y="6397"/>
                  <a:pt x="1797" y="6405"/>
                </a:cubicBezTo>
                <a:cubicBezTo>
                  <a:pt x="1789" y="6410"/>
                  <a:pt x="1780" y="6413"/>
                  <a:pt x="1771" y="6413"/>
                </a:cubicBezTo>
                <a:cubicBezTo>
                  <a:pt x="1766" y="6413"/>
                  <a:pt x="1761" y="6412"/>
                  <a:pt x="1756" y="6410"/>
                </a:cubicBezTo>
                <a:lnTo>
                  <a:pt x="1187" y="6201"/>
                </a:lnTo>
                <a:cubicBezTo>
                  <a:pt x="1169" y="6194"/>
                  <a:pt x="1158" y="6178"/>
                  <a:pt x="1158" y="6159"/>
                </a:cubicBezTo>
                <a:lnTo>
                  <a:pt x="1158" y="5260"/>
                </a:lnTo>
                <a:cubicBezTo>
                  <a:pt x="1158" y="5247"/>
                  <a:pt x="1164" y="5235"/>
                  <a:pt x="1174" y="5226"/>
                </a:cubicBezTo>
                <a:cubicBezTo>
                  <a:pt x="1184" y="5218"/>
                  <a:pt x="1198" y="5215"/>
                  <a:pt x="1210" y="5217"/>
                </a:cubicBezTo>
                <a:lnTo>
                  <a:pt x="1779" y="5324"/>
                </a:lnTo>
                <a:cubicBezTo>
                  <a:pt x="1800" y="5328"/>
                  <a:pt x="1816" y="5346"/>
                  <a:pt x="1816" y="5367"/>
                </a:cubicBezTo>
                <a:lnTo>
                  <a:pt x="1816" y="6369"/>
                </a:lnTo>
                <a:lnTo>
                  <a:pt x="1815" y="6369"/>
                </a:lnTo>
                <a:close/>
                <a:moveTo>
                  <a:pt x="1815" y="4866"/>
                </a:moveTo>
                <a:cubicBezTo>
                  <a:pt x="1815" y="4879"/>
                  <a:pt x="1810" y="4891"/>
                  <a:pt x="1801" y="4899"/>
                </a:cubicBezTo>
                <a:cubicBezTo>
                  <a:pt x="1793" y="4907"/>
                  <a:pt x="1782" y="4910"/>
                  <a:pt x="1771" y="4910"/>
                </a:cubicBezTo>
                <a:cubicBezTo>
                  <a:pt x="1770" y="4910"/>
                  <a:pt x="1768" y="4910"/>
                  <a:pt x="1767" y="4910"/>
                </a:cubicBezTo>
                <a:lnTo>
                  <a:pt x="1198" y="4855"/>
                </a:lnTo>
                <a:cubicBezTo>
                  <a:pt x="1175" y="4852"/>
                  <a:pt x="1158" y="4833"/>
                  <a:pt x="1158" y="4811"/>
                </a:cubicBezTo>
                <a:lnTo>
                  <a:pt x="1158" y="3912"/>
                </a:lnTo>
                <a:cubicBezTo>
                  <a:pt x="1158" y="3889"/>
                  <a:pt x="1176" y="3870"/>
                  <a:pt x="1198" y="3868"/>
                </a:cubicBezTo>
                <a:lnTo>
                  <a:pt x="1768" y="3821"/>
                </a:lnTo>
                <a:cubicBezTo>
                  <a:pt x="1780" y="3820"/>
                  <a:pt x="1792" y="3824"/>
                  <a:pt x="1801" y="3832"/>
                </a:cubicBezTo>
                <a:cubicBezTo>
                  <a:pt x="1810" y="3841"/>
                  <a:pt x="1815" y="3852"/>
                  <a:pt x="1815" y="3865"/>
                </a:cubicBezTo>
                <a:lnTo>
                  <a:pt x="1815" y="4866"/>
                </a:lnTo>
                <a:close/>
                <a:moveTo>
                  <a:pt x="1815" y="3364"/>
                </a:moveTo>
                <a:cubicBezTo>
                  <a:pt x="1815" y="3386"/>
                  <a:pt x="1800" y="3404"/>
                  <a:pt x="1779" y="3408"/>
                </a:cubicBezTo>
                <a:lnTo>
                  <a:pt x="1210" y="3506"/>
                </a:lnTo>
                <a:cubicBezTo>
                  <a:pt x="1207" y="3506"/>
                  <a:pt x="1205" y="3507"/>
                  <a:pt x="1202" y="3507"/>
                </a:cubicBezTo>
                <a:cubicBezTo>
                  <a:pt x="1192" y="3507"/>
                  <a:pt x="1182" y="3503"/>
                  <a:pt x="1174" y="3496"/>
                </a:cubicBezTo>
                <a:cubicBezTo>
                  <a:pt x="1164" y="3488"/>
                  <a:pt x="1158" y="3475"/>
                  <a:pt x="1158" y="3463"/>
                </a:cubicBezTo>
                <a:lnTo>
                  <a:pt x="1158" y="2564"/>
                </a:lnTo>
                <a:cubicBezTo>
                  <a:pt x="1158" y="2545"/>
                  <a:pt x="1170" y="2528"/>
                  <a:pt x="1187" y="2522"/>
                </a:cubicBezTo>
                <a:lnTo>
                  <a:pt x="1756" y="2321"/>
                </a:lnTo>
                <a:cubicBezTo>
                  <a:pt x="1770" y="2316"/>
                  <a:pt x="1785" y="2318"/>
                  <a:pt x="1797" y="2327"/>
                </a:cubicBezTo>
                <a:cubicBezTo>
                  <a:pt x="1808" y="2335"/>
                  <a:pt x="1815" y="2348"/>
                  <a:pt x="1815" y="2363"/>
                </a:cubicBezTo>
                <a:lnTo>
                  <a:pt x="1815" y="3364"/>
                </a:lnTo>
                <a:lnTo>
                  <a:pt x="1815" y="3364"/>
                </a:lnTo>
                <a:close/>
                <a:moveTo>
                  <a:pt x="1815" y="1862"/>
                </a:moveTo>
                <a:cubicBezTo>
                  <a:pt x="1815" y="1879"/>
                  <a:pt x="1805" y="1895"/>
                  <a:pt x="1789" y="1902"/>
                </a:cubicBezTo>
                <a:lnTo>
                  <a:pt x="1220" y="2154"/>
                </a:lnTo>
                <a:cubicBezTo>
                  <a:pt x="1214" y="2157"/>
                  <a:pt x="1208" y="2158"/>
                  <a:pt x="1202" y="2158"/>
                </a:cubicBezTo>
                <a:cubicBezTo>
                  <a:pt x="1194" y="2158"/>
                  <a:pt x="1185" y="2156"/>
                  <a:pt x="1178" y="2151"/>
                </a:cubicBezTo>
                <a:cubicBezTo>
                  <a:pt x="1166" y="2143"/>
                  <a:pt x="1158" y="2129"/>
                  <a:pt x="1158" y="2114"/>
                </a:cubicBezTo>
                <a:lnTo>
                  <a:pt x="1158" y="1215"/>
                </a:lnTo>
                <a:cubicBezTo>
                  <a:pt x="1158" y="1200"/>
                  <a:pt x="1166" y="1186"/>
                  <a:pt x="1179" y="1178"/>
                </a:cubicBezTo>
                <a:lnTo>
                  <a:pt x="1748" y="823"/>
                </a:lnTo>
                <a:cubicBezTo>
                  <a:pt x="1762" y="814"/>
                  <a:pt x="1779" y="814"/>
                  <a:pt x="1793" y="822"/>
                </a:cubicBezTo>
                <a:cubicBezTo>
                  <a:pt x="1807" y="830"/>
                  <a:pt x="1815" y="845"/>
                  <a:pt x="1815" y="860"/>
                </a:cubicBezTo>
                <a:lnTo>
                  <a:pt x="1815" y="1862"/>
                </a:lnTo>
                <a:close/>
                <a:moveTo>
                  <a:pt x="3333" y="7238"/>
                </a:moveTo>
                <a:cubicBezTo>
                  <a:pt x="3333" y="7258"/>
                  <a:pt x="3319" y="7276"/>
                  <a:pt x="3300" y="7281"/>
                </a:cubicBezTo>
                <a:lnTo>
                  <a:pt x="2394" y="7509"/>
                </a:lnTo>
                <a:cubicBezTo>
                  <a:pt x="2390" y="7510"/>
                  <a:pt x="2387" y="7511"/>
                  <a:pt x="2383" y="7511"/>
                </a:cubicBezTo>
                <a:cubicBezTo>
                  <a:pt x="2373" y="7511"/>
                  <a:pt x="2364" y="7507"/>
                  <a:pt x="2356" y="7501"/>
                </a:cubicBezTo>
                <a:cubicBezTo>
                  <a:pt x="2345" y="7493"/>
                  <a:pt x="2339" y="7480"/>
                  <a:pt x="2339" y="7467"/>
                </a:cubicBezTo>
                <a:lnTo>
                  <a:pt x="2339" y="5400"/>
                </a:lnTo>
                <a:cubicBezTo>
                  <a:pt x="2339" y="5377"/>
                  <a:pt x="2357" y="5358"/>
                  <a:pt x="2379" y="5356"/>
                </a:cubicBezTo>
                <a:lnTo>
                  <a:pt x="3285" y="5278"/>
                </a:lnTo>
                <a:cubicBezTo>
                  <a:pt x="3298" y="5277"/>
                  <a:pt x="3310" y="5281"/>
                  <a:pt x="3319" y="5289"/>
                </a:cubicBezTo>
                <a:cubicBezTo>
                  <a:pt x="3328" y="5298"/>
                  <a:pt x="3333" y="5310"/>
                  <a:pt x="3333" y="5322"/>
                </a:cubicBezTo>
                <a:lnTo>
                  <a:pt x="3333" y="7238"/>
                </a:lnTo>
                <a:lnTo>
                  <a:pt x="3333" y="7238"/>
                </a:lnTo>
                <a:close/>
                <a:moveTo>
                  <a:pt x="3333" y="4843"/>
                </a:moveTo>
                <a:cubicBezTo>
                  <a:pt x="3333" y="4867"/>
                  <a:pt x="3315" y="4886"/>
                  <a:pt x="3291" y="4887"/>
                </a:cubicBezTo>
                <a:lnTo>
                  <a:pt x="2385" y="4928"/>
                </a:lnTo>
                <a:cubicBezTo>
                  <a:pt x="2384" y="4928"/>
                  <a:pt x="2384" y="4928"/>
                  <a:pt x="2383" y="4928"/>
                </a:cubicBezTo>
                <a:cubicBezTo>
                  <a:pt x="2372" y="4928"/>
                  <a:pt x="2361" y="4923"/>
                  <a:pt x="2352" y="4916"/>
                </a:cubicBezTo>
                <a:cubicBezTo>
                  <a:pt x="2344" y="4907"/>
                  <a:pt x="2339" y="4896"/>
                  <a:pt x="2339" y="4884"/>
                </a:cubicBezTo>
                <a:lnTo>
                  <a:pt x="2339" y="3851"/>
                </a:lnTo>
                <a:cubicBezTo>
                  <a:pt x="2339" y="3839"/>
                  <a:pt x="2344" y="3827"/>
                  <a:pt x="2352" y="3819"/>
                </a:cubicBezTo>
                <a:cubicBezTo>
                  <a:pt x="2361" y="3811"/>
                  <a:pt x="2372" y="3806"/>
                  <a:pt x="2384" y="3807"/>
                </a:cubicBezTo>
                <a:lnTo>
                  <a:pt x="3291" y="3841"/>
                </a:lnTo>
                <a:cubicBezTo>
                  <a:pt x="3314" y="3842"/>
                  <a:pt x="3333" y="3861"/>
                  <a:pt x="3333" y="3885"/>
                </a:cubicBezTo>
                <a:lnTo>
                  <a:pt x="3333" y="4843"/>
                </a:lnTo>
                <a:lnTo>
                  <a:pt x="3333" y="4843"/>
                </a:lnTo>
                <a:close/>
                <a:moveTo>
                  <a:pt x="3333" y="3406"/>
                </a:moveTo>
                <a:cubicBezTo>
                  <a:pt x="3333" y="3418"/>
                  <a:pt x="3328" y="3430"/>
                  <a:pt x="3319" y="3438"/>
                </a:cubicBezTo>
                <a:cubicBezTo>
                  <a:pt x="3311" y="3446"/>
                  <a:pt x="3300" y="3450"/>
                  <a:pt x="3289" y="3450"/>
                </a:cubicBezTo>
                <a:cubicBezTo>
                  <a:pt x="3288" y="3450"/>
                  <a:pt x="3286" y="3450"/>
                  <a:pt x="3285" y="3450"/>
                </a:cubicBezTo>
                <a:lnTo>
                  <a:pt x="2380" y="3378"/>
                </a:lnTo>
                <a:cubicBezTo>
                  <a:pt x="2357" y="3376"/>
                  <a:pt x="2339" y="3357"/>
                  <a:pt x="2339" y="3334"/>
                </a:cubicBezTo>
                <a:lnTo>
                  <a:pt x="2339" y="2300"/>
                </a:lnTo>
                <a:cubicBezTo>
                  <a:pt x="2339" y="2288"/>
                  <a:pt x="2345" y="2275"/>
                  <a:pt x="2354" y="2267"/>
                </a:cubicBezTo>
                <a:cubicBezTo>
                  <a:pt x="2364" y="2258"/>
                  <a:pt x="2377" y="2255"/>
                  <a:pt x="2390" y="2257"/>
                </a:cubicBezTo>
                <a:lnTo>
                  <a:pt x="3296" y="2404"/>
                </a:lnTo>
                <a:cubicBezTo>
                  <a:pt x="3317" y="2407"/>
                  <a:pt x="3333" y="2426"/>
                  <a:pt x="3333" y="2448"/>
                </a:cubicBezTo>
                <a:lnTo>
                  <a:pt x="3333" y="3406"/>
                </a:lnTo>
                <a:lnTo>
                  <a:pt x="3333" y="3406"/>
                </a:lnTo>
                <a:close/>
                <a:moveTo>
                  <a:pt x="3333" y="1969"/>
                </a:moveTo>
                <a:cubicBezTo>
                  <a:pt x="3333" y="1982"/>
                  <a:pt x="3327" y="1995"/>
                  <a:pt x="3317" y="2003"/>
                </a:cubicBezTo>
                <a:cubicBezTo>
                  <a:pt x="3309" y="2009"/>
                  <a:pt x="3299" y="2013"/>
                  <a:pt x="3289" y="2013"/>
                </a:cubicBezTo>
                <a:cubicBezTo>
                  <a:pt x="3286" y="2013"/>
                  <a:pt x="3283" y="2013"/>
                  <a:pt x="3280" y="2012"/>
                </a:cubicBezTo>
                <a:lnTo>
                  <a:pt x="2374" y="1827"/>
                </a:lnTo>
                <a:cubicBezTo>
                  <a:pt x="2354" y="1823"/>
                  <a:pt x="2339" y="1805"/>
                  <a:pt x="2339" y="1784"/>
                </a:cubicBezTo>
                <a:lnTo>
                  <a:pt x="2339" y="751"/>
                </a:lnTo>
                <a:cubicBezTo>
                  <a:pt x="2339" y="737"/>
                  <a:pt x="2345" y="724"/>
                  <a:pt x="2356" y="716"/>
                </a:cubicBezTo>
                <a:cubicBezTo>
                  <a:pt x="2367" y="707"/>
                  <a:pt x="2382" y="704"/>
                  <a:pt x="2395" y="708"/>
                </a:cubicBezTo>
                <a:lnTo>
                  <a:pt x="3301" y="968"/>
                </a:lnTo>
                <a:cubicBezTo>
                  <a:pt x="3320" y="974"/>
                  <a:pt x="3333" y="991"/>
                  <a:pt x="3333" y="1011"/>
                </a:cubicBezTo>
                <a:lnTo>
                  <a:pt x="3333" y="1969"/>
                </a:lnTo>
                <a:lnTo>
                  <a:pt x="3333" y="1969"/>
                </a:lnTo>
                <a:close/>
                <a:moveTo>
                  <a:pt x="4467" y="6952"/>
                </a:moveTo>
                <a:cubicBezTo>
                  <a:pt x="4467" y="6972"/>
                  <a:pt x="4454" y="6989"/>
                  <a:pt x="4434" y="6994"/>
                </a:cubicBezTo>
                <a:lnTo>
                  <a:pt x="3705" y="7179"/>
                </a:lnTo>
                <a:cubicBezTo>
                  <a:pt x="3702" y="7179"/>
                  <a:pt x="3698" y="7180"/>
                  <a:pt x="3694" y="7180"/>
                </a:cubicBezTo>
                <a:cubicBezTo>
                  <a:pt x="3685" y="7180"/>
                  <a:pt x="3675" y="7177"/>
                  <a:pt x="3667" y="7171"/>
                </a:cubicBezTo>
                <a:cubicBezTo>
                  <a:pt x="3657" y="7162"/>
                  <a:pt x="3650" y="7149"/>
                  <a:pt x="3650" y="7136"/>
                </a:cubicBezTo>
                <a:lnTo>
                  <a:pt x="3650" y="5287"/>
                </a:lnTo>
                <a:cubicBezTo>
                  <a:pt x="3650" y="5264"/>
                  <a:pt x="3668" y="5245"/>
                  <a:pt x="3691" y="5243"/>
                </a:cubicBezTo>
                <a:lnTo>
                  <a:pt x="4421" y="5180"/>
                </a:lnTo>
                <a:cubicBezTo>
                  <a:pt x="4434" y="5178"/>
                  <a:pt x="4446" y="5183"/>
                  <a:pt x="4455" y="5191"/>
                </a:cubicBezTo>
                <a:cubicBezTo>
                  <a:pt x="4464" y="5200"/>
                  <a:pt x="4469" y="5211"/>
                  <a:pt x="4469" y="5224"/>
                </a:cubicBezTo>
                <a:lnTo>
                  <a:pt x="4467" y="6952"/>
                </a:lnTo>
                <a:close/>
                <a:moveTo>
                  <a:pt x="4469" y="4792"/>
                </a:moveTo>
                <a:cubicBezTo>
                  <a:pt x="4469" y="4815"/>
                  <a:pt x="4451" y="4835"/>
                  <a:pt x="4427" y="4836"/>
                </a:cubicBezTo>
                <a:lnTo>
                  <a:pt x="3696" y="4869"/>
                </a:lnTo>
                <a:lnTo>
                  <a:pt x="3694" y="4869"/>
                </a:lnTo>
                <a:cubicBezTo>
                  <a:pt x="3683" y="4869"/>
                  <a:pt x="3672" y="4864"/>
                  <a:pt x="3664" y="4856"/>
                </a:cubicBezTo>
                <a:cubicBezTo>
                  <a:pt x="3655" y="4848"/>
                  <a:pt x="3650" y="4837"/>
                  <a:pt x="3650" y="4825"/>
                </a:cubicBezTo>
                <a:lnTo>
                  <a:pt x="3650" y="3900"/>
                </a:lnTo>
                <a:cubicBezTo>
                  <a:pt x="3650" y="3888"/>
                  <a:pt x="3655" y="3877"/>
                  <a:pt x="3664" y="3869"/>
                </a:cubicBezTo>
                <a:cubicBezTo>
                  <a:pt x="3672" y="3860"/>
                  <a:pt x="3684" y="3856"/>
                  <a:pt x="3696" y="3856"/>
                </a:cubicBezTo>
                <a:lnTo>
                  <a:pt x="4427" y="3884"/>
                </a:lnTo>
                <a:cubicBezTo>
                  <a:pt x="4450" y="3885"/>
                  <a:pt x="4469" y="3905"/>
                  <a:pt x="4469" y="3928"/>
                </a:cubicBezTo>
                <a:lnTo>
                  <a:pt x="4469" y="4792"/>
                </a:lnTo>
                <a:close/>
                <a:moveTo>
                  <a:pt x="4469" y="3496"/>
                </a:moveTo>
                <a:cubicBezTo>
                  <a:pt x="4469" y="3509"/>
                  <a:pt x="4464" y="3520"/>
                  <a:pt x="4455" y="3529"/>
                </a:cubicBezTo>
                <a:cubicBezTo>
                  <a:pt x="4447" y="3536"/>
                  <a:pt x="4436" y="3540"/>
                  <a:pt x="4425" y="3540"/>
                </a:cubicBezTo>
                <a:cubicBezTo>
                  <a:pt x="4424" y="3540"/>
                  <a:pt x="4423" y="3540"/>
                  <a:pt x="4422" y="3540"/>
                </a:cubicBezTo>
                <a:lnTo>
                  <a:pt x="3691" y="3482"/>
                </a:lnTo>
                <a:cubicBezTo>
                  <a:pt x="3668" y="3480"/>
                  <a:pt x="3650" y="3461"/>
                  <a:pt x="3650" y="3438"/>
                </a:cubicBezTo>
                <a:lnTo>
                  <a:pt x="3650" y="2513"/>
                </a:lnTo>
                <a:cubicBezTo>
                  <a:pt x="3650" y="2500"/>
                  <a:pt x="3656" y="2488"/>
                  <a:pt x="3666" y="2480"/>
                </a:cubicBezTo>
                <a:cubicBezTo>
                  <a:pt x="3675" y="2471"/>
                  <a:pt x="3688" y="2468"/>
                  <a:pt x="3701" y="2470"/>
                </a:cubicBezTo>
                <a:lnTo>
                  <a:pt x="4432" y="2589"/>
                </a:lnTo>
                <a:cubicBezTo>
                  <a:pt x="4453" y="2592"/>
                  <a:pt x="4469" y="2611"/>
                  <a:pt x="4469" y="2632"/>
                </a:cubicBezTo>
                <a:lnTo>
                  <a:pt x="4469" y="3496"/>
                </a:lnTo>
                <a:lnTo>
                  <a:pt x="4469" y="3496"/>
                </a:lnTo>
                <a:close/>
                <a:moveTo>
                  <a:pt x="4469" y="2200"/>
                </a:moveTo>
                <a:cubicBezTo>
                  <a:pt x="4469" y="2214"/>
                  <a:pt x="4463" y="2226"/>
                  <a:pt x="4453" y="2235"/>
                </a:cubicBezTo>
                <a:cubicBezTo>
                  <a:pt x="4445" y="2241"/>
                  <a:pt x="4435" y="2245"/>
                  <a:pt x="4425" y="2245"/>
                </a:cubicBezTo>
                <a:cubicBezTo>
                  <a:pt x="4422" y="2245"/>
                  <a:pt x="4419" y="2244"/>
                  <a:pt x="4416" y="2244"/>
                </a:cubicBezTo>
                <a:lnTo>
                  <a:pt x="3685" y="2095"/>
                </a:lnTo>
                <a:cubicBezTo>
                  <a:pt x="3665" y="2091"/>
                  <a:pt x="3650" y="2072"/>
                  <a:pt x="3650" y="2051"/>
                </a:cubicBezTo>
                <a:lnTo>
                  <a:pt x="3650" y="1127"/>
                </a:lnTo>
                <a:cubicBezTo>
                  <a:pt x="3650" y="1113"/>
                  <a:pt x="3657" y="1100"/>
                  <a:pt x="3668" y="1092"/>
                </a:cubicBezTo>
                <a:cubicBezTo>
                  <a:pt x="3679" y="1083"/>
                  <a:pt x="3693" y="1081"/>
                  <a:pt x="3706" y="1085"/>
                </a:cubicBezTo>
                <a:lnTo>
                  <a:pt x="4437" y="1294"/>
                </a:lnTo>
                <a:cubicBezTo>
                  <a:pt x="4456" y="1300"/>
                  <a:pt x="4469" y="1317"/>
                  <a:pt x="4469" y="1337"/>
                </a:cubicBezTo>
                <a:lnTo>
                  <a:pt x="4469" y="2200"/>
                </a:lnTo>
                <a:lnTo>
                  <a:pt x="4469" y="2200"/>
                </a:lnTo>
                <a:close/>
                <a:moveTo>
                  <a:pt x="5676" y="5119"/>
                </a:moveTo>
                <a:cubicBezTo>
                  <a:pt x="5676" y="5142"/>
                  <a:pt x="5659" y="5161"/>
                  <a:pt x="5636" y="5163"/>
                </a:cubicBezTo>
                <a:lnTo>
                  <a:pt x="5069" y="5212"/>
                </a:lnTo>
                <a:cubicBezTo>
                  <a:pt x="5068" y="5213"/>
                  <a:pt x="5067" y="5213"/>
                  <a:pt x="5066" y="5213"/>
                </a:cubicBezTo>
                <a:cubicBezTo>
                  <a:pt x="5055" y="5213"/>
                  <a:pt x="5044" y="5208"/>
                  <a:pt x="5036" y="5201"/>
                </a:cubicBezTo>
                <a:cubicBezTo>
                  <a:pt x="5027" y="5193"/>
                  <a:pt x="5022" y="5181"/>
                  <a:pt x="5022" y="5169"/>
                </a:cubicBezTo>
                <a:lnTo>
                  <a:pt x="5022" y="3953"/>
                </a:lnTo>
                <a:cubicBezTo>
                  <a:pt x="5022" y="3941"/>
                  <a:pt x="5026" y="3929"/>
                  <a:pt x="5035" y="3921"/>
                </a:cubicBezTo>
                <a:cubicBezTo>
                  <a:pt x="5044" y="3913"/>
                  <a:pt x="5055" y="3908"/>
                  <a:pt x="5067" y="3909"/>
                </a:cubicBezTo>
                <a:lnTo>
                  <a:pt x="5634" y="3930"/>
                </a:lnTo>
                <a:cubicBezTo>
                  <a:pt x="5658" y="3931"/>
                  <a:pt x="5676" y="3951"/>
                  <a:pt x="5676" y="3974"/>
                </a:cubicBezTo>
                <a:lnTo>
                  <a:pt x="5676" y="5119"/>
                </a:lnTo>
                <a:close/>
                <a:moveTo>
                  <a:pt x="5676" y="3592"/>
                </a:moveTo>
                <a:cubicBezTo>
                  <a:pt x="5676" y="3604"/>
                  <a:pt x="5671" y="3616"/>
                  <a:pt x="5662" y="3624"/>
                </a:cubicBezTo>
                <a:cubicBezTo>
                  <a:pt x="5654" y="3632"/>
                  <a:pt x="5643" y="3636"/>
                  <a:pt x="5632" y="3636"/>
                </a:cubicBezTo>
                <a:lnTo>
                  <a:pt x="5629" y="3636"/>
                </a:lnTo>
                <a:lnTo>
                  <a:pt x="5062" y="3591"/>
                </a:lnTo>
                <a:cubicBezTo>
                  <a:pt x="5039" y="3589"/>
                  <a:pt x="5022" y="3570"/>
                  <a:pt x="5022" y="3547"/>
                </a:cubicBezTo>
                <a:lnTo>
                  <a:pt x="5022" y="2331"/>
                </a:lnTo>
                <a:cubicBezTo>
                  <a:pt x="5022" y="2318"/>
                  <a:pt x="5028" y="2305"/>
                  <a:pt x="5038" y="2297"/>
                </a:cubicBezTo>
                <a:cubicBezTo>
                  <a:pt x="5048" y="2289"/>
                  <a:pt x="5062" y="2285"/>
                  <a:pt x="5075" y="2288"/>
                </a:cubicBezTo>
                <a:lnTo>
                  <a:pt x="5641" y="2404"/>
                </a:lnTo>
                <a:cubicBezTo>
                  <a:pt x="5662" y="2408"/>
                  <a:pt x="5677" y="2426"/>
                  <a:pt x="5677" y="2447"/>
                </a:cubicBezTo>
                <a:lnTo>
                  <a:pt x="5677" y="3592"/>
                </a:lnTo>
                <a:lnTo>
                  <a:pt x="5676" y="3592"/>
                </a:lnTo>
                <a:close/>
                <a:moveTo>
                  <a:pt x="6754" y="2018"/>
                </a:moveTo>
                <a:cubicBezTo>
                  <a:pt x="6754" y="2004"/>
                  <a:pt x="6760" y="1991"/>
                  <a:pt x="6771" y="1982"/>
                </a:cubicBezTo>
                <a:cubicBezTo>
                  <a:pt x="6782" y="1974"/>
                  <a:pt x="6796" y="1971"/>
                  <a:pt x="6809" y="1975"/>
                </a:cubicBezTo>
                <a:lnTo>
                  <a:pt x="7197" y="2086"/>
                </a:lnTo>
                <a:cubicBezTo>
                  <a:pt x="7216" y="2092"/>
                  <a:pt x="7229" y="2109"/>
                  <a:pt x="7229" y="2129"/>
                </a:cubicBezTo>
                <a:lnTo>
                  <a:pt x="7229" y="2764"/>
                </a:lnTo>
                <a:cubicBezTo>
                  <a:pt x="7229" y="2777"/>
                  <a:pt x="7223" y="2789"/>
                  <a:pt x="7213" y="2798"/>
                </a:cubicBezTo>
                <a:cubicBezTo>
                  <a:pt x="7205" y="2804"/>
                  <a:pt x="7195" y="2808"/>
                  <a:pt x="7185" y="2808"/>
                </a:cubicBezTo>
                <a:cubicBezTo>
                  <a:pt x="7182" y="2808"/>
                  <a:pt x="7179" y="2807"/>
                  <a:pt x="7176" y="2807"/>
                </a:cubicBezTo>
                <a:lnTo>
                  <a:pt x="6788" y="2728"/>
                </a:lnTo>
                <a:cubicBezTo>
                  <a:pt x="6768" y="2724"/>
                  <a:pt x="6753" y="2705"/>
                  <a:pt x="6753" y="2684"/>
                </a:cubicBezTo>
                <a:lnTo>
                  <a:pt x="6753" y="2018"/>
                </a:lnTo>
                <a:lnTo>
                  <a:pt x="6754" y="2018"/>
                </a:lnTo>
                <a:close/>
                <a:moveTo>
                  <a:pt x="6754" y="3018"/>
                </a:moveTo>
                <a:cubicBezTo>
                  <a:pt x="6754" y="3005"/>
                  <a:pt x="6759" y="2993"/>
                  <a:pt x="6769" y="2984"/>
                </a:cubicBezTo>
                <a:cubicBezTo>
                  <a:pt x="6779" y="2976"/>
                  <a:pt x="6792" y="2972"/>
                  <a:pt x="6805" y="2975"/>
                </a:cubicBezTo>
                <a:lnTo>
                  <a:pt x="7192" y="3038"/>
                </a:lnTo>
                <a:cubicBezTo>
                  <a:pt x="7213" y="3041"/>
                  <a:pt x="7229" y="3059"/>
                  <a:pt x="7229" y="3081"/>
                </a:cubicBezTo>
                <a:lnTo>
                  <a:pt x="7229" y="3716"/>
                </a:lnTo>
                <a:cubicBezTo>
                  <a:pt x="7229" y="3728"/>
                  <a:pt x="7224" y="3740"/>
                  <a:pt x="7215" y="3748"/>
                </a:cubicBezTo>
                <a:cubicBezTo>
                  <a:pt x="7206" y="3756"/>
                  <a:pt x="7196" y="3760"/>
                  <a:pt x="7185" y="3760"/>
                </a:cubicBezTo>
                <a:cubicBezTo>
                  <a:pt x="7184" y="3760"/>
                  <a:pt x="7182" y="3760"/>
                  <a:pt x="7181" y="3760"/>
                </a:cubicBezTo>
                <a:lnTo>
                  <a:pt x="6794" y="3729"/>
                </a:lnTo>
                <a:cubicBezTo>
                  <a:pt x="6771" y="3727"/>
                  <a:pt x="6754" y="3708"/>
                  <a:pt x="6754" y="3685"/>
                </a:cubicBezTo>
                <a:lnTo>
                  <a:pt x="6754" y="3018"/>
                </a:lnTo>
                <a:close/>
                <a:moveTo>
                  <a:pt x="6754" y="4018"/>
                </a:moveTo>
                <a:cubicBezTo>
                  <a:pt x="6754" y="4006"/>
                  <a:pt x="6758" y="3995"/>
                  <a:pt x="6767" y="3987"/>
                </a:cubicBezTo>
                <a:cubicBezTo>
                  <a:pt x="6776" y="3978"/>
                  <a:pt x="6787" y="3974"/>
                  <a:pt x="6799" y="3974"/>
                </a:cubicBezTo>
                <a:lnTo>
                  <a:pt x="7187" y="3989"/>
                </a:lnTo>
                <a:cubicBezTo>
                  <a:pt x="7210" y="3990"/>
                  <a:pt x="7229" y="4009"/>
                  <a:pt x="7229" y="4033"/>
                </a:cubicBezTo>
                <a:lnTo>
                  <a:pt x="7229" y="4668"/>
                </a:lnTo>
                <a:cubicBezTo>
                  <a:pt x="7229" y="4692"/>
                  <a:pt x="7210" y="4711"/>
                  <a:pt x="7187" y="4712"/>
                </a:cubicBezTo>
                <a:lnTo>
                  <a:pt x="6799" y="4729"/>
                </a:lnTo>
                <a:cubicBezTo>
                  <a:pt x="6799" y="4730"/>
                  <a:pt x="6798" y="4730"/>
                  <a:pt x="6797" y="4730"/>
                </a:cubicBezTo>
                <a:cubicBezTo>
                  <a:pt x="6786" y="4730"/>
                  <a:pt x="6775" y="4725"/>
                  <a:pt x="6767" y="4717"/>
                </a:cubicBezTo>
                <a:cubicBezTo>
                  <a:pt x="6758" y="4709"/>
                  <a:pt x="6753" y="4698"/>
                  <a:pt x="6753" y="4686"/>
                </a:cubicBezTo>
                <a:lnTo>
                  <a:pt x="6753" y="4018"/>
                </a:lnTo>
                <a:lnTo>
                  <a:pt x="6754" y="4018"/>
                </a:lnTo>
                <a:close/>
                <a:moveTo>
                  <a:pt x="6633" y="6405"/>
                </a:moveTo>
                <a:cubicBezTo>
                  <a:pt x="6633" y="6425"/>
                  <a:pt x="6619" y="6443"/>
                  <a:pt x="6600" y="6448"/>
                </a:cubicBezTo>
                <a:lnTo>
                  <a:pt x="6148" y="6562"/>
                </a:lnTo>
                <a:cubicBezTo>
                  <a:pt x="6144" y="6563"/>
                  <a:pt x="6140" y="6564"/>
                  <a:pt x="6137" y="6564"/>
                </a:cubicBezTo>
                <a:cubicBezTo>
                  <a:pt x="6127" y="6564"/>
                  <a:pt x="6117" y="6560"/>
                  <a:pt x="6110" y="6554"/>
                </a:cubicBezTo>
                <a:cubicBezTo>
                  <a:pt x="6099" y="6546"/>
                  <a:pt x="6093" y="6533"/>
                  <a:pt x="6093" y="6519"/>
                </a:cubicBezTo>
                <a:lnTo>
                  <a:pt x="6093" y="5076"/>
                </a:lnTo>
                <a:cubicBezTo>
                  <a:pt x="6093" y="5053"/>
                  <a:pt x="6110" y="5034"/>
                  <a:pt x="6133" y="5032"/>
                </a:cubicBezTo>
                <a:lnTo>
                  <a:pt x="6585" y="4993"/>
                </a:lnTo>
                <a:cubicBezTo>
                  <a:pt x="6597" y="4991"/>
                  <a:pt x="6609" y="4996"/>
                  <a:pt x="6618" y="5004"/>
                </a:cubicBezTo>
                <a:cubicBezTo>
                  <a:pt x="6628" y="5012"/>
                  <a:pt x="6633" y="5024"/>
                  <a:pt x="6633" y="5037"/>
                </a:cubicBezTo>
                <a:lnTo>
                  <a:pt x="6633" y="6405"/>
                </a:lnTo>
                <a:close/>
                <a:moveTo>
                  <a:pt x="6633" y="4695"/>
                </a:moveTo>
                <a:cubicBezTo>
                  <a:pt x="6633" y="4718"/>
                  <a:pt x="6614" y="4738"/>
                  <a:pt x="6591" y="4739"/>
                </a:cubicBezTo>
                <a:lnTo>
                  <a:pt x="6139" y="4759"/>
                </a:lnTo>
                <a:lnTo>
                  <a:pt x="6137" y="4759"/>
                </a:lnTo>
                <a:cubicBezTo>
                  <a:pt x="6125" y="4759"/>
                  <a:pt x="6114" y="4755"/>
                  <a:pt x="6106" y="4747"/>
                </a:cubicBezTo>
                <a:cubicBezTo>
                  <a:pt x="6097" y="4738"/>
                  <a:pt x="6093" y="4727"/>
                  <a:pt x="6093" y="4715"/>
                </a:cubicBezTo>
                <a:lnTo>
                  <a:pt x="6093" y="3993"/>
                </a:lnTo>
                <a:cubicBezTo>
                  <a:pt x="6093" y="3981"/>
                  <a:pt x="6097" y="3970"/>
                  <a:pt x="6106" y="3962"/>
                </a:cubicBezTo>
                <a:cubicBezTo>
                  <a:pt x="6115" y="3953"/>
                  <a:pt x="6126" y="3949"/>
                  <a:pt x="6138" y="3949"/>
                </a:cubicBezTo>
                <a:lnTo>
                  <a:pt x="6590" y="3966"/>
                </a:lnTo>
                <a:cubicBezTo>
                  <a:pt x="6614" y="3967"/>
                  <a:pt x="6633" y="3987"/>
                  <a:pt x="6633" y="4011"/>
                </a:cubicBezTo>
                <a:lnTo>
                  <a:pt x="6633" y="4695"/>
                </a:lnTo>
                <a:lnTo>
                  <a:pt x="6633" y="4695"/>
                </a:lnTo>
                <a:close/>
                <a:moveTo>
                  <a:pt x="6633" y="3668"/>
                </a:moveTo>
                <a:cubicBezTo>
                  <a:pt x="6633" y="3680"/>
                  <a:pt x="6628" y="3692"/>
                  <a:pt x="6619" y="3701"/>
                </a:cubicBezTo>
                <a:cubicBezTo>
                  <a:pt x="6610" y="3708"/>
                  <a:pt x="6600" y="3712"/>
                  <a:pt x="6589" y="3712"/>
                </a:cubicBezTo>
                <a:cubicBezTo>
                  <a:pt x="6587" y="3712"/>
                  <a:pt x="6586" y="3712"/>
                  <a:pt x="6585" y="3712"/>
                </a:cubicBezTo>
                <a:lnTo>
                  <a:pt x="6133" y="3676"/>
                </a:lnTo>
                <a:cubicBezTo>
                  <a:pt x="6110" y="3674"/>
                  <a:pt x="6093" y="3655"/>
                  <a:pt x="6093" y="3632"/>
                </a:cubicBezTo>
                <a:lnTo>
                  <a:pt x="6093" y="2911"/>
                </a:lnTo>
                <a:cubicBezTo>
                  <a:pt x="6093" y="2898"/>
                  <a:pt x="6098" y="2885"/>
                  <a:pt x="6108" y="2877"/>
                </a:cubicBezTo>
                <a:cubicBezTo>
                  <a:pt x="6118" y="2869"/>
                  <a:pt x="6131" y="2865"/>
                  <a:pt x="6144" y="2867"/>
                </a:cubicBezTo>
                <a:lnTo>
                  <a:pt x="6596" y="2941"/>
                </a:lnTo>
                <a:cubicBezTo>
                  <a:pt x="6617" y="2944"/>
                  <a:pt x="6633" y="2963"/>
                  <a:pt x="6633" y="2984"/>
                </a:cubicBezTo>
                <a:lnTo>
                  <a:pt x="6633" y="3668"/>
                </a:lnTo>
                <a:lnTo>
                  <a:pt x="6633" y="3668"/>
                </a:lnTo>
                <a:close/>
                <a:moveTo>
                  <a:pt x="6633" y="2642"/>
                </a:moveTo>
                <a:cubicBezTo>
                  <a:pt x="6633" y="2655"/>
                  <a:pt x="6627" y="2668"/>
                  <a:pt x="6616" y="2676"/>
                </a:cubicBezTo>
                <a:cubicBezTo>
                  <a:pt x="6608" y="2683"/>
                  <a:pt x="6599" y="2686"/>
                  <a:pt x="6589" y="2686"/>
                </a:cubicBezTo>
                <a:cubicBezTo>
                  <a:pt x="6586" y="2686"/>
                  <a:pt x="6583" y="2686"/>
                  <a:pt x="6580" y="2685"/>
                </a:cubicBezTo>
                <a:lnTo>
                  <a:pt x="6128" y="2593"/>
                </a:lnTo>
                <a:cubicBezTo>
                  <a:pt x="6107" y="2589"/>
                  <a:pt x="6093" y="2571"/>
                  <a:pt x="6093" y="2550"/>
                </a:cubicBezTo>
                <a:lnTo>
                  <a:pt x="6093" y="1828"/>
                </a:lnTo>
                <a:cubicBezTo>
                  <a:pt x="6093" y="1814"/>
                  <a:pt x="6099" y="1801"/>
                  <a:pt x="6110" y="1793"/>
                </a:cubicBezTo>
                <a:cubicBezTo>
                  <a:pt x="6121" y="1784"/>
                  <a:pt x="6135" y="1782"/>
                  <a:pt x="6149" y="1786"/>
                </a:cubicBezTo>
                <a:lnTo>
                  <a:pt x="6601" y="1915"/>
                </a:lnTo>
                <a:cubicBezTo>
                  <a:pt x="6619" y="1921"/>
                  <a:pt x="6632" y="1938"/>
                  <a:pt x="6632" y="1958"/>
                </a:cubicBezTo>
                <a:lnTo>
                  <a:pt x="6632" y="2642"/>
                </a:lnTo>
                <a:lnTo>
                  <a:pt x="6633" y="2642"/>
                </a:lnTo>
                <a:close/>
                <a:moveTo>
                  <a:pt x="7209" y="6294"/>
                </a:moveTo>
                <a:lnTo>
                  <a:pt x="6808" y="6395"/>
                </a:lnTo>
                <a:cubicBezTo>
                  <a:pt x="6805" y="6396"/>
                  <a:pt x="6801" y="6397"/>
                  <a:pt x="6798" y="6397"/>
                </a:cubicBezTo>
                <a:cubicBezTo>
                  <a:pt x="6788" y="6397"/>
                  <a:pt x="6778" y="6393"/>
                  <a:pt x="6770" y="6387"/>
                </a:cubicBezTo>
                <a:cubicBezTo>
                  <a:pt x="6760" y="6379"/>
                  <a:pt x="6754" y="6366"/>
                  <a:pt x="6754" y="6352"/>
                </a:cubicBezTo>
                <a:lnTo>
                  <a:pt x="6754" y="5019"/>
                </a:lnTo>
                <a:cubicBezTo>
                  <a:pt x="6754" y="4996"/>
                  <a:pt x="6771" y="4977"/>
                  <a:pt x="6794" y="4975"/>
                </a:cubicBezTo>
                <a:lnTo>
                  <a:pt x="7181" y="4941"/>
                </a:lnTo>
                <a:cubicBezTo>
                  <a:pt x="7193" y="4940"/>
                  <a:pt x="7205" y="4944"/>
                  <a:pt x="7214" y="4952"/>
                </a:cubicBezTo>
                <a:cubicBezTo>
                  <a:pt x="7224" y="4961"/>
                  <a:pt x="7229" y="4972"/>
                  <a:pt x="7229" y="4984"/>
                </a:cubicBezTo>
                <a:lnTo>
                  <a:pt x="7242" y="6251"/>
                </a:lnTo>
                <a:cubicBezTo>
                  <a:pt x="7242" y="6271"/>
                  <a:pt x="7229" y="6289"/>
                  <a:pt x="7209" y="6294"/>
                </a:cubicBezTo>
                <a:close/>
              </a:path>
            </a:pathLst>
          </a:custGeom>
          <a:solidFill>
            <a:srgbClr val="00A9B2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47" name="íŝļîḑê">
            <a:extLst>
              <a:ext uri="{FF2B5EF4-FFF2-40B4-BE49-F238E27FC236}">
                <a16:creationId xmlns:a16="http://schemas.microsoft.com/office/drawing/2014/main" xmlns="" id="{1422935A-3292-4F46-B868-8C54D74E2C74}"/>
              </a:ext>
            </a:extLst>
          </p:cNvPr>
          <p:cNvSpPr txBox="1"/>
          <p:nvPr/>
        </p:nvSpPr>
        <p:spPr bwMode="auto">
          <a:xfrm>
            <a:off x="6977609" y="1548597"/>
            <a:ext cx="1620000" cy="60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46800" rIns="0" bIns="46800" anchor="ctr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特色房地产商</a:t>
            </a:r>
            <a:endParaRPr lang="en-US" altLang="zh-CN" sz="1400" spc="15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ïš1îḑê">
            <a:extLst>
              <a:ext uri="{FF2B5EF4-FFF2-40B4-BE49-F238E27FC236}">
                <a16:creationId xmlns:a16="http://schemas.microsoft.com/office/drawing/2014/main" xmlns="" id="{CC3CE1CF-1823-4C23-B542-6D70E64DCB2C}"/>
              </a:ext>
            </a:extLst>
          </p:cNvPr>
          <p:cNvSpPr/>
          <p:nvPr/>
        </p:nvSpPr>
        <p:spPr>
          <a:xfrm>
            <a:off x="9025478" y="1142749"/>
            <a:ext cx="220163" cy="218753"/>
          </a:xfrm>
          <a:custGeom>
            <a:avLst/>
            <a:gdLst>
              <a:gd name="connsiteX0" fmla="*/ 278165 w 597103"/>
              <a:gd name="connsiteY0" fmla="*/ 429549 h 593280"/>
              <a:gd name="connsiteX1" fmla="*/ 262276 w 597103"/>
              <a:gd name="connsiteY1" fmla="*/ 445410 h 593280"/>
              <a:gd name="connsiteX2" fmla="*/ 262276 w 597103"/>
              <a:gd name="connsiteY2" fmla="*/ 537605 h 593280"/>
              <a:gd name="connsiteX3" fmla="*/ 278165 w 597103"/>
              <a:gd name="connsiteY3" fmla="*/ 552475 h 593280"/>
              <a:gd name="connsiteX4" fmla="*/ 311929 w 597103"/>
              <a:gd name="connsiteY4" fmla="*/ 552475 h 593280"/>
              <a:gd name="connsiteX5" fmla="*/ 327819 w 597103"/>
              <a:gd name="connsiteY5" fmla="*/ 537605 h 593280"/>
              <a:gd name="connsiteX6" fmla="*/ 327819 w 597103"/>
              <a:gd name="connsiteY6" fmla="*/ 444419 h 593280"/>
              <a:gd name="connsiteX7" fmla="*/ 311929 w 597103"/>
              <a:gd name="connsiteY7" fmla="*/ 429549 h 593280"/>
              <a:gd name="connsiteX8" fmla="*/ 295047 w 597103"/>
              <a:gd name="connsiteY8" fmla="*/ 380973 h 593280"/>
              <a:gd name="connsiteX9" fmla="*/ 512530 w 597103"/>
              <a:gd name="connsiteY9" fmla="*/ 593120 h 593280"/>
              <a:gd name="connsiteX10" fmla="*/ 77564 w 597103"/>
              <a:gd name="connsiteY10" fmla="*/ 593120 h 593280"/>
              <a:gd name="connsiteX11" fmla="*/ 295047 w 597103"/>
              <a:gd name="connsiteY11" fmla="*/ 380973 h 593280"/>
              <a:gd name="connsiteX12" fmla="*/ 480872 w 597103"/>
              <a:gd name="connsiteY12" fmla="*/ 258870 h 593280"/>
              <a:gd name="connsiteX13" fmla="*/ 465971 w 597103"/>
              <a:gd name="connsiteY13" fmla="*/ 273747 h 593280"/>
              <a:gd name="connsiteX14" fmla="*/ 465971 w 597103"/>
              <a:gd name="connsiteY14" fmla="*/ 310445 h 593280"/>
              <a:gd name="connsiteX15" fmla="*/ 480872 w 597103"/>
              <a:gd name="connsiteY15" fmla="*/ 325323 h 593280"/>
              <a:gd name="connsiteX16" fmla="*/ 517629 w 597103"/>
              <a:gd name="connsiteY16" fmla="*/ 325323 h 593280"/>
              <a:gd name="connsiteX17" fmla="*/ 532531 w 597103"/>
              <a:gd name="connsiteY17" fmla="*/ 310445 h 593280"/>
              <a:gd name="connsiteX18" fmla="*/ 532531 w 597103"/>
              <a:gd name="connsiteY18" fmla="*/ 273747 h 593280"/>
              <a:gd name="connsiteX19" fmla="*/ 517629 w 597103"/>
              <a:gd name="connsiteY19" fmla="*/ 258870 h 593280"/>
              <a:gd name="connsiteX20" fmla="*/ 288138 w 597103"/>
              <a:gd name="connsiteY20" fmla="*/ 155766 h 593280"/>
              <a:gd name="connsiteX21" fmla="*/ 330858 w 597103"/>
              <a:gd name="connsiteY21" fmla="*/ 197419 h 593280"/>
              <a:gd name="connsiteX22" fmla="*/ 322911 w 597103"/>
              <a:gd name="connsiteY22" fmla="*/ 221221 h 593280"/>
              <a:gd name="connsiteX23" fmla="*/ 358676 w 597103"/>
              <a:gd name="connsiteY23" fmla="*/ 263866 h 593280"/>
              <a:gd name="connsiteX24" fmla="*/ 358676 w 597103"/>
              <a:gd name="connsiteY24" fmla="*/ 343205 h 593280"/>
              <a:gd name="connsiteX25" fmla="*/ 296086 w 597103"/>
              <a:gd name="connsiteY25" fmla="*/ 335271 h 593280"/>
              <a:gd name="connsiteX26" fmla="*/ 216607 w 597103"/>
              <a:gd name="connsiteY26" fmla="*/ 348164 h 593280"/>
              <a:gd name="connsiteX27" fmla="*/ 216607 w 597103"/>
              <a:gd name="connsiteY27" fmla="*/ 263866 h 593280"/>
              <a:gd name="connsiteX28" fmla="*/ 253366 w 597103"/>
              <a:gd name="connsiteY28" fmla="*/ 221221 h 593280"/>
              <a:gd name="connsiteX29" fmla="*/ 246412 w 597103"/>
              <a:gd name="connsiteY29" fmla="*/ 197419 h 593280"/>
              <a:gd name="connsiteX30" fmla="*/ 288138 w 597103"/>
              <a:gd name="connsiteY30" fmla="*/ 155766 h 593280"/>
              <a:gd name="connsiteX31" fmla="*/ 480872 w 597103"/>
              <a:gd name="connsiteY31" fmla="*/ 146791 h 593280"/>
              <a:gd name="connsiteX32" fmla="*/ 465971 w 597103"/>
              <a:gd name="connsiteY32" fmla="*/ 162661 h 593280"/>
              <a:gd name="connsiteX33" fmla="*/ 465971 w 597103"/>
              <a:gd name="connsiteY33" fmla="*/ 198367 h 593280"/>
              <a:gd name="connsiteX34" fmla="*/ 480872 w 597103"/>
              <a:gd name="connsiteY34" fmla="*/ 214237 h 593280"/>
              <a:gd name="connsiteX35" fmla="*/ 517629 w 597103"/>
              <a:gd name="connsiteY35" fmla="*/ 214237 h 593280"/>
              <a:gd name="connsiteX36" fmla="*/ 532531 w 597103"/>
              <a:gd name="connsiteY36" fmla="*/ 198367 h 593280"/>
              <a:gd name="connsiteX37" fmla="*/ 532531 w 597103"/>
              <a:gd name="connsiteY37" fmla="*/ 162661 h 593280"/>
              <a:gd name="connsiteX38" fmla="*/ 517629 w 597103"/>
              <a:gd name="connsiteY38" fmla="*/ 146791 h 593280"/>
              <a:gd name="connsiteX39" fmla="*/ 452063 w 597103"/>
              <a:gd name="connsiteY39" fmla="*/ 65460 h 593280"/>
              <a:gd name="connsiteX40" fmla="*/ 547432 w 597103"/>
              <a:gd name="connsiteY40" fmla="*/ 65460 h 593280"/>
              <a:gd name="connsiteX41" fmla="*/ 597103 w 597103"/>
              <a:gd name="connsiteY41" fmla="*/ 115052 h 593280"/>
              <a:gd name="connsiteX42" fmla="*/ 597103 w 597103"/>
              <a:gd name="connsiteY42" fmla="*/ 579235 h 593280"/>
              <a:gd name="connsiteX43" fmla="*/ 582202 w 597103"/>
              <a:gd name="connsiteY43" fmla="*/ 593121 h 593280"/>
              <a:gd name="connsiteX44" fmla="*/ 553392 w 597103"/>
              <a:gd name="connsiteY44" fmla="*/ 593121 h 593280"/>
              <a:gd name="connsiteX45" fmla="*/ 553392 w 597103"/>
              <a:gd name="connsiteY45" fmla="*/ 585186 h 593280"/>
              <a:gd name="connsiteX46" fmla="*/ 511669 w 597103"/>
              <a:gd name="connsiteY46" fmla="*/ 451287 h 593280"/>
              <a:gd name="connsiteX47" fmla="*/ 400405 w 597103"/>
              <a:gd name="connsiteY47" fmla="*/ 357062 h 593280"/>
              <a:gd name="connsiteX48" fmla="*/ 400405 w 597103"/>
              <a:gd name="connsiteY48" fmla="*/ 117036 h 593280"/>
              <a:gd name="connsiteX49" fmla="*/ 452063 w 597103"/>
              <a:gd name="connsiteY49" fmla="*/ 65460 h 593280"/>
              <a:gd name="connsiteX50" fmla="*/ 81490 w 597103"/>
              <a:gd name="connsiteY50" fmla="*/ 0 h 593280"/>
              <a:gd name="connsiteX51" fmla="*/ 150060 w 597103"/>
              <a:gd name="connsiteY51" fmla="*/ 0 h 593280"/>
              <a:gd name="connsiteX52" fmla="*/ 151054 w 597103"/>
              <a:gd name="connsiteY52" fmla="*/ 0 h 593280"/>
              <a:gd name="connsiteX53" fmla="*/ 168942 w 597103"/>
              <a:gd name="connsiteY53" fmla="*/ 17858 h 593280"/>
              <a:gd name="connsiteX54" fmla="*/ 190805 w 597103"/>
              <a:gd name="connsiteY54" fmla="*/ 358151 h 593280"/>
              <a:gd name="connsiteX55" fmla="*/ 113291 w 597103"/>
              <a:gd name="connsiteY55" fmla="*/ 413709 h 593280"/>
              <a:gd name="connsiteX56" fmla="*/ 40745 w 597103"/>
              <a:gd name="connsiteY56" fmla="*/ 585343 h 593280"/>
              <a:gd name="connsiteX57" fmla="*/ 40745 w 597103"/>
              <a:gd name="connsiteY57" fmla="*/ 593280 h 593280"/>
              <a:gd name="connsiteX58" fmla="*/ 38757 w 597103"/>
              <a:gd name="connsiteY58" fmla="*/ 593280 h 593280"/>
              <a:gd name="connsiteX59" fmla="*/ 25838 w 597103"/>
              <a:gd name="connsiteY59" fmla="*/ 593280 h 593280"/>
              <a:gd name="connsiteX60" fmla="*/ 13913 w 597103"/>
              <a:gd name="connsiteY60" fmla="*/ 593280 h 593280"/>
              <a:gd name="connsiteX61" fmla="*/ 0 w 597103"/>
              <a:gd name="connsiteY61" fmla="*/ 579391 h 593280"/>
              <a:gd name="connsiteX62" fmla="*/ 0 w 597103"/>
              <a:gd name="connsiteY62" fmla="*/ 427598 h 593280"/>
              <a:gd name="connsiteX63" fmla="*/ 13913 w 597103"/>
              <a:gd name="connsiteY63" fmla="*/ 412717 h 593280"/>
              <a:gd name="connsiteX64" fmla="*/ 37763 w 597103"/>
              <a:gd name="connsiteY64" fmla="*/ 412717 h 593280"/>
              <a:gd name="connsiteX65" fmla="*/ 63602 w 597103"/>
              <a:gd name="connsiteY65" fmla="*/ 17858 h 593280"/>
              <a:gd name="connsiteX66" fmla="*/ 81490 w 597103"/>
              <a:gd name="connsiteY66" fmla="*/ 0 h 593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97103" h="593280">
                <a:moveTo>
                  <a:pt x="278165" y="429549"/>
                </a:moveTo>
                <a:cubicBezTo>
                  <a:pt x="269227" y="429549"/>
                  <a:pt x="262276" y="436488"/>
                  <a:pt x="262276" y="445410"/>
                </a:cubicBezTo>
                <a:lnTo>
                  <a:pt x="262276" y="537605"/>
                </a:lnTo>
                <a:cubicBezTo>
                  <a:pt x="262276" y="545536"/>
                  <a:pt x="269227" y="552475"/>
                  <a:pt x="278165" y="552475"/>
                </a:cubicBezTo>
                <a:lnTo>
                  <a:pt x="311929" y="552475"/>
                </a:lnTo>
                <a:cubicBezTo>
                  <a:pt x="319874" y="552475"/>
                  <a:pt x="327819" y="545536"/>
                  <a:pt x="327819" y="537605"/>
                </a:cubicBezTo>
                <a:lnTo>
                  <a:pt x="327819" y="444419"/>
                </a:lnTo>
                <a:cubicBezTo>
                  <a:pt x="327819" y="436488"/>
                  <a:pt x="320867" y="429549"/>
                  <a:pt x="311929" y="429549"/>
                </a:cubicBezTo>
                <a:close/>
                <a:moveTo>
                  <a:pt x="295047" y="380973"/>
                </a:moveTo>
                <a:cubicBezTo>
                  <a:pt x="413223" y="380973"/>
                  <a:pt x="509551" y="475150"/>
                  <a:pt x="512530" y="593120"/>
                </a:cubicBezTo>
                <a:lnTo>
                  <a:pt x="77564" y="593120"/>
                </a:lnTo>
                <a:cubicBezTo>
                  <a:pt x="79550" y="475150"/>
                  <a:pt x="175878" y="380973"/>
                  <a:pt x="295047" y="380973"/>
                </a:cubicBezTo>
                <a:close/>
                <a:moveTo>
                  <a:pt x="480872" y="258870"/>
                </a:moveTo>
                <a:cubicBezTo>
                  <a:pt x="472925" y="258870"/>
                  <a:pt x="465971" y="265812"/>
                  <a:pt x="465971" y="273747"/>
                </a:cubicBezTo>
                <a:lnTo>
                  <a:pt x="465971" y="310445"/>
                </a:lnTo>
                <a:cubicBezTo>
                  <a:pt x="465971" y="318380"/>
                  <a:pt x="472925" y="325323"/>
                  <a:pt x="480872" y="325323"/>
                </a:cubicBezTo>
                <a:lnTo>
                  <a:pt x="517629" y="325323"/>
                </a:lnTo>
                <a:cubicBezTo>
                  <a:pt x="525577" y="325323"/>
                  <a:pt x="532531" y="318380"/>
                  <a:pt x="532531" y="310445"/>
                </a:cubicBezTo>
                <a:lnTo>
                  <a:pt x="532531" y="273747"/>
                </a:lnTo>
                <a:cubicBezTo>
                  <a:pt x="532531" y="265812"/>
                  <a:pt x="525577" y="258870"/>
                  <a:pt x="517629" y="258870"/>
                </a:cubicBezTo>
                <a:close/>
                <a:moveTo>
                  <a:pt x="288138" y="155766"/>
                </a:moveTo>
                <a:cubicBezTo>
                  <a:pt x="311982" y="155766"/>
                  <a:pt x="330858" y="174609"/>
                  <a:pt x="330858" y="197419"/>
                </a:cubicBezTo>
                <a:cubicBezTo>
                  <a:pt x="330858" y="206345"/>
                  <a:pt x="327878" y="214279"/>
                  <a:pt x="322911" y="221221"/>
                </a:cubicBezTo>
                <a:cubicBezTo>
                  <a:pt x="343774" y="224196"/>
                  <a:pt x="358676" y="243039"/>
                  <a:pt x="358676" y="263866"/>
                </a:cubicBezTo>
                <a:lnTo>
                  <a:pt x="358676" y="343205"/>
                </a:lnTo>
                <a:cubicBezTo>
                  <a:pt x="339800" y="337255"/>
                  <a:pt x="317943" y="335271"/>
                  <a:pt x="296086" y="335271"/>
                </a:cubicBezTo>
                <a:cubicBezTo>
                  <a:pt x="269262" y="335271"/>
                  <a:pt x="242438" y="339238"/>
                  <a:pt x="216607" y="348164"/>
                </a:cubicBezTo>
                <a:lnTo>
                  <a:pt x="216607" y="263866"/>
                </a:lnTo>
                <a:cubicBezTo>
                  <a:pt x="216607" y="243039"/>
                  <a:pt x="232503" y="224196"/>
                  <a:pt x="253366" y="221221"/>
                </a:cubicBezTo>
                <a:cubicBezTo>
                  <a:pt x="249392" y="214279"/>
                  <a:pt x="246412" y="206345"/>
                  <a:pt x="246412" y="197419"/>
                </a:cubicBezTo>
                <a:cubicBezTo>
                  <a:pt x="246412" y="174609"/>
                  <a:pt x="265288" y="155766"/>
                  <a:pt x="288138" y="155766"/>
                </a:cubicBezTo>
                <a:close/>
                <a:moveTo>
                  <a:pt x="480872" y="146791"/>
                </a:moveTo>
                <a:cubicBezTo>
                  <a:pt x="472925" y="146791"/>
                  <a:pt x="465971" y="153734"/>
                  <a:pt x="465971" y="162661"/>
                </a:cubicBezTo>
                <a:lnTo>
                  <a:pt x="465971" y="198367"/>
                </a:lnTo>
                <a:cubicBezTo>
                  <a:pt x="465971" y="207294"/>
                  <a:pt x="472925" y="214237"/>
                  <a:pt x="480872" y="214237"/>
                </a:cubicBezTo>
                <a:lnTo>
                  <a:pt x="517629" y="214237"/>
                </a:lnTo>
                <a:cubicBezTo>
                  <a:pt x="525577" y="214237"/>
                  <a:pt x="532531" y="207294"/>
                  <a:pt x="532531" y="198367"/>
                </a:cubicBezTo>
                <a:lnTo>
                  <a:pt x="532531" y="162661"/>
                </a:lnTo>
                <a:cubicBezTo>
                  <a:pt x="532531" y="153734"/>
                  <a:pt x="525577" y="146791"/>
                  <a:pt x="517629" y="146791"/>
                </a:cubicBezTo>
                <a:close/>
                <a:moveTo>
                  <a:pt x="452063" y="65460"/>
                </a:moveTo>
                <a:lnTo>
                  <a:pt x="547432" y="65460"/>
                </a:lnTo>
                <a:cubicBezTo>
                  <a:pt x="574254" y="65460"/>
                  <a:pt x="597103" y="87281"/>
                  <a:pt x="597103" y="115052"/>
                </a:cubicBezTo>
                <a:lnTo>
                  <a:pt x="597103" y="579235"/>
                </a:lnTo>
                <a:cubicBezTo>
                  <a:pt x="597103" y="587170"/>
                  <a:pt x="590149" y="593121"/>
                  <a:pt x="582202" y="593121"/>
                </a:cubicBezTo>
                <a:lnTo>
                  <a:pt x="553392" y="593121"/>
                </a:lnTo>
                <a:lnTo>
                  <a:pt x="553392" y="585186"/>
                </a:lnTo>
                <a:cubicBezTo>
                  <a:pt x="552399" y="536586"/>
                  <a:pt x="536504" y="489969"/>
                  <a:pt x="511669" y="451287"/>
                </a:cubicBezTo>
                <a:cubicBezTo>
                  <a:pt x="483853" y="410622"/>
                  <a:pt x="446103" y="376899"/>
                  <a:pt x="400405" y="357062"/>
                </a:cubicBezTo>
                <a:lnTo>
                  <a:pt x="400405" y="117036"/>
                </a:lnTo>
                <a:cubicBezTo>
                  <a:pt x="400405" y="88272"/>
                  <a:pt x="423254" y="65460"/>
                  <a:pt x="452063" y="65460"/>
                </a:cubicBezTo>
                <a:close/>
                <a:moveTo>
                  <a:pt x="81490" y="0"/>
                </a:moveTo>
                <a:lnTo>
                  <a:pt x="150060" y="0"/>
                </a:lnTo>
                <a:lnTo>
                  <a:pt x="151054" y="0"/>
                </a:lnTo>
                <a:cubicBezTo>
                  <a:pt x="159998" y="0"/>
                  <a:pt x="167948" y="7937"/>
                  <a:pt x="168942" y="17858"/>
                </a:cubicBezTo>
                <a:lnTo>
                  <a:pt x="190805" y="358151"/>
                </a:lnTo>
                <a:cubicBezTo>
                  <a:pt x="161986" y="372040"/>
                  <a:pt x="135154" y="389898"/>
                  <a:pt x="113291" y="413709"/>
                </a:cubicBezTo>
                <a:cubicBezTo>
                  <a:pt x="69564" y="458353"/>
                  <a:pt x="41738" y="518872"/>
                  <a:pt x="40745" y="585343"/>
                </a:cubicBezTo>
                <a:lnTo>
                  <a:pt x="40745" y="593280"/>
                </a:lnTo>
                <a:lnTo>
                  <a:pt x="38757" y="593280"/>
                </a:lnTo>
                <a:lnTo>
                  <a:pt x="25838" y="593280"/>
                </a:lnTo>
                <a:lnTo>
                  <a:pt x="13913" y="593280"/>
                </a:lnTo>
                <a:cubicBezTo>
                  <a:pt x="5963" y="593280"/>
                  <a:pt x="0" y="587327"/>
                  <a:pt x="0" y="579391"/>
                </a:cubicBezTo>
                <a:lnTo>
                  <a:pt x="0" y="427598"/>
                </a:lnTo>
                <a:cubicBezTo>
                  <a:pt x="0" y="419661"/>
                  <a:pt x="5963" y="412717"/>
                  <a:pt x="13913" y="412717"/>
                </a:cubicBezTo>
                <a:lnTo>
                  <a:pt x="37763" y="412717"/>
                </a:lnTo>
                <a:lnTo>
                  <a:pt x="63602" y="17858"/>
                </a:lnTo>
                <a:cubicBezTo>
                  <a:pt x="64595" y="7937"/>
                  <a:pt x="71552" y="0"/>
                  <a:pt x="81490" y="0"/>
                </a:cubicBezTo>
                <a:close/>
              </a:path>
            </a:pathLst>
          </a:custGeom>
          <a:solidFill>
            <a:srgbClr val="00A9B2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49" name="îSļíḍè">
            <a:extLst>
              <a:ext uri="{FF2B5EF4-FFF2-40B4-BE49-F238E27FC236}">
                <a16:creationId xmlns:a16="http://schemas.microsoft.com/office/drawing/2014/main" xmlns="" id="{5E3BE603-86F1-47C5-986D-C919862C4898}"/>
              </a:ext>
            </a:extLst>
          </p:cNvPr>
          <p:cNvSpPr txBox="1"/>
          <p:nvPr/>
        </p:nvSpPr>
        <p:spPr bwMode="auto">
          <a:xfrm>
            <a:off x="9420491" y="951683"/>
            <a:ext cx="1620000" cy="60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46800" rIns="0" bIns="46800" anchor="ctr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城市综合体开发运营商</a:t>
            </a:r>
            <a:endParaRPr lang="en-US" altLang="zh-CN" sz="1400" spc="15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0" name="íṥļîḍê">
            <a:extLst>
              <a:ext uri="{FF2B5EF4-FFF2-40B4-BE49-F238E27FC236}">
                <a16:creationId xmlns:a16="http://schemas.microsoft.com/office/drawing/2014/main" xmlns="" id="{E232B55D-A039-4B91-94BE-2A862C8C1D33}"/>
              </a:ext>
            </a:extLst>
          </p:cNvPr>
          <p:cNvSpPr/>
          <p:nvPr/>
        </p:nvSpPr>
        <p:spPr>
          <a:xfrm>
            <a:off x="9010066" y="1759157"/>
            <a:ext cx="259706" cy="176876"/>
          </a:xfrm>
          <a:custGeom>
            <a:avLst/>
            <a:gdLst>
              <a:gd name="T0" fmla="*/ 1379 w 6499"/>
              <a:gd name="T1" fmla="*/ 2236 h 4433"/>
              <a:gd name="T2" fmla="*/ 6179 w 6499"/>
              <a:gd name="T3" fmla="*/ 3357 h 4433"/>
              <a:gd name="T4" fmla="*/ 4552 w 6499"/>
              <a:gd name="T5" fmla="*/ 3686 h 4433"/>
              <a:gd name="T6" fmla="*/ 6305 w 6499"/>
              <a:gd name="T7" fmla="*/ 3686 h 4433"/>
              <a:gd name="T8" fmla="*/ 5964 w 6499"/>
              <a:gd name="T9" fmla="*/ 3977 h 4433"/>
              <a:gd name="T10" fmla="*/ 4337 w 6499"/>
              <a:gd name="T11" fmla="*/ 4306 h 4433"/>
              <a:gd name="T12" fmla="*/ 6091 w 6499"/>
              <a:gd name="T13" fmla="*/ 4306 h 4433"/>
              <a:gd name="T14" fmla="*/ 6372 w 6499"/>
              <a:gd name="T15" fmla="*/ 2118 h 4433"/>
              <a:gd name="T16" fmla="*/ 4745 w 6499"/>
              <a:gd name="T17" fmla="*/ 2448 h 4433"/>
              <a:gd name="T18" fmla="*/ 6499 w 6499"/>
              <a:gd name="T19" fmla="*/ 2448 h 4433"/>
              <a:gd name="T20" fmla="*/ 4337 w 6499"/>
              <a:gd name="T21" fmla="*/ 2864 h 4433"/>
              <a:gd name="T22" fmla="*/ 5964 w 6499"/>
              <a:gd name="T23" fmla="*/ 3193 h 4433"/>
              <a:gd name="T24" fmla="*/ 5964 w 6499"/>
              <a:gd name="T25" fmla="*/ 2737 h 4433"/>
              <a:gd name="T26" fmla="*/ 6256 w 6499"/>
              <a:gd name="T27" fmla="*/ 1954 h 4433"/>
              <a:gd name="T28" fmla="*/ 6256 w 6499"/>
              <a:gd name="T29" fmla="*/ 1498 h 4433"/>
              <a:gd name="T30" fmla="*/ 4631 w 6499"/>
              <a:gd name="T31" fmla="*/ 1828 h 4433"/>
              <a:gd name="T32" fmla="*/ 4407 w 6499"/>
              <a:gd name="T33" fmla="*/ 3710 h 4433"/>
              <a:gd name="T34" fmla="*/ 3695 w 6499"/>
              <a:gd name="T35" fmla="*/ 3357 h 4433"/>
              <a:gd name="T36" fmla="*/ 784 w 6499"/>
              <a:gd name="T37" fmla="*/ 2774 h 4433"/>
              <a:gd name="T38" fmla="*/ 853 w 6499"/>
              <a:gd name="T39" fmla="*/ 998 h 4433"/>
              <a:gd name="T40" fmla="*/ 5044 w 6499"/>
              <a:gd name="T41" fmla="*/ 456 h 4433"/>
              <a:gd name="T42" fmla="*/ 5701 w 6499"/>
              <a:gd name="T43" fmla="*/ 1110 h 4433"/>
              <a:gd name="T44" fmla="*/ 6053 w 6499"/>
              <a:gd name="T45" fmla="*/ 1341 h 4433"/>
              <a:gd name="T46" fmla="*/ 5624 w 6499"/>
              <a:gd name="T47" fmla="*/ 0 h 4433"/>
              <a:gd name="T48" fmla="*/ 0 w 6499"/>
              <a:gd name="T49" fmla="*/ 3277 h 4433"/>
              <a:gd name="T50" fmla="*/ 4304 w 6499"/>
              <a:gd name="T51" fmla="*/ 3810 h 4433"/>
              <a:gd name="T52" fmla="*/ 3077 w 6499"/>
              <a:gd name="T53" fmla="*/ 737 h 4433"/>
              <a:gd name="T54" fmla="*/ 1905 w 6499"/>
              <a:gd name="T55" fmla="*/ 1909 h 4433"/>
              <a:gd name="T56" fmla="*/ 2545 w 6499"/>
              <a:gd name="T57" fmla="*/ 1485 h 4433"/>
              <a:gd name="T58" fmla="*/ 2504 w 6499"/>
              <a:gd name="T59" fmla="*/ 2156 h 4433"/>
              <a:gd name="T60" fmla="*/ 2241 w 6499"/>
              <a:gd name="T61" fmla="*/ 1660 h 4433"/>
              <a:gd name="T62" fmla="*/ 2504 w 6499"/>
              <a:gd name="T63" fmla="*/ 2156 h 4433"/>
              <a:gd name="T64" fmla="*/ 2313 w 6499"/>
              <a:gd name="T65" fmla="*/ 2332 h 4433"/>
              <a:gd name="T66" fmla="*/ 2731 w 6499"/>
              <a:gd name="T67" fmla="*/ 2332 h 4433"/>
              <a:gd name="T68" fmla="*/ 2991 w 6499"/>
              <a:gd name="T69" fmla="*/ 1661 h 4433"/>
              <a:gd name="T70" fmla="*/ 2684 w 6499"/>
              <a:gd name="T71" fmla="*/ 2157 h 4433"/>
              <a:gd name="T72" fmla="*/ 2991 w 6499"/>
              <a:gd name="T73" fmla="*/ 1661 h 4433"/>
              <a:gd name="T74" fmla="*/ 2991 w 6499"/>
              <a:gd name="T75" fmla="*/ 1485 h 4433"/>
              <a:gd name="T76" fmla="*/ 3611 w 6499"/>
              <a:gd name="T77" fmla="*/ 2332 h 4433"/>
              <a:gd name="T78" fmla="*/ 3652 w 6499"/>
              <a:gd name="T79" fmla="*/ 1661 h 4433"/>
              <a:gd name="T80" fmla="*/ 3915 w 6499"/>
              <a:gd name="T81" fmla="*/ 2157 h 4433"/>
              <a:gd name="T82" fmla="*/ 3652 w 6499"/>
              <a:gd name="T83" fmla="*/ 1661 h 4433"/>
              <a:gd name="T84" fmla="*/ 3843 w 6499"/>
              <a:gd name="T85" fmla="*/ 1485 h 4433"/>
              <a:gd name="T86" fmla="*/ 3425 w 6499"/>
              <a:gd name="T87" fmla="*/ 1485 h 4433"/>
              <a:gd name="T88" fmla="*/ 3165 w 6499"/>
              <a:gd name="T89" fmla="*/ 1485 h 4433"/>
              <a:gd name="T90" fmla="*/ 3496 w 6499"/>
              <a:gd name="T91" fmla="*/ 1908 h 4433"/>
              <a:gd name="T92" fmla="*/ 3164 w 6499"/>
              <a:gd name="T93" fmla="*/ 2156 h 4433"/>
              <a:gd name="T94" fmla="*/ 3425 w 6499"/>
              <a:gd name="T95" fmla="*/ 2332 h 4433"/>
              <a:gd name="T96" fmla="*/ 3165 w 6499"/>
              <a:gd name="T97" fmla="*/ 2745 h 4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499" h="4433">
                <a:moveTo>
                  <a:pt x="1379" y="1588"/>
                </a:moveTo>
                <a:cubicBezTo>
                  <a:pt x="1557" y="1588"/>
                  <a:pt x="1703" y="1733"/>
                  <a:pt x="1703" y="1912"/>
                </a:cubicBezTo>
                <a:cubicBezTo>
                  <a:pt x="1703" y="2090"/>
                  <a:pt x="1557" y="2236"/>
                  <a:pt x="1379" y="2236"/>
                </a:cubicBezTo>
                <a:cubicBezTo>
                  <a:pt x="1200" y="2236"/>
                  <a:pt x="1055" y="2090"/>
                  <a:pt x="1055" y="1912"/>
                </a:cubicBezTo>
                <a:cubicBezTo>
                  <a:pt x="1055" y="1733"/>
                  <a:pt x="1200" y="1588"/>
                  <a:pt x="1379" y="1588"/>
                </a:cubicBezTo>
                <a:close/>
                <a:moveTo>
                  <a:pt x="6179" y="3357"/>
                </a:moveTo>
                <a:lnTo>
                  <a:pt x="4679" y="3357"/>
                </a:lnTo>
                <a:cubicBezTo>
                  <a:pt x="4609" y="3357"/>
                  <a:pt x="4552" y="3413"/>
                  <a:pt x="4552" y="3484"/>
                </a:cubicBezTo>
                <a:lnTo>
                  <a:pt x="4552" y="3686"/>
                </a:lnTo>
                <a:cubicBezTo>
                  <a:pt x="4552" y="3756"/>
                  <a:pt x="4608" y="3813"/>
                  <a:pt x="4679" y="3813"/>
                </a:cubicBezTo>
                <a:lnTo>
                  <a:pt x="6179" y="3813"/>
                </a:lnTo>
                <a:cubicBezTo>
                  <a:pt x="6248" y="3813"/>
                  <a:pt x="6305" y="3757"/>
                  <a:pt x="6305" y="3686"/>
                </a:cubicBezTo>
                <a:lnTo>
                  <a:pt x="6305" y="3484"/>
                </a:lnTo>
                <a:cubicBezTo>
                  <a:pt x="6305" y="3414"/>
                  <a:pt x="6248" y="3357"/>
                  <a:pt x="6179" y="3357"/>
                </a:cubicBezTo>
                <a:close/>
                <a:moveTo>
                  <a:pt x="5964" y="3977"/>
                </a:moveTo>
                <a:lnTo>
                  <a:pt x="4464" y="3977"/>
                </a:lnTo>
                <a:cubicBezTo>
                  <a:pt x="4395" y="3977"/>
                  <a:pt x="4337" y="4033"/>
                  <a:pt x="4337" y="4104"/>
                </a:cubicBezTo>
                <a:lnTo>
                  <a:pt x="4337" y="4306"/>
                </a:lnTo>
                <a:cubicBezTo>
                  <a:pt x="4337" y="4376"/>
                  <a:pt x="4393" y="4433"/>
                  <a:pt x="4464" y="4433"/>
                </a:cubicBezTo>
                <a:lnTo>
                  <a:pt x="5964" y="4433"/>
                </a:lnTo>
                <a:cubicBezTo>
                  <a:pt x="6033" y="4433"/>
                  <a:pt x="6091" y="4377"/>
                  <a:pt x="6091" y="4306"/>
                </a:cubicBezTo>
                <a:lnTo>
                  <a:pt x="6091" y="4104"/>
                </a:lnTo>
                <a:cubicBezTo>
                  <a:pt x="6089" y="4033"/>
                  <a:pt x="6033" y="3977"/>
                  <a:pt x="5964" y="3977"/>
                </a:cubicBezTo>
                <a:close/>
                <a:moveTo>
                  <a:pt x="6372" y="2118"/>
                </a:moveTo>
                <a:lnTo>
                  <a:pt x="4872" y="2118"/>
                </a:lnTo>
                <a:cubicBezTo>
                  <a:pt x="4803" y="2118"/>
                  <a:pt x="4745" y="2174"/>
                  <a:pt x="4745" y="2245"/>
                </a:cubicBezTo>
                <a:lnTo>
                  <a:pt x="4745" y="2448"/>
                </a:lnTo>
                <a:cubicBezTo>
                  <a:pt x="4745" y="2517"/>
                  <a:pt x="4801" y="2574"/>
                  <a:pt x="4872" y="2574"/>
                </a:cubicBezTo>
                <a:lnTo>
                  <a:pt x="6372" y="2574"/>
                </a:lnTo>
                <a:cubicBezTo>
                  <a:pt x="6441" y="2574"/>
                  <a:pt x="6499" y="2518"/>
                  <a:pt x="6499" y="2448"/>
                </a:cubicBezTo>
                <a:lnTo>
                  <a:pt x="6499" y="2245"/>
                </a:lnTo>
                <a:cubicBezTo>
                  <a:pt x="6499" y="2176"/>
                  <a:pt x="6441" y="2118"/>
                  <a:pt x="6372" y="2118"/>
                </a:cubicBezTo>
                <a:close/>
                <a:moveTo>
                  <a:pt x="4337" y="2864"/>
                </a:moveTo>
                <a:lnTo>
                  <a:pt x="4337" y="3066"/>
                </a:lnTo>
                <a:cubicBezTo>
                  <a:pt x="4337" y="3136"/>
                  <a:pt x="4393" y="3193"/>
                  <a:pt x="4464" y="3193"/>
                </a:cubicBezTo>
                <a:lnTo>
                  <a:pt x="5964" y="3193"/>
                </a:lnTo>
                <a:cubicBezTo>
                  <a:pt x="6033" y="3193"/>
                  <a:pt x="6091" y="3137"/>
                  <a:pt x="6091" y="3066"/>
                </a:cubicBezTo>
                <a:lnTo>
                  <a:pt x="6091" y="2864"/>
                </a:lnTo>
                <a:cubicBezTo>
                  <a:pt x="6091" y="2794"/>
                  <a:pt x="6035" y="2737"/>
                  <a:pt x="5964" y="2737"/>
                </a:cubicBezTo>
                <a:lnTo>
                  <a:pt x="4464" y="2737"/>
                </a:lnTo>
                <a:cubicBezTo>
                  <a:pt x="4395" y="2738"/>
                  <a:pt x="4337" y="2794"/>
                  <a:pt x="4337" y="2864"/>
                </a:cubicBezTo>
                <a:close/>
                <a:moveTo>
                  <a:pt x="6256" y="1954"/>
                </a:moveTo>
                <a:cubicBezTo>
                  <a:pt x="6325" y="1954"/>
                  <a:pt x="6383" y="1898"/>
                  <a:pt x="6383" y="1828"/>
                </a:cubicBezTo>
                <a:lnTo>
                  <a:pt x="6383" y="1625"/>
                </a:lnTo>
                <a:cubicBezTo>
                  <a:pt x="6383" y="1556"/>
                  <a:pt x="6327" y="1498"/>
                  <a:pt x="6256" y="1498"/>
                </a:cubicBezTo>
                <a:lnTo>
                  <a:pt x="4757" y="1498"/>
                </a:lnTo>
                <a:cubicBezTo>
                  <a:pt x="4688" y="1498"/>
                  <a:pt x="4631" y="1554"/>
                  <a:pt x="4631" y="1625"/>
                </a:cubicBezTo>
                <a:lnTo>
                  <a:pt x="4631" y="1828"/>
                </a:lnTo>
                <a:cubicBezTo>
                  <a:pt x="4631" y="1897"/>
                  <a:pt x="4687" y="1954"/>
                  <a:pt x="4757" y="1954"/>
                </a:cubicBezTo>
                <a:lnTo>
                  <a:pt x="6256" y="1954"/>
                </a:lnTo>
                <a:close/>
                <a:moveTo>
                  <a:pt x="4407" y="3710"/>
                </a:moveTo>
                <a:lnTo>
                  <a:pt x="4407" y="3460"/>
                </a:lnTo>
                <a:cubicBezTo>
                  <a:pt x="4407" y="3404"/>
                  <a:pt x="4361" y="3357"/>
                  <a:pt x="4304" y="3357"/>
                </a:cubicBezTo>
                <a:lnTo>
                  <a:pt x="3695" y="3357"/>
                </a:lnTo>
                <a:lnTo>
                  <a:pt x="1081" y="3357"/>
                </a:lnTo>
                <a:cubicBezTo>
                  <a:pt x="1096" y="3277"/>
                  <a:pt x="1095" y="3190"/>
                  <a:pt x="1067" y="3101"/>
                </a:cubicBezTo>
                <a:cubicBezTo>
                  <a:pt x="1023" y="2958"/>
                  <a:pt x="917" y="2841"/>
                  <a:pt x="784" y="2774"/>
                </a:cubicBezTo>
                <a:cubicBezTo>
                  <a:pt x="668" y="2716"/>
                  <a:pt x="557" y="2708"/>
                  <a:pt x="456" y="2726"/>
                </a:cubicBezTo>
                <a:lnTo>
                  <a:pt x="456" y="1088"/>
                </a:lnTo>
                <a:cubicBezTo>
                  <a:pt x="577" y="1109"/>
                  <a:pt x="712" y="1094"/>
                  <a:pt x="853" y="998"/>
                </a:cubicBezTo>
                <a:cubicBezTo>
                  <a:pt x="939" y="941"/>
                  <a:pt x="1008" y="860"/>
                  <a:pt x="1048" y="764"/>
                </a:cubicBezTo>
                <a:cubicBezTo>
                  <a:pt x="1093" y="656"/>
                  <a:pt x="1099" y="552"/>
                  <a:pt x="1081" y="456"/>
                </a:cubicBezTo>
                <a:lnTo>
                  <a:pt x="5044" y="456"/>
                </a:lnTo>
                <a:cubicBezTo>
                  <a:pt x="5024" y="536"/>
                  <a:pt x="5021" y="622"/>
                  <a:pt x="5043" y="712"/>
                </a:cubicBezTo>
                <a:cubicBezTo>
                  <a:pt x="5089" y="912"/>
                  <a:pt x="5251" y="1070"/>
                  <a:pt x="5452" y="1114"/>
                </a:cubicBezTo>
                <a:cubicBezTo>
                  <a:pt x="5540" y="1133"/>
                  <a:pt x="5624" y="1130"/>
                  <a:pt x="5701" y="1110"/>
                </a:cubicBezTo>
                <a:lnTo>
                  <a:pt x="5701" y="1237"/>
                </a:lnTo>
                <a:cubicBezTo>
                  <a:pt x="5701" y="1294"/>
                  <a:pt x="5748" y="1341"/>
                  <a:pt x="5805" y="1341"/>
                </a:cubicBezTo>
                <a:lnTo>
                  <a:pt x="6053" y="1341"/>
                </a:lnTo>
                <a:cubicBezTo>
                  <a:pt x="6111" y="1341"/>
                  <a:pt x="6157" y="1294"/>
                  <a:pt x="6157" y="1237"/>
                </a:cubicBezTo>
                <a:lnTo>
                  <a:pt x="6157" y="533"/>
                </a:lnTo>
                <a:cubicBezTo>
                  <a:pt x="6157" y="238"/>
                  <a:pt x="5919" y="0"/>
                  <a:pt x="5624" y="0"/>
                </a:cubicBezTo>
                <a:lnTo>
                  <a:pt x="533" y="0"/>
                </a:lnTo>
                <a:cubicBezTo>
                  <a:pt x="239" y="0"/>
                  <a:pt x="0" y="238"/>
                  <a:pt x="0" y="533"/>
                </a:cubicBezTo>
                <a:lnTo>
                  <a:pt x="0" y="3277"/>
                </a:lnTo>
                <a:cubicBezTo>
                  <a:pt x="0" y="3572"/>
                  <a:pt x="239" y="3810"/>
                  <a:pt x="533" y="3810"/>
                </a:cubicBezTo>
                <a:lnTo>
                  <a:pt x="3695" y="3810"/>
                </a:lnTo>
                <a:lnTo>
                  <a:pt x="4304" y="3810"/>
                </a:lnTo>
                <a:lnTo>
                  <a:pt x="4304" y="3810"/>
                </a:lnTo>
                <a:cubicBezTo>
                  <a:pt x="4361" y="3813"/>
                  <a:pt x="4407" y="3768"/>
                  <a:pt x="4407" y="3710"/>
                </a:cubicBezTo>
                <a:close/>
                <a:moveTo>
                  <a:pt x="3077" y="737"/>
                </a:moveTo>
                <a:cubicBezTo>
                  <a:pt x="3723" y="737"/>
                  <a:pt x="4249" y="1262"/>
                  <a:pt x="4249" y="1909"/>
                </a:cubicBezTo>
                <a:cubicBezTo>
                  <a:pt x="4249" y="2556"/>
                  <a:pt x="3724" y="3081"/>
                  <a:pt x="3077" y="3081"/>
                </a:cubicBezTo>
                <a:cubicBezTo>
                  <a:pt x="2432" y="3081"/>
                  <a:pt x="1905" y="2556"/>
                  <a:pt x="1905" y="1909"/>
                </a:cubicBezTo>
                <a:cubicBezTo>
                  <a:pt x="1905" y="1262"/>
                  <a:pt x="2432" y="737"/>
                  <a:pt x="3077" y="737"/>
                </a:cubicBezTo>
                <a:close/>
                <a:moveTo>
                  <a:pt x="2315" y="1485"/>
                </a:moveTo>
                <a:lnTo>
                  <a:pt x="2545" y="1485"/>
                </a:lnTo>
                <a:cubicBezTo>
                  <a:pt x="2592" y="1332"/>
                  <a:pt x="2661" y="1206"/>
                  <a:pt x="2733" y="1106"/>
                </a:cubicBezTo>
                <a:cubicBezTo>
                  <a:pt x="2555" y="1184"/>
                  <a:pt x="2408" y="1318"/>
                  <a:pt x="2315" y="1485"/>
                </a:cubicBezTo>
                <a:close/>
                <a:moveTo>
                  <a:pt x="2504" y="2156"/>
                </a:moveTo>
                <a:cubicBezTo>
                  <a:pt x="2491" y="2078"/>
                  <a:pt x="2484" y="1997"/>
                  <a:pt x="2484" y="1908"/>
                </a:cubicBezTo>
                <a:cubicBezTo>
                  <a:pt x="2484" y="1820"/>
                  <a:pt x="2492" y="1737"/>
                  <a:pt x="2504" y="1660"/>
                </a:cubicBezTo>
                <a:lnTo>
                  <a:pt x="2241" y="1660"/>
                </a:lnTo>
                <a:cubicBezTo>
                  <a:pt x="2219" y="1738"/>
                  <a:pt x="2205" y="1821"/>
                  <a:pt x="2205" y="1908"/>
                </a:cubicBezTo>
                <a:cubicBezTo>
                  <a:pt x="2205" y="1993"/>
                  <a:pt x="2219" y="2077"/>
                  <a:pt x="2241" y="2156"/>
                </a:cubicBezTo>
                <a:lnTo>
                  <a:pt x="2504" y="2156"/>
                </a:lnTo>
                <a:close/>
                <a:moveTo>
                  <a:pt x="2732" y="2710"/>
                </a:moveTo>
                <a:cubicBezTo>
                  <a:pt x="2660" y="2612"/>
                  <a:pt x="2592" y="2485"/>
                  <a:pt x="2544" y="2332"/>
                </a:cubicBezTo>
                <a:lnTo>
                  <a:pt x="2313" y="2332"/>
                </a:lnTo>
                <a:cubicBezTo>
                  <a:pt x="2408" y="2500"/>
                  <a:pt x="2555" y="2633"/>
                  <a:pt x="2732" y="2710"/>
                </a:cubicBezTo>
                <a:close/>
                <a:moveTo>
                  <a:pt x="2991" y="2332"/>
                </a:moveTo>
                <a:lnTo>
                  <a:pt x="2731" y="2332"/>
                </a:lnTo>
                <a:cubicBezTo>
                  <a:pt x="2800" y="2522"/>
                  <a:pt x="2905" y="2658"/>
                  <a:pt x="2991" y="2744"/>
                </a:cubicBezTo>
                <a:lnTo>
                  <a:pt x="2991" y="2332"/>
                </a:lnTo>
                <a:close/>
                <a:moveTo>
                  <a:pt x="2991" y="1661"/>
                </a:moveTo>
                <a:lnTo>
                  <a:pt x="2683" y="1661"/>
                </a:lnTo>
                <a:cubicBezTo>
                  <a:pt x="2668" y="1737"/>
                  <a:pt x="2660" y="1820"/>
                  <a:pt x="2660" y="1909"/>
                </a:cubicBezTo>
                <a:cubicBezTo>
                  <a:pt x="2660" y="1998"/>
                  <a:pt x="2669" y="2081"/>
                  <a:pt x="2684" y="2157"/>
                </a:cubicBezTo>
                <a:lnTo>
                  <a:pt x="2992" y="2157"/>
                </a:lnTo>
                <a:lnTo>
                  <a:pt x="2992" y="1661"/>
                </a:lnTo>
                <a:lnTo>
                  <a:pt x="2991" y="1661"/>
                </a:lnTo>
                <a:close/>
                <a:moveTo>
                  <a:pt x="2991" y="1072"/>
                </a:moveTo>
                <a:cubicBezTo>
                  <a:pt x="2905" y="1157"/>
                  <a:pt x="2799" y="1293"/>
                  <a:pt x="2731" y="1485"/>
                </a:cubicBezTo>
                <a:lnTo>
                  <a:pt x="2991" y="1485"/>
                </a:lnTo>
                <a:lnTo>
                  <a:pt x="2991" y="1072"/>
                </a:lnTo>
                <a:close/>
                <a:moveTo>
                  <a:pt x="3841" y="2332"/>
                </a:moveTo>
                <a:lnTo>
                  <a:pt x="3611" y="2332"/>
                </a:lnTo>
                <a:cubicBezTo>
                  <a:pt x="3564" y="2485"/>
                  <a:pt x="3495" y="2610"/>
                  <a:pt x="3423" y="2710"/>
                </a:cubicBezTo>
                <a:cubicBezTo>
                  <a:pt x="3601" y="2633"/>
                  <a:pt x="3748" y="2500"/>
                  <a:pt x="3841" y="2332"/>
                </a:cubicBezTo>
                <a:close/>
                <a:moveTo>
                  <a:pt x="3652" y="1661"/>
                </a:moveTo>
                <a:cubicBezTo>
                  <a:pt x="3665" y="1738"/>
                  <a:pt x="3672" y="1820"/>
                  <a:pt x="3672" y="1909"/>
                </a:cubicBezTo>
                <a:cubicBezTo>
                  <a:pt x="3672" y="1997"/>
                  <a:pt x="3664" y="2080"/>
                  <a:pt x="3652" y="2157"/>
                </a:cubicBezTo>
                <a:lnTo>
                  <a:pt x="3915" y="2157"/>
                </a:lnTo>
                <a:cubicBezTo>
                  <a:pt x="3937" y="2078"/>
                  <a:pt x="3951" y="1996"/>
                  <a:pt x="3951" y="1909"/>
                </a:cubicBezTo>
                <a:cubicBezTo>
                  <a:pt x="3951" y="1822"/>
                  <a:pt x="3937" y="1740"/>
                  <a:pt x="3915" y="1661"/>
                </a:cubicBezTo>
                <a:lnTo>
                  <a:pt x="3652" y="1661"/>
                </a:lnTo>
                <a:close/>
                <a:moveTo>
                  <a:pt x="3424" y="1106"/>
                </a:moveTo>
                <a:cubicBezTo>
                  <a:pt x="3496" y="1205"/>
                  <a:pt x="3564" y="1332"/>
                  <a:pt x="3612" y="1485"/>
                </a:cubicBezTo>
                <a:lnTo>
                  <a:pt x="3843" y="1485"/>
                </a:lnTo>
                <a:cubicBezTo>
                  <a:pt x="3748" y="1318"/>
                  <a:pt x="3601" y="1184"/>
                  <a:pt x="3424" y="1106"/>
                </a:cubicBezTo>
                <a:close/>
                <a:moveTo>
                  <a:pt x="3165" y="1485"/>
                </a:moveTo>
                <a:lnTo>
                  <a:pt x="3425" y="1485"/>
                </a:lnTo>
                <a:cubicBezTo>
                  <a:pt x="3356" y="1294"/>
                  <a:pt x="3251" y="1158"/>
                  <a:pt x="3165" y="1073"/>
                </a:cubicBezTo>
                <a:lnTo>
                  <a:pt x="3165" y="1485"/>
                </a:lnTo>
                <a:lnTo>
                  <a:pt x="3165" y="1485"/>
                </a:lnTo>
                <a:close/>
                <a:moveTo>
                  <a:pt x="3165" y="2156"/>
                </a:moveTo>
                <a:lnTo>
                  <a:pt x="3473" y="2156"/>
                </a:lnTo>
                <a:cubicBezTo>
                  <a:pt x="3488" y="2080"/>
                  <a:pt x="3496" y="1997"/>
                  <a:pt x="3496" y="1908"/>
                </a:cubicBezTo>
                <a:cubicBezTo>
                  <a:pt x="3496" y="1818"/>
                  <a:pt x="3487" y="1736"/>
                  <a:pt x="3472" y="1660"/>
                </a:cubicBezTo>
                <a:lnTo>
                  <a:pt x="3164" y="1660"/>
                </a:lnTo>
                <a:lnTo>
                  <a:pt x="3164" y="2156"/>
                </a:lnTo>
                <a:lnTo>
                  <a:pt x="3165" y="2156"/>
                </a:lnTo>
                <a:close/>
                <a:moveTo>
                  <a:pt x="3165" y="2745"/>
                </a:moveTo>
                <a:cubicBezTo>
                  <a:pt x="3251" y="2660"/>
                  <a:pt x="3357" y="2524"/>
                  <a:pt x="3425" y="2332"/>
                </a:cubicBezTo>
                <a:lnTo>
                  <a:pt x="3165" y="2332"/>
                </a:lnTo>
                <a:lnTo>
                  <a:pt x="3165" y="2745"/>
                </a:lnTo>
                <a:lnTo>
                  <a:pt x="3165" y="2745"/>
                </a:lnTo>
                <a:close/>
              </a:path>
            </a:pathLst>
          </a:custGeom>
          <a:solidFill>
            <a:srgbClr val="00A9B2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51" name="îŝļîďê">
            <a:extLst>
              <a:ext uri="{FF2B5EF4-FFF2-40B4-BE49-F238E27FC236}">
                <a16:creationId xmlns:a16="http://schemas.microsoft.com/office/drawing/2014/main" xmlns="" id="{03B7314F-A553-429B-AC4C-5B3C2C8401CF}"/>
              </a:ext>
            </a:extLst>
          </p:cNvPr>
          <p:cNvSpPr txBox="1"/>
          <p:nvPr/>
        </p:nvSpPr>
        <p:spPr bwMode="auto">
          <a:xfrm>
            <a:off x="9420491" y="1548597"/>
            <a:ext cx="1620000" cy="60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46800" rIns="0" bIns="46800" anchor="ctr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基础设施综合投资商</a:t>
            </a:r>
            <a:endParaRPr lang="en-US" altLang="zh-CN" sz="1400" spc="15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2" name="textcount">
            <a:extLst>
              <a:ext uri="{FF2B5EF4-FFF2-40B4-BE49-F238E27FC236}">
                <a16:creationId xmlns:a16="http://schemas.microsoft.com/office/drawing/2014/main" xmlns="" id="{5264716B-F685-41A3-A218-1C47095BF51E}"/>
              </a:ext>
            </a:extLst>
          </p:cNvPr>
          <p:cNvSpPr txBox="1"/>
          <p:nvPr/>
        </p:nvSpPr>
        <p:spPr>
          <a:xfrm>
            <a:off x="6573170" y="5256159"/>
            <a:ext cx="5090398" cy="676269"/>
          </a:xfrm>
          <a:prstGeom prst="rect">
            <a:avLst/>
          </a:prstGeom>
        </p:spPr>
        <p:txBody>
          <a:bodyPr wrap="square" lIns="0" tIns="0" rIns="0" bIns="0" numCol="2">
            <a:no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中国十佳先进企业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北京市十大文明单位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北京市诚实守信企业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北京市公益企业之星</a:t>
            </a:r>
          </a:p>
        </p:txBody>
      </p: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xmlns="" id="{1CBF477B-10E4-4369-A2A5-2AE660EE1B4C}"/>
              </a:ext>
            </a:extLst>
          </p:cNvPr>
          <p:cNvCxnSpPr/>
          <p:nvPr/>
        </p:nvCxnSpPr>
        <p:spPr>
          <a:xfrm>
            <a:off x="6591341" y="5032328"/>
            <a:ext cx="5184000" cy="0"/>
          </a:xfrm>
          <a:prstGeom prst="line">
            <a:avLst/>
          </a:prstGeom>
          <a:ln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B6D839CF-B22F-4DFF-837E-13947E2E12D6}"/>
              </a:ext>
            </a:extLst>
          </p:cNvPr>
          <p:cNvSpPr/>
          <p:nvPr/>
        </p:nvSpPr>
        <p:spPr>
          <a:xfrm>
            <a:off x="433404" y="2284452"/>
            <a:ext cx="3746709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just">
              <a:defRPr/>
            </a:pPr>
            <a:r>
              <a:rPr lang="zh-CN" altLang="en-US" sz="2800" b="1" spc="300" dirty="0">
                <a:solidFill>
                  <a:schemeClr val="bg1"/>
                </a:solidFill>
                <a:effectLst>
                  <a:outerShdw blurRad="114300" dist="38100" dir="5400000" algn="t" rotWithShape="0">
                    <a:schemeClr val="tx2">
                      <a:lumMod val="50000"/>
                      <a:alpha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飞跃</a:t>
            </a:r>
            <a:r>
              <a:rPr lang="zh-CN" altLang="zh-CN" sz="2800" b="1" spc="300" dirty="0">
                <a:solidFill>
                  <a:schemeClr val="bg1"/>
                </a:solidFill>
                <a:effectLst>
                  <a:outerShdw blurRad="114300" dist="38100" dir="5400000" algn="t" rotWithShape="0">
                    <a:schemeClr val="tx2">
                      <a:lumMod val="50000"/>
                      <a:alpha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集团有限公司</a:t>
            </a:r>
            <a:endParaRPr kumimoji="0" lang="en-US" altLang="zh-CN" sz="2800" b="1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114300" dist="38100" dir="5400000" algn="t" rotWithShape="0">
                  <a:schemeClr val="tx2">
                    <a:lumMod val="50000"/>
                    <a:alpha val="5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A893BC97-4E1C-4453-9138-2F6D7AAEC69F}"/>
              </a:ext>
            </a:extLst>
          </p:cNvPr>
          <p:cNvSpPr/>
          <p:nvPr/>
        </p:nvSpPr>
        <p:spPr>
          <a:xfrm>
            <a:off x="433406" y="3604268"/>
            <a:ext cx="3746708" cy="106612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成立</a:t>
            </a:r>
            <a:r>
              <a:rPr lang="zh-CN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于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1990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年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defRPr/>
            </a:pPr>
            <a:r>
              <a:rPr lang="zh-CN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综合型多元化大型企业集团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具有全球资源整合能力的中央企业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65" name="图片 64" descr="图片包含 物体&#10;&#10;描述已自动生成">
            <a:extLst>
              <a:ext uri="{FF2B5EF4-FFF2-40B4-BE49-F238E27FC236}">
                <a16:creationId xmlns:a16="http://schemas.microsoft.com/office/drawing/2014/main" xmlns="" id="{1393565B-9FA1-4AB6-B3B4-3D5978E65CB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404" y="713682"/>
            <a:ext cx="1727240" cy="586610"/>
          </a:xfrm>
          <a:prstGeom prst="rect">
            <a:avLst/>
          </a:prstGeom>
        </p:spPr>
      </p:pic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40411023-B66B-4541-AEE0-189720E6596E}"/>
              </a:ext>
            </a:extLst>
          </p:cNvPr>
          <p:cNvSpPr/>
          <p:nvPr/>
        </p:nvSpPr>
        <p:spPr>
          <a:xfrm>
            <a:off x="433403" y="3029658"/>
            <a:ext cx="720000" cy="624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E045C058-2BF7-4B0A-B1B0-60FE884DE5CE}"/>
              </a:ext>
            </a:extLst>
          </p:cNvPr>
          <p:cNvSpPr/>
          <p:nvPr/>
        </p:nvSpPr>
        <p:spPr>
          <a:xfrm>
            <a:off x="433406" y="5878688"/>
            <a:ext cx="3746708" cy="2455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en-US" altLang="zh-CN" sz="1200" spc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QY Group </a:t>
            </a:r>
            <a:r>
              <a:rPr lang="en-US" altLang="zh-CN" sz="1200" spc="8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Co.,Ltd</a:t>
            </a:r>
            <a:r>
              <a:rPr lang="en-US" altLang="zh-CN" sz="1200" spc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84607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平行四边形 60">
            <a:extLst>
              <a:ext uri="{FF2B5EF4-FFF2-40B4-BE49-F238E27FC236}">
                <a16:creationId xmlns:a16="http://schemas.microsoft.com/office/drawing/2014/main" xmlns="" id="{05E73B14-D1EC-497E-A03E-1D498B23EBBC}"/>
              </a:ext>
            </a:extLst>
          </p:cNvPr>
          <p:cNvSpPr/>
          <p:nvPr/>
        </p:nvSpPr>
        <p:spPr>
          <a:xfrm>
            <a:off x="9318230" y="4441411"/>
            <a:ext cx="2257292" cy="504582"/>
          </a:xfrm>
          <a:prstGeom prst="parallelogram">
            <a:avLst/>
          </a:prstGeom>
          <a:noFill/>
          <a:ln>
            <a:gradFill>
              <a:gsLst>
                <a:gs pos="10000">
                  <a:srgbClr val="016AB5">
                    <a:alpha val="0"/>
                  </a:srgbClr>
                </a:gs>
                <a:gs pos="100000">
                  <a:srgbClr val="016AB5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 anchorCtr="0"/>
          <a:lstStyle/>
          <a:p>
            <a:pPr algn="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中国十佳先进企业</a:t>
            </a:r>
          </a:p>
        </p:txBody>
      </p:sp>
      <p:sp>
        <p:nvSpPr>
          <p:cNvPr id="62" name="平行四边形 61">
            <a:extLst>
              <a:ext uri="{FF2B5EF4-FFF2-40B4-BE49-F238E27FC236}">
                <a16:creationId xmlns:a16="http://schemas.microsoft.com/office/drawing/2014/main" xmlns="" id="{C022E7D1-9937-4E58-95B7-CC5F440ABE4B}"/>
              </a:ext>
            </a:extLst>
          </p:cNvPr>
          <p:cNvSpPr/>
          <p:nvPr/>
        </p:nvSpPr>
        <p:spPr>
          <a:xfrm>
            <a:off x="6128201" y="4871546"/>
            <a:ext cx="2257292" cy="504582"/>
          </a:xfrm>
          <a:prstGeom prst="parallelogram">
            <a:avLst/>
          </a:prstGeom>
          <a:noFill/>
          <a:ln>
            <a:gradFill>
              <a:gsLst>
                <a:gs pos="10000">
                  <a:srgbClr val="016AB5">
                    <a:alpha val="0"/>
                  </a:srgbClr>
                </a:gs>
                <a:gs pos="100000">
                  <a:srgbClr val="016AB5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 anchorCtr="0"/>
          <a:lstStyle/>
          <a:p>
            <a:pPr algn="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北京市十大文明单位</a:t>
            </a:r>
          </a:p>
        </p:txBody>
      </p:sp>
      <p:sp>
        <p:nvSpPr>
          <p:cNvPr id="63" name="平行四边形 62">
            <a:extLst>
              <a:ext uri="{FF2B5EF4-FFF2-40B4-BE49-F238E27FC236}">
                <a16:creationId xmlns:a16="http://schemas.microsoft.com/office/drawing/2014/main" xmlns="" id="{ABD35AEA-2575-415B-9366-E793FFBD85FE}"/>
              </a:ext>
            </a:extLst>
          </p:cNvPr>
          <p:cNvSpPr/>
          <p:nvPr/>
        </p:nvSpPr>
        <p:spPr>
          <a:xfrm>
            <a:off x="8573066" y="5221981"/>
            <a:ext cx="2257292" cy="504582"/>
          </a:xfrm>
          <a:prstGeom prst="parallelogram">
            <a:avLst/>
          </a:prstGeom>
          <a:noFill/>
          <a:ln>
            <a:gradFill>
              <a:gsLst>
                <a:gs pos="10000">
                  <a:srgbClr val="016AB5">
                    <a:alpha val="0"/>
                  </a:srgbClr>
                </a:gs>
                <a:gs pos="100000">
                  <a:srgbClr val="016AB5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 anchorCtr="0"/>
          <a:lstStyle/>
          <a:p>
            <a:pPr algn="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北京市诚实守信企业</a:t>
            </a:r>
          </a:p>
        </p:txBody>
      </p:sp>
      <p:sp>
        <p:nvSpPr>
          <p:cNvPr id="64" name="平行四边形 63">
            <a:extLst>
              <a:ext uri="{FF2B5EF4-FFF2-40B4-BE49-F238E27FC236}">
                <a16:creationId xmlns:a16="http://schemas.microsoft.com/office/drawing/2014/main" xmlns="" id="{4F002A7D-92EB-4582-9BE0-9C7AC8C15A3B}"/>
              </a:ext>
            </a:extLst>
          </p:cNvPr>
          <p:cNvSpPr/>
          <p:nvPr/>
        </p:nvSpPr>
        <p:spPr>
          <a:xfrm>
            <a:off x="6834754" y="5784386"/>
            <a:ext cx="2257292" cy="504582"/>
          </a:xfrm>
          <a:prstGeom prst="parallelogram">
            <a:avLst/>
          </a:prstGeom>
          <a:noFill/>
          <a:ln>
            <a:gradFill>
              <a:gsLst>
                <a:gs pos="10000">
                  <a:srgbClr val="016AB5">
                    <a:alpha val="0"/>
                  </a:srgbClr>
                </a:gs>
                <a:gs pos="100000">
                  <a:srgbClr val="016AB5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 anchorCtr="0"/>
          <a:lstStyle/>
          <a:p>
            <a:pPr algn="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北京市公益企业之星</a:t>
            </a: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D09D10D9-BD53-4E53-B4E4-07768F1E3D65}"/>
              </a:ext>
            </a:extLst>
          </p:cNvPr>
          <p:cNvGrpSpPr/>
          <p:nvPr/>
        </p:nvGrpSpPr>
        <p:grpSpPr>
          <a:xfrm>
            <a:off x="5864286" y="841597"/>
            <a:ext cx="3476625" cy="884488"/>
            <a:chOff x="5864286" y="841597"/>
            <a:chExt cx="3476625" cy="884488"/>
          </a:xfrm>
        </p:grpSpPr>
        <p:sp>
          <p:nvSpPr>
            <p:cNvPr id="55" name="平行四边形 54">
              <a:extLst>
                <a:ext uri="{FF2B5EF4-FFF2-40B4-BE49-F238E27FC236}">
                  <a16:creationId xmlns:a16="http://schemas.microsoft.com/office/drawing/2014/main" xmlns="" id="{1179F4FB-DE70-4247-A36B-9AE8BC6FE0FB}"/>
                </a:ext>
              </a:extLst>
            </p:cNvPr>
            <p:cNvSpPr/>
            <p:nvPr/>
          </p:nvSpPr>
          <p:spPr>
            <a:xfrm>
              <a:off x="5864286" y="1221503"/>
              <a:ext cx="3476625" cy="504582"/>
            </a:xfrm>
            <a:prstGeom prst="parallelogram">
              <a:avLst/>
            </a:prstGeom>
            <a:noFill/>
            <a:ln>
              <a:gradFill>
                <a:gsLst>
                  <a:gs pos="10000">
                    <a:srgbClr val="016AB5">
                      <a:alpha val="0"/>
                    </a:srgbClr>
                  </a:gs>
                  <a:gs pos="100000">
                    <a:srgbClr val="016AB5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0" bIns="0" rtlCol="0" anchor="b"/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连续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年被美国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财富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杂志评选</a:t>
              </a:r>
            </a:p>
          </p:txBody>
        </p:sp>
        <p:sp useBgFill="1">
          <p:nvSpPr>
            <p:cNvPr id="56" name="平行四边形 55">
              <a:extLst>
                <a:ext uri="{FF2B5EF4-FFF2-40B4-BE49-F238E27FC236}">
                  <a16:creationId xmlns:a16="http://schemas.microsoft.com/office/drawing/2014/main" xmlns="" id="{B2A15500-DE04-4096-8CFC-675CFA21B572}"/>
                </a:ext>
              </a:extLst>
            </p:cNvPr>
            <p:cNvSpPr/>
            <p:nvPr/>
          </p:nvSpPr>
          <p:spPr>
            <a:xfrm>
              <a:off x="6297917" y="841597"/>
              <a:ext cx="2862020" cy="504582"/>
            </a:xfrm>
            <a:prstGeom prst="parallelogram">
              <a:avLst/>
            </a:prstGeom>
            <a:ln>
              <a:gradFill>
                <a:gsLst>
                  <a:gs pos="10000">
                    <a:srgbClr val="016AB5">
                      <a:alpha val="0"/>
                    </a:srgbClr>
                  </a:gs>
                  <a:gs pos="100000">
                    <a:srgbClr val="016AB5"/>
                  </a:gs>
                </a:gsLst>
                <a:lin ang="0" scaled="0"/>
              </a:gradFill>
            </a:ln>
            <a:effectLst>
              <a:outerShdw blurRad="63500" dist="63500" dir="2700000" algn="tl" rotWithShape="0">
                <a:srgbClr val="016AB5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1600" dirty="0">
                  <a:solidFill>
                    <a:srgbClr val="016AB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世界</a:t>
              </a:r>
              <a:r>
                <a:rPr lang="en-US" altLang="zh-CN" sz="1600" dirty="0">
                  <a:solidFill>
                    <a:srgbClr val="016AB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500</a:t>
              </a:r>
              <a:r>
                <a:rPr lang="zh-CN" altLang="en-US" sz="1600" dirty="0">
                  <a:solidFill>
                    <a:srgbClr val="016AB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强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74A6261E-D711-48BE-B770-7793F6E40D35}"/>
              </a:ext>
            </a:extLst>
          </p:cNvPr>
          <p:cNvGrpSpPr/>
          <p:nvPr/>
        </p:nvGrpSpPr>
        <p:grpSpPr>
          <a:xfrm>
            <a:off x="7963400" y="2036239"/>
            <a:ext cx="3657598" cy="884488"/>
            <a:chOff x="7963400" y="2207689"/>
            <a:chExt cx="3657598" cy="884488"/>
          </a:xfrm>
        </p:grpSpPr>
        <p:sp>
          <p:nvSpPr>
            <p:cNvPr id="57" name="平行四边形 56">
              <a:extLst>
                <a:ext uri="{FF2B5EF4-FFF2-40B4-BE49-F238E27FC236}">
                  <a16:creationId xmlns:a16="http://schemas.microsoft.com/office/drawing/2014/main" xmlns="" id="{81E0F5C1-A7D3-4794-BDB0-A5ACC85DCDA5}"/>
                </a:ext>
              </a:extLst>
            </p:cNvPr>
            <p:cNvSpPr/>
            <p:nvPr/>
          </p:nvSpPr>
          <p:spPr>
            <a:xfrm>
              <a:off x="8144373" y="2587595"/>
              <a:ext cx="3476625" cy="504582"/>
            </a:xfrm>
            <a:prstGeom prst="parallelogram">
              <a:avLst/>
            </a:prstGeom>
            <a:noFill/>
            <a:ln>
              <a:gradFill>
                <a:gsLst>
                  <a:gs pos="10000">
                    <a:srgbClr val="016AB5">
                      <a:alpha val="0"/>
                    </a:srgbClr>
                  </a:gs>
                  <a:gs pos="100000">
                    <a:srgbClr val="016AB5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bIns="0" rtlCol="0" anchor="b"/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连续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年入榜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福布斯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唯一中国企业</a:t>
              </a:r>
            </a:p>
          </p:txBody>
        </p:sp>
        <p:sp useBgFill="1">
          <p:nvSpPr>
            <p:cNvPr id="58" name="平行四边形 57">
              <a:extLst>
                <a:ext uri="{FF2B5EF4-FFF2-40B4-BE49-F238E27FC236}">
                  <a16:creationId xmlns:a16="http://schemas.microsoft.com/office/drawing/2014/main" xmlns="" id="{73643E9E-2F3C-49E5-B49B-122526A8A6A7}"/>
                </a:ext>
              </a:extLst>
            </p:cNvPr>
            <p:cNvSpPr/>
            <p:nvPr/>
          </p:nvSpPr>
          <p:spPr>
            <a:xfrm>
              <a:off x="7963400" y="2207689"/>
              <a:ext cx="3476624" cy="504582"/>
            </a:xfrm>
            <a:prstGeom prst="parallelogram">
              <a:avLst/>
            </a:prstGeom>
            <a:ln>
              <a:gradFill>
                <a:gsLst>
                  <a:gs pos="10000">
                    <a:srgbClr val="016AB5">
                      <a:alpha val="0"/>
                    </a:srgbClr>
                  </a:gs>
                  <a:gs pos="100000">
                    <a:srgbClr val="016AB5"/>
                  </a:gs>
                </a:gsLst>
                <a:lin ang="0" scaled="0"/>
              </a:gradFill>
            </a:ln>
            <a:effectLst>
              <a:outerShdw blurRad="63500" dist="63500" dir="2700000" algn="tl" rotWithShape="0">
                <a:srgbClr val="016AB5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1600" dirty="0">
                  <a:solidFill>
                    <a:srgbClr val="016AB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全球</a:t>
              </a:r>
              <a:r>
                <a:rPr lang="en-US" altLang="zh-CN" sz="1600" dirty="0">
                  <a:solidFill>
                    <a:srgbClr val="016AB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400</a:t>
              </a:r>
              <a:r>
                <a:rPr lang="zh-CN" altLang="en-US" sz="1600" dirty="0">
                  <a:solidFill>
                    <a:srgbClr val="016AB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家</a:t>
              </a:r>
              <a:r>
                <a:rPr lang="en-US" altLang="zh-CN" sz="1600" dirty="0">
                  <a:solidFill>
                    <a:srgbClr val="016AB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r>
                <a:rPr lang="zh-CN" altLang="en-US" sz="1600" dirty="0">
                  <a:solidFill>
                    <a:srgbClr val="016AB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级最佳公司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A070D308-0226-4AB1-9527-58FA5C19BB46}"/>
              </a:ext>
            </a:extLst>
          </p:cNvPr>
          <p:cNvGrpSpPr/>
          <p:nvPr/>
        </p:nvGrpSpPr>
        <p:grpSpPr>
          <a:xfrm>
            <a:off x="6611609" y="3280935"/>
            <a:ext cx="3476625" cy="884488"/>
            <a:chOff x="6611609" y="3538110"/>
            <a:chExt cx="3476625" cy="884488"/>
          </a:xfrm>
        </p:grpSpPr>
        <p:sp>
          <p:nvSpPr>
            <p:cNvPr id="59" name="平行四边形 58">
              <a:extLst>
                <a:ext uri="{FF2B5EF4-FFF2-40B4-BE49-F238E27FC236}">
                  <a16:creationId xmlns:a16="http://schemas.microsoft.com/office/drawing/2014/main" xmlns="" id="{292D9B1E-64DF-4895-9BE6-A8FFC85090B7}"/>
                </a:ext>
              </a:extLst>
            </p:cNvPr>
            <p:cNvSpPr/>
            <p:nvPr/>
          </p:nvSpPr>
          <p:spPr>
            <a:xfrm>
              <a:off x="6611609" y="3918016"/>
              <a:ext cx="3476625" cy="504582"/>
            </a:xfrm>
            <a:prstGeom prst="parallelogram">
              <a:avLst/>
            </a:prstGeom>
            <a:noFill/>
            <a:ln>
              <a:gradFill>
                <a:gsLst>
                  <a:gs pos="10000">
                    <a:srgbClr val="016AB5">
                      <a:alpha val="0"/>
                    </a:srgbClr>
                  </a:gs>
                  <a:gs pos="100000">
                    <a:srgbClr val="016AB5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0" bIns="0" rtlCol="0" anchor="b"/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国资委评选十家重点企业之一</a:t>
              </a:r>
            </a:p>
          </p:txBody>
        </p:sp>
        <p:sp useBgFill="1">
          <p:nvSpPr>
            <p:cNvPr id="60" name="平行四边形 59">
              <a:extLst>
                <a:ext uri="{FF2B5EF4-FFF2-40B4-BE49-F238E27FC236}">
                  <a16:creationId xmlns:a16="http://schemas.microsoft.com/office/drawing/2014/main" xmlns="" id="{B376049D-312F-4498-8D17-50C4E9BF3ED2}"/>
                </a:ext>
              </a:extLst>
            </p:cNvPr>
            <p:cNvSpPr/>
            <p:nvPr/>
          </p:nvSpPr>
          <p:spPr>
            <a:xfrm>
              <a:off x="6686550" y="3538110"/>
              <a:ext cx="3220710" cy="504582"/>
            </a:xfrm>
            <a:prstGeom prst="parallelogram">
              <a:avLst/>
            </a:prstGeom>
            <a:ln>
              <a:gradFill>
                <a:gsLst>
                  <a:gs pos="10000">
                    <a:srgbClr val="016AB5">
                      <a:alpha val="0"/>
                    </a:srgbClr>
                  </a:gs>
                  <a:gs pos="100000">
                    <a:srgbClr val="016AB5"/>
                  </a:gs>
                </a:gsLst>
                <a:lin ang="0" scaled="0"/>
              </a:gradFill>
            </a:ln>
            <a:effectLst>
              <a:outerShdw blurRad="63500" dist="63500" dir="2700000" algn="tl" rotWithShape="0">
                <a:srgbClr val="016AB5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1600" dirty="0">
                  <a:solidFill>
                    <a:srgbClr val="016AB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培育世界一流企业</a:t>
              </a:r>
            </a:p>
          </p:txBody>
        </p:sp>
      </p:grp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xmlns="" id="{90D77D93-B701-489B-8A14-1D40546E94FE}"/>
              </a:ext>
            </a:extLst>
          </p:cNvPr>
          <p:cNvSpPr/>
          <p:nvPr/>
        </p:nvSpPr>
        <p:spPr>
          <a:xfrm>
            <a:off x="0" y="-7444"/>
            <a:ext cx="6497109" cy="6872886"/>
          </a:xfrm>
          <a:custGeom>
            <a:avLst/>
            <a:gdLst>
              <a:gd name="connsiteX0" fmla="*/ 0 w 6497109"/>
              <a:gd name="connsiteY0" fmla="*/ 0 h 6872886"/>
              <a:gd name="connsiteX1" fmla="*/ 2286000 w 6497109"/>
              <a:gd name="connsiteY1" fmla="*/ 0 h 6872886"/>
              <a:gd name="connsiteX2" fmla="*/ 2286000 w 6497109"/>
              <a:gd name="connsiteY2" fmla="*/ 1 h 6872886"/>
              <a:gd name="connsiteX3" fmla="*/ 5244513 w 6497109"/>
              <a:gd name="connsiteY3" fmla="*/ 1 h 6872886"/>
              <a:gd name="connsiteX4" fmla="*/ 5276866 w 6497109"/>
              <a:gd name="connsiteY4" fmla="*/ 37351 h 6872886"/>
              <a:gd name="connsiteX5" fmla="*/ 6497109 w 6497109"/>
              <a:gd name="connsiteY5" fmla="*/ 3436444 h 6872886"/>
              <a:gd name="connsiteX6" fmla="*/ 5276866 w 6497109"/>
              <a:gd name="connsiteY6" fmla="*/ 6835537 h 6872886"/>
              <a:gd name="connsiteX7" fmla="*/ 5244514 w 6497109"/>
              <a:gd name="connsiteY7" fmla="*/ 6872886 h 6872886"/>
              <a:gd name="connsiteX8" fmla="*/ 1153403 w 6497109"/>
              <a:gd name="connsiteY8" fmla="*/ 6872886 h 6872886"/>
              <a:gd name="connsiteX9" fmla="*/ 1153403 w 6497109"/>
              <a:gd name="connsiteY9" fmla="*/ 6865443 h 6872886"/>
              <a:gd name="connsiteX10" fmla="*/ 0 w 6497109"/>
              <a:gd name="connsiteY10" fmla="*/ 6865443 h 6872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97109" h="6872886">
                <a:moveTo>
                  <a:pt x="0" y="0"/>
                </a:moveTo>
                <a:lnTo>
                  <a:pt x="2286000" y="0"/>
                </a:lnTo>
                <a:lnTo>
                  <a:pt x="2286000" y="1"/>
                </a:lnTo>
                <a:lnTo>
                  <a:pt x="5244513" y="1"/>
                </a:lnTo>
                <a:lnTo>
                  <a:pt x="5276866" y="37351"/>
                </a:lnTo>
                <a:cubicBezTo>
                  <a:pt x="6039178" y="961059"/>
                  <a:pt x="6497109" y="2145274"/>
                  <a:pt x="6497109" y="3436444"/>
                </a:cubicBezTo>
                <a:cubicBezTo>
                  <a:pt x="6497109" y="4727615"/>
                  <a:pt x="6039178" y="5911830"/>
                  <a:pt x="5276866" y="6835537"/>
                </a:cubicBezTo>
                <a:lnTo>
                  <a:pt x="5244514" y="6872886"/>
                </a:lnTo>
                <a:lnTo>
                  <a:pt x="1153403" y="6872886"/>
                </a:lnTo>
                <a:lnTo>
                  <a:pt x="1153403" y="6865443"/>
                </a:lnTo>
                <a:lnTo>
                  <a:pt x="0" y="6865443"/>
                </a:lnTo>
                <a:close/>
              </a:path>
            </a:pathLst>
          </a:custGeom>
          <a:solidFill>
            <a:srgbClr val="016AB5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xmlns="" id="{0EAB9C9E-70A5-47F1-AD1E-670AAE515752}"/>
              </a:ext>
            </a:extLst>
          </p:cNvPr>
          <p:cNvSpPr/>
          <p:nvPr/>
        </p:nvSpPr>
        <p:spPr>
          <a:xfrm>
            <a:off x="-1" y="-7443"/>
            <a:ext cx="5467279" cy="6872886"/>
          </a:xfrm>
          <a:custGeom>
            <a:avLst/>
            <a:gdLst>
              <a:gd name="connsiteX0" fmla="*/ 1153404 w 5467279"/>
              <a:gd name="connsiteY0" fmla="*/ 0 h 6872886"/>
              <a:gd name="connsiteX1" fmla="*/ 3753474 w 5467279"/>
              <a:gd name="connsiteY1" fmla="*/ 0 h 6872886"/>
              <a:gd name="connsiteX2" fmla="*/ 3897429 w 5467279"/>
              <a:gd name="connsiteY2" fmla="*/ 107648 h 6872886"/>
              <a:gd name="connsiteX3" fmla="*/ 5467279 w 5467279"/>
              <a:gd name="connsiteY3" fmla="*/ 3436443 h 6872886"/>
              <a:gd name="connsiteX4" fmla="*/ 3897429 w 5467279"/>
              <a:gd name="connsiteY4" fmla="*/ 6765239 h 6872886"/>
              <a:gd name="connsiteX5" fmla="*/ 3753474 w 5467279"/>
              <a:gd name="connsiteY5" fmla="*/ 6872886 h 6872886"/>
              <a:gd name="connsiteX6" fmla="*/ 1153404 w 5467279"/>
              <a:gd name="connsiteY6" fmla="*/ 6872886 h 6872886"/>
              <a:gd name="connsiteX7" fmla="*/ 1153404 w 5467279"/>
              <a:gd name="connsiteY7" fmla="*/ 6865443 h 6872886"/>
              <a:gd name="connsiteX8" fmla="*/ 1148647 w 5467279"/>
              <a:gd name="connsiteY8" fmla="*/ 6865443 h 6872886"/>
              <a:gd name="connsiteX9" fmla="*/ 676276 w 5467279"/>
              <a:gd name="connsiteY9" fmla="*/ 6865443 h 6872886"/>
              <a:gd name="connsiteX10" fmla="*/ 0 w 5467279"/>
              <a:gd name="connsiteY10" fmla="*/ 6865443 h 6872886"/>
              <a:gd name="connsiteX11" fmla="*/ 0 w 5467279"/>
              <a:gd name="connsiteY11" fmla="*/ 7443 h 6872886"/>
              <a:gd name="connsiteX12" fmla="*/ 676276 w 5467279"/>
              <a:gd name="connsiteY12" fmla="*/ 7443 h 6872886"/>
              <a:gd name="connsiteX13" fmla="*/ 1148647 w 5467279"/>
              <a:gd name="connsiteY13" fmla="*/ 7443 h 6872886"/>
              <a:gd name="connsiteX14" fmla="*/ 1153404 w 5467279"/>
              <a:gd name="connsiteY14" fmla="*/ 7443 h 6872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67279" h="6872886">
                <a:moveTo>
                  <a:pt x="1153404" y="0"/>
                </a:moveTo>
                <a:lnTo>
                  <a:pt x="3753474" y="0"/>
                </a:lnTo>
                <a:lnTo>
                  <a:pt x="3897429" y="107648"/>
                </a:lnTo>
                <a:cubicBezTo>
                  <a:pt x="4856176" y="898876"/>
                  <a:pt x="5467279" y="2096294"/>
                  <a:pt x="5467279" y="3436443"/>
                </a:cubicBezTo>
                <a:cubicBezTo>
                  <a:pt x="5467279" y="4776592"/>
                  <a:pt x="4856176" y="5974011"/>
                  <a:pt x="3897429" y="6765239"/>
                </a:cubicBezTo>
                <a:lnTo>
                  <a:pt x="3753474" y="6872886"/>
                </a:lnTo>
                <a:lnTo>
                  <a:pt x="1153404" y="6872886"/>
                </a:lnTo>
                <a:lnTo>
                  <a:pt x="1153404" y="6865443"/>
                </a:lnTo>
                <a:lnTo>
                  <a:pt x="1148647" y="6865443"/>
                </a:lnTo>
                <a:lnTo>
                  <a:pt x="676276" y="6865443"/>
                </a:lnTo>
                <a:lnTo>
                  <a:pt x="0" y="6865443"/>
                </a:lnTo>
                <a:lnTo>
                  <a:pt x="0" y="7443"/>
                </a:lnTo>
                <a:lnTo>
                  <a:pt x="676276" y="7443"/>
                </a:lnTo>
                <a:lnTo>
                  <a:pt x="1148647" y="7443"/>
                </a:lnTo>
                <a:lnTo>
                  <a:pt x="1153404" y="7443"/>
                </a:lnTo>
                <a:close/>
              </a:path>
            </a:pathLst>
          </a:custGeom>
          <a:solidFill>
            <a:srgbClr val="016AB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xmlns="" id="{8A5103F3-5B89-4E4A-B781-B3DE5E4A5328}"/>
              </a:ext>
            </a:extLst>
          </p:cNvPr>
          <p:cNvSpPr/>
          <p:nvPr/>
        </p:nvSpPr>
        <p:spPr>
          <a:xfrm>
            <a:off x="-4757" y="185959"/>
            <a:ext cx="4377610" cy="6438900"/>
          </a:xfrm>
          <a:custGeom>
            <a:avLst/>
            <a:gdLst>
              <a:gd name="connsiteX0" fmla="*/ 0 w 4377610"/>
              <a:gd name="connsiteY0" fmla="*/ 0 h 6438900"/>
              <a:gd name="connsiteX1" fmla="*/ 1158160 w 4377610"/>
              <a:gd name="connsiteY1" fmla="*/ 0 h 6438900"/>
              <a:gd name="connsiteX2" fmla="*/ 4377610 w 4377610"/>
              <a:gd name="connsiteY2" fmla="*/ 3219450 h 6438900"/>
              <a:gd name="connsiteX3" fmla="*/ 1158160 w 4377610"/>
              <a:gd name="connsiteY3" fmla="*/ 6438900 h 6438900"/>
              <a:gd name="connsiteX4" fmla="*/ 0 w 4377610"/>
              <a:gd name="connsiteY4" fmla="*/ 6438900 h 643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77610" h="6438900">
                <a:moveTo>
                  <a:pt x="0" y="0"/>
                </a:moveTo>
                <a:lnTo>
                  <a:pt x="1158160" y="0"/>
                </a:lnTo>
                <a:cubicBezTo>
                  <a:pt x="2936213" y="0"/>
                  <a:pt x="4377610" y="1441397"/>
                  <a:pt x="4377610" y="3219450"/>
                </a:cubicBezTo>
                <a:cubicBezTo>
                  <a:pt x="4377610" y="4997503"/>
                  <a:pt x="2936213" y="6438900"/>
                  <a:pt x="1158160" y="6438900"/>
                </a:cubicBezTo>
                <a:lnTo>
                  <a:pt x="0" y="6438900"/>
                </a:lnTo>
                <a:close/>
              </a:path>
            </a:pathLst>
          </a:custGeom>
          <a:solidFill>
            <a:srgbClr val="016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xmlns="" id="{C1F3A407-AB70-48C8-86AF-B43C427B525D}"/>
              </a:ext>
            </a:extLst>
          </p:cNvPr>
          <p:cNvSpPr/>
          <p:nvPr/>
        </p:nvSpPr>
        <p:spPr>
          <a:xfrm>
            <a:off x="1082" y="185840"/>
            <a:ext cx="4371191" cy="6439019"/>
          </a:xfrm>
          <a:custGeom>
            <a:avLst/>
            <a:gdLst>
              <a:gd name="connsiteX0" fmla="*/ 1151741 w 4371191"/>
              <a:gd name="connsiteY0" fmla="*/ 119 h 6439019"/>
              <a:gd name="connsiteX1" fmla="*/ 4371191 w 4371191"/>
              <a:gd name="connsiteY1" fmla="*/ 3219569 h 6439019"/>
              <a:gd name="connsiteX2" fmla="*/ 1151741 w 4371191"/>
              <a:gd name="connsiteY2" fmla="*/ 6439019 h 6439019"/>
              <a:gd name="connsiteX3" fmla="*/ 0 w 4371191"/>
              <a:gd name="connsiteY3" fmla="*/ 0 h 6439019"/>
              <a:gd name="connsiteX4" fmla="*/ 1151457 w 4371191"/>
              <a:gd name="connsiteY4" fmla="*/ 0 h 6439019"/>
              <a:gd name="connsiteX5" fmla="*/ 1151457 w 4371191"/>
              <a:gd name="connsiteY5" fmla="*/ 6438900 h 6439019"/>
              <a:gd name="connsiteX6" fmla="*/ 0 w 4371191"/>
              <a:gd name="connsiteY6" fmla="*/ 6438900 h 6439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71191" h="6439019">
                <a:moveTo>
                  <a:pt x="1151741" y="119"/>
                </a:moveTo>
                <a:cubicBezTo>
                  <a:pt x="2929794" y="119"/>
                  <a:pt x="4371191" y="1441516"/>
                  <a:pt x="4371191" y="3219569"/>
                </a:cubicBezTo>
                <a:cubicBezTo>
                  <a:pt x="4371191" y="4997622"/>
                  <a:pt x="2929794" y="6439019"/>
                  <a:pt x="1151741" y="6439019"/>
                </a:cubicBezTo>
                <a:close/>
                <a:moveTo>
                  <a:pt x="0" y="0"/>
                </a:moveTo>
                <a:lnTo>
                  <a:pt x="1151457" y="0"/>
                </a:lnTo>
                <a:lnTo>
                  <a:pt x="1151457" y="6438900"/>
                </a:lnTo>
                <a:lnTo>
                  <a:pt x="0" y="6438900"/>
                </a:lnTo>
                <a:close/>
              </a:path>
            </a:pathLst>
          </a:custGeom>
          <a:blipFill>
            <a:blip r:embed="rId3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4F38D16F-6630-46AD-B14C-85E92E621260}"/>
              </a:ext>
            </a:extLst>
          </p:cNvPr>
          <p:cNvGrpSpPr/>
          <p:nvPr/>
        </p:nvGrpSpPr>
        <p:grpSpPr>
          <a:xfrm>
            <a:off x="3374291" y="970590"/>
            <a:ext cx="2092987" cy="608400"/>
            <a:chOff x="2220888" y="970590"/>
            <a:chExt cx="2092987" cy="608400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370080B6-55A0-453F-86AC-6A6E11E01B57}"/>
                </a:ext>
              </a:extLst>
            </p:cNvPr>
            <p:cNvSpPr/>
            <p:nvPr/>
          </p:nvSpPr>
          <p:spPr>
            <a:xfrm>
              <a:off x="2220888" y="1094790"/>
              <a:ext cx="360000" cy="360000"/>
            </a:xfrm>
            <a:prstGeom prst="ellipse">
              <a:avLst/>
            </a:prstGeom>
            <a:solidFill>
              <a:srgbClr val="016AB5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" name="íşľîḍê">
              <a:extLst>
                <a:ext uri="{FF2B5EF4-FFF2-40B4-BE49-F238E27FC236}">
                  <a16:creationId xmlns:a16="http://schemas.microsoft.com/office/drawing/2014/main" xmlns="" id="{A22E5B04-7F0B-4905-807A-380DBD5E101D}"/>
                </a:ext>
              </a:extLst>
            </p:cNvPr>
            <p:cNvSpPr/>
            <p:nvPr/>
          </p:nvSpPr>
          <p:spPr>
            <a:xfrm>
              <a:off x="2292350" y="1164888"/>
              <a:ext cx="220163" cy="219804"/>
            </a:xfrm>
            <a:custGeom>
              <a:avLst/>
              <a:gdLst>
                <a:gd name="connsiteX0" fmla="*/ 270835 w 606016"/>
                <a:gd name="connsiteY0" fmla="*/ 554572 h 605028"/>
                <a:gd name="connsiteX1" fmla="*/ 264788 w 606016"/>
                <a:gd name="connsiteY1" fmla="*/ 584846 h 605028"/>
                <a:gd name="connsiteX2" fmla="*/ 341138 w 606016"/>
                <a:gd name="connsiteY2" fmla="*/ 584756 h 605028"/>
                <a:gd name="connsiteX3" fmla="*/ 337709 w 606016"/>
                <a:gd name="connsiteY3" fmla="*/ 567366 h 605028"/>
                <a:gd name="connsiteX4" fmla="*/ 335091 w 606016"/>
                <a:gd name="connsiteY4" fmla="*/ 554572 h 605028"/>
                <a:gd name="connsiteX5" fmla="*/ 408734 w 606016"/>
                <a:gd name="connsiteY5" fmla="*/ 413383 h 605028"/>
                <a:gd name="connsiteX6" fmla="*/ 408644 w 606016"/>
                <a:gd name="connsiteY6" fmla="*/ 413474 h 605028"/>
                <a:gd name="connsiteX7" fmla="*/ 318215 w 606016"/>
                <a:gd name="connsiteY7" fmla="*/ 462849 h 605028"/>
                <a:gd name="connsiteX8" fmla="*/ 318125 w 606016"/>
                <a:gd name="connsiteY8" fmla="*/ 462849 h 605028"/>
                <a:gd name="connsiteX9" fmla="*/ 345560 w 606016"/>
                <a:gd name="connsiteY9" fmla="*/ 524478 h 605028"/>
                <a:gd name="connsiteX10" fmla="*/ 413246 w 606016"/>
                <a:gd name="connsiteY10" fmla="*/ 431494 h 605028"/>
                <a:gd name="connsiteX11" fmla="*/ 197283 w 606016"/>
                <a:gd name="connsiteY11" fmla="*/ 413383 h 605028"/>
                <a:gd name="connsiteX12" fmla="*/ 192770 w 606016"/>
                <a:gd name="connsiteY12" fmla="*/ 431494 h 605028"/>
                <a:gd name="connsiteX13" fmla="*/ 260456 w 606016"/>
                <a:gd name="connsiteY13" fmla="*/ 524478 h 605028"/>
                <a:gd name="connsiteX14" fmla="*/ 287892 w 606016"/>
                <a:gd name="connsiteY14" fmla="*/ 462849 h 605028"/>
                <a:gd name="connsiteX15" fmla="*/ 287801 w 606016"/>
                <a:gd name="connsiteY15" fmla="*/ 462849 h 605028"/>
                <a:gd name="connsiteX16" fmla="*/ 197373 w 606016"/>
                <a:gd name="connsiteY16" fmla="*/ 413474 h 605028"/>
                <a:gd name="connsiteX17" fmla="*/ 197283 w 606016"/>
                <a:gd name="connsiteY17" fmla="*/ 413383 h 605028"/>
                <a:gd name="connsiteX18" fmla="*/ 161635 w 606016"/>
                <a:gd name="connsiteY18" fmla="*/ 231920 h 605028"/>
                <a:gd name="connsiteX19" fmla="*/ 161635 w 606016"/>
                <a:gd name="connsiteY19" fmla="*/ 272285 h 605028"/>
                <a:gd name="connsiteX20" fmla="*/ 201524 w 606016"/>
                <a:gd name="connsiteY20" fmla="*/ 387615 h 605028"/>
                <a:gd name="connsiteX21" fmla="*/ 202607 w 606016"/>
                <a:gd name="connsiteY21" fmla="*/ 388516 h 605028"/>
                <a:gd name="connsiteX22" fmla="*/ 213347 w 606016"/>
                <a:gd name="connsiteY22" fmla="*/ 401130 h 605028"/>
                <a:gd name="connsiteX23" fmla="*/ 213437 w 606016"/>
                <a:gd name="connsiteY23" fmla="*/ 401130 h 605028"/>
                <a:gd name="connsiteX24" fmla="*/ 221018 w 606016"/>
                <a:gd name="connsiteY24" fmla="*/ 408428 h 605028"/>
                <a:gd name="connsiteX25" fmla="*/ 302963 w 606016"/>
                <a:gd name="connsiteY25" fmla="*/ 443657 h 605028"/>
                <a:gd name="connsiteX26" fmla="*/ 384999 w 606016"/>
                <a:gd name="connsiteY26" fmla="*/ 408428 h 605028"/>
                <a:gd name="connsiteX27" fmla="*/ 392579 w 606016"/>
                <a:gd name="connsiteY27" fmla="*/ 401130 h 605028"/>
                <a:gd name="connsiteX28" fmla="*/ 403409 w 606016"/>
                <a:gd name="connsiteY28" fmla="*/ 388516 h 605028"/>
                <a:gd name="connsiteX29" fmla="*/ 404492 w 606016"/>
                <a:gd name="connsiteY29" fmla="*/ 387615 h 605028"/>
                <a:gd name="connsiteX30" fmla="*/ 444382 w 606016"/>
                <a:gd name="connsiteY30" fmla="*/ 272285 h 605028"/>
                <a:gd name="connsiteX31" fmla="*/ 444382 w 606016"/>
                <a:gd name="connsiteY31" fmla="*/ 231920 h 605028"/>
                <a:gd name="connsiteX32" fmla="*/ 399059 w 606016"/>
                <a:gd name="connsiteY32" fmla="*/ 52148 h 605028"/>
                <a:gd name="connsiteX33" fmla="*/ 455500 w 606016"/>
                <a:gd name="connsiteY33" fmla="*/ 105067 h 605028"/>
                <a:gd name="connsiteX34" fmla="*/ 386416 w 606016"/>
                <a:gd name="connsiteY34" fmla="*/ 118409 h 605028"/>
                <a:gd name="connsiteX35" fmla="*/ 206961 w 606016"/>
                <a:gd name="connsiteY35" fmla="*/ 52148 h 605028"/>
                <a:gd name="connsiteX36" fmla="*/ 219600 w 606016"/>
                <a:gd name="connsiteY36" fmla="*/ 118409 h 605028"/>
                <a:gd name="connsiteX37" fmla="*/ 150446 w 606016"/>
                <a:gd name="connsiteY37" fmla="*/ 105067 h 605028"/>
                <a:gd name="connsiteX38" fmla="*/ 206961 w 606016"/>
                <a:gd name="connsiteY38" fmla="*/ 52148 h 605028"/>
                <a:gd name="connsiteX39" fmla="*/ 282928 w 606016"/>
                <a:gd name="connsiteY39" fmla="*/ 0 h 605028"/>
                <a:gd name="connsiteX40" fmla="*/ 322998 w 606016"/>
                <a:gd name="connsiteY40" fmla="*/ 0 h 605028"/>
                <a:gd name="connsiteX41" fmla="*/ 353502 w 606016"/>
                <a:gd name="connsiteY41" fmla="*/ 30454 h 605028"/>
                <a:gd name="connsiteX42" fmla="*/ 353502 w 606016"/>
                <a:gd name="connsiteY42" fmla="*/ 32526 h 605028"/>
                <a:gd name="connsiteX43" fmla="*/ 380306 w 606016"/>
                <a:gd name="connsiteY43" fmla="*/ 42347 h 605028"/>
                <a:gd name="connsiteX44" fmla="*/ 363790 w 606016"/>
                <a:gd name="connsiteY44" fmla="*/ 129205 h 605028"/>
                <a:gd name="connsiteX45" fmla="*/ 366588 w 606016"/>
                <a:gd name="connsiteY45" fmla="*/ 138215 h 605028"/>
                <a:gd name="connsiteX46" fmla="*/ 373718 w 606016"/>
                <a:gd name="connsiteY46" fmla="*/ 141188 h 605028"/>
                <a:gd name="connsiteX47" fmla="*/ 375613 w 606016"/>
                <a:gd name="connsiteY47" fmla="*/ 141008 h 605028"/>
                <a:gd name="connsiteX48" fmla="*/ 466312 w 606016"/>
                <a:gd name="connsiteY48" fmla="*/ 123619 h 605028"/>
                <a:gd name="connsiteX49" fmla="*/ 484813 w 606016"/>
                <a:gd name="connsiteY49" fmla="*/ 201646 h 605028"/>
                <a:gd name="connsiteX50" fmla="*/ 484813 w 606016"/>
                <a:gd name="connsiteY50" fmla="*/ 211738 h 605028"/>
                <a:gd name="connsiteX51" fmla="*/ 494921 w 606016"/>
                <a:gd name="connsiteY51" fmla="*/ 211738 h 605028"/>
                <a:gd name="connsiteX52" fmla="*/ 505029 w 606016"/>
                <a:gd name="connsiteY52" fmla="*/ 221829 h 605028"/>
                <a:gd name="connsiteX53" fmla="*/ 494921 w 606016"/>
                <a:gd name="connsiteY53" fmla="*/ 231920 h 605028"/>
                <a:gd name="connsiteX54" fmla="*/ 474705 w 606016"/>
                <a:gd name="connsiteY54" fmla="*/ 231920 h 605028"/>
                <a:gd name="connsiteX55" fmla="*/ 464597 w 606016"/>
                <a:gd name="connsiteY55" fmla="*/ 231920 h 605028"/>
                <a:gd name="connsiteX56" fmla="*/ 464597 w 606016"/>
                <a:gd name="connsiteY56" fmla="*/ 272285 h 605028"/>
                <a:gd name="connsiteX57" fmla="*/ 424618 w 606016"/>
                <a:gd name="connsiteY57" fmla="*/ 393741 h 605028"/>
                <a:gd name="connsiteX58" fmla="*/ 434003 w 606016"/>
                <a:gd name="connsiteY58" fmla="*/ 431133 h 605028"/>
                <a:gd name="connsiteX59" fmla="*/ 432379 w 606016"/>
                <a:gd name="connsiteY59" fmla="*/ 439513 h 605028"/>
                <a:gd name="connsiteX60" fmla="*/ 427866 w 606016"/>
                <a:gd name="connsiteY60" fmla="*/ 445640 h 605028"/>
                <a:gd name="connsiteX61" fmla="*/ 575964 w 606016"/>
                <a:gd name="connsiteY61" fmla="*/ 502133 h 605028"/>
                <a:gd name="connsiteX62" fmla="*/ 606016 w 606016"/>
                <a:gd name="connsiteY62" fmla="*/ 551779 h 605028"/>
                <a:gd name="connsiteX63" fmla="*/ 606016 w 606016"/>
                <a:gd name="connsiteY63" fmla="*/ 594937 h 605028"/>
                <a:gd name="connsiteX64" fmla="*/ 595908 w 606016"/>
                <a:gd name="connsiteY64" fmla="*/ 605028 h 605028"/>
                <a:gd name="connsiteX65" fmla="*/ 349712 w 606016"/>
                <a:gd name="connsiteY65" fmla="*/ 605028 h 605028"/>
                <a:gd name="connsiteX66" fmla="*/ 349260 w 606016"/>
                <a:gd name="connsiteY66" fmla="*/ 604938 h 605028"/>
                <a:gd name="connsiteX67" fmla="*/ 256305 w 606016"/>
                <a:gd name="connsiteY67" fmla="*/ 605028 h 605028"/>
                <a:gd name="connsiteX68" fmla="*/ 252514 w 606016"/>
                <a:gd name="connsiteY68" fmla="*/ 605028 h 605028"/>
                <a:gd name="connsiteX69" fmla="*/ 10108 w 606016"/>
                <a:gd name="connsiteY69" fmla="*/ 605028 h 605028"/>
                <a:gd name="connsiteX70" fmla="*/ 0 w 606016"/>
                <a:gd name="connsiteY70" fmla="*/ 594937 h 605028"/>
                <a:gd name="connsiteX71" fmla="*/ 0 w 606016"/>
                <a:gd name="connsiteY71" fmla="*/ 551779 h 605028"/>
                <a:gd name="connsiteX72" fmla="*/ 30052 w 606016"/>
                <a:gd name="connsiteY72" fmla="*/ 502133 h 605028"/>
                <a:gd name="connsiteX73" fmla="*/ 178150 w 606016"/>
                <a:gd name="connsiteY73" fmla="*/ 445640 h 605028"/>
                <a:gd name="connsiteX74" fmla="*/ 173638 w 606016"/>
                <a:gd name="connsiteY74" fmla="*/ 439513 h 605028"/>
                <a:gd name="connsiteX75" fmla="*/ 172013 w 606016"/>
                <a:gd name="connsiteY75" fmla="*/ 431133 h 605028"/>
                <a:gd name="connsiteX76" fmla="*/ 181399 w 606016"/>
                <a:gd name="connsiteY76" fmla="*/ 393741 h 605028"/>
                <a:gd name="connsiteX77" fmla="*/ 141419 w 606016"/>
                <a:gd name="connsiteY77" fmla="*/ 272285 h 605028"/>
                <a:gd name="connsiteX78" fmla="*/ 141419 w 606016"/>
                <a:gd name="connsiteY78" fmla="*/ 231920 h 605028"/>
                <a:gd name="connsiteX79" fmla="*/ 131311 w 606016"/>
                <a:gd name="connsiteY79" fmla="*/ 231920 h 605028"/>
                <a:gd name="connsiteX80" fmla="*/ 111095 w 606016"/>
                <a:gd name="connsiteY80" fmla="*/ 231920 h 605028"/>
                <a:gd name="connsiteX81" fmla="*/ 100987 w 606016"/>
                <a:gd name="connsiteY81" fmla="*/ 221829 h 605028"/>
                <a:gd name="connsiteX82" fmla="*/ 111095 w 606016"/>
                <a:gd name="connsiteY82" fmla="*/ 211738 h 605028"/>
                <a:gd name="connsiteX83" fmla="*/ 121203 w 606016"/>
                <a:gd name="connsiteY83" fmla="*/ 211738 h 605028"/>
                <a:gd name="connsiteX84" fmla="*/ 121203 w 606016"/>
                <a:gd name="connsiteY84" fmla="*/ 201646 h 605028"/>
                <a:gd name="connsiteX85" fmla="*/ 139704 w 606016"/>
                <a:gd name="connsiteY85" fmla="*/ 123619 h 605028"/>
                <a:gd name="connsiteX86" fmla="*/ 230404 w 606016"/>
                <a:gd name="connsiteY86" fmla="*/ 141008 h 605028"/>
                <a:gd name="connsiteX87" fmla="*/ 232299 w 606016"/>
                <a:gd name="connsiteY87" fmla="*/ 141188 h 605028"/>
                <a:gd name="connsiteX88" fmla="*/ 239428 w 606016"/>
                <a:gd name="connsiteY88" fmla="*/ 138215 h 605028"/>
                <a:gd name="connsiteX89" fmla="*/ 242226 w 606016"/>
                <a:gd name="connsiteY89" fmla="*/ 129205 h 605028"/>
                <a:gd name="connsiteX90" fmla="*/ 225620 w 606016"/>
                <a:gd name="connsiteY90" fmla="*/ 42347 h 605028"/>
                <a:gd name="connsiteX91" fmla="*/ 252514 w 606016"/>
                <a:gd name="connsiteY91" fmla="*/ 32526 h 605028"/>
                <a:gd name="connsiteX92" fmla="*/ 252514 w 606016"/>
                <a:gd name="connsiteY92" fmla="*/ 30454 h 605028"/>
                <a:gd name="connsiteX93" fmla="*/ 282928 w 606016"/>
                <a:gd name="connsiteY93" fmla="*/ 0 h 605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606016" h="605028">
                  <a:moveTo>
                    <a:pt x="270835" y="554572"/>
                  </a:moveTo>
                  <a:lnTo>
                    <a:pt x="264788" y="584846"/>
                  </a:lnTo>
                  <a:lnTo>
                    <a:pt x="341138" y="584756"/>
                  </a:lnTo>
                  <a:lnTo>
                    <a:pt x="337709" y="567366"/>
                  </a:lnTo>
                  <a:lnTo>
                    <a:pt x="335091" y="554572"/>
                  </a:lnTo>
                  <a:close/>
                  <a:moveTo>
                    <a:pt x="408734" y="413383"/>
                  </a:moveTo>
                  <a:cubicBezTo>
                    <a:pt x="408734" y="413383"/>
                    <a:pt x="408644" y="413383"/>
                    <a:pt x="408644" y="413474"/>
                  </a:cubicBezTo>
                  <a:cubicBezTo>
                    <a:pt x="384277" y="439963"/>
                    <a:pt x="353141" y="458614"/>
                    <a:pt x="318215" y="462849"/>
                  </a:cubicBezTo>
                  <a:cubicBezTo>
                    <a:pt x="318125" y="462849"/>
                    <a:pt x="318125" y="462849"/>
                    <a:pt x="318125" y="462849"/>
                  </a:cubicBezTo>
                  <a:lnTo>
                    <a:pt x="345560" y="524478"/>
                  </a:lnTo>
                  <a:lnTo>
                    <a:pt x="413246" y="431494"/>
                  </a:lnTo>
                  <a:close/>
                  <a:moveTo>
                    <a:pt x="197283" y="413383"/>
                  </a:moveTo>
                  <a:lnTo>
                    <a:pt x="192770" y="431494"/>
                  </a:lnTo>
                  <a:lnTo>
                    <a:pt x="260456" y="524478"/>
                  </a:lnTo>
                  <a:lnTo>
                    <a:pt x="287892" y="462849"/>
                  </a:lnTo>
                  <a:cubicBezTo>
                    <a:pt x="287892" y="462849"/>
                    <a:pt x="287892" y="462849"/>
                    <a:pt x="287801" y="462849"/>
                  </a:cubicBezTo>
                  <a:cubicBezTo>
                    <a:pt x="252785" y="458614"/>
                    <a:pt x="221740" y="439963"/>
                    <a:pt x="197373" y="413474"/>
                  </a:cubicBezTo>
                  <a:cubicBezTo>
                    <a:pt x="197373" y="413383"/>
                    <a:pt x="197283" y="413383"/>
                    <a:pt x="197283" y="413383"/>
                  </a:cubicBezTo>
                  <a:close/>
                  <a:moveTo>
                    <a:pt x="161635" y="231920"/>
                  </a:moveTo>
                  <a:lnTo>
                    <a:pt x="161635" y="272285"/>
                  </a:lnTo>
                  <a:cubicBezTo>
                    <a:pt x="161635" y="317696"/>
                    <a:pt x="177699" y="357611"/>
                    <a:pt x="201524" y="387615"/>
                  </a:cubicBezTo>
                  <a:cubicBezTo>
                    <a:pt x="201885" y="387885"/>
                    <a:pt x="202336" y="388155"/>
                    <a:pt x="202607" y="388516"/>
                  </a:cubicBezTo>
                  <a:cubicBezTo>
                    <a:pt x="206037" y="392931"/>
                    <a:pt x="209647" y="397165"/>
                    <a:pt x="213347" y="401130"/>
                  </a:cubicBezTo>
                  <a:lnTo>
                    <a:pt x="213437" y="401130"/>
                  </a:lnTo>
                  <a:cubicBezTo>
                    <a:pt x="215874" y="403743"/>
                    <a:pt x="218491" y="406085"/>
                    <a:pt x="221018" y="408428"/>
                  </a:cubicBezTo>
                  <a:cubicBezTo>
                    <a:pt x="245656" y="430683"/>
                    <a:pt x="274986" y="443657"/>
                    <a:pt x="302963" y="443657"/>
                  </a:cubicBezTo>
                  <a:cubicBezTo>
                    <a:pt x="331030" y="443657"/>
                    <a:pt x="360361" y="430683"/>
                    <a:pt x="384999" y="408428"/>
                  </a:cubicBezTo>
                  <a:cubicBezTo>
                    <a:pt x="387526" y="406085"/>
                    <a:pt x="390143" y="403743"/>
                    <a:pt x="392579" y="401130"/>
                  </a:cubicBezTo>
                  <a:cubicBezTo>
                    <a:pt x="396280" y="397165"/>
                    <a:pt x="399890" y="392931"/>
                    <a:pt x="403409" y="388516"/>
                  </a:cubicBezTo>
                  <a:cubicBezTo>
                    <a:pt x="403680" y="388155"/>
                    <a:pt x="404131" y="387885"/>
                    <a:pt x="404492" y="387615"/>
                  </a:cubicBezTo>
                  <a:cubicBezTo>
                    <a:pt x="428318" y="357611"/>
                    <a:pt x="444382" y="317696"/>
                    <a:pt x="444382" y="272285"/>
                  </a:cubicBezTo>
                  <a:lnTo>
                    <a:pt x="444382" y="231920"/>
                  </a:lnTo>
                  <a:close/>
                  <a:moveTo>
                    <a:pt x="399059" y="52148"/>
                  </a:moveTo>
                  <a:cubicBezTo>
                    <a:pt x="421997" y="65761"/>
                    <a:pt x="441142" y="83791"/>
                    <a:pt x="455500" y="105067"/>
                  </a:cubicBezTo>
                  <a:lnTo>
                    <a:pt x="386416" y="118409"/>
                  </a:lnTo>
                  <a:close/>
                  <a:moveTo>
                    <a:pt x="206961" y="52148"/>
                  </a:moveTo>
                  <a:lnTo>
                    <a:pt x="219600" y="118409"/>
                  </a:lnTo>
                  <a:lnTo>
                    <a:pt x="150446" y="105067"/>
                  </a:lnTo>
                  <a:cubicBezTo>
                    <a:pt x="164801" y="83791"/>
                    <a:pt x="184030" y="65761"/>
                    <a:pt x="206961" y="52148"/>
                  </a:cubicBezTo>
                  <a:close/>
                  <a:moveTo>
                    <a:pt x="282928" y="0"/>
                  </a:moveTo>
                  <a:lnTo>
                    <a:pt x="322998" y="0"/>
                  </a:lnTo>
                  <a:cubicBezTo>
                    <a:pt x="339875" y="0"/>
                    <a:pt x="353502" y="13605"/>
                    <a:pt x="353502" y="30454"/>
                  </a:cubicBezTo>
                  <a:lnTo>
                    <a:pt x="353502" y="32526"/>
                  </a:lnTo>
                  <a:cubicBezTo>
                    <a:pt x="362888" y="35229"/>
                    <a:pt x="371822" y="38563"/>
                    <a:pt x="380306" y="42347"/>
                  </a:cubicBezTo>
                  <a:lnTo>
                    <a:pt x="363790" y="129205"/>
                  </a:lnTo>
                  <a:cubicBezTo>
                    <a:pt x="363159" y="132449"/>
                    <a:pt x="364242" y="135873"/>
                    <a:pt x="366588" y="138215"/>
                  </a:cubicBezTo>
                  <a:cubicBezTo>
                    <a:pt x="368483" y="140107"/>
                    <a:pt x="371010" y="141188"/>
                    <a:pt x="373718" y="141188"/>
                  </a:cubicBezTo>
                  <a:cubicBezTo>
                    <a:pt x="374349" y="141188"/>
                    <a:pt x="374981" y="141098"/>
                    <a:pt x="375613" y="141008"/>
                  </a:cubicBezTo>
                  <a:lnTo>
                    <a:pt x="466312" y="123619"/>
                  </a:lnTo>
                  <a:cubicBezTo>
                    <a:pt x="478135" y="147135"/>
                    <a:pt x="484813" y="173535"/>
                    <a:pt x="484813" y="201646"/>
                  </a:cubicBezTo>
                  <a:lnTo>
                    <a:pt x="484813" y="211738"/>
                  </a:lnTo>
                  <a:lnTo>
                    <a:pt x="494921" y="211738"/>
                  </a:lnTo>
                  <a:cubicBezTo>
                    <a:pt x="500516" y="211738"/>
                    <a:pt x="505029" y="216243"/>
                    <a:pt x="505029" y="221829"/>
                  </a:cubicBezTo>
                  <a:cubicBezTo>
                    <a:pt x="505029" y="227415"/>
                    <a:pt x="500516" y="231920"/>
                    <a:pt x="494921" y="231920"/>
                  </a:cubicBezTo>
                  <a:lnTo>
                    <a:pt x="474705" y="231920"/>
                  </a:lnTo>
                  <a:lnTo>
                    <a:pt x="464597" y="231920"/>
                  </a:lnTo>
                  <a:lnTo>
                    <a:pt x="464597" y="272285"/>
                  </a:lnTo>
                  <a:cubicBezTo>
                    <a:pt x="464597" y="314182"/>
                    <a:pt x="449707" y="358332"/>
                    <a:pt x="424618" y="393741"/>
                  </a:cubicBezTo>
                  <a:lnTo>
                    <a:pt x="434003" y="431133"/>
                  </a:lnTo>
                  <a:cubicBezTo>
                    <a:pt x="434725" y="434017"/>
                    <a:pt x="434094" y="437080"/>
                    <a:pt x="432379" y="439513"/>
                  </a:cubicBezTo>
                  <a:lnTo>
                    <a:pt x="427866" y="445640"/>
                  </a:lnTo>
                  <a:cubicBezTo>
                    <a:pt x="469020" y="452667"/>
                    <a:pt x="515407" y="470327"/>
                    <a:pt x="575964" y="502133"/>
                  </a:cubicBezTo>
                  <a:cubicBezTo>
                    <a:pt x="594464" y="511864"/>
                    <a:pt x="606016" y="530875"/>
                    <a:pt x="606016" y="551779"/>
                  </a:cubicBezTo>
                  <a:lnTo>
                    <a:pt x="606016" y="594937"/>
                  </a:lnTo>
                  <a:cubicBezTo>
                    <a:pt x="606016" y="600523"/>
                    <a:pt x="601504" y="605028"/>
                    <a:pt x="595908" y="605028"/>
                  </a:cubicBezTo>
                  <a:lnTo>
                    <a:pt x="349712" y="605028"/>
                  </a:lnTo>
                  <a:cubicBezTo>
                    <a:pt x="349531" y="605028"/>
                    <a:pt x="349441" y="604938"/>
                    <a:pt x="349260" y="604938"/>
                  </a:cubicBezTo>
                  <a:lnTo>
                    <a:pt x="256305" y="605028"/>
                  </a:lnTo>
                  <a:lnTo>
                    <a:pt x="252514" y="605028"/>
                  </a:lnTo>
                  <a:lnTo>
                    <a:pt x="10108" y="605028"/>
                  </a:lnTo>
                  <a:cubicBezTo>
                    <a:pt x="4512" y="605028"/>
                    <a:pt x="0" y="600523"/>
                    <a:pt x="0" y="594937"/>
                  </a:cubicBezTo>
                  <a:lnTo>
                    <a:pt x="0" y="551779"/>
                  </a:lnTo>
                  <a:cubicBezTo>
                    <a:pt x="0" y="530875"/>
                    <a:pt x="11461" y="511864"/>
                    <a:pt x="30052" y="502133"/>
                  </a:cubicBezTo>
                  <a:cubicBezTo>
                    <a:pt x="90609" y="470327"/>
                    <a:pt x="136996" y="452667"/>
                    <a:pt x="178150" y="445640"/>
                  </a:cubicBezTo>
                  <a:lnTo>
                    <a:pt x="173638" y="439513"/>
                  </a:lnTo>
                  <a:cubicBezTo>
                    <a:pt x="171923" y="437080"/>
                    <a:pt x="171291" y="434017"/>
                    <a:pt x="172013" y="431133"/>
                  </a:cubicBezTo>
                  <a:lnTo>
                    <a:pt x="181399" y="393741"/>
                  </a:lnTo>
                  <a:cubicBezTo>
                    <a:pt x="156220" y="358332"/>
                    <a:pt x="141419" y="314182"/>
                    <a:pt x="141419" y="272285"/>
                  </a:cubicBezTo>
                  <a:lnTo>
                    <a:pt x="141419" y="231920"/>
                  </a:lnTo>
                  <a:lnTo>
                    <a:pt x="131311" y="231920"/>
                  </a:lnTo>
                  <a:lnTo>
                    <a:pt x="111095" y="231920"/>
                  </a:lnTo>
                  <a:cubicBezTo>
                    <a:pt x="105500" y="231920"/>
                    <a:pt x="100987" y="227415"/>
                    <a:pt x="100987" y="221829"/>
                  </a:cubicBezTo>
                  <a:cubicBezTo>
                    <a:pt x="100987" y="216243"/>
                    <a:pt x="105500" y="211738"/>
                    <a:pt x="111095" y="211738"/>
                  </a:cubicBezTo>
                  <a:lnTo>
                    <a:pt x="121203" y="211738"/>
                  </a:lnTo>
                  <a:lnTo>
                    <a:pt x="121203" y="201646"/>
                  </a:lnTo>
                  <a:cubicBezTo>
                    <a:pt x="121203" y="173535"/>
                    <a:pt x="127791" y="147135"/>
                    <a:pt x="139704" y="123619"/>
                  </a:cubicBezTo>
                  <a:lnTo>
                    <a:pt x="230404" y="141008"/>
                  </a:lnTo>
                  <a:cubicBezTo>
                    <a:pt x="231035" y="141098"/>
                    <a:pt x="231667" y="141188"/>
                    <a:pt x="232299" y="141188"/>
                  </a:cubicBezTo>
                  <a:cubicBezTo>
                    <a:pt x="234916" y="141188"/>
                    <a:pt x="237533" y="140107"/>
                    <a:pt x="239428" y="138215"/>
                  </a:cubicBezTo>
                  <a:cubicBezTo>
                    <a:pt x="241775" y="135873"/>
                    <a:pt x="242858" y="132449"/>
                    <a:pt x="242226" y="129205"/>
                  </a:cubicBezTo>
                  <a:lnTo>
                    <a:pt x="225620" y="42347"/>
                  </a:lnTo>
                  <a:cubicBezTo>
                    <a:pt x="234194" y="38563"/>
                    <a:pt x="243129" y="35229"/>
                    <a:pt x="252514" y="32526"/>
                  </a:cubicBezTo>
                  <a:lnTo>
                    <a:pt x="252514" y="30454"/>
                  </a:lnTo>
                  <a:cubicBezTo>
                    <a:pt x="252514" y="13605"/>
                    <a:pt x="266142" y="0"/>
                    <a:pt x="282928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íṩlïḋè">
              <a:extLst>
                <a:ext uri="{FF2B5EF4-FFF2-40B4-BE49-F238E27FC236}">
                  <a16:creationId xmlns:a16="http://schemas.microsoft.com/office/drawing/2014/main" xmlns="" id="{558793AC-36DB-4D4D-95FD-FA67A763BB5A}"/>
                </a:ext>
              </a:extLst>
            </p:cNvPr>
            <p:cNvSpPr txBox="1"/>
            <p:nvPr/>
          </p:nvSpPr>
          <p:spPr bwMode="auto">
            <a:xfrm>
              <a:off x="2693875" y="970590"/>
              <a:ext cx="1620000" cy="608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46800" rIns="0" bIns="46800" anchor="ctr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dist" defTabSz="914377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i="0" u="none" strike="noStrike" kern="1200" cap="none" spc="15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全球知名工程</a:t>
              </a:r>
              <a:endParaRPr kumimoji="0" lang="en-US" altLang="zh-CN" sz="1400" i="0" u="none" strike="noStrike" kern="1200" cap="none" spc="15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dist" defTabSz="914377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i="0" u="none" strike="noStrike" kern="1200" cap="none" spc="150" normalizeH="0" baseline="0" noProof="0" dirty="0">
                  <a:ln>
                    <a:noFill/>
                  </a:ln>
                  <a:solidFill>
                    <a:srgbClr val="016AB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承包商</a:t>
              </a:r>
              <a:endParaRPr kumimoji="0" lang="en-US" altLang="zh-CN" sz="1400" i="0" u="none" strike="noStrike" kern="1200" cap="none" spc="150" normalizeH="0" baseline="0" noProof="0" dirty="0">
                <a:ln>
                  <a:noFill/>
                </a:ln>
                <a:solidFill>
                  <a:srgbClr val="016AB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D4866B13-FE0D-4C8B-B384-1EFBC73B0CA1}"/>
              </a:ext>
            </a:extLst>
          </p:cNvPr>
          <p:cNvGrpSpPr/>
          <p:nvPr/>
        </p:nvGrpSpPr>
        <p:grpSpPr>
          <a:xfrm>
            <a:off x="3374291" y="5239024"/>
            <a:ext cx="2097743" cy="609659"/>
            <a:chOff x="2220888" y="5239024"/>
            <a:chExt cx="2097743" cy="609659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5F2CB079-E8F7-4C77-8AD9-503E64D56E07}"/>
                </a:ext>
              </a:extLst>
            </p:cNvPr>
            <p:cNvSpPr/>
            <p:nvPr/>
          </p:nvSpPr>
          <p:spPr>
            <a:xfrm>
              <a:off x="2220888" y="5363853"/>
              <a:ext cx="360000" cy="360000"/>
            </a:xfrm>
            <a:prstGeom prst="ellipse">
              <a:avLst/>
            </a:prstGeom>
            <a:solidFill>
              <a:srgbClr val="016AB5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ïṡļîḍê">
              <a:extLst>
                <a:ext uri="{FF2B5EF4-FFF2-40B4-BE49-F238E27FC236}">
                  <a16:creationId xmlns:a16="http://schemas.microsoft.com/office/drawing/2014/main" xmlns="" id="{301DE38B-E002-4E61-8505-1A33F91CD896}"/>
                </a:ext>
              </a:extLst>
            </p:cNvPr>
            <p:cNvSpPr/>
            <p:nvPr/>
          </p:nvSpPr>
          <p:spPr>
            <a:xfrm>
              <a:off x="2292350" y="5422918"/>
              <a:ext cx="242701" cy="234038"/>
            </a:xfrm>
            <a:custGeom>
              <a:avLst/>
              <a:gdLst>
                <a:gd name="connsiteX0" fmla="*/ 265264 w 606977"/>
                <a:gd name="connsiteY0" fmla="*/ 546613 h 585316"/>
                <a:gd name="connsiteX1" fmla="*/ 588103 w 606977"/>
                <a:gd name="connsiteY1" fmla="*/ 546613 h 585316"/>
                <a:gd name="connsiteX2" fmla="*/ 606977 w 606977"/>
                <a:gd name="connsiteY2" fmla="*/ 566461 h 585316"/>
                <a:gd name="connsiteX3" fmla="*/ 588103 w 606977"/>
                <a:gd name="connsiteY3" fmla="*/ 585316 h 585316"/>
                <a:gd name="connsiteX4" fmla="*/ 265264 w 606977"/>
                <a:gd name="connsiteY4" fmla="*/ 585316 h 585316"/>
                <a:gd name="connsiteX5" fmla="*/ 246390 w 606977"/>
                <a:gd name="connsiteY5" fmla="*/ 566461 h 585316"/>
                <a:gd name="connsiteX6" fmla="*/ 265264 w 606977"/>
                <a:gd name="connsiteY6" fmla="*/ 546613 h 585316"/>
                <a:gd name="connsiteX7" fmla="*/ 18881 w 606977"/>
                <a:gd name="connsiteY7" fmla="*/ 546613 h 585316"/>
                <a:gd name="connsiteX8" fmla="*/ 188807 w 606977"/>
                <a:gd name="connsiteY8" fmla="*/ 546613 h 585316"/>
                <a:gd name="connsiteX9" fmla="*/ 207688 w 606977"/>
                <a:gd name="connsiteY9" fmla="*/ 566461 h 585316"/>
                <a:gd name="connsiteX10" fmla="*/ 188807 w 606977"/>
                <a:gd name="connsiteY10" fmla="*/ 585316 h 585316"/>
                <a:gd name="connsiteX11" fmla="*/ 18881 w 606977"/>
                <a:gd name="connsiteY11" fmla="*/ 585316 h 585316"/>
                <a:gd name="connsiteX12" fmla="*/ 0 w 606977"/>
                <a:gd name="connsiteY12" fmla="*/ 566461 h 585316"/>
                <a:gd name="connsiteX13" fmla="*/ 18881 w 606977"/>
                <a:gd name="connsiteY13" fmla="*/ 546613 h 585316"/>
                <a:gd name="connsiteX14" fmla="*/ 18874 w 606977"/>
                <a:gd name="connsiteY14" fmla="*/ 493099 h 585316"/>
                <a:gd name="connsiteX15" fmla="*/ 483781 w 606977"/>
                <a:gd name="connsiteY15" fmla="*/ 493099 h 585316"/>
                <a:gd name="connsiteX16" fmla="*/ 502655 w 606977"/>
                <a:gd name="connsiteY16" fmla="*/ 510920 h 585316"/>
                <a:gd name="connsiteX17" fmla="*/ 483781 w 606977"/>
                <a:gd name="connsiteY17" fmla="*/ 529731 h 585316"/>
                <a:gd name="connsiteX18" fmla="*/ 18874 w 606977"/>
                <a:gd name="connsiteY18" fmla="*/ 529731 h 585316"/>
                <a:gd name="connsiteX19" fmla="*/ 0 w 606977"/>
                <a:gd name="connsiteY19" fmla="*/ 510920 h 585316"/>
                <a:gd name="connsiteX20" fmla="*/ 18874 w 606977"/>
                <a:gd name="connsiteY20" fmla="*/ 493099 h 585316"/>
                <a:gd name="connsiteX21" fmla="*/ 108356 w 606977"/>
                <a:gd name="connsiteY21" fmla="*/ 251998 h 585316"/>
                <a:gd name="connsiteX22" fmla="*/ 90476 w 606977"/>
                <a:gd name="connsiteY22" fmla="*/ 301603 h 585316"/>
                <a:gd name="connsiteX23" fmla="*/ 205706 w 606977"/>
                <a:gd name="connsiteY23" fmla="*/ 301603 h 585316"/>
                <a:gd name="connsiteX24" fmla="*/ 188819 w 606977"/>
                <a:gd name="connsiteY24" fmla="*/ 251998 h 585316"/>
                <a:gd name="connsiteX25" fmla="*/ 148091 w 606977"/>
                <a:gd name="connsiteY25" fmla="*/ 134928 h 585316"/>
                <a:gd name="connsiteX26" fmla="*/ 121270 w 606977"/>
                <a:gd name="connsiteY26" fmla="*/ 214297 h 585316"/>
                <a:gd name="connsiteX27" fmla="*/ 174912 w 606977"/>
                <a:gd name="connsiteY27" fmla="*/ 214297 h 585316"/>
                <a:gd name="connsiteX28" fmla="*/ 127230 w 606977"/>
                <a:gd name="connsiteY28" fmla="*/ 0 h 585316"/>
                <a:gd name="connsiteX29" fmla="*/ 169945 w 606977"/>
                <a:gd name="connsiteY29" fmla="*/ 0 h 585316"/>
                <a:gd name="connsiteX30" fmla="*/ 186832 w 606977"/>
                <a:gd name="connsiteY30" fmla="*/ 16866 h 585316"/>
                <a:gd name="connsiteX31" fmla="*/ 186832 w 606977"/>
                <a:gd name="connsiteY31" fmla="*/ 58535 h 585316"/>
                <a:gd name="connsiteX32" fmla="*/ 169945 w 606977"/>
                <a:gd name="connsiteY32" fmla="*/ 75401 h 585316"/>
                <a:gd name="connsiteX33" fmla="*/ 167958 w 606977"/>
                <a:gd name="connsiteY33" fmla="*/ 75401 h 585316"/>
                <a:gd name="connsiteX34" fmla="*/ 245441 w 606977"/>
                <a:gd name="connsiteY34" fmla="*/ 301603 h 585316"/>
                <a:gd name="connsiteX35" fmla="*/ 279216 w 606977"/>
                <a:gd name="connsiteY35" fmla="*/ 301603 h 585316"/>
                <a:gd name="connsiteX36" fmla="*/ 279216 w 606977"/>
                <a:gd name="connsiteY36" fmla="*/ 185526 h 585316"/>
                <a:gd name="connsiteX37" fmla="*/ 309017 w 606977"/>
                <a:gd name="connsiteY37" fmla="*/ 157747 h 585316"/>
                <a:gd name="connsiteX38" fmla="*/ 427227 w 606977"/>
                <a:gd name="connsiteY38" fmla="*/ 157747 h 585316"/>
                <a:gd name="connsiteX39" fmla="*/ 455042 w 606977"/>
                <a:gd name="connsiteY39" fmla="*/ 185526 h 585316"/>
                <a:gd name="connsiteX40" fmla="*/ 455042 w 606977"/>
                <a:gd name="connsiteY40" fmla="*/ 188502 h 585316"/>
                <a:gd name="connsiteX41" fmla="*/ 565306 w 606977"/>
                <a:gd name="connsiteY41" fmla="*/ 149810 h 585316"/>
                <a:gd name="connsiteX42" fmla="*/ 590140 w 606977"/>
                <a:gd name="connsiteY42" fmla="*/ 160723 h 585316"/>
                <a:gd name="connsiteX43" fmla="*/ 578220 w 606977"/>
                <a:gd name="connsiteY43" fmla="*/ 185526 h 585316"/>
                <a:gd name="connsiteX44" fmla="*/ 455042 w 606977"/>
                <a:gd name="connsiteY44" fmla="*/ 228187 h 585316"/>
                <a:gd name="connsiteX45" fmla="*/ 455042 w 606977"/>
                <a:gd name="connsiteY45" fmla="*/ 301603 h 585316"/>
                <a:gd name="connsiteX46" fmla="*/ 492790 w 606977"/>
                <a:gd name="connsiteY46" fmla="*/ 301603 h 585316"/>
                <a:gd name="connsiteX47" fmla="*/ 521597 w 606977"/>
                <a:gd name="connsiteY47" fmla="*/ 330375 h 585316"/>
                <a:gd name="connsiteX48" fmla="*/ 521597 w 606977"/>
                <a:gd name="connsiteY48" fmla="*/ 373036 h 585316"/>
                <a:gd name="connsiteX49" fmla="*/ 492790 w 606977"/>
                <a:gd name="connsiteY49" fmla="*/ 401807 h 585316"/>
                <a:gd name="connsiteX50" fmla="*/ 447095 w 606977"/>
                <a:gd name="connsiteY50" fmla="*/ 401807 h 585316"/>
                <a:gd name="connsiteX51" fmla="*/ 447095 w 606977"/>
                <a:gd name="connsiteY51" fmla="*/ 459350 h 585316"/>
                <a:gd name="connsiteX52" fmla="*/ 429214 w 606977"/>
                <a:gd name="connsiteY52" fmla="*/ 476216 h 585316"/>
                <a:gd name="connsiteX53" fmla="*/ 400406 w 606977"/>
                <a:gd name="connsiteY53" fmla="*/ 476216 h 585316"/>
                <a:gd name="connsiteX54" fmla="*/ 383519 w 606977"/>
                <a:gd name="connsiteY54" fmla="*/ 459350 h 585316"/>
                <a:gd name="connsiteX55" fmla="*/ 383519 w 606977"/>
                <a:gd name="connsiteY55" fmla="*/ 401807 h 585316"/>
                <a:gd name="connsiteX56" fmla="*/ 158025 w 606977"/>
                <a:gd name="connsiteY56" fmla="*/ 401807 h 585316"/>
                <a:gd name="connsiteX57" fmla="*/ 158025 w 606977"/>
                <a:gd name="connsiteY57" fmla="*/ 459350 h 585316"/>
                <a:gd name="connsiteX58" fmla="*/ 140144 w 606977"/>
                <a:gd name="connsiteY58" fmla="*/ 476216 h 585316"/>
                <a:gd name="connsiteX59" fmla="*/ 111336 w 606977"/>
                <a:gd name="connsiteY59" fmla="*/ 476216 h 585316"/>
                <a:gd name="connsiteX60" fmla="*/ 94449 w 606977"/>
                <a:gd name="connsiteY60" fmla="*/ 459350 h 585316"/>
                <a:gd name="connsiteX61" fmla="*/ 94449 w 606977"/>
                <a:gd name="connsiteY61" fmla="*/ 401807 h 585316"/>
                <a:gd name="connsiteX62" fmla="*/ 47761 w 606977"/>
                <a:gd name="connsiteY62" fmla="*/ 401807 h 585316"/>
                <a:gd name="connsiteX63" fmla="*/ 18953 w 606977"/>
                <a:gd name="connsiteY63" fmla="*/ 373036 h 585316"/>
                <a:gd name="connsiteX64" fmla="*/ 18953 w 606977"/>
                <a:gd name="connsiteY64" fmla="*/ 330375 h 585316"/>
                <a:gd name="connsiteX65" fmla="*/ 47761 w 606977"/>
                <a:gd name="connsiteY65" fmla="*/ 301603 h 585316"/>
                <a:gd name="connsiteX66" fmla="*/ 50741 w 606977"/>
                <a:gd name="connsiteY66" fmla="*/ 301603 h 585316"/>
                <a:gd name="connsiteX67" fmla="*/ 128224 w 606977"/>
                <a:gd name="connsiteY67" fmla="*/ 75401 h 585316"/>
                <a:gd name="connsiteX68" fmla="*/ 127230 w 606977"/>
                <a:gd name="connsiteY68" fmla="*/ 75401 h 585316"/>
                <a:gd name="connsiteX69" fmla="*/ 110343 w 606977"/>
                <a:gd name="connsiteY69" fmla="*/ 58535 h 585316"/>
                <a:gd name="connsiteX70" fmla="*/ 110343 w 606977"/>
                <a:gd name="connsiteY70" fmla="*/ 16866 h 585316"/>
                <a:gd name="connsiteX71" fmla="*/ 127230 w 606977"/>
                <a:gd name="connsiteY71" fmla="*/ 0 h 585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606977" h="585316">
                  <a:moveTo>
                    <a:pt x="265264" y="546613"/>
                  </a:moveTo>
                  <a:lnTo>
                    <a:pt x="588103" y="546613"/>
                  </a:lnTo>
                  <a:cubicBezTo>
                    <a:pt x="598037" y="546613"/>
                    <a:pt x="606977" y="555544"/>
                    <a:pt x="606977" y="566461"/>
                  </a:cubicBezTo>
                  <a:cubicBezTo>
                    <a:pt x="606977" y="576385"/>
                    <a:pt x="598037" y="585316"/>
                    <a:pt x="588103" y="585316"/>
                  </a:cubicBezTo>
                  <a:lnTo>
                    <a:pt x="265264" y="585316"/>
                  </a:lnTo>
                  <a:cubicBezTo>
                    <a:pt x="254337" y="585316"/>
                    <a:pt x="246390" y="576385"/>
                    <a:pt x="246390" y="566461"/>
                  </a:cubicBezTo>
                  <a:cubicBezTo>
                    <a:pt x="246390" y="555544"/>
                    <a:pt x="254337" y="546613"/>
                    <a:pt x="265264" y="546613"/>
                  </a:cubicBezTo>
                  <a:close/>
                  <a:moveTo>
                    <a:pt x="18881" y="546613"/>
                  </a:moveTo>
                  <a:lnTo>
                    <a:pt x="188807" y="546613"/>
                  </a:lnTo>
                  <a:cubicBezTo>
                    <a:pt x="198744" y="546613"/>
                    <a:pt x="207688" y="555544"/>
                    <a:pt x="207688" y="566461"/>
                  </a:cubicBezTo>
                  <a:cubicBezTo>
                    <a:pt x="207688" y="576385"/>
                    <a:pt x="198744" y="585316"/>
                    <a:pt x="188807" y="585316"/>
                  </a:cubicBezTo>
                  <a:lnTo>
                    <a:pt x="18881" y="585316"/>
                  </a:lnTo>
                  <a:cubicBezTo>
                    <a:pt x="7950" y="585316"/>
                    <a:pt x="0" y="576385"/>
                    <a:pt x="0" y="566461"/>
                  </a:cubicBezTo>
                  <a:cubicBezTo>
                    <a:pt x="0" y="555544"/>
                    <a:pt x="7950" y="546613"/>
                    <a:pt x="18881" y="546613"/>
                  </a:cubicBezTo>
                  <a:close/>
                  <a:moveTo>
                    <a:pt x="18874" y="493099"/>
                  </a:moveTo>
                  <a:lnTo>
                    <a:pt x="483781" y="493099"/>
                  </a:lnTo>
                  <a:cubicBezTo>
                    <a:pt x="494708" y="493099"/>
                    <a:pt x="502655" y="501019"/>
                    <a:pt x="502655" y="510920"/>
                  </a:cubicBezTo>
                  <a:cubicBezTo>
                    <a:pt x="502655" y="521811"/>
                    <a:pt x="494708" y="529731"/>
                    <a:pt x="483781" y="529731"/>
                  </a:cubicBezTo>
                  <a:lnTo>
                    <a:pt x="18874" y="529731"/>
                  </a:lnTo>
                  <a:cubicBezTo>
                    <a:pt x="7947" y="529731"/>
                    <a:pt x="0" y="521811"/>
                    <a:pt x="0" y="510920"/>
                  </a:cubicBezTo>
                  <a:cubicBezTo>
                    <a:pt x="0" y="501019"/>
                    <a:pt x="7947" y="493099"/>
                    <a:pt x="18874" y="493099"/>
                  </a:cubicBezTo>
                  <a:close/>
                  <a:moveTo>
                    <a:pt x="108356" y="251998"/>
                  </a:moveTo>
                  <a:lnTo>
                    <a:pt x="90476" y="301603"/>
                  </a:lnTo>
                  <a:lnTo>
                    <a:pt x="205706" y="301603"/>
                  </a:lnTo>
                  <a:lnTo>
                    <a:pt x="188819" y="251998"/>
                  </a:lnTo>
                  <a:close/>
                  <a:moveTo>
                    <a:pt x="148091" y="134928"/>
                  </a:moveTo>
                  <a:lnTo>
                    <a:pt x="121270" y="214297"/>
                  </a:lnTo>
                  <a:lnTo>
                    <a:pt x="174912" y="214297"/>
                  </a:lnTo>
                  <a:close/>
                  <a:moveTo>
                    <a:pt x="127230" y="0"/>
                  </a:moveTo>
                  <a:lnTo>
                    <a:pt x="169945" y="0"/>
                  </a:lnTo>
                  <a:cubicBezTo>
                    <a:pt x="178885" y="0"/>
                    <a:pt x="186832" y="7937"/>
                    <a:pt x="186832" y="16866"/>
                  </a:cubicBezTo>
                  <a:lnTo>
                    <a:pt x="186832" y="58535"/>
                  </a:lnTo>
                  <a:cubicBezTo>
                    <a:pt x="186832" y="68456"/>
                    <a:pt x="178885" y="75401"/>
                    <a:pt x="169945" y="75401"/>
                  </a:cubicBezTo>
                  <a:lnTo>
                    <a:pt x="167958" y="75401"/>
                  </a:lnTo>
                  <a:lnTo>
                    <a:pt x="245441" y="301603"/>
                  </a:lnTo>
                  <a:lnTo>
                    <a:pt x="279216" y="301603"/>
                  </a:lnTo>
                  <a:lnTo>
                    <a:pt x="279216" y="185526"/>
                  </a:lnTo>
                  <a:cubicBezTo>
                    <a:pt x="279216" y="169652"/>
                    <a:pt x="293123" y="157747"/>
                    <a:pt x="309017" y="157747"/>
                  </a:cubicBezTo>
                  <a:lnTo>
                    <a:pt x="427227" y="157747"/>
                  </a:lnTo>
                  <a:cubicBezTo>
                    <a:pt x="443121" y="157747"/>
                    <a:pt x="455042" y="169652"/>
                    <a:pt x="455042" y="185526"/>
                  </a:cubicBezTo>
                  <a:lnTo>
                    <a:pt x="455042" y="188502"/>
                  </a:lnTo>
                  <a:lnTo>
                    <a:pt x="565306" y="149810"/>
                  </a:lnTo>
                  <a:cubicBezTo>
                    <a:pt x="575239" y="145841"/>
                    <a:pt x="586166" y="150802"/>
                    <a:pt x="590140" y="160723"/>
                  </a:cubicBezTo>
                  <a:cubicBezTo>
                    <a:pt x="593120" y="170644"/>
                    <a:pt x="588153" y="181557"/>
                    <a:pt x="578220" y="185526"/>
                  </a:cubicBezTo>
                  <a:lnTo>
                    <a:pt x="455042" y="228187"/>
                  </a:lnTo>
                  <a:lnTo>
                    <a:pt x="455042" y="301603"/>
                  </a:lnTo>
                  <a:lnTo>
                    <a:pt x="492790" y="301603"/>
                  </a:lnTo>
                  <a:cubicBezTo>
                    <a:pt x="508684" y="301603"/>
                    <a:pt x="521597" y="314501"/>
                    <a:pt x="521597" y="330375"/>
                  </a:cubicBezTo>
                  <a:lnTo>
                    <a:pt x="521597" y="373036"/>
                  </a:lnTo>
                  <a:cubicBezTo>
                    <a:pt x="521597" y="388910"/>
                    <a:pt x="508684" y="401807"/>
                    <a:pt x="492790" y="401807"/>
                  </a:cubicBezTo>
                  <a:lnTo>
                    <a:pt x="447095" y="401807"/>
                  </a:lnTo>
                  <a:lnTo>
                    <a:pt x="447095" y="459350"/>
                  </a:lnTo>
                  <a:cubicBezTo>
                    <a:pt x="447095" y="468279"/>
                    <a:pt x="439148" y="476216"/>
                    <a:pt x="429214" y="476216"/>
                  </a:cubicBezTo>
                  <a:lnTo>
                    <a:pt x="400406" y="476216"/>
                  </a:lnTo>
                  <a:cubicBezTo>
                    <a:pt x="391466" y="476216"/>
                    <a:pt x="383519" y="468279"/>
                    <a:pt x="383519" y="459350"/>
                  </a:cubicBezTo>
                  <a:lnTo>
                    <a:pt x="383519" y="401807"/>
                  </a:lnTo>
                  <a:lnTo>
                    <a:pt x="158025" y="401807"/>
                  </a:lnTo>
                  <a:lnTo>
                    <a:pt x="158025" y="459350"/>
                  </a:lnTo>
                  <a:cubicBezTo>
                    <a:pt x="158025" y="468279"/>
                    <a:pt x="150078" y="476216"/>
                    <a:pt x="140144" y="476216"/>
                  </a:cubicBezTo>
                  <a:lnTo>
                    <a:pt x="111336" y="476216"/>
                  </a:lnTo>
                  <a:cubicBezTo>
                    <a:pt x="101403" y="476216"/>
                    <a:pt x="94449" y="468279"/>
                    <a:pt x="94449" y="459350"/>
                  </a:cubicBezTo>
                  <a:lnTo>
                    <a:pt x="94449" y="401807"/>
                  </a:lnTo>
                  <a:lnTo>
                    <a:pt x="47761" y="401807"/>
                  </a:lnTo>
                  <a:cubicBezTo>
                    <a:pt x="31867" y="401807"/>
                    <a:pt x="18953" y="388910"/>
                    <a:pt x="18953" y="373036"/>
                  </a:cubicBezTo>
                  <a:lnTo>
                    <a:pt x="18953" y="330375"/>
                  </a:lnTo>
                  <a:cubicBezTo>
                    <a:pt x="18953" y="314501"/>
                    <a:pt x="31867" y="301603"/>
                    <a:pt x="47761" y="301603"/>
                  </a:cubicBezTo>
                  <a:lnTo>
                    <a:pt x="50741" y="301603"/>
                  </a:lnTo>
                  <a:lnTo>
                    <a:pt x="128224" y="75401"/>
                  </a:lnTo>
                  <a:lnTo>
                    <a:pt x="127230" y="75401"/>
                  </a:lnTo>
                  <a:cubicBezTo>
                    <a:pt x="117296" y="75401"/>
                    <a:pt x="110343" y="68456"/>
                    <a:pt x="110343" y="58535"/>
                  </a:cubicBezTo>
                  <a:lnTo>
                    <a:pt x="110343" y="16866"/>
                  </a:lnTo>
                  <a:cubicBezTo>
                    <a:pt x="110343" y="7937"/>
                    <a:pt x="117296" y="0"/>
                    <a:pt x="127230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ïśḻiḍé">
              <a:extLst>
                <a:ext uri="{FF2B5EF4-FFF2-40B4-BE49-F238E27FC236}">
                  <a16:creationId xmlns:a16="http://schemas.microsoft.com/office/drawing/2014/main" xmlns="" id="{C4E41723-A34B-455B-94D9-AE702D7662D5}"/>
                </a:ext>
              </a:extLst>
            </p:cNvPr>
            <p:cNvSpPr txBox="1"/>
            <p:nvPr/>
          </p:nvSpPr>
          <p:spPr bwMode="auto">
            <a:xfrm>
              <a:off x="2698631" y="5239024"/>
              <a:ext cx="1620000" cy="6096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46800" rIns="0" bIns="46800" anchor="ctr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dist" defTabSz="914377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i="0" u="none" strike="noStrike" kern="1200" cap="none" spc="15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海洋重型装备与</a:t>
              </a:r>
              <a:endParaRPr kumimoji="0" lang="en-US" altLang="zh-CN" sz="1400" i="0" u="none" strike="noStrike" kern="1200" cap="none" spc="15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dist" defTabSz="914377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i="0" u="none" strike="noStrike" kern="1200" cap="none" spc="15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港口机械</a:t>
              </a:r>
              <a:r>
                <a:rPr kumimoji="0" lang="zh-CN" altLang="en-US" sz="1400" i="0" u="none" strike="noStrike" kern="1200" cap="none" spc="150" normalizeH="0" baseline="0" noProof="0">
                  <a:ln>
                    <a:noFill/>
                  </a:ln>
                  <a:solidFill>
                    <a:srgbClr val="016AB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制造商</a:t>
              </a:r>
              <a:endParaRPr kumimoji="0" lang="en-US" altLang="zh-CN" sz="1400" i="0" u="none" strike="noStrike" kern="1200" cap="none" spc="150" normalizeH="0" baseline="0" noProof="0" dirty="0">
                <a:ln>
                  <a:noFill/>
                </a:ln>
                <a:solidFill>
                  <a:srgbClr val="016AB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6B0102C2-A154-4249-8E51-804E42002463}"/>
              </a:ext>
            </a:extLst>
          </p:cNvPr>
          <p:cNvGrpSpPr/>
          <p:nvPr/>
        </p:nvGrpSpPr>
        <p:grpSpPr>
          <a:xfrm>
            <a:off x="4199791" y="3104808"/>
            <a:ext cx="2098126" cy="608400"/>
            <a:chOff x="3046388" y="3104808"/>
            <a:chExt cx="2098126" cy="608400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527030BC-AD92-4CB9-949C-0AD61E1CE159}"/>
                </a:ext>
              </a:extLst>
            </p:cNvPr>
            <p:cNvSpPr/>
            <p:nvPr/>
          </p:nvSpPr>
          <p:spPr>
            <a:xfrm>
              <a:off x="3046388" y="3229322"/>
              <a:ext cx="360000" cy="360000"/>
            </a:xfrm>
            <a:prstGeom prst="ellipse">
              <a:avLst/>
            </a:prstGeom>
            <a:solidFill>
              <a:srgbClr val="016AB5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í$ļídé">
              <a:extLst>
                <a:ext uri="{FF2B5EF4-FFF2-40B4-BE49-F238E27FC236}">
                  <a16:creationId xmlns:a16="http://schemas.microsoft.com/office/drawing/2014/main" xmlns="" id="{9C91923E-0384-4F69-ACF9-817A33D6A1E6}"/>
                </a:ext>
              </a:extLst>
            </p:cNvPr>
            <p:cNvSpPr/>
            <p:nvPr/>
          </p:nvSpPr>
          <p:spPr>
            <a:xfrm>
              <a:off x="3120075" y="3283216"/>
              <a:ext cx="239016" cy="244386"/>
            </a:xfrm>
            <a:custGeom>
              <a:avLst/>
              <a:gdLst>
                <a:gd name="T0" fmla="*/ 4888 w 7497"/>
                <a:gd name="T1" fmla="*/ 1013 h 7677"/>
                <a:gd name="T2" fmla="*/ 0 w 7497"/>
                <a:gd name="T3" fmla="*/ 1529 h 7677"/>
                <a:gd name="T4" fmla="*/ 4788 w 7497"/>
                <a:gd name="T5" fmla="*/ 6996 h 7677"/>
                <a:gd name="T6" fmla="*/ 783 w 7497"/>
                <a:gd name="T7" fmla="*/ 5989 h 7677"/>
                <a:gd name="T8" fmla="*/ 310 w 7497"/>
                <a:gd name="T9" fmla="*/ 5101 h 7677"/>
                <a:gd name="T10" fmla="*/ 783 w 7497"/>
                <a:gd name="T11" fmla="*/ 4766 h 7677"/>
                <a:gd name="T12" fmla="*/ 310 w 7497"/>
                <a:gd name="T13" fmla="*/ 3982 h 7677"/>
                <a:gd name="T14" fmla="*/ 783 w 7497"/>
                <a:gd name="T15" fmla="*/ 3543 h 7677"/>
                <a:gd name="T16" fmla="*/ 310 w 7497"/>
                <a:gd name="T17" fmla="*/ 2863 h 7677"/>
                <a:gd name="T18" fmla="*/ 783 w 7497"/>
                <a:gd name="T19" fmla="*/ 2319 h 7677"/>
                <a:gd name="T20" fmla="*/ 310 w 7497"/>
                <a:gd name="T21" fmla="*/ 1744 h 7677"/>
                <a:gd name="T22" fmla="*/ 1815 w 7497"/>
                <a:gd name="T23" fmla="*/ 6369 h 7677"/>
                <a:gd name="T24" fmla="*/ 1158 w 7497"/>
                <a:gd name="T25" fmla="*/ 5260 h 7677"/>
                <a:gd name="T26" fmla="*/ 1815 w 7497"/>
                <a:gd name="T27" fmla="*/ 6369 h 7677"/>
                <a:gd name="T28" fmla="*/ 1158 w 7497"/>
                <a:gd name="T29" fmla="*/ 4811 h 7677"/>
                <a:gd name="T30" fmla="*/ 1815 w 7497"/>
                <a:gd name="T31" fmla="*/ 4866 h 7677"/>
                <a:gd name="T32" fmla="*/ 1158 w 7497"/>
                <a:gd name="T33" fmla="*/ 3463 h 7677"/>
                <a:gd name="T34" fmla="*/ 1815 w 7497"/>
                <a:gd name="T35" fmla="*/ 3364 h 7677"/>
                <a:gd name="T36" fmla="*/ 1178 w 7497"/>
                <a:gd name="T37" fmla="*/ 2151 h 7677"/>
                <a:gd name="T38" fmla="*/ 1815 w 7497"/>
                <a:gd name="T39" fmla="*/ 860 h 7677"/>
                <a:gd name="T40" fmla="*/ 2356 w 7497"/>
                <a:gd name="T41" fmla="*/ 7501 h 7677"/>
                <a:gd name="T42" fmla="*/ 3333 w 7497"/>
                <a:gd name="T43" fmla="*/ 5322 h 7677"/>
                <a:gd name="T44" fmla="*/ 2383 w 7497"/>
                <a:gd name="T45" fmla="*/ 4928 h 7677"/>
                <a:gd name="T46" fmla="*/ 3291 w 7497"/>
                <a:gd name="T47" fmla="*/ 3841 h 7677"/>
                <a:gd name="T48" fmla="*/ 3289 w 7497"/>
                <a:gd name="T49" fmla="*/ 3450 h 7677"/>
                <a:gd name="T50" fmla="*/ 2390 w 7497"/>
                <a:gd name="T51" fmla="*/ 2257 h 7677"/>
                <a:gd name="T52" fmla="*/ 3317 w 7497"/>
                <a:gd name="T53" fmla="*/ 2003 h 7677"/>
                <a:gd name="T54" fmla="*/ 2356 w 7497"/>
                <a:gd name="T55" fmla="*/ 716 h 7677"/>
                <a:gd name="T56" fmla="*/ 4467 w 7497"/>
                <a:gd name="T57" fmla="*/ 6952 h 7677"/>
                <a:gd name="T58" fmla="*/ 3650 w 7497"/>
                <a:gd name="T59" fmla="*/ 5287 h 7677"/>
                <a:gd name="T60" fmla="*/ 4469 w 7497"/>
                <a:gd name="T61" fmla="*/ 4792 h 7677"/>
                <a:gd name="T62" fmla="*/ 3650 w 7497"/>
                <a:gd name="T63" fmla="*/ 3900 h 7677"/>
                <a:gd name="T64" fmla="*/ 4469 w 7497"/>
                <a:gd name="T65" fmla="*/ 3496 h 7677"/>
                <a:gd name="T66" fmla="*/ 3650 w 7497"/>
                <a:gd name="T67" fmla="*/ 2513 h 7677"/>
                <a:gd name="T68" fmla="*/ 4469 w 7497"/>
                <a:gd name="T69" fmla="*/ 3496 h 7677"/>
                <a:gd name="T70" fmla="*/ 3650 w 7497"/>
                <a:gd name="T71" fmla="*/ 2051 h 7677"/>
                <a:gd name="T72" fmla="*/ 4469 w 7497"/>
                <a:gd name="T73" fmla="*/ 2200 h 7677"/>
                <a:gd name="T74" fmla="*/ 5036 w 7497"/>
                <a:gd name="T75" fmla="*/ 5201 h 7677"/>
                <a:gd name="T76" fmla="*/ 5676 w 7497"/>
                <a:gd name="T77" fmla="*/ 3974 h 7677"/>
                <a:gd name="T78" fmla="*/ 5062 w 7497"/>
                <a:gd name="T79" fmla="*/ 3591 h 7677"/>
                <a:gd name="T80" fmla="*/ 5677 w 7497"/>
                <a:gd name="T81" fmla="*/ 2447 h 7677"/>
                <a:gd name="T82" fmla="*/ 7197 w 7497"/>
                <a:gd name="T83" fmla="*/ 2086 h 7677"/>
                <a:gd name="T84" fmla="*/ 6788 w 7497"/>
                <a:gd name="T85" fmla="*/ 2728 h 7677"/>
                <a:gd name="T86" fmla="*/ 6805 w 7497"/>
                <a:gd name="T87" fmla="*/ 2975 h 7677"/>
                <a:gd name="T88" fmla="*/ 7181 w 7497"/>
                <a:gd name="T89" fmla="*/ 3760 h 7677"/>
                <a:gd name="T90" fmla="*/ 6799 w 7497"/>
                <a:gd name="T91" fmla="*/ 3974 h 7677"/>
                <a:gd name="T92" fmla="*/ 6797 w 7497"/>
                <a:gd name="T93" fmla="*/ 4730 h 7677"/>
                <a:gd name="T94" fmla="*/ 6600 w 7497"/>
                <a:gd name="T95" fmla="*/ 6448 h 7677"/>
                <a:gd name="T96" fmla="*/ 6133 w 7497"/>
                <a:gd name="T97" fmla="*/ 5032 h 7677"/>
                <a:gd name="T98" fmla="*/ 6591 w 7497"/>
                <a:gd name="T99" fmla="*/ 4739 h 7677"/>
                <a:gd name="T100" fmla="*/ 6106 w 7497"/>
                <a:gd name="T101" fmla="*/ 3962 h 7677"/>
                <a:gd name="T102" fmla="*/ 6633 w 7497"/>
                <a:gd name="T103" fmla="*/ 3668 h 7677"/>
                <a:gd name="T104" fmla="*/ 6093 w 7497"/>
                <a:gd name="T105" fmla="*/ 2911 h 7677"/>
                <a:gd name="T106" fmla="*/ 6633 w 7497"/>
                <a:gd name="T107" fmla="*/ 3668 h 7677"/>
                <a:gd name="T108" fmla="*/ 6093 w 7497"/>
                <a:gd name="T109" fmla="*/ 2550 h 7677"/>
                <a:gd name="T110" fmla="*/ 6632 w 7497"/>
                <a:gd name="T111" fmla="*/ 2642 h 7677"/>
                <a:gd name="T112" fmla="*/ 6754 w 7497"/>
                <a:gd name="T113" fmla="*/ 6352 h 7677"/>
                <a:gd name="T114" fmla="*/ 7242 w 7497"/>
                <a:gd name="T115" fmla="*/ 6251 h 7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497" h="7677">
                  <a:moveTo>
                    <a:pt x="7406" y="1745"/>
                  </a:moveTo>
                  <a:lnTo>
                    <a:pt x="5933" y="1261"/>
                  </a:lnTo>
                  <a:cubicBezTo>
                    <a:pt x="5933" y="1261"/>
                    <a:pt x="5914" y="1254"/>
                    <a:pt x="5888" y="1254"/>
                  </a:cubicBezTo>
                  <a:cubicBezTo>
                    <a:pt x="5862" y="1255"/>
                    <a:pt x="5842" y="1264"/>
                    <a:pt x="5842" y="1264"/>
                  </a:cubicBezTo>
                  <a:lnTo>
                    <a:pt x="4888" y="1653"/>
                  </a:lnTo>
                  <a:lnTo>
                    <a:pt x="4888" y="1013"/>
                  </a:lnTo>
                  <a:cubicBezTo>
                    <a:pt x="4888" y="956"/>
                    <a:pt x="4851" y="906"/>
                    <a:pt x="4797" y="888"/>
                  </a:cubicBezTo>
                  <a:lnTo>
                    <a:pt x="2126" y="11"/>
                  </a:lnTo>
                  <a:cubicBezTo>
                    <a:pt x="2126" y="11"/>
                    <a:pt x="2102" y="0"/>
                    <a:pt x="2067" y="5"/>
                  </a:cubicBezTo>
                  <a:cubicBezTo>
                    <a:pt x="2032" y="10"/>
                    <a:pt x="2007" y="29"/>
                    <a:pt x="2007" y="29"/>
                  </a:cubicBezTo>
                  <a:lnTo>
                    <a:pt x="55" y="1421"/>
                  </a:lnTo>
                  <a:cubicBezTo>
                    <a:pt x="20" y="1446"/>
                    <a:pt x="0" y="1486"/>
                    <a:pt x="0" y="1529"/>
                  </a:cubicBezTo>
                  <a:lnTo>
                    <a:pt x="0" y="6472"/>
                  </a:lnTo>
                  <a:cubicBezTo>
                    <a:pt x="0" y="6520"/>
                    <a:pt x="26" y="6564"/>
                    <a:pt x="68" y="6588"/>
                  </a:cubicBezTo>
                  <a:lnTo>
                    <a:pt x="2021" y="7658"/>
                  </a:lnTo>
                  <a:cubicBezTo>
                    <a:pt x="2021" y="7658"/>
                    <a:pt x="2040" y="7669"/>
                    <a:pt x="2069" y="7673"/>
                  </a:cubicBezTo>
                  <a:cubicBezTo>
                    <a:pt x="2098" y="7677"/>
                    <a:pt x="2117" y="7670"/>
                    <a:pt x="2117" y="7670"/>
                  </a:cubicBezTo>
                  <a:lnTo>
                    <a:pt x="4788" y="6996"/>
                  </a:lnTo>
                  <a:lnTo>
                    <a:pt x="5924" y="6709"/>
                  </a:lnTo>
                  <a:lnTo>
                    <a:pt x="7397" y="6338"/>
                  </a:lnTo>
                  <a:cubicBezTo>
                    <a:pt x="7455" y="6323"/>
                    <a:pt x="7497" y="6270"/>
                    <a:pt x="7497" y="6209"/>
                  </a:cubicBezTo>
                  <a:lnTo>
                    <a:pt x="7497" y="1871"/>
                  </a:lnTo>
                  <a:cubicBezTo>
                    <a:pt x="7497" y="1813"/>
                    <a:pt x="7460" y="1763"/>
                    <a:pt x="7406" y="1745"/>
                  </a:cubicBezTo>
                  <a:close/>
                  <a:moveTo>
                    <a:pt x="783" y="5989"/>
                  </a:moveTo>
                  <a:cubicBezTo>
                    <a:pt x="783" y="6003"/>
                    <a:pt x="776" y="6017"/>
                    <a:pt x="764" y="6025"/>
                  </a:cubicBezTo>
                  <a:cubicBezTo>
                    <a:pt x="756" y="6030"/>
                    <a:pt x="747" y="6033"/>
                    <a:pt x="739" y="6033"/>
                  </a:cubicBezTo>
                  <a:cubicBezTo>
                    <a:pt x="734" y="6033"/>
                    <a:pt x="728" y="6032"/>
                    <a:pt x="723" y="6030"/>
                  </a:cubicBezTo>
                  <a:lnTo>
                    <a:pt x="339" y="5889"/>
                  </a:lnTo>
                  <a:cubicBezTo>
                    <a:pt x="321" y="5882"/>
                    <a:pt x="310" y="5866"/>
                    <a:pt x="310" y="5847"/>
                  </a:cubicBezTo>
                  <a:lnTo>
                    <a:pt x="310" y="5101"/>
                  </a:lnTo>
                  <a:cubicBezTo>
                    <a:pt x="310" y="5088"/>
                    <a:pt x="316" y="5076"/>
                    <a:pt x="326" y="5067"/>
                  </a:cubicBezTo>
                  <a:cubicBezTo>
                    <a:pt x="336" y="5059"/>
                    <a:pt x="349" y="5056"/>
                    <a:pt x="362" y="5058"/>
                  </a:cubicBezTo>
                  <a:lnTo>
                    <a:pt x="747" y="5130"/>
                  </a:lnTo>
                  <a:cubicBezTo>
                    <a:pt x="767" y="5134"/>
                    <a:pt x="783" y="5152"/>
                    <a:pt x="783" y="5173"/>
                  </a:cubicBezTo>
                  <a:lnTo>
                    <a:pt x="783" y="5989"/>
                  </a:lnTo>
                  <a:close/>
                  <a:moveTo>
                    <a:pt x="783" y="4766"/>
                  </a:moveTo>
                  <a:cubicBezTo>
                    <a:pt x="783" y="4778"/>
                    <a:pt x="777" y="4790"/>
                    <a:pt x="768" y="4798"/>
                  </a:cubicBezTo>
                  <a:cubicBezTo>
                    <a:pt x="760" y="4806"/>
                    <a:pt x="750" y="4810"/>
                    <a:pt x="738" y="4810"/>
                  </a:cubicBezTo>
                  <a:cubicBezTo>
                    <a:pt x="737" y="4810"/>
                    <a:pt x="735" y="4810"/>
                    <a:pt x="734" y="4809"/>
                  </a:cubicBezTo>
                  <a:lnTo>
                    <a:pt x="350" y="4772"/>
                  </a:lnTo>
                  <a:cubicBezTo>
                    <a:pt x="327" y="4770"/>
                    <a:pt x="310" y="4751"/>
                    <a:pt x="310" y="4728"/>
                  </a:cubicBezTo>
                  <a:lnTo>
                    <a:pt x="310" y="3982"/>
                  </a:lnTo>
                  <a:cubicBezTo>
                    <a:pt x="310" y="3959"/>
                    <a:pt x="328" y="3940"/>
                    <a:pt x="350" y="3938"/>
                  </a:cubicBezTo>
                  <a:lnTo>
                    <a:pt x="735" y="3906"/>
                  </a:lnTo>
                  <a:cubicBezTo>
                    <a:pt x="747" y="3905"/>
                    <a:pt x="759" y="3910"/>
                    <a:pt x="768" y="3918"/>
                  </a:cubicBezTo>
                  <a:cubicBezTo>
                    <a:pt x="778" y="3926"/>
                    <a:pt x="783" y="3938"/>
                    <a:pt x="783" y="3950"/>
                  </a:cubicBezTo>
                  <a:lnTo>
                    <a:pt x="783" y="4766"/>
                  </a:lnTo>
                  <a:close/>
                  <a:moveTo>
                    <a:pt x="783" y="3543"/>
                  </a:moveTo>
                  <a:cubicBezTo>
                    <a:pt x="783" y="3564"/>
                    <a:pt x="767" y="3582"/>
                    <a:pt x="746" y="3586"/>
                  </a:cubicBezTo>
                  <a:lnTo>
                    <a:pt x="361" y="3652"/>
                  </a:lnTo>
                  <a:cubicBezTo>
                    <a:pt x="359" y="3653"/>
                    <a:pt x="356" y="3653"/>
                    <a:pt x="354" y="3653"/>
                  </a:cubicBezTo>
                  <a:cubicBezTo>
                    <a:pt x="344" y="3653"/>
                    <a:pt x="334" y="3649"/>
                    <a:pt x="326" y="3643"/>
                  </a:cubicBezTo>
                  <a:cubicBezTo>
                    <a:pt x="315" y="3634"/>
                    <a:pt x="310" y="3622"/>
                    <a:pt x="310" y="3609"/>
                  </a:cubicBezTo>
                  <a:lnTo>
                    <a:pt x="310" y="2863"/>
                  </a:lnTo>
                  <a:cubicBezTo>
                    <a:pt x="310" y="2844"/>
                    <a:pt x="322" y="2827"/>
                    <a:pt x="339" y="2821"/>
                  </a:cubicBezTo>
                  <a:lnTo>
                    <a:pt x="724" y="2686"/>
                  </a:lnTo>
                  <a:cubicBezTo>
                    <a:pt x="737" y="2681"/>
                    <a:pt x="752" y="2683"/>
                    <a:pt x="764" y="2691"/>
                  </a:cubicBezTo>
                  <a:cubicBezTo>
                    <a:pt x="776" y="2699"/>
                    <a:pt x="783" y="2713"/>
                    <a:pt x="783" y="2727"/>
                  </a:cubicBezTo>
                  <a:lnTo>
                    <a:pt x="783" y="3543"/>
                  </a:lnTo>
                  <a:close/>
                  <a:moveTo>
                    <a:pt x="783" y="2319"/>
                  </a:moveTo>
                  <a:cubicBezTo>
                    <a:pt x="783" y="2337"/>
                    <a:pt x="773" y="2353"/>
                    <a:pt x="756" y="2360"/>
                  </a:cubicBezTo>
                  <a:lnTo>
                    <a:pt x="372" y="2530"/>
                  </a:lnTo>
                  <a:cubicBezTo>
                    <a:pt x="366" y="2533"/>
                    <a:pt x="360" y="2534"/>
                    <a:pt x="354" y="2534"/>
                  </a:cubicBezTo>
                  <a:cubicBezTo>
                    <a:pt x="346" y="2534"/>
                    <a:pt x="337" y="2531"/>
                    <a:pt x="330" y="2527"/>
                  </a:cubicBezTo>
                  <a:cubicBezTo>
                    <a:pt x="317" y="2518"/>
                    <a:pt x="310" y="2505"/>
                    <a:pt x="310" y="2490"/>
                  </a:cubicBezTo>
                  <a:lnTo>
                    <a:pt x="310" y="1744"/>
                  </a:lnTo>
                  <a:cubicBezTo>
                    <a:pt x="310" y="1728"/>
                    <a:pt x="318" y="1714"/>
                    <a:pt x="331" y="1706"/>
                  </a:cubicBezTo>
                  <a:lnTo>
                    <a:pt x="715" y="1466"/>
                  </a:lnTo>
                  <a:cubicBezTo>
                    <a:pt x="729" y="1458"/>
                    <a:pt x="746" y="1457"/>
                    <a:pt x="760" y="1465"/>
                  </a:cubicBezTo>
                  <a:cubicBezTo>
                    <a:pt x="774" y="1473"/>
                    <a:pt x="783" y="1488"/>
                    <a:pt x="783" y="1504"/>
                  </a:cubicBezTo>
                  <a:lnTo>
                    <a:pt x="783" y="2319"/>
                  </a:lnTo>
                  <a:close/>
                  <a:moveTo>
                    <a:pt x="1815" y="6369"/>
                  </a:moveTo>
                  <a:cubicBezTo>
                    <a:pt x="1815" y="6383"/>
                    <a:pt x="1808" y="6397"/>
                    <a:pt x="1797" y="6405"/>
                  </a:cubicBezTo>
                  <a:cubicBezTo>
                    <a:pt x="1789" y="6410"/>
                    <a:pt x="1780" y="6413"/>
                    <a:pt x="1771" y="6413"/>
                  </a:cubicBezTo>
                  <a:cubicBezTo>
                    <a:pt x="1766" y="6413"/>
                    <a:pt x="1761" y="6412"/>
                    <a:pt x="1756" y="6410"/>
                  </a:cubicBezTo>
                  <a:lnTo>
                    <a:pt x="1187" y="6201"/>
                  </a:lnTo>
                  <a:cubicBezTo>
                    <a:pt x="1169" y="6194"/>
                    <a:pt x="1158" y="6178"/>
                    <a:pt x="1158" y="6159"/>
                  </a:cubicBezTo>
                  <a:lnTo>
                    <a:pt x="1158" y="5260"/>
                  </a:lnTo>
                  <a:cubicBezTo>
                    <a:pt x="1158" y="5247"/>
                    <a:pt x="1164" y="5235"/>
                    <a:pt x="1174" y="5226"/>
                  </a:cubicBezTo>
                  <a:cubicBezTo>
                    <a:pt x="1184" y="5218"/>
                    <a:pt x="1198" y="5215"/>
                    <a:pt x="1210" y="5217"/>
                  </a:cubicBezTo>
                  <a:lnTo>
                    <a:pt x="1779" y="5324"/>
                  </a:lnTo>
                  <a:cubicBezTo>
                    <a:pt x="1800" y="5328"/>
                    <a:pt x="1816" y="5346"/>
                    <a:pt x="1816" y="5367"/>
                  </a:cubicBezTo>
                  <a:lnTo>
                    <a:pt x="1816" y="6369"/>
                  </a:lnTo>
                  <a:lnTo>
                    <a:pt x="1815" y="6369"/>
                  </a:lnTo>
                  <a:close/>
                  <a:moveTo>
                    <a:pt x="1815" y="4866"/>
                  </a:moveTo>
                  <a:cubicBezTo>
                    <a:pt x="1815" y="4879"/>
                    <a:pt x="1810" y="4891"/>
                    <a:pt x="1801" y="4899"/>
                  </a:cubicBezTo>
                  <a:cubicBezTo>
                    <a:pt x="1793" y="4907"/>
                    <a:pt x="1782" y="4910"/>
                    <a:pt x="1771" y="4910"/>
                  </a:cubicBezTo>
                  <a:cubicBezTo>
                    <a:pt x="1770" y="4910"/>
                    <a:pt x="1768" y="4910"/>
                    <a:pt x="1767" y="4910"/>
                  </a:cubicBezTo>
                  <a:lnTo>
                    <a:pt x="1198" y="4855"/>
                  </a:lnTo>
                  <a:cubicBezTo>
                    <a:pt x="1175" y="4852"/>
                    <a:pt x="1158" y="4833"/>
                    <a:pt x="1158" y="4811"/>
                  </a:cubicBezTo>
                  <a:lnTo>
                    <a:pt x="1158" y="3912"/>
                  </a:lnTo>
                  <a:cubicBezTo>
                    <a:pt x="1158" y="3889"/>
                    <a:pt x="1176" y="3870"/>
                    <a:pt x="1198" y="3868"/>
                  </a:cubicBezTo>
                  <a:lnTo>
                    <a:pt x="1768" y="3821"/>
                  </a:lnTo>
                  <a:cubicBezTo>
                    <a:pt x="1780" y="3820"/>
                    <a:pt x="1792" y="3824"/>
                    <a:pt x="1801" y="3832"/>
                  </a:cubicBezTo>
                  <a:cubicBezTo>
                    <a:pt x="1810" y="3841"/>
                    <a:pt x="1815" y="3852"/>
                    <a:pt x="1815" y="3865"/>
                  </a:cubicBezTo>
                  <a:lnTo>
                    <a:pt x="1815" y="4866"/>
                  </a:lnTo>
                  <a:close/>
                  <a:moveTo>
                    <a:pt x="1815" y="3364"/>
                  </a:moveTo>
                  <a:cubicBezTo>
                    <a:pt x="1815" y="3386"/>
                    <a:pt x="1800" y="3404"/>
                    <a:pt x="1779" y="3408"/>
                  </a:cubicBezTo>
                  <a:lnTo>
                    <a:pt x="1210" y="3506"/>
                  </a:lnTo>
                  <a:cubicBezTo>
                    <a:pt x="1207" y="3506"/>
                    <a:pt x="1205" y="3507"/>
                    <a:pt x="1202" y="3507"/>
                  </a:cubicBezTo>
                  <a:cubicBezTo>
                    <a:pt x="1192" y="3507"/>
                    <a:pt x="1182" y="3503"/>
                    <a:pt x="1174" y="3496"/>
                  </a:cubicBezTo>
                  <a:cubicBezTo>
                    <a:pt x="1164" y="3488"/>
                    <a:pt x="1158" y="3475"/>
                    <a:pt x="1158" y="3463"/>
                  </a:cubicBezTo>
                  <a:lnTo>
                    <a:pt x="1158" y="2564"/>
                  </a:lnTo>
                  <a:cubicBezTo>
                    <a:pt x="1158" y="2545"/>
                    <a:pt x="1170" y="2528"/>
                    <a:pt x="1187" y="2522"/>
                  </a:cubicBezTo>
                  <a:lnTo>
                    <a:pt x="1756" y="2321"/>
                  </a:lnTo>
                  <a:cubicBezTo>
                    <a:pt x="1770" y="2316"/>
                    <a:pt x="1785" y="2318"/>
                    <a:pt x="1797" y="2327"/>
                  </a:cubicBezTo>
                  <a:cubicBezTo>
                    <a:pt x="1808" y="2335"/>
                    <a:pt x="1815" y="2348"/>
                    <a:pt x="1815" y="2363"/>
                  </a:cubicBezTo>
                  <a:lnTo>
                    <a:pt x="1815" y="3364"/>
                  </a:lnTo>
                  <a:lnTo>
                    <a:pt x="1815" y="3364"/>
                  </a:lnTo>
                  <a:close/>
                  <a:moveTo>
                    <a:pt x="1815" y="1862"/>
                  </a:moveTo>
                  <a:cubicBezTo>
                    <a:pt x="1815" y="1879"/>
                    <a:pt x="1805" y="1895"/>
                    <a:pt x="1789" y="1902"/>
                  </a:cubicBezTo>
                  <a:lnTo>
                    <a:pt x="1220" y="2154"/>
                  </a:lnTo>
                  <a:cubicBezTo>
                    <a:pt x="1214" y="2157"/>
                    <a:pt x="1208" y="2158"/>
                    <a:pt x="1202" y="2158"/>
                  </a:cubicBezTo>
                  <a:cubicBezTo>
                    <a:pt x="1194" y="2158"/>
                    <a:pt x="1185" y="2156"/>
                    <a:pt x="1178" y="2151"/>
                  </a:cubicBezTo>
                  <a:cubicBezTo>
                    <a:pt x="1166" y="2143"/>
                    <a:pt x="1158" y="2129"/>
                    <a:pt x="1158" y="2114"/>
                  </a:cubicBezTo>
                  <a:lnTo>
                    <a:pt x="1158" y="1215"/>
                  </a:lnTo>
                  <a:cubicBezTo>
                    <a:pt x="1158" y="1200"/>
                    <a:pt x="1166" y="1186"/>
                    <a:pt x="1179" y="1178"/>
                  </a:cubicBezTo>
                  <a:lnTo>
                    <a:pt x="1748" y="823"/>
                  </a:lnTo>
                  <a:cubicBezTo>
                    <a:pt x="1762" y="814"/>
                    <a:pt x="1779" y="814"/>
                    <a:pt x="1793" y="822"/>
                  </a:cubicBezTo>
                  <a:cubicBezTo>
                    <a:pt x="1807" y="830"/>
                    <a:pt x="1815" y="845"/>
                    <a:pt x="1815" y="860"/>
                  </a:cubicBezTo>
                  <a:lnTo>
                    <a:pt x="1815" y="1862"/>
                  </a:lnTo>
                  <a:close/>
                  <a:moveTo>
                    <a:pt x="3333" y="7238"/>
                  </a:moveTo>
                  <a:cubicBezTo>
                    <a:pt x="3333" y="7258"/>
                    <a:pt x="3319" y="7276"/>
                    <a:pt x="3300" y="7281"/>
                  </a:cubicBezTo>
                  <a:lnTo>
                    <a:pt x="2394" y="7509"/>
                  </a:lnTo>
                  <a:cubicBezTo>
                    <a:pt x="2390" y="7510"/>
                    <a:pt x="2387" y="7511"/>
                    <a:pt x="2383" y="7511"/>
                  </a:cubicBezTo>
                  <a:cubicBezTo>
                    <a:pt x="2373" y="7511"/>
                    <a:pt x="2364" y="7507"/>
                    <a:pt x="2356" y="7501"/>
                  </a:cubicBezTo>
                  <a:cubicBezTo>
                    <a:pt x="2345" y="7493"/>
                    <a:pt x="2339" y="7480"/>
                    <a:pt x="2339" y="7467"/>
                  </a:cubicBezTo>
                  <a:lnTo>
                    <a:pt x="2339" y="5400"/>
                  </a:lnTo>
                  <a:cubicBezTo>
                    <a:pt x="2339" y="5377"/>
                    <a:pt x="2357" y="5358"/>
                    <a:pt x="2379" y="5356"/>
                  </a:cubicBezTo>
                  <a:lnTo>
                    <a:pt x="3285" y="5278"/>
                  </a:lnTo>
                  <a:cubicBezTo>
                    <a:pt x="3298" y="5277"/>
                    <a:pt x="3310" y="5281"/>
                    <a:pt x="3319" y="5289"/>
                  </a:cubicBezTo>
                  <a:cubicBezTo>
                    <a:pt x="3328" y="5298"/>
                    <a:pt x="3333" y="5310"/>
                    <a:pt x="3333" y="5322"/>
                  </a:cubicBezTo>
                  <a:lnTo>
                    <a:pt x="3333" y="7238"/>
                  </a:lnTo>
                  <a:lnTo>
                    <a:pt x="3333" y="7238"/>
                  </a:lnTo>
                  <a:close/>
                  <a:moveTo>
                    <a:pt x="3333" y="4843"/>
                  </a:moveTo>
                  <a:cubicBezTo>
                    <a:pt x="3333" y="4867"/>
                    <a:pt x="3315" y="4886"/>
                    <a:pt x="3291" y="4887"/>
                  </a:cubicBezTo>
                  <a:lnTo>
                    <a:pt x="2385" y="4928"/>
                  </a:lnTo>
                  <a:cubicBezTo>
                    <a:pt x="2384" y="4928"/>
                    <a:pt x="2384" y="4928"/>
                    <a:pt x="2383" y="4928"/>
                  </a:cubicBezTo>
                  <a:cubicBezTo>
                    <a:pt x="2372" y="4928"/>
                    <a:pt x="2361" y="4923"/>
                    <a:pt x="2352" y="4916"/>
                  </a:cubicBezTo>
                  <a:cubicBezTo>
                    <a:pt x="2344" y="4907"/>
                    <a:pt x="2339" y="4896"/>
                    <a:pt x="2339" y="4884"/>
                  </a:cubicBezTo>
                  <a:lnTo>
                    <a:pt x="2339" y="3851"/>
                  </a:lnTo>
                  <a:cubicBezTo>
                    <a:pt x="2339" y="3839"/>
                    <a:pt x="2344" y="3827"/>
                    <a:pt x="2352" y="3819"/>
                  </a:cubicBezTo>
                  <a:cubicBezTo>
                    <a:pt x="2361" y="3811"/>
                    <a:pt x="2372" y="3806"/>
                    <a:pt x="2384" y="3807"/>
                  </a:cubicBezTo>
                  <a:lnTo>
                    <a:pt x="3291" y="3841"/>
                  </a:lnTo>
                  <a:cubicBezTo>
                    <a:pt x="3314" y="3842"/>
                    <a:pt x="3333" y="3861"/>
                    <a:pt x="3333" y="3885"/>
                  </a:cubicBezTo>
                  <a:lnTo>
                    <a:pt x="3333" y="4843"/>
                  </a:lnTo>
                  <a:lnTo>
                    <a:pt x="3333" y="4843"/>
                  </a:lnTo>
                  <a:close/>
                  <a:moveTo>
                    <a:pt x="3333" y="3406"/>
                  </a:moveTo>
                  <a:cubicBezTo>
                    <a:pt x="3333" y="3418"/>
                    <a:pt x="3328" y="3430"/>
                    <a:pt x="3319" y="3438"/>
                  </a:cubicBezTo>
                  <a:cubicBezTo>
                    <a:pt x="3311" y="3446"/>
                    <a:pt x="3300" y="3450"/>
                    <a:pt x="3289" y="3450"/>
                  </a:cubicBezTo>
                  <a:cubicBezTo>
                    <a:pt x="3288" y="3450"/>
                    <a:pt x="3286" y="3450"/>
                    <a:pt x="3285" y="3450"/>
                  </a:cubicBezTo>
                  <a:lnTo>
                    <a:pt x="2380" y="3378"/>
                  </a:lnTo>
                  <a:cubicBezTo>
                    <a:pt x="2357" y="3376"/>
                    <a:pt x="2339" y="3357"/>
                    <a:pt x="2339" y="3334"/>
                  </a:cubicBezTo>
                  <a:lnTo>
                    <a:pt x="2339" y="2300"/>
                  </a:lnTo>
                  <a:cubicBezTo>
                    <a:pt x="2339" y="2288"/>
                    <a:pt x="2345" y="2275"/>
                    <a:pt x="2354" y="2267"/>
                  </a:cubicBezTo>
                  <a:cubicBezTo>
                    <a:pt x="2364" y="2258"/>
                    <a:pt x="2377" y="2255"/>
                    <a:pt x="2390" y="2257"/>
                  </a:cubicBezTo>
                  <a:lnTo>
                    <a:pt x="3296" y="2404"/>
                  </a:lnTo>
                  <a:cubicBezTo>
                    <a:pt x="3317" y="2407"/>
                    <a:pt x="3333" y="2426"/>
                    <a:pt x="3333" y="2448"/>
                  </a:cubicBezTo>
                  <a:lnTo>
                    <a:pt x="3333" y="3406"/>
                  </a:lnTo>
                  <a:lnTo>
                    <a:pt x="3333" y="3406"/>
                  </a:lnTo>
                  <a:close/>
                  <a:moveTo>
                    <a:pt x="3333" y="1969"/>
                  </a:moveTo>
                  <a:cubicBezTo>
                    <a:pt x="3333" y="1982"/>
                    <a:pt x="3327" y="1995"/>
                    <a:pt x="3317" y="2003"/>
                  </a:cubicBezTo>
                  <a:cubicBezTo>
                    <a:pt x="3309" y="2009"/>
                    <a:pt x="3299" y="2013"/>
                    <a:pt x="3289" y="2013"/>
                  </a:cubicBezTo>
                  <a:cubicBezTo>
                    <a:pt x="3286" y="2013"/>
                    <a:pt x="3283" y="2013"/>
                    <a:pt x="3280" y="2012"/>
                  </a:cubicBezTo>
                  <a:lnTo>
                    <a:pt x="2374" y="1827"/>
                  </a:lnTo>
                  <a:cubicBezTo>
                    <a:pt x="2354" y="1823"/>
                    <a:pt x="2339" y="1805"/>
                    <a:pt x="2339" y="1784"/>
                  </a:cubicBezTo>
                  <a:lnTo>
                    <a:pt x="2339" y="751"/>
                  </a:lnTo>
                  <a:cubicBezTo>
                    <a:pt x="2339" y="737"/>
                    <a:pt x="2345" y="724"/>
                    <a:pt x="2356" y="716"/>
                  </a:cubicBezTo>
                  <a:cubicBezTo>
                    <a:pt x="2367" y="707"/>
                    <a:pt x="2382" y="704"/>
                    <a:pt x="2395" y="708"/>
                  </a:cubicBezTo>
                  <a:lnTo>
                    <a:pt x="3301" y="968"/>
                  </a:lnTo>
                  <a:cubicBezTo>
                    <a:pt x="3320" y="974"/>
                    <a:pt x="3333" y="991"/>
                    <a:pt x="3333" y="1011"/>
                  </a:cubicBezTo>
                  <a:lnTo>
                    <a:pt x="3333" y="1969"/>
                  </a:lnTo>
                  <a:lnTo>
                    <a:pt x="3333" y="1969"/>
                  </a:lnTo>
                  <a:close/>
                  <a:moveTo>
                    <a:pt x="4467" y="6952"/>
                  </a:moveTo>
                  <a:cubicBezTo>
                    <a:pt x="4467" y="6972"/>
                    <a:pt x="4454" y="6989"/>
                    <a:pt x="4434" y="6994"/>
                  </a:cubicBezTo>
                  <a:lnTo>
                    <a:pt x="3705" y="7179"/>
                  </a:lnTo>
                  <a:cubicBezTo>
                    <a:pt x="3702" y="7179"/>
                    <a:pt x="3698" y="7180"/>
                    <a:pt x="3694" y="7180"/>
                  </a:cubicBezTo>
                  <a:cubicBezTo>
                    <a:pt x="3685" y="7180"/>
                    <a:pt x="3675" y="7177"/>
                    <a:pt x="3667" y="7171"/>
                  </a:cubicBezTo>
                  <a:cubicBezTo>
                    <a:pt x="3657" y="7162"/>
                    <a:pt x="3650" y="7149"/>
                    <a:pt x="3650" y="7136"/>
                  </a:cubicBezTo>
                  <a:lnTo>
                    <a:pt x="3650" y="5287"/>
                  </a:lnTo>
                  <a:cubicBezTo>
                    <a:pt x="3650" y="5264"/>
                    <a:pt x="3668" y="5245"/>
                    <a:pt x="3691" y="5243"/>
                  </a:cubicBezTo>
                  <a:lnTo>
                    <a:pt x="4421" y="5180"/>
                  </a:lnTo>
                  <a:cubicBezTo>
                    <a:pt x="4434" y="5178"/>
                    <a:pt x="4446" y="5183"/>
                    <a:pt x="4455" y="5191"/>
                  </a:cubicBezTo>
                  <a:cubicBezTo>
                    <a:pt x="4464" y="5200"/>
                    <a:pt x="4469" y="5211"/>
                    <a:pt x="4469" y="5224"/>
                  </a:cubicBezTo>
                  <a:lnTo>
                    <a:pt x="4467" y="6952"/>
                  </a:lnTo>
                  <a:close/>
                  <a:moveTo>
                    <a:pt x="4469" y="4792"/>
                  </a:moveTo>
                  <a:cubicBezTo>
                    <a:pt x="4469" y="4815"/>
                    <a:pt x="4451" y="4835"/>
                    <a:pt x="4427" y="4836"/>
                  </a:cubicBezTo>
                  <a:lnTo>
                    <a:pt x="3696" y="4869"/>
                  </a:lnTo>
                  <a:lnTo>
                    <a:pt x="3694" y="4869"/>
                  </a:lnTo>
                  <a:cubicBezTo>
                    <a:pt x="3683" y="4869"/>
                    <a:pt x="3672" y="4864"/>
                    <a:pt x="3664" y="4856"/>
                  </a:cubicBezTo>
                  <a:cubicBezTo>
                    <a:pt x="3655" y="4848"/>
                    <a:pt x="3650" y="4837"/>
                    <a:pt x="3650" y="4825"/>
                  </a:cubicBezTo>
                  <a:lnTo>
                    <a:pt x="3650" y="3900"/>
                  </a:lnTo>
                  <a:cubicBezTo>
                    <a:pt x="3650" y="3888"/>
                    <a:pt x="3655" y="3877"/>
                    <a:pt x="3664" y="3869"/>
                  </a:cubicBezTo>
                  <a:cubicBezTo>
                    <a:pt x="3672" y="3860"/>
                    <a:pt x="3684" y="3856"/>
                    <a:pt x="3696" y="3856"/>
                  </a:cubicBezTo>
                  <a:lnTo>
                    <a:pt x="4427" y="3884"/>
                  </a:lnTo>
                  <a:cubicBezTo>
                    <a:pt x="4450" y="3885"/>
                    <a:pt x="4469" y="3905"/>
                    <a:pt x="4469" y="3928"/>
                  </a:cubicBezTo>
                  <a:lnTo>
                    <a:pt x="4469" y="4792"/>
                  </a:lnTo>
                  <a:close/>
                  <a:moveTo>
                    <a:pt x="4469" y="3496"/>
                  </a:moveTo>
                  <a:cubicBezTo>
                    <a:pt x="4469" y="3509"/>
                    <a:pt x="4464" y="3520"/>
                    <a:pt x="4455" y="3529"/>
                  </a:cubicBezTo>
                  <a:cubicBezTo>
                    <a:pt x="4447" y="3536"/>
                    <a:pt x="4436" y="3540"/>
                    <a:pt x="4425" y="3540"/>
                  </a:cubicBezTo>
                  <a:cubicBezTo>
                    <a:pt x="4424" y="3540"/>
                    <a:pt x="4423" y="3540"/>
                    <a:pt x="4422" y="3540"/>
                  </a:cubicBezTo>
                  <a:lnTo>
                    <a:pt x="3691" y="3482"/>
                  </a:lnTo>
                  <a:cubicBezTo>
                    <a:pt x="3668" y="3480"/>
                    <a:pt x="3650" y="3461"/>
                    <a:pt x="3650" y="3438"/>
                  </a:cubicBezTo>
                  <a:lnTo>
                    <a:pt x="3650" y="2513"/>
                  </a:lnTo>
                  <a:cubicBezTo>
                    <a:pt x="3650" y="2500"/>
                    <a:pt x="3656" y="2488"/>
                    <a:pt x="3666" y="2480"/>
                  </a:cubicBezTo>
                  <a:cubicBezTo>
                    <a:pt x="3675" y="2471"/>
                    <a:pt x="3688" y="2468"/>
                    <a:pt x="3701" y="2470"/>
                  </a:cubicBezTo>
                  <a:lnTo>
                    <a:pt x="4432" y="2589"/>
                  </a:lnTo>
                  <a:cubicBezTo>
                    <a:pt x="4453" y="2592"/>
                    <a:pt x="4469" y="2611"/>
                    <a:pt x="4469" y="2632"/>
                  </a:cubicBezTo>
                  <a:lnTo>
                    <a:pt x="4469" y="3496"/>
                  </a:lnTo>
                  <a:lnTo>
                    <a:pt x="4469" y="3496"/>
                  </a:lnTo>
                  <a:close/>
                  <a:moveTo>
                    <a:pt x="4469" y="2200"/>
                  </a:moveTo>
                  <a:cubicBezTo>
                    <a:pt x="4469" y="2214"/>
                    <a:pt x="4463" y="2226"/>
                    <a:pt x="4453" y="2235"/>
                  </a:cubicBezTo>
                  <a:cubicBezTo>
                    <a:pt x="4445" y="2241"/>
                    <a:pt x="4435" y="2245"/>
                    <a:pt x="4425" y="2245"/>
                  </a:cubicBezTo>
                  <a:cubicBezTo>
                    <a:pt x="4422" y="2245"/>
                    <a:pt x="4419" y="2244"/>
                    <a:pt x="4416" y="2244"/>
                  </a:cubicBezTo>
                  <a:lnTo>
                    <a:pt x="3685" y="2095"/>
                  </a:lnTo>
                  <a:cubicBezTo>
                    <a:pt x="3665" y="2091"/>
                    <a:pt x="3650" y="2072"/>
                    <a:pt x="3650" y="2051"/>
                  </a:cubicBezTo>
                  <a:lnTo>
                    <a:pt x="3650" y="1127"/>
                  </a:lnTo>
                  <a:cubicBezTo>
                    <a:pt x="3650" y="1113"/>
                    <a:pt x="3657" y="1100"/>
                    <a:pt x="3668" y="1092"/>
                  </a:cubicBezTo>
                  <a:cubicBezTo>
                    <a:pt x="3679" y="1083"/>
                    <a:pt x="3693" y="1081"/>
                    <a:pt x="3706" y="1085"/>
                  </a:cubicBezTo>
                  <a:lnTo>
                    <a:pt x="4437" y="1294"/>
                  </a:lnTo>
                  <a:cubicBezTo>
                    <a:pt x="4456" y="1300"/>
                    <a:pt x="4469" y="1317"/>
                    <a:pt x="4469" y="1337"/>
                  </a:cubicBezTo>
                  <a:lnTo>
                    <a:pt x="4469" y="2200"/>
                  </a:lnTo>
                  <a:lnTo>
                    <a:pt x="4469" y="2200"/>
                  </a:lnTo>
                  <a:close/>
                  <a:moveTo>
                    <a:pt x="5676" y="5119"/>
                  </a:moveTo>
                  <a:cubicBezTo>
                    <a:pt x="5676" y="5142"/>
                    <a:pt x="5659" y="5161"/>
                    <a:pt x="5636" y="5163"/>
                  </a:cubicBezTo>
                  <a:lnTo>
                    <a:pt x="5069" y="5212"/>
                  </a:lnTo>
                  <a:cubicBezTo>
                    <a:pt x="5068" y="5213"/>
                    <a:pt x="5067" y="5213"/>
                    <a:pt x="5066" y="5213"/>
                  </a:cubicBezTo>
                  <a:cubicBezTo>
                    <a:pt x="5055" y="5213"/>
                    <a:pt x="5044" y="5208"/>
                    <a:pt x="5036" y="5201"/>
                  </a:cubicBezTo>
                  <a:cubicBezTo>
                    <a:pt x="5027" y="5193"/>
                    <a:pt x="5022" y="5181"/>
                    <a:pt x="5022" y="5169"/>
                  </a:cubicBezTo>
                  <a:lnTo>
                    <a:pt x="5022" y="3953"/>
                  </a:lnTo>
                  <a:cubicBezTo>
                    <a:pt x="5022" y="3941"/>
                    <a:pt x="5026" y="3929"/>
                    <a:pt x="5035" y="3921"/>
                  </a:cubicBezTo>
                  <a:cubicBezTo>
                    <a:pt x="5044" y="3913"/>
                    <a:pt x="5055" y="3908"/>
                    <a:pt x="5067" y="3909"/>
                  </a:cubicBezTo>
                  <a:lnTo>
                    <a:pt x="5634" y="3930"/>
                  </a:lnTo>
                  <a:cubicBezTo>
                    <a:pt x="5658" y="3931"/>
                    <a:pt x="5676" y="3951"/>
                    <a:pt x="5676" y="3974"/>
                  </a:cubicBezTo>
                  <a:lnTo>
                    <a:pt x="5676" y="5119"/>
                  </a:lnTo>
                  <a:close/>
                  <a:moveTo>
                    <a:pt x="5676" y="3592"/>
                  </a:moveTo>
                  <a:cubicBezTo>
                    <a:pt x="5676" y="3604"/>
                    <a:pt x="5671" y="3616"/>
                    <a:pt x="5662" y="3624"/>
                  </a:cubicBezTo>
                  <a:cubicBezTo>
                    <a:pt x="5654" y="3632"/>
                    <a:pt x="5643" y="3636"/>
                    <a:pt x="5632" y="3636"/>
                  </a:cubicBezTo>
                  <a:lnTo>
                    <a:pt x="5629" y="3636"/>
                  </a:lnTo>
                  <a:lnTo>
                    <a:pt x="5062" y="3591"/>
                  </a:lnTo>
                  <a:cubicBezTo>
                    <a:pt x="5039" y="3589"/>
                    <a:pt x="5022" y="3570"/>
                    <a:pt x="5022" y="3547"/>
                  </a:cubicBezTo>
                  <a:lnTo>
                    <a:pt x="5022" y="2331"/>
                  </a:lnTo>
                  <a:cubicBezTo>
                    <a:pt x="5022" y="2318"/>
                    <a:pt x="5028" y="2305"/>
                    <a:pt x="5038" y="2297"/>
                  </a:cubicBezTo>
                  <a:cubicBezTo>
                    <a:pt x="5048" y="2289"/>
                    <a:pt x="5062" y="2285"/>
                    <a:pt x="5075" y="2288"/>
                  </a:cubicBezTo>
                  <a:lnTo>
                    <a:pt x="5641" y="2404"/>
                  </a:lnTo>
                  <a:cubicBezTo>
                    <a:pt x="5662" y="2408"/>
                    <a:pt x="5677" y="2426"/>
                    <a:pt x="5677" y="2447"/>
                  </a:cubicBezTo>
                  <a:lnTo>
                    <a:pt x="5677" y="3592"/>
                  </a:lnTo>
                  <a:lnTo>
                    <a:pt x="5676" y="3592"/>
                  </a:lnTo>
                  <a:close/>
                  <a:moveTo>
                    <a:pt x="6754" y="2018"/>
                  </a:moveTo>
                  <a:cubicBezTo>
                    <a:pt x="6754" y="2004"/>
                    <a:pt x="6760" y="1991"/>
                    <a:pt x="6771" y="1982"/>
                  </a:cubicBezTo>
                  <a:cubicBezTo>
                    <a:pt x="6782" y="1974"/>
                    <a:pt x="6796" y="1971"/>
                    <a:pt x="6809" y="1975"/>
                  </a:cubicBezTo>
                  <a:lnTo>
                    <a:pt x="7197" y="2086"/>
                  </a:lnTo>
                  <a:cubicBezTo>
                    <a:pt x="7216" y="2092"/>
                    <a:pt x="7229" y="2109"/>
                    <a:pt x="7229" y="2129"/>
                  </a:cubicBezTo>
                  <a:lnTo>
                    <a:pt x="7229" y="2764"/>
                  </a:lnTo>
                  <a:cubicBezTo>
                    <a:pt x="7229" y="2777"/>
                    <a:pt x="7223" y="2789"/>
                    <a:pt x="7213" y="2798"/>
                  </a:cubicBezTo>
                  <a:cubicBezTo>
                    <a:pt x="7205" y="2804"/>
                    <a:pt x="7195" y="2808"/>
                    <a:pt x="7185" y="2808"/>
                  </a:cubicBezTo>
                  <a:cubicBezTo>
                    <a:pt x="7182" y="2808"/>
                    <a:pt x="7179" y="2807"/>
                    <a:pt x="7176" y="2807"/>
                  </a:cubicBezTo>
                  <a:lnTo>
                    <a:pt x="6788" y="2728"/>
                  </a:lnTo>
                  <a:cubicBezTo>
                    <a:pt x="6768" y="2724"/>
                    <a:pt x="6753" y="2705"/>
                    <a:pt x="6753" y="2684"/>
                  </a:cubicBezTo>
                  <a:lnTo>
                    <a:pt x="6753" y="2018"/>
                  </a:lnTo>
                  <a:lnTo>
                    <a:pt x="6754" y="2018"/>
                  </a:lnTo>
                  <a:close/>
                  <a:moveTo>
                    <a:pt x="6754" y="3018"/>
                  </a:moveTo>
                  <a:cubicBezTo>
                    <a:pt x="6754" y="3005"/>
                    <a:pt x="6759" y="2993"/>
                    <a:pt x="6769" y="2984"/>
                  </a:cubicBezTo>
                  <a:cubicBezTo>
                    <a:pt x="6779" y="2976"/>
                    <a:pt x="6792" y="2972"/>
                    <a:pt x="6805" y="2975"/>
                  </a:cubicBezTo>
                  <a:lnTo>
                    <a:pt x="7192" y="3038"/>
                  </a:lnTo>
                  <a:cubicBezTo>
                    <a:pt x="7213" y="3041"/>
                    <a:pt x="7229" y="3059"/>
                    <a:pt x="7229" y="3081"/>
                  </a:cubicBezTo>
                  <a:lnTo>
                    <a:pt x="7229" y="3716"/>
                  </a:lnTo>
                  <a:cubicBezTo>
                    <a:pt x="7229" y="3728"/>
                    <a:pt x="7224" y="3740"/>
                    <a:pt x="7215" y="3748"/>
                  </a:cubicBezTo>
                  <a:cubicBezTo>
                    <a:pt x="7206" y="3756"/>
                    <a:pt x="7196" y="3760"/>
                    <a:pt x="7185" y="3760"/>
                  </a:cubicBezTo>
                  <a:cubicBezTo>
                    <a:pt x="7184" y="3760"/>
                    <a:pt x="7182" y="3760"/>
                    <a:pt x="7181" y="3760"/>
                  </a:cubicBezTo>
                  <a:lnTo>
                    <a:pt x="6794" y="3729"/>
                  </a:lnTo>
                  <a:cubicBezTo>
                    <a:pt x="6771" y="3727"/>
                    <a:pt x="6754" y="3708"/>
                    <a:pt x="6754" y="3685"/>
                  </a:cubicBezTo>
                  <a:lnTo>
                    <a:pt x="6754" y="3018"/>
                  </a:lnTo>
                  <a:close/>
                  <a:moveTo>
                    <a:pt x="6754" y="4018"/>
                  </a:moveTo>
                  <a:cubicBezTo>
                    <a:pt x="6754" y="4006"/>
                    <a:pt x="6758" y="3995"/>
                    <a:pt x="6767" y="3987"/>
                  </a:cubicBezTo>
                  <a:cubicBezTo>
                    <a:pt x="6776" y="3978"/>
                    <a:pt x="6787" y="3974"/>
                    <a:pt x="6799" y="3974"/>
                  </a:cubicBezTo>
                  <a:lnTo>
                    <a:pt x="7187" y="3989"/>
                  </a:lnTo>
                  <a:cubicBezTo>
                    <a:pt x="7210" y="3990"/>
                    <a:pt x="7229" y="4009"/>
                    <a:pt x="7229" y="4033"/>
                  </a:cubicBezTo>
                  <a:lnTo>
                    <a:pt x="7229" y="4668"/>
                  </a:lnTo>
                  <a:cubicBezTo>
                    <a:pt x="7229" y="4692"/>
                    <a:pt x="7210" y="4711"/>
                    <a:pt x="7187" y="4712"/>
                  </a:cubicBezTo>
                  <a:lnTo>
                    <a:pt x="6799" y="4729"/>
                  </a:lnTo>
                  <a:cubicBezTo>
                    <a:pt x="6799" y="4730"/>
                    <a:pt x="6798" y="4730"/>
                    <a:pt x="6797" y="4730"/>
                  </a:cubicBezTo>
                  <a:cubicBezTo>
                    <a:pt x="6786" y="4730"/>
                    <a:pt x="6775" y="4725"/>
                    <a:pt x="6767" y="4717"/>
                  </a:cubicBezTo>
                  <a:cubicBezTo>
                    <a:pt x="6758" y="4709"/>
                    <a:pt x="6753" y="4698"/>
                    <a:pt x="6753" y="4686"/>
                  </a:cubicBezTo>
                  <a:lnTo>
                    <a:pt x="6753" y="4018"/>
                  </a:lnTo>
                  <a:lnTo>
                    <a:pt x="6754" y="4018"/>
                  </a:lnTo>
                  <a:close/>
                  <a:moveTo>
                    <a:pt x="6633" y="6405"/>
                  </a:moveTo>
                  <a:cubicBezTo>
                    <a:pt x="6633" y="6425"/>
                    <a:pt x="6619" y="6443"/>
                    <a:pt x="6600" y="6448"/>
                  </a:cubicBezTo>
                  <a:lnTo>
                    <a:pt x="6148" y="6562"/>
                  </a:lnTo>
                  <a:cubicBezTo>
                    <a:pt x="6144" y="6563"/>
                    <a:pt x="6140" y="6564"/>
                    <a:pt x="6137" y="6564"/>
                  </a:cubicBezTo>
                  <a:cubicBezTo>
                    <a:pt x="6127" y="6564"/>
                    <a:pt x="6117" y="6560"/>
                    <a:pt x="6110" y="6554"/>
                  </a:cubicBezTo>
                  <a:cubicBezTo>
                    <a:pt x="6099" y="6546"/>
                    <a:pt x="6093" y="6533"/>
                    <a:pt x="6093" y="6519"/>
                  </a:cubicBezTo>
                  <a:lnTo>
                    <a:pt x="6093" y="5076"/>
                  </a:lnTo>
                  <a:cubicBezTo>
                    <a:pt x="6093" y="5053"/>
                    <a:pt x="6110" y="5034"/>
                    <a:pt x="6133" y="5032"/>
                  </a:cubicBezTo>
                  <a:lnTo>
                    <a:pt x="6585" y="4993"/>
                  </a:lnTo>
                  <a:cubicBezTo>
                    <a:pt x="6597" y="4991"/>
                    <a:pt x="6609" y="4996"/>
                    <a:pt x="6618" y="5004"/>
                  </a:cubicBezTo>
                  <a:cubicBezTo>
                    <a:pt x="6628" y="5012"/>
                    <a:pt x="6633" y="5024"/>
                    <a:pt x="6633" y="5037"/>
                  </a:cubicBezTo>
                  <a:lnTo>
                    <a:pt x="6633" y="6405"/>
                  </a:lnTo>
                  <a:close/>
                  <a:moveTo>
                    <a:pt x="6633" y="4695"/>
                  </a:moveTo>
                  <a:cubicBezTo>
                    <a:pt x="6633" y="4718"/>
                    <a:pt x="6614" y="4738"/>
                    <a:pt x="6591" y="4739"/>
                  </a:cubicBezTo>
                  <a:lnTo>
                    <a:pt x="6139" y="4759"/>
                  </a:lnTo>
                  <a:lnTo>
                    <a:pt x="6137" y="4759"/>
                  </a:lnTo>
                  <a:cubicBezTo>
                    <a:pt x="6125" y="4759"/>
                    <a:pt x="6114" y="4755"/>
                    <a:pt x="6106" y="4747"/>
                  </a:cubicBezTo>
                  <a:cubicBezTo>
                    <a:pt x="6097" y="4738"/>
                    <a:pt x="6093" y="4727"/>
                    <a:pt x="6093" y="4715"/>
                  </a:cubicBezTo>
                  <a:lnTo>
                    <a:pt x="6093" y="3993"/>
                  </a:lnTo>
                  <a:cubicBezTo>
                    <a:pt x="6093" y="3981"/>
                    <a:pt x="6097" y="3970"/>
                    <a:pt x="6106" y="3962"/>
                  </a:cubicBezTo>
                  <a:cubicBezTo>
                    <a:pt x="6115" y="3953"/>
                    <a:pt x="6126" y="3949"/>
                    <a:pt x="6138" y="3949"/>
                  </a:cubicBezTo>
                  <a:lnTo>
                    <a:pt x="6590" y="3966"/>
                  </a:lnTo>
                  <a:cubicBezTo>
                    <a:pt x="6614" y="3967"/>
                    <a:pt x="6633" y="3987"/>
                    <a:pt x="6633" y="4011"/>
                  </a:cubicBezTo>
                  <a:lnTo>
                    <a:pt x="6633" y="4695"/>
                  </a:lnTo>
                  <a:lnTo>
                    <a:pt x="6633" y="4695"/>
                  </a:lnTo>
                  <a:close/>
                  <a:moveTo>
                    <a:pt x="6633" y="3668"/>
                  </a:moveTo>
                  <a:cubicBezTo>
                    <a:pt x="6633" y="3680"/>
                    <a:pt x="6628" y="3692"/>
                    <a:pt x="6619" y="3701"/>
                  </a:cubicBezTo>
                  <a:cubicBezTo>
                    <a:pt x="6610" y="3708"/>
                    <a:pt x="6600" y="3712"/>
                    <a:pt x="6589" y="3712"/>
                  </a:cubicBezTo>
                  <a:cubicBezTo>
                    <a:pt x="6587" y="3712"/>
                    <a:pt x="6586" y="3712"/>
                    <a:pt x="6585" y="3712"/>
                  </a:cubicBezTo>
                  <a:lnTo>
                    <a:pt x="6133" y="3676"/>
                  </a:lnTo>
                  <a:cubicBezTo>
                    <a:pt x="6110" y="3674"/>
                    <a:pt x="6093" y="3655"/>
                    <a:pt x="6093" y="3632"/>
                  </a:cubicBezTo>
                  <a:lnTo>
                    <a:pt x="6093" y="2911"/>
                  </a:lnTo>
                  <a:cubicBezTo>
                    <a:pt x="6093" y="2898"/>
                    <a:pt x="6098" y="2885"/>
                    <a:pt x="6108" y="2877"/>
                  </a:cubicBezTo>
                  <a:cubicBezTo>
                    <a:pt x="6118" y="2869"/>
                    <a:pt x="6131" y="2865"/>
                    <a:pt x="6144" y="2867"/>
                  </a:cubicBezTo>
                  <a:lnTo>
                    <a:pt x="6596" y="2941"/>
                  </a:lnTo>
                  <a:cubicBezTo>
                    <a:pt x="6617" y="2944"/>
                    <a:pt x="6633" y="2963"/>
                    <a:pt x="6633" y="2984"/>
                  </a:cubicBezTo>
                  <a:lnTo>
                    <a:pt x="6633" y="3668"/>
                  </a:lnTo>
                  <a:lnTo>
                    <a:pt x="6633" y="3668"/>
                  </a:lnTo>
                  <a:close/>
                  <a:moveTo>
                    <a:pt x="6633" y="2642"/>
                  </a:moveTo>
                  <a:cubicBezTo>
                    <a:pt x="6633" y="2655"/>
                    <a:pt x="6627" y="2668"/>
                    <a:pt x="6616" y="2676"/>
                  </a:cubicBezTo>
                  <a:cubicBezTo>
                    <a:pt x="6608" y="2683"/>
                    <a:pt x="6599" y="2686"/>
                    <a:pt x="6589" y="2686"/>
                  </a:cubicBezTo>
                  <a:cubicBezTo>
                    <a:pt x="6586" y="2686"/>
                    <a:pt x="6583" y="2686"/>
                    <a:pt x="6580" y="2685"/>
                  </a:cubicBezTo>
                  <a:lnTo>
                    <a:pt x="6128" y="2593"/>
                  </a:lnTo>
                  <a:cubicBezTo>
                    <a:pt x="6107" y="2589"/>
                    <a:pt x="6093" y="2571"/>
                    <a:pt x="6093" y="2550"/>
                  </a:cubicBezTo>
                  <a:lnTo>
                    <a:pt x="6093" y="1828"/>
                  </a:lnTo>
                  <a:cubicBezTo>
                    <a:pt x="6093" y="1814"/>
                    <a:pt x="6099" y="1801"/>
                    <a:pt x="6110" y="1793"/>
                  </a:cubicBezTo>
                  <a:cubicBezTo>
                    <a:pt x="6121" y="1784"/>
                    <a:pt x="6135" y="1782"/>
                    <a:pt x="6149" y="1786"/>
                  </a:cubicBezTo>
                  <a:lnTo>
                    <a:pt x="6601" y="1915"/>
                  </a:lnTo>
                  <a:cubicBezTo>
                    <a:pt x="6619" y="1921"/>
                    <a:pt x="6632" y="1938"/>
                    <a:pt x="6632" y="1958"/>
                  </a:cubicBezTo>
                  <a:lnTo>
                    <a:pt x="6632" y="2642"/>
                  </a:lnTo>
                  <a:lnTo>
                    <a:pt x="6633" y="2642"/>
                  </a:lnTo>
                  <a:close/>
                  <a:moveTo>
                    <a:pt x="7209" y="6294"/>
                  </a:moveTo>
                  <a:lnTo>
                    <a:pt x="6808" y="6395"/>
                  </a:lnTo>
                  <a:cubicBezTo>
                    <a:pt x="6805" y="6396"/>
                    <a:pt x="6801" y="6397"/>
                    <a:pt x="6798" y="6397"/>
                  </a:cubicBezTo>
                  <a:cubicBezTo>
                    <a:pt x="6788" y="6397"/>
                    <a:pt x="6778" y="6393"/>
                    <a:pt x="6770" y="6387"/>
                  </a:cubicBezTo>
                  <a:cubicBezTo>
                    <a:pt x="6760" y="6379"/>
                    <a:pt x="6754" y="6366"/>
                    <a:pt x="6754" y="6352"/>
                  </a:cubicBezTo>
                  <a:lnTo>
                    <a:pt x="6754" y="5019"/>
                  </a:lnTo>
                  <a:cubicBezTo>
                    <a:pt x="6754" y="4996"/>
                    <a:pt x="6771" y="4977"/>
                    <a:pt x="6794" y="4975"/>
                  </a:cubicBezTo>
                  <a:lnTo>
                    <a:pt x="7181" y="4941"/>
                  </a:lnTo>
                  <a:cubicBezTo>
                    <a:pt x="7193" y="4940"/>
                    <a:pt x="7205" y="4944"/>
                    <a:pt x="7214" y="4952"/>
                  </a:cubicBezTo>
                  <a:cubicBezTo>
                    <a:pt x="7224" y="4961"/>
                    <a:pt x="7229" y="4972"/>
                    <a:pt x="7229" y="4984"/>
                  </a:cubicBezTo>
                  <a:lnTo>
                    <a:pt x="7242" y="6251"/>
                  </a:lnTo>
                  <a:cubicBezTo>
                    <a:pt x="7242" y="6271"/>
                    <a:pt x="7229" y="6289"/>
                    <a:pt x="7209" y="6294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íŝļîḑê">
              <a:extLst>
                <a:ext uri="{FF2B5EF4-FFF2-40B4-BE49-F238E27FC236}">
                  <a16:creationId xmlns:a16="http://schemas.microsoft.com/office/drawing/2014/main" xmlns="" id="{9FF8C0D6-B248-49D5-BFCA-B31E40457539}"/>
                </a:ext>
              </a:extLst>
            </p:cNvPr>
            <p:cNvSpPr txBox="1"/>
            <p:nvPr/>
          </p:nvSpPr>
          <p:spPr bwMode="auto">
            <a:xfrm>
              <a:off x="3524514" y="3104808"/>
              <a:ext cx="1620000" cy="608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46800" rIns="0" bIns="46800" anchor="ctr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dist" defTabSz="914377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i="0" u="none" strike="noStrike" kern="1200" cap="none" spc="15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特色</a:t>
              </a:r>
              <a:r>
                <a:rPr kumimoji="0" lang="zh-CN" altLang="en-US" sz="1400" i="0" u="none" strike="noStrike" kern="1200" cap="none" spc="150" normalizeH="0" baseline="0" noProof="0">
                  <a:ln>
                    <a:noFill/>
                  </a:ln>
                  <a:solidFill>
                    <a:srgbClr val="016AB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房地产商</a:t>
              </a:r>
              <a:endParaRPr kumimoji="0" lang="en-US" altLang="zh-CN" sz="1400" i="0" u="none" strike="noStrike" kern="1200" cap="none" spc="150" normalizeH="0" baseline="0" noProof="0" dirty="0">
                <a:ln>
                  <a:noFill/>
                </a:ln>
                <a:solidFill>
                  <a:srgbClr val="016AB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0A670015-0623-4E73-B9D1-87E4F0FC526A}"/>
              </a:ext>
            </a:extLst>
          </p:cNvPr>
          <p:cNvGrpSpPr/>
          <p:nvPr/>
        </p:nvGrpSpPr>
        <p:grpSpPr>
          <a:xfrm>
            <a:off x="4024531" y="2037699"/>
            <a:ext cx="2088258" cy="608400"/>
            <a:chOff x="2871128" y="2037699"/>
            <a:chExt cx="2088258" cy="608400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765A1F1B-3878-4916-A9B2-7EA37A658F37}"/>
                </a:ext>
              </a:extLst>
            </p:cNvPr>
            <p:cNvSpPr/>
            <p:nvPr/>
          </p:nvSpPr>
          <p:spPr>
            <a:xfrm>
              <a:off x="2871128" y="2162056"/>
              <a:ext cx="360000" cy="360000"/>
            </a:xfrm>
            <a:prstGeom prst="ellipse">
              <a:avLst/>
            </a:prstGeom>
            <a:solidFill>
              <a:srgbClr val="016AB5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ïš1îḑê">
              <a:extLst>
                <a:ext uri="{FF2B5EF4-FFF2-40B4-BE49-F238E27FC236}">
                  <a16:creationId xmlns:a16="http://schemas.microsoft.com/office/drawing/2014/main" xmlns="" id="{4121813B-9C4A-42B8-9523-BEBDE42983F2}"/>
                </a:ext>
              </a:extLst>
            </p:cNvPr>
            <p:cNvSpPr/>
            <p:nvPr/>
          </p:nvSpPr>
          <p:spPr>
            <a:xfrm>
              <a:off x="2944373" y="2228765"/>
              <a:ext cx="220163" cy="218753"/>
            </a:xfrm>
            <a:custGeom>
              <a:avLst/>
              <a:gdLst>
                <a:gd name="connsiteX0" fmla="*/ 278165 w 597103"/>
                <a:gd name="connsiteY0" fmla="*/ 429549 h 593280"/>
                <a:gd name="connsiteX1" fmla="*/ 262276 w 597103"/>
                <a:gd name="connsiteY1" fmla="*/ 445410 h 593280"/>
                <a:gd name="connsiteX2" fmla="*/ 262276 w 597103"/>
                <a:gd name="connsiteY2" fmla="*/ 537605 h 593280"/>
                <a:gd name="connsiteX3" fmla="*/ 278165 w 597103"/>
                <a:gd name="connsiteY3" fmla="*/ 552475 h 593280"/>
                <a:gd name="connsiteX4" fmla="*/ 311929 w 597103"/>
                <a:gd name="connsiteY4" fmla="*/ 552475 h 593280"/>
                <a:gd name="connsiteX5" fmla="*/ 327819 w 597103"/>
                <a:gd name="connsiteY5" fmla="*/ 537605 h 593280"/>
                <a:gd name="connsiteX6" fmla="*/ 327819 w 597103"/>
                <a:gd name="connsiteY6" fmla="*/ 444419 h 593280"/>
                <a:gd name="connsiteX7" fmla="*/ 311929 w 597103"/>
                <a:gd name="connsiteY7" fmla="*/ 429549 h 593280"/>
                <a:gd name="connsiteX8" fmla="*/ 295047 w 597103"/>
                <a:gd name="connsiteY8" fmla="*/ 380973 h 593280"/>
                <a:gd name="connsiteX9" fmla="*/ 512530 w 597103"/>
                <a:gd name="connsiteY9" fmla="*/ 593120 h 593280"/>
                <a:gd name="connsiteX10" fmla="*/ 77564 w 597103"/>
                <a:gd name="connsiteY10" fmla="*/ 593120 h 593280"/>
                <a:gd name="connsiteX11" fmla="*/ 295047 w 597103"/>
                <a:gd name="connsiteY11" fmla="*/ 380973 h 593280"/>
                <a:gd name="connsiteX12" fmla="*/ 480872 w 597103"/>
                <a:gd name="connsiteY12" fmla="*/ 258870 h 593280"/>
                <a:gd name="connsiteX13" fmla="*/ 465971 w 597103"/>
                <a:gd name="connsiteY13" fmla="*/ 273747 h 593280"/>
                <a:gd name="connsiteX14" fmla="*/ 465971 w 597103"/>
                <a:gd name="connsiteY14" fmla="*/ 310445 h 593280"/>
                <a:gd name="connsiteX15" fmla="*/ 480872 w 597103"/>
                <a:gd name="connsiteY15" fmla="*/ 325323 h 593280"/>
                <a:gd name="connsiteX16" fmla="*/ 517629 w 597103"/>
                <a:gd name="connsiteY16" fmla="*/ 325323 h 593280"/>
                <a:gd name="connsiteX17" fmla="*/ 532531 w 597103"/>
                <a:gd name="connsiteY17" fmla="*/ 310445 h 593280"/>
                <a:gd name="connsiteX18" fmla="*/ 532531 w 597103"/>
                <a:gd name="connsiteY18" fmla="*/ 273747 h 593280"/>
                <a:gd name="connsiteX19" fmla="*/ 517629 w 597103"/>
                <a:gd name="connsiteY19" fmla="*/ 258870 h 593280"/>
                <a:gd name="connsiteX20" fmla="*/ 288138 w 597103"/>
                <a:gd name="connsiteY20" fmla="*/ 155766 h 593280"/>
                <a:gd name="connsiteX21" fmla="*/ 330858 w 597103"/>
                <a:gd name="connsiteY21" fmla="*/ 197419 h 593280"/>
                <a:gd name="connsiteX22" fmla="*/ 322911 w 597103"/>
                <a:gd name="connsiteY22" fmla="*/ 221221 h 593280"/>
                <a:gd name="connsiteX23" fmla="*/ 358676 w 597103"/>
                <a:gd name="connsiteY23" fmla="*/ 263866 h 593280"/>
                <a:gd name="connsiteX24" fmla="*/ 358676 w 597103"/>
                <a:gd name="connsiteY24" fmla="*/ 343205 h 593280"/>
                <a:gd name="connsiteX25" fmla="*/ 296086 w 597103"/>
                <a:gd name="connsiteY25" fmla="*/ 335271 h 593280"/>
                <a:gd name="connsiteX26" fmla="*/ 216607 w 597103"/>
                <a:gd name="connsiteY26" fmla="*/ 348164 h 593280"/>
                <a:gd name="connsiteX27" fmla="*/ 216607 w 597103"/>
                <a:gd name="connsiteY27" fmla="*/ 263866 h 593280"/>
                <a:gd name="connsiteX28" fmla="*/ 253366 w 597103"/>
                <a:gd name="connsiteY28" fmla="*/ 221221 h 593280"/>
                <a:gd name="connsiteX29" fmla="*/ 246412 w 597103"/>
                <a:gd name="connsiteY29" fmla="*/ 197419 h 593280"/>
                <a:gd name="connsiteX30" fmla="*/ 288138 w 597103"/>
                <a:gd name="connsiteY30" fmla="*/ 155766 h 593280"/>
                <a:gd name="connsiteX31" fmla="*/ 480872 w 597103"/>
                <a:gd name="connsiteY31" fmla="*/ 146791 h 593280"/>
                <a:gd name="connsiteX32" fmla="*/ 465971 w 597103"/>
                <a:gd name="connsiteY32" fmla="*/ 162661 h 593280"/>
                <a:gd name="connsiteX33" fmla="*/ 465971 w 597103"/>
                <a:gd name="connsiteY33" fmla="*/ 198367 h 593280"/>
                <a:gd name="connsiteX34" fmla="*/ 480872 w 597103"/>
                <a:gd name="connsiteY34" fmla="*/ 214237 h 593280"/>
                <a:gd name="connsiteX35" fmla="*/ 517629 w 597103"/>
                <a:gd name="connsiteY35" fmla="*/ 214237 h 593280"/>
                <a:gd name="connsiteX36" fmla="*/ 532531 w 597103"/>
                <a:gd name="connsiteY36" fmla="*/ 198367 h 593280"/>
                <a:gd name="connsiteX37" fmla="*/ 532531 w 597103"/>
                <a:gd name="connsiteY37" fmla="*/ 162661 h 593280"/>
                <a:gd name="connsiteX38" fmla="*/ 517629 w 597103"/>
                <a:gd name="connsiteY38" fmla="*/ 146791 h 593280"/>
                <a:gd name="connsiteX39" fmla="*/ 452063 w 597103"/>
                <a:gd name="connsiteY39" fmla="*/ 65460 h 593280"/>
                <a:gd name="connsiteX40" fmla="*/ 547432 w 597103"/>
                <a:gd name="connsiteY40" fmla="*/ 65460 h 593280"/>
                <a:gd name="connsiteX41" fmla="*/ 597103 w 597103"/>
                <a:gd name="connsiteY41" fmla="*/ 115052 h 593280"/>
                <a:gd name="connsiteX42" fmla="*/ 597103 w 597103"/>
                <a:gd name="connsiteY42" fmla="*/ 579235 h 593280"/>
                <a:gd name="connsiteX43" fmla="*/ 582202 w 597103"/>
                <a:gd name="connsiteY43" fmla="*/ 593121 h 593280"/>
                <a:gd name="connsiteX44" fmla="*/ 553392 w 597103"/>
                <a:gd name="connsiteY44" fmla="*/ 593121 h 593280"/>
                <a:gd name="connsiteX45" fmla="*/ 553392 w 597103"/>
                <a:gd name="connsiteY45" fmla="*/ 585186 h 593280"/>
                <a:gd name="connsiteX46" fmla="*/ 511669 w 597103"/>
                <a:gd name="connsiteY46" fmla="*/ 451287 h 593280"/>
                <a:gd name="connsiteX47" fmla="*/ 400405 w 597103"/>
                <a:gd name="connsiteY47" fmla="*/ 357062 h 593280"/>
                <a:gd name="connsiteX48" fmla="*/ 400405 w 597103"/>
                <a:gd name="connsiteY48" fmla="*/ 117036 h 593280"/>
                <a:gd name="connsiteX49" fmla="*/ 452063 w 597103"/>
                <a:gd name="connsiteY49" fmla="*/ 65460 h 593280"/>
                <a:gd name="connsiteX50" fmla="*/ 81490 w 597103"/>
                <a:gd name="connsiteY50" fmla="*/ 0 h 593280"/>
                <a:gd name="connsiteX51" fmla="*/ 150060 w 597103"/>
                <a:gd name="connsiteY51" fmla="*/ 0 h 593280"/>
                <a:gd name="connsiteX52" fmla="*/ 151054 w 597103"/>
                <a:gd name="connsiteY52" fmla="*/ 0 h 593280"/>
                <a:gd name="connsiteX53" fmla="*/ 168942 w 597103"/>
                <a:gd name="connsiteY53" fmla="*/ 17858 h 593280"/>
                <a:gd name="connsiteX54" fmla="*/ 190805 w 597103"/>
                <a:gd name="connsiteY54" fmla="*/ 358151 h 593280"/>
                <a:gd name="connsiteX55" fmla="*/ 113291 w 597103"/>
                <a:gd name="connsiteY55" fmla="*/ 413709 h 593280"/>
                <a:gd name="connsiteX56" fmla="*/ 40745 w 597103"/>
                <a:gd name="connsiteY56" fmla="*/ 585343 h 593280"/>
                <a:gd name="connsiteX57" fmla="*/ 40745 w 597103"/>
                <a:gd name="connsiteY57" fmla="*/ 593280 h 593280"/>
                <a:gd name="connsiteX58" fmla="*/ 38757 w 597103"/>
                <a:gd name="connsiteY58" fmla="*/ 593280 h 593280"/>
                <a:gd name="connsiteX59" fmla="*/ 25838 w 597103"/>
                <a:gd name="connsiteY59" fmla="*/ 593280 h 593280"/>
                <a:gd name="connsiteX60" fmla="*/ 13913 w 597103"/>
                <a:gd name="connsiteY60" fmla="*/ 593280 h 593280"/>
                <a:gd name="connsiteX61" fmla="*/ 0 w 597103"/>
                <a:gd name="connsiteY61" fmla="*/ 579391 h 593280"/>
                <a:gd name="connsiteX62" fmla="*/ 0 w 597103"/>
                <a:gd name="connsiteY62" fmla="*/ 427598 h 593280"/>
                <a:gd name="connsiteX63" fmla="*/ 13913 w 597103"/>
                <a:gd name="connsiteY63" fmla="*/ 412717 h 593280"/>
                <a:gd name="connsiteX64" fmla="*/ 37763 w 597103"/>
                <a:gd name="connsiteY64" fmla="*/ 412717 h 593280"/>
                <a:gd name="connsiteX65" fmla="*/ 63602 w 597103"/>
                <a:gd name="connsiteY65" fmla="*/ 17858 h 593280"/>
                <a:gd name="connsiteX66" fmla="*/ 81490 w 597103"/>
                <a:gd name="connsiteY66" fmla="*/ 0 h 59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597103" h="593280">
                  <a:moveTo>
                    <a:pt x="278165" y="429549"/>
                  </a:moveTo>
                  <a:cubicBezTo>
                    <a:pt x="269227" y="429549"/>
                    <a:pt x="262276" y="436488"/>
                    <a:pt x="262276" y="445410"/>
                  </a:cubicBezTo>
                  <a:lnTo>
                    <a:pt x="262276" y="537605"/>
                  </a:lnTo>
                  <a:cubicBezTo>
                    <a:pt x="262276" y="545536"/>
                    <a:pt x="269227" y="552475"/>
                    <a:pt x="278165" y="552475"/>
                  </a:cubicBezTo>
                  <a:lnTo>
                    <a:pt x="311929" y="552475"/>
                  </a:lnTo>
                  <a:cubicBezTo>
                    <a:pt x="319874" y="552475"/>
                    <a:pt x="327819" y="545536"/>
                    <a:pt x="327819" y="537605"/>
                  </a:cubicBezTo>
                  <a:lnTo>
                    <a:pt x="327819" y="444419"/>
                  </a:lnTo>
                  <a:cubicBezTo>
                    <a:pt x="327819" y="436488"/>
                    <a:pt x="320867" y="429549"/>
                    <a:pt x="311929" y="429549"/>
                  </a:cubicBezTo>
                  <a:close/>
                  <a:moveTo>
                    <a:pt x="295047" y="380973"/>
                  </a:moveTo>
                  <a:cubicBezTo>
                    <a:pt x="413223" y="380973"/>
                    <a:pt x="509551" y="475150"/>
                    <a:pt x="512530" y="593120"/>
                  </a:cubicBezTo>
                  <a:lnTo>
                    <a:pt x="77564" y="593120"/>
                  </a:lnTo>
                  <a:cubicBezTo>
                    <a:pt x="79550" y="475150"/>
                    <a:pt x="175878" y="380973"/>
                    <a:pt x="295047" y="380973"/>
                  </a:cubicBezTo>
                  <a:close/>
                  <a:moveTo>
                    <a:pt x="480872" y="258870"/>
                  </a:moveTo>
                  <a:cubicBezTo>
                    <a:pt x="472925" y="258870"/>
                    <a:pt x="465971" y="265812"/>
                    <a:pt x="465971" y="273747"/>
                  </a:cubicBezTo>
                  <a:lnTo>
                    <a:pt x="465971" y="310445"/>
                  </a:lnTo>
                  <a:cubicBezTo>
                    <a:pt x="465971" y="318380"/>
                    <a:pt x="472925" y="325323"/>
                    <a:pt x="480872" y="325323"/>
                  </a:cubicBezTo>
                  <a:lnTo>
                    <a:pt x="517629" y="325323"/>
                  </a:lnTo>
                  <a:cubicBezTo>
                    <a:pt x="525577" y="325323"/>
                    <a:pt x="532531" y="318380"/>
                    <a:pt x="532531" y="310445"/>
                  </a:cubicBezTo>
                  <a:lnTo>
                    <a:pt x="532531" y="273747"/>
                  </a:lnTo>
                  <a:cubicBezTo>
                    <a:pt x="532531" y="265812"/>
                    <a:pt x="525577" y="258870"/>
                    <a:pt x="517629" y="258870"/>
                  </a:cubicBezTo>
                  <a:close/>
                  <a:moveTo>
                    <a:pt x="288138" y="155766"/>
                  </a:moveTo>
                  <a:cubicBezTo>
                    <a:pt x="311982" y="155766"/>
                    <a:pt x="330858" y="174609"/>
                    <a:pt x="330858" y="197419"/>
                  </a:cubicBezTo>
                  <a:cubicBezTo>
                    <a:pt x="330858" y="206345"/>
                    <a:pt x="327878" y="214279"/>
                    <a:pt x="322911" y="221221"/>
                  </a:cubicBezTo>
                  <a:cubicBezTo>
                    <a:pt x="343774" y="224196"/>
                    <a:pt x="358676" y="243039"/>
                    <a:pt x="358676" y="263866"/>
                  </a:cubicBezTo>
                  <a:lnTo>
                    <a:pt x="358676" y="343205"/>
                  </a:lnTo>
                  <a:cubicBezTo>
                    <a:pt x="339800" y="337255"/>
                    <a:pt x="317943" y="335271"/>
                    <a:pt x="296086" y="335271"/>
                  </a:cubicBezTo>
                  <a:cubicBezTo>
                    <a:pt x="269262" y="335271"/>
                    <a:pt x="242438" y="339238"/>
                    <a:pt x="216607" y="348164"/>
                  </a:cubicBezTo>
                  <a:lnTo>
                    <a:pt x="216607" y="263866"/>
                  </a:lnTo>
                  <a:cubicBezTo>
                    <a:pt x="216607" y="243039"/>
                    <a:pt x="232503" y="224196"/>
                    <a:pt x="253366" y="221221"/>
                  </a:cubicBezTo>
                  <a:cubicBezTo>
                    <a:pt x="249392" y="214279"/>
                    <a:pt x="246412" y="206345"/>
                    <a:pt x="246412" y="197419"/>
                  </a:cubicBezTo>
                  <a:cubicBezTo>
                    <a:pt x="246412" y="174609"/>
                    <a:pt x="265288" y="155766"/>
                    <a:pt x="288138" y="155766"/>
                  </a:cubicBezTo>
                  <a:close/>
                  <a:moveTo>
                    <a:pt x="480872" y="146791"/>
                  </a:moveTo>
                  <a:cubicBezTo>
                    <a:pt x="472925" y="146791"/>
                    <a:pt x="465971" y="153734"/>
                    <a:pt x="465971" y="162661"/>
                  </a:cubicBezTo>
                  <a:lnTo>
                    <a:pt x="465971" y="198367"/>
                  </a:lnTo>
                  <a:cubicBezTo>
                    <a:pt x="465971" y="207294"/>
                    <a:pt x="472925" y="214237"/>
                    <a:pt x="480872" y="214237"/>
                  </a:cubicBezTo>
                  <a:lnTo>
                    <a:pt x="517629" y="214237"/>
                  </a:lnTo>
                  <a:cubicBezTo>
                    <a:pt x="525577" y="214237"/>
                    <a:pt x="532531" y="207294"/>
                    <a:pt x="532531" y="198367"/>
                  </a:cubicBezTo>
                  <a:lnTo>
                    <a:pt x="532531" y="162661"/>
                  </a:lnTo>
                  <a:cubicBezTo>
                    <a:pt x="532531" y="153734"/>
                    <a:pt x="525577" y="146791"/>
                    <a:pt x="517629" y="146791"/>
                  </a:cubicBezTo>
                  <a:close/>
                  <a:moveTo>
                    <a:pt x="452063" y="65460"/>
                  </a:moveTo>
                  <a:lnTo>
                    <a:pt x="547432" y="65460"/>
                  </a:lnTo>
                  <a:cubicBezTo>
                    <a:pt x="574254" y="65460"/>
                    <a:pt x="597103" y="87281"/>
                    <a:pt x="597103" y="115052"/>
                  </a:cubicBezTo>
                  <a:lnTo>
                    <a:pt x="597103" y="579235"/>
                  </a:lnTo>
                  <a:cubicBezTo>
                    <a:pt x="597103" y="587170"/>
                    <a:pt x="590149" y="593121"/>
                    <a:pt x="582202" y="593121"/>
                  </a:cubicBezTo>
                  <a:lnTo>
                    <a:pt x="553392" y="593121"/>
                  </a:lnTo>
                  <a:lnTo>
                    <a:pt x="553392" y="585186"/>
                  </a:lnTo>
                  <a:cubicBezTo>
                    <a:pt x="552399" y="536586"/>
                    <a:pt x="536504" y="489969"/>
                    <a:pt x="511669" y="451287"/>
                  </a:cubicBezTo>
                  <a:cubicBezTo>
                    <a:pt x="483853" y="410622"/>
                    <a:pt x="446103" y="376899"/>
                    <a:pt x="400405" y="357062"/>
                  </a:cubicBezTo>
                  <a:lnTo>
                    <a:pt x="400405" y="117036"/>
                  </a:lnTo>
                  <a:cubicBezTo>
                    <a:pt x="400405" y="88272"/>
                    <a:pt x="423254" y="65460"/>
                    <a:pt x="452063" y="65460"/>
                  </a:cubicBezTo>
                  <a:close/>
                  <a:moveTo>
                    <a:pt x="81490" y="0"/>
                  </a:moveTo>
                  <a:lnTo>
                    <a:pt x="150060" y="0"/>
                  </a:lnTo>
                  <a:lnTo>
                    <a:pt x="151054" y="0"/>
                  </a:lnTo>
                  <a:cubicBezTo>
                    <a:pt x="159998" y="0"/>
                    <a:pt x="167948" y="7937"/>
                    <a:pt x="168942" y="17858"/>
                  </a:cubicBezTo>
                  <a:lnTo>
                    <a:pt x="190805" y="358151"/>
                  </a:lnTo>
                  <a:cubicBezTo>
                    <a:pt x="161986" y="372040"/>
                    <a:pt x="135154" y="389898"/>
                    <a:pt x="113291" y="413709"/>
                  </a:cubicBezTo>
                  <a:cubicBezTo>
                    <a:pt x="69564" y="458353"/>
                    <a:pt x="41738" y="518872"/>
                    <a:pt x="40745" y="585343"/>
                  </a:cubicBezTo>
                  <a:lnTo>
                    <a:pt x="40745" y="593280"/>
                  </a:lnTo>
                  <a:lnTo>
                    <a:pt x="38757" y="593280"/>
                  </a:lnTo>
                  <a:lnTo>
                    <a:pt x="25838" y="593280"/>
                  </a:lnTo>
                  <a:lnTo>
                    <a:pt x="13913" y="593280"/>
                  </a:lnTo>
                  <a:cubicBezTo>
                    <a:pt x="5963" y="593280"/>
                    <a:pt x="0" y="587327"/>
                    <a:pt x="0" y="579391"/>
                  </a:cubicBezTo>
                  <a:lnTo>
                    <a:pt x="0" y="427598"/>
                  </a:lnTo>
                  <a:cubicBezTo>
                    <a:pt x="0" y="419661"/>
                    <a:pt x="5963" y="412717"/>
                    <a:pt x="13913" y="412717"/>
                  </a:cubicBezTo>
                  <a:lnTo>
                    <a:pt x="37763" y="412717"/>
                  </a:lnTo>
                  <a:lnTo>
                    <a:pt x="63602" y="17858"/>
                  </a:lnTo>
                  <a:cubicBezTo>
                    <a:pt x="64595" y="7937"/>
                    <a:pt x="71552" y="0"/>
                    <a:pt x="81490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îSļíḍè">
              <a:extLst>
                <a:ext uri="{FF2B5EF4-FFF2-40B4-BE49-F238E27FC236}">
                  <a16:creationId xmlns:a16="http://schemas.microsoft.com/office/drawing/2014/main" xmlns="" id="{42E0D78E-7EFE-4E2B-AC4E-463D9A37B214}"/>
                </a:ext>
              </a:extLst>
            </p:cNvPr>
            <p:cNvSpPr txBox="1"/>
            <p:nvPr/>
          </p:nvSpPr>
          <p:spPr bwMode="auto">
            <a:xfrm>
              <a:off x="3339386" y="2037699"/>
              <a:ext cx="1620000" cy="608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46800" rIns="0" bIns="46800" anchor="ctr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dist" defTabSz="914377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i="0" u="none" strike="noStrike" kern="1200" cap="none" spc="15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城市综合体开发</a:t>
              </a:r>
              <a:endParaRPr kumimoji="0" lang="en-US" altLang="zh-CN" sz="1400" i="0" u="none" strike="noStrike" kern="1200" cap="none" spc="15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dist" defTabSz="914377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i="0" u="none" strike="noStrike" kern="1200" cap="none" spc="150" normalizeH="0" baseline="0" noProof="0">
                  <a:ln>
                    <a:noFill/>
                  </a:ln>
                  <a:solidFill>
                    <a:srgbClr val="016AB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运营商</a:t>
              </a:r>
              <a:endParaRPr kumimoji="0" lang="en-US" altLang="zh-CN" sz="1400" i="0" u="none" strike="noStrike" kern="1200" cap="none" spc="150" normalizeH="0" baseline="0" noProof="0" dirty="0">
                <a:ln>
                  <a:noFill/>
                </a:ln>
                <a:solidFill>
                  <a:srgbClr val="016AB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E45E329D-EFE1-47AE-873B-08BEBB059FA4}"/>
              </a:ext>
            </a:extLst>
          </p:cNvPr>
          <p:cNvGrpSpPr/>
          <p:nvPr/>
        </p:nvGrpSpPr>
        <p:grpSpPr>
          <a:xfrm>
            <a:off x="4024531" y="4171917"/>
            <a:ext cx="2103670" cy="608400"/>
            <a:chOff x="2871128" y="4171917"/>
            <a:chExt cx="2103670" cy="608400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C9A1178D-9EED-45C3-9D7D-398128355E80}"/>
                </a:ext>
              </a:extLst>
            </p:cNvPr>
            <p:cNvSpPr/>
            <p:nvPr/>
          </p:nvSpPr>
          <p:spPr>
            <a:xfrm>
              <a:off x="2871128" y="4296588"/>
              <a:ext cx="360000" cy="360000"/>
            </a:xfrm>
            <a:prstGeom prst="ellipse">
              <a:avLst/>
            </a:prstGeom>
            <a:solidFill>
              <a:srgbClr val="016AB5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íṥļîḍê">
              <a:extLst>
                <a:ext uri="{FF2B5EF4-FFF2-40B4-BE49-F238E27FC236}">
                  <a16:creationId xmlns:a16="http://schemas.microsoft.com/office/drawing/2014/main" xmlns="" id="{3E492912-03CA-4C8A-A9C7-A0A7A77FB43C}"/>
                </a:ext>
              </a:extLst>
            </p:cNvPr>
            <p:cNvSpPr/>
            <p:nvPr/>
          </p:nvSpPr>
          <p:spPr>
            <a:xfrm>
              <a:off x="2944373" y="4397619"/>
              <a:ext cx="259706" cy="176876"/>
            </a:xfrm>
            <a:custGeom>
              <a:avLst/>
              <a:gdLst>
                <a:gd name="T0" fmla="*/ 1379 w 6499"/>
                <a:gd name="T1" fmla="*/ 2236 h 4433"/>
                <a:gd name="T2" fmla="*/ 6179 w 6499"/>
                <a:gd name="T3" fmla="*/ 3357 h 4433"/>
                <a:gd name="T4" fmla="*/ 4552 w 6499"/>
                <a:gd name="T5" fmla="*/ 3686 h 4433"/>
                <a:gd name="T6" fmla="*/ 6305 w 6499"/>
                <a:gd name="T7" fmla="*/ 3686 h 4433"/>
                <a:gd name="T8" fmla="*/ 5964 w 6499"/>
                <a:gd name="T9" fmla="*/ 3977 h 4433"/>
                <a:gd name="T10" fmla="*/ 4337 w 6499"/>
                <a:gd name="T11" fmla="*/ 4306 h 4433"/>
                <a:gd name="T12" fmla="*/ 6091 w 6499"/>
                <a:gd name="T13" fmla="*/ 4306 h 4433"/>
                <a:gd name="T14" fmla="*/ 6372 w 6499"/>
                <a:gd name="T15" fmla="*/ 2118 h 4433"/>
                <a:gd name="T16" fmla="*/ 4745 w 6499"/>
                <a:gd name="T17" fmla="*/ 2448 h 4433"/>
                <a:gd name="T18" fmla="*/ 6499 w 6499"/>
                <a:gd name="T19" fmla="*/ 2448 h 4433"/>
                <a:gd name="T20" fmla="*/ 4337 w 6499"/>
                <a:gd name="T21" fmla="*/ 2864 h 4433"/>
                <a:gd name="T22" fmla="*/ 5964 w 6499"/>
                <a:gd name="T23" fmla="*/ 3193 h 4433"/>
                <a:gd name="T24" fmla="*/ 5964 w 6499"/>
                <a:gd name="T25" fmla="*/ 2737 h 4433"/>
                <a:gd name="T26" fmla="*/ 6256 w 6499"/>
                <a:gd name="T27" fmla="*/ 1954 h 4433"/>
                <a:gd name="T28" fmla="*/ 6256 w 6499"/>
                <a:gd name="T29" fmla="*/ 1498 h 4433"/>
                <a:gd name="T30" fmla="*/ 4631 w 6499"/>
                <a:gd name="T31" fmla="*/ 1828 h 4433"/>
                <a:gd name="T32" fmla="*/ 4407 w 6499"/>
                <a:gd name="T33" fmla="*/ 3710 h 4433"/>
                <a:gd name="T34" fmla="*/ 3695 w 6499"/>
                <a:gd name="T35" fmla="*/ 3357 h 4433"/>
                <a:gd name="T36" fmla="*/ 784 w 6499"/>
                <a:gd name="T37" fmla="*/ 2774 h 4433"/>
                <a:gd name="T38" fmla="*/ 853 w 6499"/>
                <a:gd name="T39" fmla="*/ 998 h 4433"/>
                <a:gd name="T40" fmla="*/ 5044 w 6499"/>
                <a:gd name="T41" fmla="*/ 456 h 4433"/>
                <a:gd name="T42" fmla="*/ 5701 w 6499"/>
                <a:gd name="T43" fmla="*/ 1110 h 4433"/>
                <a:gd name="T44" fmla="*/ 6053 w 6499"/>
                <a:gd name="T45" fmla="*/ 1341 h 4433"/>
                <a:gd name="T46" fmla="*/ 5624 w 6499"/>
                <a:gd name="T47" fmla="*/ 0 h 4433"/>
                <a:gd name="T48" fmla="*/ 0 w 6499"/>
                <a:gd name="T49" fmla="*/ 3277 h 4433"/>
                <a:gd name="T50" fmla="*/ 4304 w 6499"/>
                <a:gd name="T51" fmla="*/ 3810 h 4433"/>
                <a:gd name="T52" fmla="*/ 3077 w 6499"/>
                <a:gd name="T53" fmla="*/ 737 h 4433"/>
                <a:gd name="T54" fmla="*/ 1905 w 6499"/>
                <a:gd name="T55" fmla="*/ 1909 h 4433"/>
                <a:gd name="T56" fmla="*/ 2545 w 6499"/>
                <a:gd name="T57" fmla="*/ 1485 h 4433"/>
                <a:gd name="T58" fmla="*/ 2504 w 6499"/>
                <a:gd name="T59" fmla="*/ 2156 h 4433"/>
                <a:gd name="T60" fmla="*/ 2241 w 6499"/>
                <a:gd name="T61" fmla="*/ 1660 h 4433"/>
                <a:gd name="T62" fmla="*/ 2504 w 6499"/>
                <a:gd name="T63" fmla="*/ 2156 h 4433"/>
                <a:gd name="T64" fmla="*/ 2313 w 6499"/>
                <a:gd name="T65" fmla="*/ 2332 h 4433"/>
                <a:gd name="T66" fmla="*/ 2731 w 6499"/>
                <a:gd name="T67" fmla="*/ 2332 h 4433"/>
                <a:gd name="T68" fmla="*/ 2991 w 6499"/>
                <a:gd name="T69" fmla="*/ 1661 h 4433"/>
                <a:gd name="T70" fmla="*/ 2684 w 6499"/>
                <a:gd name="T71" fmla="*/ 2157 h 4433"/>
                <a:gd name="T72" fmla="*/ 2991 w 6499"/>
                <a:gd name="T73" fmla="*/ 1661 h 4433"/>
                <a:gd name="T74" fmla="*/ 2991 w 6499"/>
                <a:gd name="T75" fmla="*/ 1485 h 4433"/>
                <a:gd name="T76" fmla="*/ 3611 w 6499"/>
                <a:gd name="T77" fmla="*/ 2332 h 4433"/>
                <a:gd name="T78" fmla="*/ 3652 w 6499"/>
                <a:gd name="T79" fmla="*/ 1661 h 4433"/>
                <a:gd name="T80" fmla="*/ 3915 w 6499"/>
                <a:gd name="T81" fmla="*/ 2157 h 4433"/>
                <a:gd name="T82" fmla="*/ 3652 w 6499"/>
                <a:gd name="T83" fmla="*/ 1661 h 4433"/>
                <a:gd name="T84" fmla="*/ 3843 w 6499"/>
                <a:gd name="T85" fmla="*/ 1485 h 4433"/>
                <a:gd name="T86" fmla="*/ 3425 w 6499"/>
                <a:gd name="T87" fmla="*/ 1485 h 4433"/>
                <a:gd name="T88" fmla="*/ 3165 w 6499"/>
                <a:gd name="T89" fmla="*/ 1485 h 4433"/>
                <a:gd name="T90" fmla="*/ 3496 w 6499"/>
                <a:gd name="T91" fmla="*/ 1908 h 4433"/>
                <a:gd name="T92" fmla="*/ 3164 w 6499"/>
                <a:gd name="T93" fmla="*/ 2156 h 4433"/>
                <a:gd name="T94" fmla="*/ 3425 w 6499"/>
                <a:gd name="T95" fmla="*/ 2332 h 4433"/>
                <a:gd name="T96" fmla="*/ 3165 w 6499"/>
                <a:gd name="T97" fmla="*/ 2745 h 4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99" h="4433">
                  <a:moveTo>
                    <a:pt x="1379" y="1588"/>
                  </a:moveTo>
                  <a:cubicBezTo>
                    <a:pt x="1557" y="1588"/>
                    <a:pt x="1703" y="1733"/>
                    <a:pt x="1703" y="1912"/>
                  </a:cubicBezTo>
                  <a:cubicBezTo>
                    <a:pt x="1703" y="2090"/>
                    <a:pt x="1557" y="2236"/>
                    <a:pt x="1379" y="2236"/>
                  </a:cubicBezTo>
                  <a:cubicBezTo>
                    <a:pt x="1200" y="2236"/>
                    <a:pt x="1055" y="2090"/>
                    <a:pt x="1055" y="1912"/>
                  </a:cubicBezTo>
                  <a:cubicBezTo>
                    <a:pt x="1055" y="1733"/>
                    <a:pt x="1200" y="1588"/>
                    <a:pt x="1379" y="1588"/>
                  </a:cubicBezTo>
                  <a:close/>
                  <a:moveTo>
                    <a:pt x="6179" y="3357"/>
                  </a:moveTo>
                  <a:lnTo>
                    <a:pt x="4679" y="3357"/>
                  </a:lnTo>
                  <a:cubicBezTo>
                    <a:pt x="4609" y="3357"/>
                    <a:pt x="4552" y="3413"/>
                    <a:pt x="4552" y="3484"/>
                  </a:cubicBezTo>
                  <a:lnTo>
                    <a:pt x="4552" y="3686"/>
                  </a:lnTo>
                  <a:cubicBezTo>
                    <a:pt x="4552" y="3756"/>
                    <a:pt x="4608" y="3813"/>
                    <a:pt x="4679" y="3813"/>
                  </a:cubicBezTo>
                  <a:lnTo>
                    <a:pt x="6179" y="3813"/>
                  </a:lnTo>
                  <a:cubicBezTo>
                    <a:pt x="6248" y="3813"/>
                    <a:pt x="6305" y="3757"/>
                    <a:pt x="6305" y="3686"/>
                  </a:cubicBezTo>
                  <a:lnTo>
                    <a:pt x="6305" y="3484"/>
                  </a:lnTo>
                  <a:cubicBezTo>
                    <a:pt x="6305" y="3414"/>
                    <a:pt x="6248" y="3357"/>
                    <a:pt x="6179" y="3357"/>
                  </a:cubicBezTo>
                  <a:close/>
                  <a:moveTo>
                    <a:pt x="5964" y="3977"/>
                  </a:moveTo>
                  <a:lnTo>
                    <a:pt x="4464" y="3977"/>
                  </a:lnTo>
                  <a:cubicBezTo>
                    <a:pt x="4395" y="3977"/>
                    <a:pt x="4337" y="4033"/>
                    <a:pt x="4337" y="4104"/>
                  </a:cubicBezTo>
                  <a:lnTo>
                    <a:pt x="4337" y="4306"/>
                  </a:lnTo>
                  <a:cubicBezTo>
                    <a:pt x="4337" y="4376"/>
                    <a:pt x="4393" y="4433"/>
                    <a:pt x="4464" y="4433"/>
                  </a:cubicBezTo>
                  <a:lnTo>
                    <a:pt x="5964" y="4433"/>
                  </a:lnTo>
                  <a:cubicBezTo>
                    <a:pt x="6033" y="4433"/>
                    <a:pt x="6091" y="4377"/>
                    <a:pt x="6091" y="4306"/>
                  </a:cubicBezTo>
                  <a:lnTo>
                    <a:pt x="6091" y="4104"/>
                  </a:lnTo>
                  <a:cubicBezTo>
                    <a:pt x="6089" y="4033"/>
                    <a:pt x="6033" y="3977"/>
                    <a:pt x="5964" y="3977"/>
                  </a:cubicBezTo>
                  <a:close/>
                  <a:moveTo>
                    <a:pt x="6372" y="2118"/>
                  </a:moveTo>
                  <a:lnTo>
                    <a:pt x="4872" y="2118"/>
                  </a:lnTo>
                  <a:cubicBezTo>
                    <a:pt x="4803" y="2118"/>
                    <a:pt x="4745" y="2174"/>
                    <a:pt x="4745" y="2245"/>
                  </a:cubicBezTo>
                  <a:lnTo>
                    <a:pt x="4745" y="2448"/>
                  </a:lnTo>
                  <a:cubicBezTo>
                    <a:pt x="4745" y="2517"/>
                    <a:pt x="4801" y="2574"/>
                    <a:pt x="4872" y="2574"/>
                  </a:cubicBezTo>
                  <a:lnTo>
                    <a:pt x="6372" y="2574"/>
                  </a:lnTo>
                  <a:cubicBezTo>
                    <a:pt x="6441" y="2574"/>
                    <a:pt x="6499" y="2518"/>
                    <a:pt x="6499" y="2448"/>
                  </a:cubicBezTo>
                  <a:lnTo>
                    <a:pt x="6499" y="2245"/>
                  </a:lnTo>
                  <a:cubicBezTo>
                    <a:pt x="6499" y="2176"/>
                    <a:pt x="6441" y="2118"/>
                    <a:pt x="6372" y="2118"/>
                  </a:cubicBezTo>
                  <a:close/>
                  <a:moveTo>
                    <a:pt x="4337" y="2864"/>
                  </a:moveTo>
                  <a:lnTo>
                    <a:pt x="4337" y="3066"/>
                  </a:lnTo>
                  <a:cubicBezTo>
                    <a:pt x="4337" y="3136"/>
                    <a:pt x="4393" y="3193"/>
                    <a:pt x="4464" y="3193"/>
                  </a:cubicBezTo>
                  <a:lnTo>
                    <a:pt x="5964" y="3193"/>
                  </a:lnTo>
                  <a:cubicBezTo>
                    <a:pt x="6033" y="3193"/>
                    <a:pt x="6091" y="3137"/>
                    <a:pt x="6091" y="3066"/>
                  </a:cubicBezTo>
                  <a:lnTo>
                    <a:pt x="6091" y="2864"/>
                  </a:lnTo>
                  <a:cubicBezTo>
                    <a:pt x="6091" y="2794"/>
                    <a:pt x="6035" y="2737"/>
                    <a:pt x="5964" y="2737"/>
                  </a:cubicBezTo>
                  <a:lnTo>
                    <a:pt x="4464" y="2737"/>
                  </a:lnTo>
                  <a:cubicBezTo>
                    <a:pt x="4395" y="2738"/>
                    <a:pt x="4337" y="2794"/>
                    <a:pt x="4337" y="2864"/>
                  </a:cubicBezTo>
                  <a:close/>
                  <a:moveTo>
                    <a:pt x="6256" y="1954"/>
                  </a:moveTo>
                  <a:cubicBezTo>
                    <a:pt x="6325" y="1954"/>
                    <a:pt x="6383" y="1898"/>
                    <a:pt x="6383" y="1828"/>
                  </a:cubicBezTo>
                  <a:lnTo>
                    <a:pt x="6383" y="1625"/>
                  </a:lnTo>
                  <a:cubicBezTo>
                    <a:pt x="6383" y="1556"/>
                    <a:pt x="6327" y="1498"/>
                    <a:pt x="6256" y="1498"/>
                  </a:cubicBezTo>
                  <a:lnTo>
                    <a:pt x="4757" y="1498"/>
                  </a:lnTo>
                  <a:cubicBezTo>
                    <a:pt x="4688" y="1498"/>
                    <a:pt x="4631" y="1554"/>
                    <a:pt x="4631" y="1625"/>
                  </a:cubicBezTo>
                  <a:lnTo>
                    <a:pt x="4631" y="1828"/>
                  </a:lnTo>
                  <a:cubicBezTo>
                    <a:pt x="4631" y="1897"/>
                    <a:pt x="4687" y="1954"/>
                    <a:pt x="4757" y="1954"/>
                  </a:cubicBezTo>
                  <a:lnTo>
                    <a:pt x="6256" y="1954"/>
                  </a:lnTo>
                  <a:close/>
                  <a:moveTo>
                    <a:pt x="4407" y="3710"/>
                  </a:moveTo>
                  <a:lnTo>
                    <a:pt x="4407" y="3460"/>
                  </a:lnTo>
                  <a:cubicBezTo>
                    <a:pt x="4407" y="3404"/>
                    <a:pt x="4361" y="3357"/>
                    <a:pt x="4304" y="3357"/>
                  </a:cubicBezTo>
                  <a:lnTo>
                    <a:pt x="3695" y="3357"/>
                  </a:lnTo>
                  <a:lnTo>
                    <a:pt x="1081" y="3357"/>
                  </a:lnTo>
                  <a:cubicBezTo>
                    <a:pt x="1096" y="3277"/>
                    <a:pt x="1095" y="3190"/>
                    <a:pt x="1067" y="3101"/>
                  </a:cubicBezTo>
                  <a:cubicBezTo>
                    <a:pt x="1023" y="2958"/>
                    <a:pt x="917" y="2841"/>
                    <a:pt x="784" y="2774"/>
                  </a:cubicBezTo>
                  <a:cubicBezTo>
                    <a:pt x="668" y="2716"/>
                    <a:pt x="557" y="2708"/>
                    <a:pt x="456" y="2726"/>
                  </a:cubicBezTo>
                  <a:lnTo>
                    <a:pt x="456" y="1088"/>
                  </a:lnTo>
                  <a:cubicBezTo>
                    <a:pt x="577" y="1109"/>
                    <a:pt x="712" y="1094"/>
                    <a:pt x="853" y="998"/>
                  </a:cubicBezTo>
                  <a:cubicBezTo>
                    <a:pt x="939" y="941"/>
                    <a:pt x="1008" y="860"/>
                    <a:pt x="1048" y="764"/>
                  </a:cubicBezTo>
                  <a:cubicBezTo>
                    <a:pt x="1093" y="656"/>
                    <a:pt x="1099" y="552"/>
                    <a:pt x="1081" y="456"/>
                  </a:cubicBezTo>
                  <a:lnTo>
                    <a:pt x="5044" y="456"/>
                  </a:lnTo>
                  <a:cubicBezTo>
                    <a:pt x="5024" y="536"/>
                    <a:pt x="5021" y="622"/>
                    <a:pt x="5043" y="712"/>
                  </a:cubicBezTo>
                  <a:cubicBezTo>
                    <a:pt x="5089" y="912"/>
                    <a:pt x="5251" y="1070"/>
                    <a:pt x="5452" y="1114"/>
                  </a:cubicBezTo>
                  <a:cubicBezTo>
                    <a:pt x="5540" y="1133"/>
                    <a:pt x="5624" y="1130"/>
                    <a:pt x="5701" y="1110"/>
                  </a:cubicBezTo>
                  <a:lnTo>
                    <a:pt x="5701" y="1237"/>
                  </a:lnTo>
                  <a:cubicBezTo>
                    <a:pt x="5701" y="1294"/>
                    <a:pt x="5748" y="1341"/>
                    <a:pt x="5805" y="1341"/>
                  </a:cubicBezTo>
                  <a:lnTo>
                    <a:pt x="6053" y="1341"/>
                  </a:lnTo>
                  <a:cubicBezTo>
                    <a:pt x="6111" y="1341"/>
                    <a:pt x="6157" y="1294"/>
                    <a:pt x="6157" y="1237"/>
                  </a:cubicBezTo>
                  <a:lnTo>
                    <a:pt x="6157" y="533"/>
                  </a:lnTo>
                  <a:cubicBezTo>
                    <a:pt x="6157" y="238"/>
                    <a:pt x="5919" y="0"/>
                    <a:pt x="5624" y="0"/>
                  </a:cubicBezTo>
                  <a:lnTo>
                    <a:pt x="533" y="0"/>
                  </a:lnTo>
                  <a:cubicBezTo>
                    <a:pt x="239" y="0"/>
                    <a:pt x="0" y="238"/>
                    <a:pt x="0" y="533"/>
                  </a:cubicBezTo>
                  <a:lnTo>
                    <a:pt x="0" y="3277"/>
                  </a:lnTo>
                  <a:cubicBezTo>
                    <a:pt x="0" y="3572"/>
                    <a:pt x="239" y="3810"/>
                    <a:pt x="533" y="3810"/>
                  </a:cubicBezTo>
                  <a:lnTo>
                    <a:pt x="3695" y="3810"/>
                  </a:lnTo>
                  <a:lnTo>
                    <a:pt x="4304" y="3810"/>
                  </a:lnTo>
                  <a:lnTo>
                    <a:pt x="4304" y="3810"/>
                  </a:lnTo>
                  <a:cubicBezTo>
                    <a:pt x="4361" y="3813"/>
                    <a:pt x="4407" y="3768"/>
                    <a:pt x="4407" y="3710"/>
                  </a:cubicBezTo>
                  <a:close/>
                  <a:moveTo>
                    <a:pt x="3077" y="737"/>
                  </a:moveTo>
                  <a:cubicBezTo>
                    <a:pt x="3723" y="737"/>
                    <a:pt x="4249" y="1262"/>
                    <a:pt x="4249" y="1909"/>
                  </a:cubicBezTo>
                  <a:cubicBezTo>
                    <a:pt x="4249" y="2556"/>
                    <a:pt x="3724" y="3081"/>
                    <a:pt x="3077" y="3081"/>
                  </a:cubicBezTo>
                  <a:cubicBezTo>
                    <a:pt x="2432" y="3081"/>
                    <a:pt x="1905" y="2556"/>
                    <a:pt x="1905" y="1909"/>
                  </a:cubicBezTo>
                  <a:cubicBezTo>
                    <a:pt x="1905" y="1262"/>
                    <a:pt x="2432" y="737"/>
                    <a:pt x="3077" y="737"/>
                  </a:cubicBezTo>
                  <a:close/>
                  <a:moveTo>
                    <a:pt x="2315" y="1485"/>
                  </a:moveTo>
                  <a:lnTo>
                    <a:pt x="2545" y="1485"/>
                  </a:lnTo>
                  <a:cubicBezTo>
                    <a:pt x="2592" y="1332"/>
                    <a:pt x="2661" y="1206"/>
                    <a:pt x="2733" y="1106"/>
                  </a:cubicBezTo>
                  <a:cubicBezTo>
                    <a:pt x="2555" y="1184"/>
                    <a:pt x="2408" y="1318"/>
                    <a:pt x="2315" y="1485"/>
                  </a:cubicBezTo>
                  <a:close/>
                  <a:moveTo>
                    <a:pt x="2504" y="2156"/>
                  </a:moveTo>
                  <a:cubicBezTo>
                    <a:pt x="2491" y="2078"/>
                    <a:pt x="2484" y="1997"/>
                    <a:pt x="2484" y="1908"/>
                  </a:cubicBezTo>
                  <a:cubicBezTo>
                    <a:pt x="2484" y="1820"/>
                    <a:pt x="2492" y="1737"/>
                    <a:pt x="2504" y="1660"/>
                  </a:cubicBezTo>
                  <a:lnTo>
                    <a:pt x="2241" y="1660"/>
                  </a:lnTo>
                  <a:cubicBezTo>
                    <a:pt x="2219" y="1738"/>
                    <a:pt x="2205" y="1821"/>
                    <a:pt x="2205" y="1908"/>
                  </a:cubicBezTo>
                  <a:cubicBezTo>
                    <a:pt x="2205" y="1993"/>
                    <a:pt x="2219" y="2077"/>
                    <a:pt x="2241" y="2156"/>
                  </a:cubicBezTo>
                  <a:lnTo>
                    <a:pt x="2504" y="2156"/>
                  </a:lnTo>
                  <a:close/>
                  <a:moveTo>
                    <a:pt x="2732" y="2710"/>
                  </a:moveTo>
                  <a:cubicBezTo>
                    <a:pt x="2660" y="2612"/>
                    <a:pt x="2592" y="2485"/>
                    <a:pt x="2544" y="2332"/>
                  </a:cubicBezTo>
                  <a:lnTo>
                    <a:pt x="2313" y="2332"/>
                  </a:lnTo>
                  <a:cubicBezTo>
                    <a:pt x="2408" y="2500"/>
                    <a:pt x="2555" y="2633"/>
                    <a:pt x="2732" y="2710"/>
                  </a:cubicBezTo>
                  <a:close/>
                  <a:moveTo>
                    <a:pt x="2991" y="2332"/>
                  </a:moveTo>
                  <a:lnTo>
                    <a:pt x="2731" y="2332"/>
                  </a:lnTo>
                  <a:cubicBezTo>
                    <a:pt x="2800" y="2522"/>
                    <a:pt x="2905" y="2658"/>
                    <a:pt x="2991" y="2744"/>
                  </a:cubicBezTo>
                  <a:lnTo>
                    <a:pt x="2991" y="2332"/>
                  </a:lnTo>
                  <a:close/>
                  <a:moveTo>
                    <a:pt x="2991" y="1661"/>
                  </a:moveTo>
                  <a:lnTo>
                    <a:pt x="2683" y="1661"/>
                  </a:lnTo>
                  <a:cubicBezTo>
                    <a:pt x="2668" y="1737"/>
                    <a:pt x="2660" y="1820"/>
                    <a:pt x="2660" y="1909"/>
                  </a:cubicBezTo>
                  <a:cubicBezTo>
                    <a:pt x="2660" y="1998"/>
                    <a:pt x="2669" y="2081"/>
                    <a:pt x="2684" y="2157"/>
                  </a:cubicBezTo>
                  <a:lnTo>
                    <a:pt x="2992" y="2157"/>
                  </a:lnTo>
                  <a:lnTo>
                    <a:pt x="2992" y="1661"/>
                  </a:lnTo>
                  <a:lnTo>
                    <a:pt x="2991" y="1661"/>
                  </a:lnTo>
                  <a:close/>
                  <a:moveTo>
                    <a:pt x="2991" y="1072"/>
                  </a:moveTo>
                  <a:cubicBezTo>
                    <a:pt x="2905" y="1157"/>
                    <a:pt x="2799" y="1293"/>
                    <a:pt x="2731" y="1485"/>
                  </a:cubicBezTo>
                  <a:lnTo>
                    <a:pt x="2991" y="1485"/>
                  </a:lnTo>
                  <a:lnTo>
                    <a:pt x="2991" y="1072"/>
                  </a:lnTo>
                  <a:close/>
                  <a:moveTo>
                    <a:pt x="3841" y="2332"/>
                  </a:moveTo>
                  <a:lnTo>
                    <a:pt x="3611" y="2332"/>
                  </a:lnTo>
                  <a:cubicBezTo>
                    <a:pt x="3564" y="2485"/>
                    <a:pt x="3495" y="2610"/>
                    <a:pt x="3423" y="2710"/>
                  </a:cubicBezTo>
                  <a:cubicBezTo>
                    <a:pt x="3601" y="2633"/>
                    <a:pt x="3748" y="2500"/>
                    <a:pt x="3841" y="2332"/>
                  </a:cubicBezTo>
                  <a:close/>
                  <a:moveTo>
                    <a:pt x="3652" y="1661"/>
                  </a:moveTo>
                  <a:cubicBezTo>
                    <a:pt x="3665" y="1738"/>
                    <a:pt x="3672" y="1820"/>
                    <a:pt x="3672" y="1909"/>
                  </a:cubicBezTo>
                  <a:cubicBezTo>
                    <a:pt x="3672" y="1997"/>
                    <a:pt x="3664" y="2080"/>
                    <a:pt x="3652" y="2157"/>
                  </a:cubicBezTo>
                  <a:lnTo>
                    <a:pt x="3915" y="2157"/>
                  </a:lnTo>
                  <a:cubicBezTo>
                    <a:pt x="3937" y="2078"/>
                    <a:pt x="3951" y="1996"/>
                    <a:pt x="3951" y="1909"/>
                  </a:cubicBezTo>
                  <a:cubicBezTo>
                    <a:pt x="3951" y="1822"/>
                    <a:pt x="3937" y="1740"/>
                    <a:pt x="3915" y="1661"/>
                  </a:cubicBezTo>
                  <a:lnTo>
                    <a:pt x="3652" y="1661"/>
                  </a:lnTo>
                  <a:close/>
                  <a:moveTo>
                    <a:pt x="3424" y="1106"/>
                  </a:moveTo>
                  <a:cubicBezTo>
                    <a:pt x="3496" y="1205"/>
                    <a:pt x="3564" y="1332"/>
                    <a:pt x="3612" y="1485"/>
                  </a:cubicBezTo>
                  <a:lnTo>
                    <a:pt x="3843" y="1485"/>
                  </a:lnTo>
                  <a:cubicBezTo>
                    <a:pt x="3748" y="1318"/>
                    <a:pt x="3601" y="1184"/>
                    <a:pt x="3424" y="1106"/>
                  </a:cubicBezTo>
                  <a:close/>
                  <a:moveTo>
                    <a:pt x="3165" y="1485"/>
                  </a:moveTo>
                  <a:lnTo>
                    <a:pt x="3425" y="1485"/>
                  </a:lnTo>
                  <a:cubicBezTo>
                    <a:pt x="3356" y="1294"/>
                    <a:pt x="3251" y="1158"/>
                    <a:pt x="3165" y="1073"/>
                  </a:cubicBezTo>
                  <a:lnTo>
                    <a:pt x="3165" y="1485"/>
                  </a:lnTo>
                  <a:lnTo>
                    <a:pt x="3165" y="1485"/>
                  </a:lnTo>
                  <a:close/>
                  <a:moveTo>
                    <a:pt x="3165" y="2156"/>
                  </a:moveTo>
                  <a:lnTo>
                    <a:pt x="3473" y="2156"/>
                  </a:lnTo>
                  <a:cubicBezTo>
                    <a:pt x="3488" y="2080"/>
                    <a:pt x="3496" y="1997"/>
                    <a:pt x="3496" y="1908"/>
                  </a:cubicBezTo>
                  <a:cubicBezTo>
                    <a:pt x="3496" y="1818"/>
                    <a:pt x="3487" y="1736"/>
                    <a:pt x="3472" y="1660"/>
                  </a:cubicBezTo>
                  <a:lnTo>
                    <a:pt x="3164" y="1660"/>
                  </a:lnTo>
                  <a:lnTo>
                    <a:pt x="3164" y="2156"/>
                  </a:lnTo>
                  <a:lnTo>
                    <a:pt x="3165" y="2156"/>
                  </a:lnTo>
                  <a:close/>
                  <a:moveTo>
                    <a:pt x="3165" y="2745"/>
                  </a:moveTo>
                  <a:cubicBezTo>
                    <a:pt x="3251" y="2660"/>
                    <a:pt x="3357" y="2524"/>
                    <a:pt x="3425" y="2332"/>
                  </a:cubicBezTo>
                  <a:lnTo>
                    <a:pt x="3165" y="2332"/>
                  </a:lnTo>
                  <a:lnTo>
                    <a:pt x="3165" y="2745"/>
                  </a:lnTo>
                  <a:lnTo>
                    <a:pt x="3165" y="2745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îŝļîďê">
              <a:extLst>
                <a:ext uri="{FF2B5EF4-FFF2-40B4-BE49-F238E27FC236}">
                  <a16:creationId xmlns:a16="http://schemas.microsoft.com/office/drawing/2014/main" xmlns="" id="{CB39037D-BEDE-4C05-8CD3-8303D24249A7}"/>
                </a:ext>
              </a:extLst>
            </p:cNvPr>
            <p:cNvSpPr txBox="1"/>
            <p:nvPr/>
          </p:nvSpPr>
          <p:spPr bwMode="auto">
            <a:xfrm>
              <a:off x="3354798" y="4171917"/>
              <a:ext cx="1620000" cy="608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46800" rIns="0" bIns="46800" anchor="ctr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dist" defTabSz="914377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i="0" u="none" strike="noStrike" kern="1200" cap="none" spc="15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基础设施综合</a:t>
              </a:r>
              <a:endParaRPr kumimoji="0" lang="en-US" altLang="zh-CN" sz="1400" i="0" u="none" strike="noStrike" kern="1200" cap="none" spc="15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dist" defTabSz="914377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i="0" u="none" strike="noStrike" kern="1200" cap="none" spc="150" normalizeH="0" baseline="0" noProof="0">
                  <a:ln>
                    <a:noFill/>
                  </a:ln>
                  <a:solidFill>
                    <a:srgbClr val="016AB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投资商</a:t>
              </a:r>
              <a:endParaRPr kumimoji="0" lang="en-US" altLang="zh-CN" sz="1400" i="0" u="none" strike="noStrike" kern="1200" cap="none" spc="150" normalizeH="0" baseline="0" noProof="0" dirty="0">
                <a:ln>
                  <a:noFill/>
                </a:ln>
                <a:solidFill>
                  <a:srgbClr val="016AB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74FDDCB4-22EC-4E1A-A151-960CC76870B1}"/>
              </a:ext>
            </a:extLst>
          </p:cNvPr>
          <p:cNvSpPr/>
          <p:nvPr/>
        </p:nvSpPr>
        <p:spPr>
          <a:xfrm>
            <a:off x="433404" y="2284452"/>
            <a:ext cx="3746709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just">
              <a:defRPr/>
            </a:pPr>
            <a:r>
              <a:rPr lang="zh-CN" altLang="en-US" sz="2800" b="1" spc="300" dirty="0">
                <a:solidFill>
                  <a:schemeClr val="bg1"/>
                </a:solidFill>
                <a:effectLst>
                  <a:outerShdw blurRad="114300" dist="38100" dir="5400000" algn="t" rotWithShape="0">
                    <a:schemeClr val="tx2">
                      <a:lumMod val="50000"/>
                      <a:alpha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飞跃</a:t>
            </a:r>
            <a:r>
              <a:rPr lang="zh-CN" altLang="zh-CN" sz="2800" b="1" spc="300" dirty="0">
                <a:solidFill>
                  <a:schemeClr val="bg1"/>
                </a:solidFill>
                <a:effectLst>
                  <a:outerShdw blurRad="114300" dist="38100" dir="5400000" algn="t" rotWithShape="0">
                    <a:schemeClr val="tx2">
                      <a:lumMod val="50000"/>
                      <a:alpha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集团有限公司</a:t>
            </a:r>
            <a:endParaRPr kumimoji="0" lang="en-US" altLang="zh-CN" sz="2800" b="1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114300" dist="38100" dir="5400000" algn="t" rotWithShape="0">
                  <a:schemeClr val="tx2">
                    <a:lumMod val="50000"/>
                    <a:alpha val="5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19526122-6E5A-4B6A-8F34-1851F8EDB1F1}"/>
              </a:ext>
            </a:extLst>
          </p:cNvPr>
          <p:cNvSpPr/>
          <p:nvPr/>
        </p:nvSpPr>
        <p:spPr>
          <a:xfrm>
            <a:off x="433406" y="3604268"/>
            <a:ext cx="3746708" cy="106612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成立</a:t>
            </a:r>
            <a:r>
              <a:rPr lang="zh-CN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于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1990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年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defRPr/>
            </a:pPr>
            <a:r>
              <a:rPr lang="zh-CN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综合型多元化大型企业集团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具有全球资源整合能力的中央企业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B8342DDF-2341-4C0A-AA5E-1152EFE7D88F}"/>
              </a:ext>
            </a:extLst>
          </p:cNvPr>
          <p:cNvSpPr/>
          <p:nvPr/>
        </p:nvSpPr>
        <p:spPr>
          <a:xfrm>
            <a:off x="433403" y="3029658"/>
            <a:ext cx="720000" cy="624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077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白色的雪地上&#10;&#10;描述已自动生成">
            <a:extLst>
              <a:ext uri="{FF2B5EF4-FFF2-40B4-BE49-F238E27FC236}">
                <a16:creationId xmlns:a16="http://schemas.microsoft.com/office/drawing/2014/main" xmlns="" id="{57FBC931-913C-420B-80EF-24E2F7DDE8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072"/>
          <a:stretch/>
        </p:blipFill>
        <p:spPr>
          <a:xfrm>
            <a:off x="0" y="0"/>
            <a:ext cx="12192000" cy="5290457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C900770A-EEAE-4940-A25C-9BA3A14EE2F0}"/>
              </a:ext>
            </a:extLst>
          </p:cNvPr>
          <p:cNvSpPr/>
          <p:nvPr/>
        </p:nvSpPr>
        <p:spPr>
          <a:xfrm>
            <a:off x="0" y="3326437"/>
            <a:ext cx="12192000" cy="3531563"/>
          </a:xfrm>
          <a:prstGeom prst="rect">
            <a:avLst/>
          </a:prstGeom>
          <a:solidFill>
            <a:srgbClr val="004A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6B2450D-AEEC-47C6-BF1D-B1288DEA9108}"/>
              </a:ext>
            </a:extLst>
          </p:cNvPr>
          <p:cNvSpPr/>
          <p:nvPr/>
        </p:nvSpPr>
        <p:spPr>
          <a:xfrm>
            <a:off x="0" y="3326437"/>
            <a:ext cx="12192000" cy="3531563"/>
          </a:xfrm>
          <a:prstGeom prst="rect">
            <a:avLst/>
          </a:prstGeom>
          <a:blipFill dpi="0" rotWithShape="1">
            <a:blip r:embed="rId4">
              <a:alphaModFix amt="40000"/>
              <a:grayscl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8FDACEB6-0F0B-4085-AF92-C5C794C5BA60}"/>
              </a:ext>
            </a:extLst>
          </p:cNvPr>
          <p:cNvSpPr/>
          <p:nvPr/>
        </p:nvSpPr>
        <p:spPr>
          <a:xfrm>
            <a:off x="407988" y="1567543"/>
            <a:ext cx="11376025" cy="4209143"/>
          </a:xfrm>
          <a:prstGeom prst="roundRect">
            <a:avLst>
              <a:gd name="adj" fmla="val 3058"/>
            </a:avLst>
          </a:prstGeom>
          <a:solidFill>
            <a:schemeClr val="bg1"/>
          </a:solidFill>
          <a:ln>
            <a:noFill/>
          </a:ln>
          <a:effectLst>
            <a:outerShdw blurRad="254000" dist="203200" dir="5400000" sx="98000" sy="98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D06B9ADA-AED6-4235-8A38-16D4F8DBAC6D}"/>
              </a:ext>
            </a:extLst>
          </p:cNvPr>
          <p:cNvSpPr/>
          <p:nvPr/>
        </p:nvSpPr>
        <p:spPr>
          <a:xfrm>
            <a:off x="6250898" y="1756229"/>
            <a:ext cx="5365518" cy="3846285"/>
          </a:xfrm>
          <a:custGeom>
            <a:avLst/>
            <a:gdLst>
              <a:gd name="connsiteX0" fmla="*/ 505672 w 5365518"/>
              <a:gd name="connsiteY0" fmla="*/ 0 h 3846285"/>
              <a:gd name="connsiteX1" fmla="*/ 5217936 w 5365518"/>
              <a:gd name="connsiteY1" fmla="*/ 0 h 3846285"/>
              <a:gd name="connsiteX2" fmla="*/ 5365518 w 5365518"/>
              <a:gd name="connsiteY2" fmla="*/ 147582 h 3846285"/>
              <a:gd name="connsiteX3" fmla="*/ 5365518 w 5365518"/>
              <a:gd name="connsiteY3" fmla="*/ 3698703 h 3846285"/>
              <a:gd name="connsiteX4" fmla="*/ 5217936 w 5365518"/>
              <a:gd name="connsiteY4" fmla="*/ 3846285 h 3846285"/>
              <a:gd name="connsiteX5" fmla="*/ 505672 w 5365518"/>
              <a:gd name="connsiteY5" fmla="*/ 3846285 h 3846285"/>
              <a:gd name="connsiteX6" fmla="*/ 358090 w 5365518"/>
              <a:gd name="connsiteY6" fmla="*/ 3698703 h 3846285"/>
              <a:gd name="connsiteX7" fmla="*/ 358090 w 5365518"/>
              <a:gd name="connsiteY7" fmla="*/ 979985 h 3846285"/>
              <a:gd name="connsiteX8" fmla="*/ 0 w 5365518"/>
              <a:gd name="connsiteY8" fmla="*/ 772293 h 3846285"/>
              <a:gd name="connsiteX9" fmla="*/ 358090 w 5365518"/>
              <a:gd name="connsiteY9" fmla="*/ 564601 h 3846285"/>
              <a:gd name="connsiteX10" fmla="*/ 358090 w 5365518"/>
              <a:gd name="connsiteY10" fmla="*/ 147582 h 3846285"/>
              <a:gd name="connsiteX11" fmla="*/ 505672 w 5365518"/>
              <a:gd name="connsiteY11" fmla="*/ 0 h 3846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365518" h="3846285">
                <a:moveTo>
                  <a:pt x="505672" y="0"/>
                </a:moveTo>
                <a:lnTo>
                  <a:pt x="5217936" y="0"/>
                </a:lnTo>
                <a:cubicBezTo>
                  <a:pt x="5299443" y="0"/>
                  <a:pt x="5365518" y="66075"/>
                  <a:pt x="5365518" y="147582"/>
                </a:cubicBezTo>
                <a:lnTo>
                  <a:pt x="5365518" y="3698703"/>
                </a:lnTo>
                <a:cubicBezTo>
                  <a:pt x="5365518" y="3780210"/>
                  <a:pt x="5299443" y="3846285"/>
                  <a:pt x="5217936" y="3846285"/>
                </a:cubicBezTo>
                <a:lnTo>
                  <a:pt x="505672" y="3846285"/>
                </a:lnTo>
                <a:cubicBezTo>
                  <a:pt x="424165" y="3846285"/>
                  <a:pt x="358090" y="3780210"/>
                  <a:pt x="358090" y="3698703"/>
                </a:cubicBezTo>
                <a:lnTo>
                  <a:pt x="358090" y="979985"/>
                </a:lnTo>
                <a:lnTo>
                  <a:pt x="0" y="772293"/>
                </a:lnTo>
                <a:lnTo>
                  <a:pt x="358090" y="564601"/>
                </a:lnTo>
                <a:lnTo>
                  <a:pt x="358090" y="147582"/>
                </a:lnTo>
                <a:cubicBezTo>
                  <a:pt x="358090" y="66075"/>
                  <a:pt x="424165" y="0"/>
                  <a:pt x="50567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文本框 5">
            <a:extLst>
              <a:ext uri="{FF2B5EF4-FFF2-40B4-BE49-F238E27FC236}">
                <a16:creationId xmlns:a16="http://schemas.microsoft.com/office/drawing/2014/main" xmlns="" id="{97893FAC-C763-4E72-9CCE-416B847CEC38}"/>
              </a:ext>
            </a:extLst>
          </p:cNvPr>
          <p:cNvSpPr txBox="1"/>
          <p:nvPr/>
        </p:nvSpPr>
        <p:spPr>
          <a:xfrm>
            <a:off x="3144000" y="398437"/>
            <a:ext cx="5904000" cy="430887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年公司总收入同比增长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11.94%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B1CA498B-BA94-4B56-8419-2C42224E1F95}"/>
              </a:ext>
            </a:extLst>
          </p:cNvPr>
          <p:cNvSpPr txBox="1"/>
          <p:nvPr/>
        </p:nvSpPr>
        <p:spPr>
          <a:xfrm>
            <a:off x="1291925" y="1931815"/>
            <a:ext cx="3356688" cy="260071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A9B2">
                        <a:lumMod val="90000"/>
                        <a:lumOff val="10000"/>
                      </a:srgbClr>
                    </a:gs>
                    <a:gs pos="100000">
                      <a:srgbClr val="00A9B2">
                        <a:lumMod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Bahnschrift SemiBold" panose="020B0502040204020203" pitchFamily="34" charset="0"/>
                <a:ea typeface="等线" panose="02010600030101010101" pitchFamily="2" charset="-122"/>
                <a:cs typeface="+mn-cs"/>
              </a:rPr>
              <a:t>6.71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A9B2">
                      <a:lumMod val="90000"/>
                      <a:lumOff val="10000"/>
                    </a:srgbClr>
                  </a:gs>
                  <a:gs pos="100000">
                    <a:srgbClr val="00A9B2">
                      <a:lumMod val="80000"/>
                    </a:srgbClr>
                  </a:gs>
                </a:gsLst>
                <a:lin ang="5400000" scaled="1"/>
              </a:gradFill>
              <a:effectLst/>
              <a:uLnTx/>
              <a:uFillTx/>
              <a:latin typeface="Bahnschrift SemiBold" panose="020B0502040204020203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文本框 5">
            <a:extLst>
              <a:ext uri="{FF2B5EF4-FFF2-40B4-BE49-F238E27FC236}">
                <a16:creationId xmlns:a16="http://schemas.microsoft.com/office/drawing/2014/main" xmlns="" id="{FCE5B0D6-5651-4E6A-A03A-E27372738FFC}"/>
              </a:ext>
            </a:extLst>
          </p:cNvPr>
          <p:cNvSpPr txBox="1"/>
          <p:nvPr/>
        </p:nvSpPr>
        <p:spPr>
          <a:xfrm>
            <a:off x="4750213" y="3634214"/>
            <a:ext cx="872034" cy="4308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亿元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xmlns="" id="{4D0DBB04-7E94-4F9F-99C5-985EEE959599}"/>
              </a:ext>
            </a:extLst>
          </p:cNvPr>
          <p:cNvGraphicFramePr/>
          <p:nvPr/>
        </p:nvGraphicFramePr>
        <p:xfrm>
          <a:off x="6819597" y="2143414"/>
          <a:ext cx="28800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" name="椭圆 5">
            <a:extLst>
              <a:ext uri="{FF2B5EF4-FFF2-40B4-BE49-F238E27FC236}">
                <a16:creationId xmlns:a16="http://schemas.microsoft.com/office/drawing/2014/main" xmlns="" id="{629ABEA9-DBB9-4FAC-8E7D-92FAB87DA3C6}"/>
              </a:ext>
            </a:extLst>
          </p:cNvPr>
          <p:cNvSpPr/>
          <p:nvPr/>
        </p:nvSpPr>
        <p:spPr>
          <a:xfrm>
            <a:off x="9944894" y="2819287"/>
            <a:ext cx="125412" cy="125412"/>
          </a:xfrm>
          <a:prstGeom prst="ellipse">
            <a:avLst/>
          </a:prstGeom>
          <a:solidFill>
            <a:srgbClr val="00A9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5">
            <a:extLst>
              <a:ext uri="{FF2B5EF4-FFF2-40B4-BE49-F238E27FC236}">
                <a16:creationId xmlns:a16="http://schemas.microsoft.com/office/drawing/2014/main" xmlns="" id="{7D3DBB54-B60E-4F9F-89BD-27D5E546EE3F}"/>
              </a:ext>
            </a:extLst>
          </p:cNvPr>
          <p:cNvSpPr txBox="1"/>
          <p:nvPr/>
        </p:nvSpPr>
        <p:spPr>
          <a:xfrm>
            <a:off x="10156668" y="2717349"/>
            <a:ext cx="820738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30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</a:t>
            </a:r>
            <a:r>
              <a:rPr kumimoji="0" lang="zh-CN" altLang="en-US" sz="2000" b="0" i="0" u="none" strike="noStrike" kern="1200" cap="none" spc="300" normalizeH="0" baseline="0" noProof="0" dirty="0">
                <a:ln>
                  <a:noFill/>
                </a:ln>
                <a:solidFill>
                  <a:srgbClr val="00A9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业务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40057356-4340-462B-8949-1C34436A2D0A}"/>
              </a:ext>
            </a:extLst>
          </p:cNvPr>
          <p:cNvSpPr/>
          <p:nvPr/>
        </p:nvSpPr>
        <p:spPr>
          <a:xfrm>
            <a:off x="9944894" y="3428375"/>
            <a:ext cx="125412" cy="125412"/>
          </a:xfrm>
          <a:prstGeom prst="ellipse">
            <a:avLst/>
          </a:prstGeom>
          <a:solidFill>
            <a:srgbClr val="00A9B2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文本框 5">
            <a:extLst>
              <a:ext uri="{FF2B5EF4-FFF2-40B4-BE49-F238E27FC236}">
                <a16:creationId xmlns:a16="http://schemas.microsoft.com/office/drawing/2014/main" xmlns="" id="{0D247641-2DCE-4105-AB93-3DF035CC33F0}"/>
              </a:ext>
            </a:extLst>
          </p:cNvPr>
          <p:cNvSpPr txBox="1"/>
          <p:nvPr/>
        </p:nvSpPr>
        <p:spPr>
          <a:xfrm>
            <a:off x="10156668" y="3326437"/>
            <a:ext cx="803105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300" normalizeH="0" baseline="0" noProof="0" dirty="0">
                <a:ln>
                  <a:noFill/>
                </a:ln>
                <a:solidFill>
                  <a:srgbClr val="00A9B2">
                    <a:alpha val="67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B</a:t>
            </a:r>
            <a:r>
              <a:rPr kumimoji="0" lang="zh-CN" altLang="en-US" sz="2000" b="0" i="0" u="none" strike="noStrike" kern="1200" cap="none" spc="300" normalizeH="0" baseline="0" noProof="0" dirty="0">
                <a:ln>
                  <a:noFill/>
                </a:ln>
                <a:solidFill>
                  <a:srgbClr val="00A9B2">
                    <a:alpha val="67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业务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D3645D21-CD54-414F-9EBD-71723049D10E}"/>
              </a:ext>
            </a:extLst>
          </p:cNvPr>
          <p:cNvSpPr/>
          <p:nvPr/>
        </p:nvSpPr>
        <p:spPr>
          <a:xfrm>
            <a:off x="9944894" y="3995934"/>
            <a:ext cx="125412" cy="125412"/>
          </a:xfrm>
          <a:prstGeom prst="ellipse">
            <a:avLst/>
          </a:prstGeom>
          <a:solidFill>
            <a:srgbClr val="00A9B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文本框 5">
            <a:extLst>
              <a:ext uri="{FF2B5EF4-FFF2-40B4-BE49-F238E27FC236}">
                <a16:creationId xmlns:a16="http://schemas.microsoft.com/office/drawing/2014/main" xmlns="" id="{F3BE67AF-D051-4CDD-9E03-9EA85AA07C4E}"/>
              </a:ext>
            </a:extLst>
          </p:cNvPr>
          <p:cNvSpPr txBox="1"/>
          <p:nvPr/>
        </p:nvSpPr>
        <p:spPr>
          <a:xfrm>
            <a:off x="10156668" y="3893996"/>
            <a:ext cx="799899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300" normalizeH="0" baseline="0" noProof="0" dirty="0">
                <a:ln>
                  <a:noFill/>
                </a:ln>
                <a:solidFill>
                  <a:srgbClr val="00A9B2">
                    <a:alpha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</a:t>
            </a:r>
            <a:r>
              <a:rPr kumimoji="0" lang="zh-CN" altLang="en-US" sz="2000" b="0" i="0" u="none" strike="noStrike" kern="1200" cap="none" spc="300" normalizeH="0" baseline="0" noProof="0" dirty="0">
                <a:ln>
                  <a:noFill/>
                </a:ln>
                <a:solidFill>
                  <a:srgbClr val="00A9B2">
                    <a:alpha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业务</a:t>
            </a: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D85977D2-63FF-4FEE-8DD4-885ABE725D41}"/>
              </a:ext>
            </a:extLst>
          </p:cNvPr>
          <p:cNvSpPr/>
          <p:nvPr/>
        </p:nvSpPr>
        <p:spPr>
          <a:xfrm>
            <a:off x="1233868" y="4213363"/>
            <a:ext cx="4499276" cy="668646"/>
          </a:xfrm>
          <a:custGeom>
            <a:avLst/>
            <a:gdLst>
              <a:gd name="connsiteX0" fmla="*/ 0 w 4499276"/>
              <a:gd name="connsiteY0" fmla="*/ 432747 h 668646"/>
              <a:gd name="connsiteX1" fmla="*/ 0 w 4499276"/>
              <a:gd name="connsiteY1" fmla="*/ 432748 h 668646"/>
              <a:gd name="connsiteX2" fmla="*/ 0 w 4499276"/>
              <a:gd name="connsiteY2" fmla="*/ 432748 h 668646"/>
              <a:gd name="connsiteX3" fmla="*/ 2234611 w 4499276"/>
              <a:gd name="connsiteY3" fmla="*/ 0 h 668646"/>
              <a:gd name="connsiteX4" fmla="*/ 2348784 w 4499276"/>
              <a:gd name="connsiteY4" fmla="*/ 196850 h 668646"/>
              <a:gd name="connsiteX5" fmla="*/ 4263378 w 4499276"/>
              <a:gd name="connsiteY5" fmla="*/ 196850 h 668646"/>
              <a:gd name="connsiteX6" fmla="*/ 4499276 w 4499276"/>
              <a:gd name="connsiteY6" fmla="*/ 432748 h 668646"/>
              <a:gd name="connsiteX7" fmla="*/ 4499275 w 4499276"/>
              <a:gd name="connsiteY7" fmla="*/ 432748 h 668646"/>
              <a:gd name="connsiteX8" fmla="*/ 4263377 w 4499276"/>
              <a:gd name="connsiteY8" fmla="*/ 668646 h 668646"/>
              <a:gd name="connsiteX9" fmla="*/ 235898 w 4499276"/>
              <a:gd name="connsiteY9" fmla="*/ 668645 h 668646"/>
              <a:gd name="connsiteX10" fmla="*/ 18538 w 4499276"/>
              <a:gd name="connsiteY10" fmla="*/ 524569 h 668646"/>
              <a:gd name="connsiteX11" fmla="*/ 0 w 4499276"/>
              <a:gd name="connsiteY11" fmla="*/ 432748 h 668646"/>
              <a:gd name="connsiteX12" fmla="*/ 18538 w 4499276"/>
              <a:gd name="connsiteY12" fmla="*/ 340926 h 668646"/>
              <a:gd name="connsiteX13" fmla="*/ 235898 w 4499276"/>
              <a:gd name="connsiteY13" fmla="*/ 196850 h 668646"/>
              <a:gd name="connsiteX14" fmla="*/ 2120438 w 4499276"/>
              <a:gd name="connsiteY14" fmla="*/ 196850 h 668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499276" h="668646">
                <a:moveTo>
                  <a:pt x="0" y="432747"/>
                </a:moveTo>
                <a:lnTo>
                  <a:pt x="0" y="432748"/>
                </a:lnTo>
                <a:lnTo>
                  <a:pt x="0" y="432748"/>
                </a:lnTo>
                <a:close/>
                <a:moveTo>
                  <a:pt x="2234611" y="0"/>
                </a:moveTo>
                <a:lnTo>
                  <a:pt x="2348784" y="196850"/>
                </a:lnTo>
                <a:lnTo>
                  <a:pt x="4263378" y="196850"/>
                </a:lnTo>
                <a:cubicBezTo>
                  <a:pt x="4393661" y="196850"/>
                  <a:pt x="4499276" y="302465"/>
                  <a:pt x="4499276" y="432748"/>
                </a:cubicBezTo>
                <a:lnTo>
                  <a:pt x="4499275" y="432748"/>
                </a:lnTo>
                <a:cubicBezTo>
                  <a:pt x="4499275" y="563031"/>
                  <a:pt x="4393660" y="668646"/>
                  <a:pt x="4263377" y="668646"/>
                </a:cubicBezTo>
                <a:lnTo>
                  <a:pt x="235898" y="668645"/>
                </a:lnTo>
                <a:cubicBezTo>
                  <a:pt x="138186" y="668645"/>
                  <a:pt x="54349" y="609237"/>
                  <a:pt x="18538" y="524569"/>
                </a:cubicBezTo>
                <a:lnTo>
                  <a:pt x="0" y="432748"/>
                </a:lnTo>
                <a:lnTo>
                  <a:pt x="18538" y="340926"/>
                </a:lnTo>
                <a:cubicBezTo>
                  <a:pt x="54349" y="256259"/>
                  <a:pt x="138186" y="196850"/>
                  <a:pt x="235898" y="196850"/>
                </a:cubicBezTo>
                <a:lnTo>
                  <a:pt x="2120438" y="196850"/>
                </a:lnTo>
                <a:close/>
              </a:path>
            </a:pathLst>
          </a:custGeom>
          <a:solidFill>
            <a:srgbClr val="004A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Text Box 4">
            <a:extLst>
              <a:ext uri="{FF2B5EF4-FFF2-40B4-BE49-F238E27FC236}">
                <a16:creationId xmlns:a16="http://schemas.microsoft.com/office/drawing/2014/main" xmlns="" id="{940DDD27-1498-48EA-BC71-6D439CE800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9506" y="4511732"/>
            <a:ext cx="4248000" cy="27699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0" tIns="0" rIns="0" bIns="0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同比</a:t>
            </a: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2017</a:t>
            </a:r>
            <a:r>
              <a: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 </a:t>
            </a: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( 6.00</a:t>
            </a:r>
            <a:r>
              <a: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亿元 </a:t>
            </a: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</a:t>
            </a:r>
            <a:r>
              <a: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增长</a:t>
            </a: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11.94%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1B6546BE-E4C9-47F8-BEC9-7727A83CE464}"/>
              </a:ext>
            </a:extLst>
          </p:cNvPr>
          <p:cNvGrpSpPr/>
          <p:nvPr/>
        </p:nvGrpSpPr>
        <p:grpSpPr>
          <a:xfrm>
            <a:off x="9207174" y="318082"/>
            <a:ext cx="324520" cy="471088"/>
            <a:chOff x="9192616" y="318082"/>
            <a:chExt cx="324520" cy="471088"/>
          </a:xfrm>
        </p:grpSpPr>
        <p:sp>
          <p:nvSpPr>
            <p:cNvPr id="27" name="箭头: 上 26">
              <a:extLst>
                <a:ext uri="{FF2B5EF4-FFF2-40B4-BE49-F238E27FC236}">
                  <a16:creationId xmlns:a16="http://schemas.microsoft.com/office/drawing/2014/main" xmlns="" id="{CEC62E4D-9DA3-4FDE-B32D-EF1532ABE41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59036" y="318082"/>
              <a:ext cx="215884" cy="384002"/>
            </a:xfrm>
            <a:prstGeom prst="upArrow">
              <a:avLst>
                <a:gd name="adj1" fmla="val 50000"/>
                <a:gd name="adj2" fmla="val 57721"/>
              </a:avLst>
            </a:prstGeom>
            <a:gradFill>
              <a:gsLst>
                <a:gs pos="0">
                  <a:srgbClr val="00A9B2">
                    <a:alpha val="50000"/>
                  </a:srgbClr>
                </a:gs>
                <a:gs pos="100000">
                  <a:srgbClr val="00A9B2">
                    <a:alpha val="0"/>
                  </a:srgbClr>
                </a:gs>
              </a:gsLst>
              <a:lin ang="5400000" scaled="1"/>
            </a:gradFill>
            <a:ln w="6350">
              <a:gradFill>
                <a:gsLst>
                  <a:gs pos="0">
                    <a:srgbClr val="00A9B2">
                      <a:alpha val="75000"/>
                    </a:srgbClr>
                  </a:gs>
                  <a:gs pos="100000">
                    <a:srgbClr val="00A9B2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箭头: 上 27">
              <a:extLst>
                <a:ext uri="{FF2B5EF4-FFF2-40B4-BE49-F238E27FC236}">
                  <a16:creationId xmlns:a16="http://schemas.microsoft.com/office/drawing/2014/main" xmlns="" id="{DCFDA962-82F3-432C-ACF8-564B3867A2F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394242" y="604478"/>
              <a:ext cx="122894" cy="184692"/>
            </a:xfrm>
            <a:prstGeom prst="upArrow">
              <a:avLst/>
            </a:prstGeom>
            <a:gradFill>
              <a:gsLst>
                <a:gs pos="0">
                  <a:srgbClr val="00A9B2">
                    <a:alpha val="50000"/>
                  </a:srgbClr>
                </a:gs>
                <a:gs pos="100000">
                  <a:srgbClr val="00A9B2">
                    <a:alpha val="0"/>
                  </a:srgbClr>
                </a:gs>
              </a:gsLst>
              <a:lin ang="5400000" scaled="1"/>
            </a:gradFill>
            <a:ln w="3175">
              <a:gradFill>
                <a:gsLst>
                  <a:gs pos="0">
                    <a:srgbClr val="00A9B2">
                      <a:alpha val="75000"/>
                    </a:srgbClr>
                  </a:gs>
                  <a:gs pos="100000">
                    <a:srgbClr val="00A9B2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箭头: 上 28">
              <a:extLst>
                <a:ext uri="{FF2B5EF4-FFF2-40B4-BE49-F238E27FC236}">
                  <a16:creationId xmlns:a16="http://schemas.microsoft.com/office/drawing/2014/main" xmlns="" id="{BC54B2EB-0131-41FA-A441-E7EFE438422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192616" y="476713"/>
              <a:ext cx="122894" cy="274334"/>
            </a:xfrm>
            <a:prstGeom prst="upArrow">
              <a:avLst/>
            </a:prstGeom>
            <a:gradFill>
              <a:gsLst>
                <a:gs pos="0">
                  <a:srgbClr val="00A9B2">
                    <a:alpha val="50000"/>
                  </a:srgbClr>
                </a:gs>
                <a:gs pos="100000">
                  <a:srgbClr val="00A9B2">
                    <a:alpha val="0"/>
                  </a:srgbClr>
                </a:gs>
              </a:gsLst>
              <a:lin ang="5400000" scaled="1"/>
            </a:gradFill>
            <a:ln w="3175">
              <a:gradFill>
                <a:gsLst>
                  <a:gs pos="0">
                    <a:srgbClr val="00A9B2">
                      <a:alpha val="75000"/>
                    </a:srgbClr>
                  </a:gs>
                  <a:gs pos="100000">
                    <a:srgbClr val="00A9B2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D9E6A372-4606-4451-B82E-EA32577D9C37}"/>
              </a:ext>
            </a:extLst>
          </p:cNvPr>
          <p:cNvGrpSpPr/>
          <p:nvPr/>
        </p:nvGrpSpPr>
        <p:grpSpPr>
          <a:xfrm>
            <a:off x="2660307" y="318082"/>
            <a:ext cx="324520" cy="471088"/>
            <a:chOff x="9192616" y="318082"/>
            <a:chExt cx="324520" cy="471088"/>
          </a:xfrm>
        </p:grpSpPr>
        <p:sp>
          <p:nvSpPr>
            <p:cNvPr id="32" name="箭头: 上 31">
              <a:extLst>
                <a:ext uri="{FF2B5EF4-FFF2-40B4-BE49-F238E27FC236}">
                  <a16:creationId xmlns:a16="http://schemas.microsoft.com/office/drawing/2014/main" xmlns="" id="{AD69D39B-4C1C-43BD-A6F9-7FE291B16EE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59036" y="318082"/>
              <a:ext cx="215884" cy="384002"/>
            </a:xfrm>
            <a:prstGeom prst="upArrow">
              <a:avLst>
                <a:gd name="adj1" fmla="val 50000"/>
                <a:gd name="adj2" fmla="val 57721"/>
              </a:avLst>
            </a:prstGeom>
            <a:gradFill>
              <a:gsLst>
                <a:gs pos="0">
                  <a:srgbClr val="00A9B2">
                    <a:alpha val="50000"/>
                  </a:srgbClr>
                </a:gs>
                <a:gs pos="100000">
                  <a:srgbClr val="00A9B2">
                    <a:alpha val="0"/>
                  </a:srgbClr>
                </a:gs>
              </a:gsLst>
              <a:lin ang="5400000" scaled="1"/>
            </a:gradFill>
            <a:ln w="6350">
              <a:gradFill>
                <a:gsLst>
                  <a:gs pos="0">
                    <a:srgbClr val="00A9B2">
                      <a:alpha val="75000"/>
                    </a:srgbClr>
                  </a:gs>
                  <a:gs pos="100000">
                    <a:srgbClr val="00A9B2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箭头: 上 32">
              <a:extLst>
                <a:ext uri="{FF2B5EF4-FFF2-40B4-BE49-F238E27FC236}">
                  <a16:creationId xmlns:a16="http://schemas.microsoft.com/office/drawing/2014/main" xmlns="" id="{64CC8E01-D6E5-44C0-A68E-4604FA7339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394242" y="604478"/>
              <a:ext cx="122894" cy="184692"/>
            </a:xfrm>
            <a:prstGeom prst="upArrow">
              <a:avLst/>
            </a:prstGeom>
            <a:gradFill>
              <a:gsLst>
                <a:gs pos="0">
                  <a:srgbClr val="00A9B2">
                    <a:alpha val="50000"/>
                  </a:srgbClr>
                </a:gs>
                <a:gs pos="100000">
                  <a:srgbClr val="00A9B2">
                    <a:alpha val="0"/>
                  </a:srgbClr>
                </a:gs>
              </a:gsLst>
              <a:lin ang="5400000" scaled="1"/>
            </a:gradFill>
            <a:ln w="3175">
              <a:gradFill>
                <a:gsLst>
                  <a:gs pos="0">
                    <a:srgbClr val="00A9B2">
                      <a:alpha val="75000"/>
                    </a:srgbClr>
                  </a:gs>
                  <a:gs pos="100000">
                    <a:srgbClr val="00A9B2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箭头: 上 33">
              <a:extLst>
                <a:ext uri="{FF2B5EF4-FFF2-40B4-BE49-F238E27FC236}">
                  <a16:creationId xmlns:a16="http://schemas.microsoft.com/office/drawing/2014/main" xmlns="" id="{64988CDB-9BF8-480A-B877-161EBEDBC8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192616" y="476713"/>
              <a:ext cx="122894" cy="274334"/>
            </a:xfrm>
            <a:prstGeom prst="upArrow">
              <a:avLst/>
            </a:prstGeom>
            <a:gradFill>
              <a:gsLst>
                <a:gs pos="0">
                  <a:srgbClr val="00A9B2">
                    <a:alpha val="50000"/>
                  </a:srgbClr>
                </a:gs>
                <a:gs pos="100000">
                  <a:srgbClr val="00A9B2">
                    <a:alpha val="0"/>
                  </a:srgbClr>
                </a:gs>
              </a:gsLst>
              <a:lin ang="5400000" scaled="1"/>
            </a:gradFill>
            <a:ln w="3175">
              <a:gradFill>
                <a:gsLst>
                  <a:gs pos="0">
                    <a:srgbClr val="00A9B2">
                      <a:alpha val="75000"/>
                    </a:srgbClr>
                  </a:gs>
                  <a:gs pos="100000">
                    <a:srgbClr val="00A9B2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A2B1B3DE-AEAF-447A-88C1-55CED630C593}"/>
              </a:ext>
            </a:extLst>
          </p:cNvPr>
          <p:cNvSpPr/>
          <p:nvPr/>
        </p:nvSpPr>
        <p:spPr>
          <a:xfrm>
            <a:off x="7733869" y="5085802"/>
            <a:ext cx="2879999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年公司总收入构成 单位：亿元</a:t>
            </a:r>
          </a:p>
        </p:txBody>
      </p:sp>
    </p:spTree>
    <p:extLst>
      <p:ext uri="{BB962C8B-B14F-4D97-AF65-F5344CB8AC3E}">
        <p14:creationId xmlns:p14="http://schemas.microsoft.com/office/powerpoint/2010/main" val="139552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SHAPES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SHAPES" val="true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蓝绿色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650</TotalTime>
  <Words>2154</Words>
  <Application>Microsoft Office PowerPoint</Application>
  <PresentationFormat>宽屏</PresentationFormat>
  <Paragraphs>281</Paragraphs>
  <Slides>19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36" baseType="lpstr">
      <vt:lpstr>DIN</vt:lpstr>
      <vt:lpstr>Radikal</vt:lpstr>
      <vt:lpstr>等线</vt:lpstr>
      <vt:lpstr>等线 Light</vt:lpstr>
      <vt:lpstr>汉仪雅酷黑 45W</vt:lpstr>
      <vt:lpstr>思源黑体 CN Heavy</vt:lpstr>
      <vt:lpstr>思源黑体 CN Light</vt:lpstr>
      <vt:lpstr>微软雅黑</vt:lpstr>
      <vt:lpstr>微软雅黑 Light</vt:lpstr>
      <vt:lpstr>演示新手书</vt:lpstr>
      <vt:lpstr>Arial</vt:lpstr>
      <vt:lpstr>Bahnschrift SemiBold</vt:lpstr>
      <vt:lpstr>Bahnschrift SemiLight</vt:lpstr>
      <vt:lpstr>Times New Roman</vt:lpstr>
      <vt:lpstr>2_Office 主题​​</vt:lpstr>
      <vt:lpstr>1_Office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P界达人</dc:title>
  <dc:creator>画生</dc:creator>
  <cp:keywords>51PPT模板网</cp:keywords>
  <dc:description>www.51pptmoban.com</dc:description>
  <cp:lastModifiedBy>阳光 男孩</cp:lastModifiedBy>
  <cp:revision>109</cp:revision>
  <dcterms:created xsi:type="dcterms:W3CDTF">2019-07-20T07:27:56Z</dcterms:created>
  <dcterms:modified xsi:type="dcterms:W3CDTF">2020-05-07T12:57:13Z</dcterms:modified>
</cp:coreProperties>
</file>