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2"/>
  </p:notesMasterIdLst>
  <p:sldIdLst>
    <p:sldId id="308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285" r:id="rId11"/>
    <p:sldId id="265" r:id="rId12"/>
    <p:sldId id="269" r:id="rId13"/>
    <p:sldId id="266" r:id="rId14"/>
    <p:sldId id="271" r:id="rId15"/>
    <p:sldId id="276" r:id="rId16"/>
    <p:sldId id="280" r:id="rId17"/>
    <p:sldId id="284" r:id="rId18"/>
    <p:sldId id="305" r:id="rId19"/>
    <p:sldId id="307" r:id="rId20"/>
    <p:sldId id="316" r:id="rId21"/>
  </p:sldIdLst>
  <p:sldSz cx="21599525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265C957-2085-451F-B8C9-94751CD1EE7D}">
          <p14:sldIdLst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285"/>
            <p14:sldId id="265"/>
            <p14:sldId id="269"/>
            <p14:sldId id="266"/>
            <p14:sldId id="271"/>
            <p14:sldId id="276"/>
            <p14:sldId id="280"/>
            <p14:sldId id="284"/>
          </p14:sldIdLst>
        </p14:section>
        <p14:section name="无标题节" id="{8171A420-FF7D-45B1-8704-22E10FAA3EC8}">
          <p14:sldIdLst>
            <p14:sldId id="305"/>
            <p14:sldId id="307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91" userDrawn="1">
          <p15:clr>
            <a:srgbClr val="A4A3A4"/>
          </p15:clr>
        </p15:guide>
        <p15:guide id="2" pos="725" userDrawn="1">
          <p15:clr>
            <a:srgbClr val="A4A3A4"/>
          </p15:clr>
        </p15:guide>
        <p15:guide id="3" pos="453" userDrawn="1">
          <p15:clr>
            <a:srgbClr val="A4A3A4"/>
          </p15:clr>
        </p15:guide>
        <p15:guide id="4" pos="12995" userDrawn="1">
          <p15:clr>
            <a:srgbClr val="A4A3A4"/>
          </p15:clr>
        </p15:guide>
        <p15:guide id="5" orient="horz" pos="1451" userDrawn="1">
          <p15:clr>
            <a:srgbClr val="A4A3A4"/>
          </p15:clr>
        </p15:guide>
        <p15:guide id="6" orient="horz" pos="385" userDrawn="1">
          <p15:clr>
            <a:srgbClr val="A4A3A4"/>
          </p15:clr>
        </p15:guide>
        <p15:guide id="7" orient="horz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FFBD"/>
    <a:srgbClr val="1CB7FF"/>
    <a:srgbClr val="FE4D94"/>
    <a:srgbClr val="5F1A67"/>
    <a:srgbClr val="0F012E"/>
    <a:srgbClr val="511252"/>
    <a:srgbClr val="581352"/>
    <a:srgbClr val="FE82B4"/>
    <a:srgbClr val="240057"/>
    <a:srgbClr val="2CB3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061" autoAdjust="0"/>
  </p:normalViewPr>
  <p:slideViewPr>
    <p:cSldViewPr snapToGrid="0" showGuides="1">
      <p:cViewPr varScale="1">
        <p:scale>
          <a:sx n="55" d="100"/>
          <a:sy n="55" d="100"/>
        </p:scale>
        <p:origin x="36" y="780"/>
      </p:cViewPr>
      <p:guideLst>
        <p:guide orient="horz" pos="1791"/>
        <p:guide pos="725"/>
        <p:guide pos="453"/>
        <p:guide pos="12995"/>
        <p:guide orient="horz" pos="1451"/>
        <p:guide orient="horz" pos="385"/>
        <p:guide orient="horz"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rgbClr val="28E3F0"/>
                </a:gs>
                <a:gs pos="100000">
                  <a:srgbClr val="28E3F0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c:spPr>
          <c:cat>
            <c:strRef>
              <c:f>Sheet1!$A$2:$A$5</c:f>
              <c:strCache>
                <c:ptCount val="3"/>
                <c:pt idx="0">
                  <c:v>类别 1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  <c:pt idx="2">
                  <c:v>1000</c:v>
                </c:pt>
                <c:pt idx="3">
                  <c:v>3300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2F1-4338-8C83-CA3F296BE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2420336"/>
        <c:axId val="632435024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28E3F0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15875">
                <a:solidFill>
                  <a:srgbClr val="28E3F0"/>
                </a:solidFill>
              </a:ln>
              <a:effectLst/>
            </c:spPr>
          </c:marker>
          <c:dPt>
            <c:idx val="0"/>
            <c:marker>
              <c:symbol val="circle"/>
              <c:size val="7"/>
              <c:spPr>
                <a:noFill/>
                <a:ln w="15875">
                  <a:noFill/>
                </a:ln>
                <a:effectLst/>
              </c:spPr>
            </c:marker>
            <c:bubble3D val="0"/>
            <c:spPr>
              <a:ln w="3175" cap="rnd">
                <a:solidFill>
                  <a:srgbClr val="28E3F0">
                    <a:alpha val="10000"/>
                  </a:srgb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2F1-4338-8C83-CA3F296BE8C5}"/>
              </c:ext>
            </c:extLst>
          </c:dPt>
          <c:cat>
            <c:strRef>
              <c:f>Sheet1!$A$2:$A$5</c:f>
              <c:strCache>
                <c:ptCount val="3"/>
                <c:pt idx="0">
                  <c:v>类别 1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  <c:pt idx="2">
                  <c:v>1000</c:v>
                </c:pt>
                <c:pt idx="3">
                  <c:v>3300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02F1-4338-8C83-CA3F296BE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2420336"/>
        <c:axId val="632435024"/>
      </c:lineChart>
      <c:catAx>
        <c:axId val="6324203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32435024"/>
        <c:crosses val="autoZero"/>
        <c:auto val="1"/>
        <c:lblAlgn val="ctr"/>
        <c:lblOffset val="100"/>
        <c:noMultiLvlLbl val="0"/>
      </c:catAx>
      <c:valAx>
        <c:axId val="6324350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32420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FBB72-87EC-4009-8BA4-B81150D39BB3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1200150" y="1143000"/>
            <a:ext cx="92583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581E7B-2C01-45C6-B545-36BF8BEC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809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71AC6-47B6-498A-9024-9D42783E8E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274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1E7B-2C01-45C6-B545-36BF8BEC8D9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8236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1E7B-2C01-45C6-B545-36BF8BEC8D9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910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1E7B-2C01-45C6-B545-36BF8BEC8D9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8879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1E7B-2C01-45C6-B545-36BF8BEC8D9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556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71AC6-47B6-498A-9024-9D42783E8E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6657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D71AC6-47B6-498A-9024-9D42783E8E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6753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1E7B-2C01-45C6-B545-36BF8BEC8D9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129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1E7B-2C01-45C6-B545-36BF8BEC8D9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44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1E7B-2C01-45C6-B545-36BF8BEC8D9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898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1E7B-2C01-45C6-B545-36BF8BEC8D9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205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1E7B-2C01-45C6-B545-36BF8BEC8D9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02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1E7B-2C01-45C6-B545-36BF8BEC8D9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150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9941" y="1178222"/>
            <a:ext cx="16199644" cy="2506427"/>
          </a:xfrm>
        </p:spPr>
        <p:txBody>
          <a:bodyPr anchor="b"/>
          <a:lstStyle>
            <a:lvl1pPr algn="ctr">
              <a:defRPr sz="629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3781306"/>
            <a:ext cx="16199644" cy="1738167"/>
          </a:xfrm>
        </p:spPr>
        <p:txBody>
          <a:bodyPr/>
          <a:lstStyle>
            <a:lvl1pPr marL="0" indent="0" algn="ctr">
              <a:buNone/>
              <a:defRPr sz="2520"/>
            </a:lvl1pPr>
            <a:lvl2pPr marL="479969" indent="0" algn="ctr">
              <a:buNone/>
              <a:defRPr sz="2100"/>
            </a:lvl2pPr>
            <a:lvl3pPr marL="959937" indent="0" algn="ctr">
              <a:buNone/>
              <a:defRPr sz="1890"/>
            </a:lvl3pPr>
            <a:lvl4pPr marL="1439906" indent="0" algn="ctr">
              <a:buNone/>
              <a:defRPr sz="1680"/>
            </a:lvl4pPr>
            <a:lvl5pPr marL="1919874" indent="0" algn="ctr">
              <a:buNone/>
              <a:defRPr sz="1680"/>
            </a:lvl5pPr>
            <a:lvl6pPr marL="2399843" indent="0" algn="ctr">
              <a:buNone/>
              <a:defRPr sz="1680"/>
            </a:lvl6pPr>
            <a:lvl7pPr marL="2879811" indent="0" algn="ctr">
              <a:buNone/>
              <a:defRPr sz="1680"/>
            </a:lvl7pPr>
            <a:lvl8pPr marL="3359780" indent="0" algn="ctr">
              <a:buNone/>
              <a:defRPr sz="1680"/>
            </a:lvl8pPr>
            <a:lvl9pPr marL="3839748" indent="0" algn="ctr">
              <a:buNone/>
              <a:defRPr sz="168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237EE-F0BE-4D5C-A8CF-CED9535FC786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9DD6-B43E-4F6C-B1C1-80B88AA53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4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237EE-F0BE-4D5C-A8CF-CED9535FC786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9DD6-B43E-4F6C-B1C1-80B88AA53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489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27FF2223-35E2-42F3-AC9E-1D624A0B4CFC}"/>
              </a:ext>
            </a:extLst>
          </p:cNvPr>
          <p:cNvSpPr/>
          <p:nvPr userDrawn="1"/>
        </p:nvSpPr>
        <p:spPr>
          <a:xfrm flipV="1">
            <a:off x="-4765676" y="-9818825"/>
            <a:ext cx="31130876" cy="26836962"/>
          </a:xfrm>
          <a:prstGeom prst="triangle">
            <a:avLst/>
          </a:prstGeom>
          <a:gradFill flip="none" rotWithShape="1">
            <a:gsLst>
              <a:gs pos="100000">
                <a:srgbClr val="83FFE6">
                  <a:alpha val="3000"/>
                </a:srgbClr>
              </a:gs>
              <a:gs pos="67000">
                <a:srgbClr val="83FFE6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62FBF8E9-136A-41DE-AE11-B99207BE56EC}"/>
              </a:ext>
            </a:extLst>
          </p:cNvPr>
          <p:cNvSpPr/>
          <p:nvPr userDrawn="1"/>
        </p:nvSpPr>
        <p:spPr>
          <a:xfrm flipV="1">
            <a:off x="450337" y="-5169862"/>
            <a:ext cx="20698850" cy="17843836"/>
          </a:xfrm>
          <a:prstGeom prst="triangle">
            <a:avLst/>
          </a:prstGeom>
          <a:gradFill flip="none" rotWithShape="1">
            <a:gsLst>
              <a:gs pos="100000">
                <a:srgbClr val="83FFE6">
                  <a:alpha val="9000"/>
                </a:srgbClr>
              </a:gs>
              <a:gs pos="67000">
                <a:srgbClr val="83FFE6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7B0F6C5D-CFC6-4E1E-A04D-D1822D3DD3B4}"/>
              </a:ext>
            </a:extLst>
          </p:cNvPr>
          <p:cNvSpPr/>
          <p:nvPr userDrawn="1"/>
        </p:nvSpPr>
        <p:spPr>
          <a:xfrm flipV="1">
            <a:off x="3459008" y="-2728580"/>
            <a:ext cx="14681508" cy="12656472"/>
          </a:xfrm>
          <a:prstGeom prst="triangle">
            <a:avLst/>
          </a:prstGeom>
          <a:gradFill flip="none" rotWithShape="1">
            <a:gsLst>
              <a:gs pos="100000">
                <a:srgbClr val="83FFE6">
                  <a:alpha val="15000"/>
                </a:srgbClr>
              </a:gs>
              <a:gs pos="36000">
                <a:srgbClr val="83FFE6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gradFill>
              <a:gsLst>
                <a:gs pos="0">
                  <a:srgbClr val="83FFE6">
                    <a:alpha val="69000"/>
                  </a:srgbClr>
                </a:gs>
                <a:gs pos="100000">
                  <a:srgbClr val="83FFE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2836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22D6762-57E2-435B-A5EF-EB1CBA20AC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127"/>
          <a:stretch/>
        </p:blipFill>
        <p:spPr>
          <a:xfrm>
            <a:off x="1039" y="0"/>
            <a:ext cx="21598487" cy="719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429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1EFE-7879-4DF2-96D2-D3A8518C2082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607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383297"/>
            <a:ext cx="18629590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1916484"/>
            <a:ext cx="18629590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6672697"/>
            <a:ext cx="485989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237EE-F0BE-4D5C-A8CF-CED9535FC786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6672697"/>
            <a:ext cx="728984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6672697"/>
            <a:ext cx="485989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99DD6-B43E-4F6C-B1C1-80B88AA53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517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383297"/>
            <a:ext cx="18629591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1916484"/>
            <a:ext cx="18629591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8" y="6672698"/>
            <a:ext cx="485989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84347-6686-4A26-B28B-1600B620D468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6672698"/>
            <a:ext cx="728984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4" y="6672698"/>
            <a:ext cx="485989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0B72B-A763-4478-B68B-B063BC480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369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microsoft.com/office/2007/relationships/hdphoto" Target="../media/hdphoto2.wdp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31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microsoft.com/office/2007/relationships/hdphoto" Target="../media/hdphoto2.wdp"/><Relationship Id="rId2" Type="http://schemas.openxmlformats.org/officeDocument/2006/relationships/tags" Target="../tags/tag6.xml"/><Relationship Id="rId16" Type="http://schemas.openxmlformats.org/officeDocument/2006/relationships/image" Target="../media/image33.pn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27.png"/><Relationship Id="rId5" Type="http://schemas.openxmlformats.org/officeDocument/2006/relationships/tags" Target="../tags/tag9.xml"/><Relationship Id="rId15" Type="http://schemas.microsoft.com/office/2007/relationships/hdphoto" Target="../media/hdphoto3.wdp"/><Relationship Id="rId10" Type="http://schemas.openxmlformats.org/officeDocument/2006/relationships/notesSlide" Target="../notesSlides/notesSlide7.xml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3.xml"/><Relationship Id="rId1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microsoft.com/office/2007/relationships/hdphoto" Target="../media/hdphoto2.wdp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5" Type="http://schemas.openxmlformats.org/officeDocument/2006/relationships/image" Target="../media/image37.png"/><Relationship Id="rId4" Type="http://schemas.openxmlformats.org/officeDocument/2006/relationships/image" Target="../media/image1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38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image" Target="../media/image41.jpeg"/><Relationship Id="rId18" Type="http://schemas.openxmlformats.org/officeDocument/2006/relationships/image" Target="../media/image33.png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image" Target="../media/image40.jpg"/><Relationship Id="rId17" Type="http://schemas.microsoft.com/office/2007/relationships/hdphoto" Target="../media/hdphoto3.wdp"/><Relationship Id="rId2" Type="http://schemas.openxmlformats.org/officeDocument/2006/relationships/tags" Target="../tags/tag16.xml"/><Relationship Id="rId16" Type="http://schemas.openxmlformats.org/officeDocument/2006/relationships/image" Target="../media/image32.png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19.xml"/><Relationship Id="rId15" Type="http://schemas.microsoft.com/office/2007/relationships/hdphoto" Target="../media/hdphoto4.wdp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45.sv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sv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DE71092-DCC4-4094-BC5F-89F1A4AAEC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" t="10624" r="4158" b="15993"/>
          <a:stretch/>
        </p:blipFill>
        <p:spPr>
          <a:xfrm>
            <a:off x="7874" y="-105569"/>
            <a:ext cx="21591651" cy="74104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DBD91E9-E223-442D-AE16-ED3AC26C2D3C}"/>
              </a:ext>
            </a:extLst>
          </p:cNvPr>
          <p:cNvSpPr/>
          <p:nvPr/>
        </p:nvSpPr>
        <p:spPr>
          <a:xfrm>
            <a:off x="3937" y="-105569"/>
            <a:ext cx="21591651" cy="7410450"/>
          </a:xfrm>
          <a:prstGeom prst="rect">
            <a:avLst/>
          </a:prstGeom>
          <a:gradFill flip="none" rotWithShape="1">
            <a:gsLst>
              <a:gs pos="0">
                <a:srgbClr val="091A41">
                  <a:alpha val="60000"/>
                </a:srgbClr>
              </a:gs>
              <a:gs pos="76000">
                <a:srgbClr val="091A4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41712472-548E-4E19-8F85-CDDDC6A5E5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3" y="6033"/>
            <a:ext cx="20131292" cy="762263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93DBD5F7-1DE7-4360-A555-68954F846C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342" y="-656741"/>
            <a:ext cx="22482209" cy="8512795"/>
          </a:xfrm>
          <a:prstGeom prst="rect">
            <a:avLst/>
          </a:prstGeom>
        </p:spPr>
      </p:pic>
      <p:sp>
        <p:nvSpPr>
          <p:cNvPr id="2" name="文本框 3">
            <a:extLst>
              <a:ext uri="{FF2B5EF4-FFF2-40B4-BE49-F238E27FC236}">
                <a16:creationId xmlns:a16="http://schemas.microsoft.com/office/drawing/2014/main" xmlns="" id="{253CBAE6-0D31-4AEC-BB66-F0C595E6F19E}"/>
              </a:ext>
            </a:extLst>
          </p:cNvPr>
          <p:cNvSpPr txBox="1"/>
          <p:nvPr/>
        </p:nvSpPr>
        <p:spPr>
          <a:xfrm>
            <a:off x="6240071" y="5860137"/>
            <a:ext cx="9119382" cy="46452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47995" bIns="47995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kumimoji="0" lang="zh-CN" alt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微软雅黑"/>
              </a:rPr>
              <a:t>全国工商联研究所</a:t>
            </a:r>
            <a:endParaRPr kumimoji="0" sz="2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微软雅黑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E90E649-F781-48FF-85D6-95B0FE4AFC36}"/>
              </a:ext>
            </a:extLst>
          </p:cNvPr>
          <p:cNvGrpSpPr/>
          <p:nvPr/>
        </p:nvGrpSpPr>
        <p:grpSpPr>
          <a:xfrm>
            <a:off x="9200811" y="5105383"/>
            <a:ext cx="3197902" cy="573196"/>
            <a:chOff x="9200811" y="5040799"/>
            <a:chExt cx="3197902" cy="573196"/>
          </a:xfrm>
        </p:grpSpPr>
        <p:sp>
          <p:nvSpPr>
            <p:cNvPr id="7" name="梯形 6">
              <a:extLst>
                <a:ext uri="{FF2B5EF4-FFF2-40B4-BE49-F238E27FC236}">
                  <a16:creationId xmlns:a16="http://schemas.microsoft.com/office/drawing/2014/main" xmlns="" id="{0B3590DA-AA05-46D8-A509-B30FFB6F7F20}"/>
                </a:ext>
              </a:extLst>
            </p:cNvPr>
            <p:cNvSpPr/>
            <p:nvPr/>
          </p:nvSpPr>
          <p:spPr>
            <a:xfrm flipV="1">
              <a:off x="9413097" y="5242103"/>
              <a:ext cx="2773330" cy="264622"/>
            </a:xfrm>
            <a:prstGeom prst="trapezoid">
              <a:avLst>
                <a:gd name="adj" fmla="val 136323"/>
              </a:avLst>
            </a:prstGeom>
            <a:gradFill flip="none" rotWithShape="1">
              <a:gsLst>
                <a:gs pos="100000">
                  <a:srgbClr val="00E3DE">
                    <a:alpha val="0"/>
                  </a:srgbClr>
                </a:gs>
                <a:gs pos="0">
                  <a:srgbClr val="00E3DE">
                    <a:alpha val="7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梯形 25">
              <a:extLst>
                <a:ext uri="{FF2B5EF4-FFF2-40B4-BE49-F238E27FC236}">
                  <a16:creationId xmlns:a16="http://schemas.microsoft.com/office/drawing/2014/main" xmlns="" id="{9AC20A9D-63A7-4355-A0C3-A02C9B011ED8}"/>
                </a:ext>
              </a:extLst>
            </p:cNvPr>
            <p:cNvSpPr/>
            <p:nvPr/>
          </p:nvSpPr>
          <p:spPr>
            <a:xfrm flipV="1">
              <a:off x="9200811" y="5349373"/>
              <a:ext cx="3197902" cy="264622"/>
            </a:xfrm>
            <a:prstGeom prst="trapezoid">
              <a:avLst>
                <a:gd name="adj" fmla="val 136323"/>
              </a:avLst>
            </a:prstGeom>
            <a:gradFill>
              <a:gsLst>
                <a:gs pos="100000">
                  <a:srgbClr val="00E3DE">
                    <a:alpha val="0"/>
                  </a:srgbClr>
                </a:gs>
                <a:gs pos="0">
                  <a:srgbClr val="00E3DE">
                    <a:alpha val="7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941025EC-B207-41AB-9ADA-14F8D68CE986}"/>
                </a:ext>
              </a:extLst>
            </p:cNvPr>
            <p:cNvSpPr/>
            <p:nvPr/>
          </p:nvSpPr>
          <p:spPr>
            <a:xfrm>
              <a:off x="10111112" y="5040799"/>
              <a:ext cx="137730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冯东海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64AC43C-4E1B-41D7-ACBC-3C15CF98DA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500" y="-3053918"/>
            <a:ext cx="5473701" cy="101114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EA6B210-E5BF-4695-B25C-B1DEB676BFFF}"/>
              </a:ext>
            </a:extLst>
          </p:cNvPr>
          <p:cNvSpPr/>
          <p:nvPr/>
        </p:nvSpPr>
        <p:spPr>
          <a:xfrm>
            <a:off x="1298249" y="4466497"/>
            <a:ext cx="621591" cy="405233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85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思源黑体 CN Normal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272BE60-D24F-4492-B7B4-C9A443BCAB07}"/>
              </a:ext>
            </a:extLst>
          </p:cNvPr>
          <p:cNvSpPr/>
          <p:nvPr/>
        </p:nvSpPr>
        <p:spPr>
          <a:xfrm>
            <a:off x="18793903" y="2282790"/>
            <a:ext cx="621591" cy="405233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71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思源黑体 CN Normal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B0CADDE-AED3-4359-A6A5-3ED53997AFA9}"/>
              </a:ext>
            </a:extLst>
          </p:cNvPr>
          <p:cNvSpPr/>
          <p:nvPr/>
        </p:nvSpPr>
        <p:spPr>
          <a:xfrm>
            <a:off x="3883100" y="1042478"/>
            <a:ext cx="621591" cy="405233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30000"/>
                </a:schemeClr>
              </a:gs>
              <a:gs pos="85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思源黑体 CN Normal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3FA211F-0C32-4F3E-8CF7-399B98A182C0}"/>
              </a:ext>
            </a:extLst>
          </p:cNvPr>
          <p:cNvSpPr/>
          <p:nvPr/>
        </p:nvSpPr>
        <p:spPr>
          <a:xfrm>
            <a:off x="20019356" y="4002099"/>
            <a:ext cx="621591" cy="4052331"/>
          </a:xfrm>
          <a:prstGeom prst="rect">
            <a:avLst/>
          </a:prstGeom>
          <a:gradFill flip="none" rotWithShape="1">
            <a:gsLst>
              <a:gs pos="0">
                <a:srgbClr val="4472C4">
                  <a:alpha val="40000"/>
                </a:srgbClr>
              </a:gs>
              <a:gs pos="85000">
                <a:srgbClr val="4472C4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思源黑体 CN Normal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400C732-0E03-48F0-9F25-0F7FACA19E31}"/>
              </a:ext>
            </a:extLst>
          </p:cNvPr>
          <p:cNvSpPr/>
          <p:nvPr/>
        </p:nvSpPr>
        <p:spPr>
          <a:xfrm>
            <a:off x="4686728" y="2598603"/>
            <a:ext cx="119893" cy="405233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57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思源黑体 CN Normal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D903514-B7D7-4607-B53E-C7209D15A08D}"/>
              </a:ext>
            </a:extLst>
          </p:cNvPr>
          <p:cNvSpPr/>
          <p:nvPr/>
        </p:nvSpPr>
        <p:spPr>
          <a:xfrm>
            <a:off x="18475602" y="3680837"/>
            <a:ext cx="119893" cy="405233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57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思源黑体 CN Normal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AE8EE1A-5F10-4CE1-8940-3C9455191A94}"/>
              </a:ext>
            </a:extLst>
          </p:cNvPr>
          <p:cNvSpPr/>
          <p:nvPr/>
        </p:nvSpPr>
        <p:spPr>
          <a:xfrm>
            <a:off x="16039167" y="4741347"/>
            <a:ext cx="621591" cy="405233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66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思源黑体 CN Normal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1BABF7A-5C2C-4116-B17C-35C7E7FA987E}"/>
              </a:ext>
            </a:extLst>
          </p:cNvPr>
          <p:cNvSpPr/>
          <p:nvPr/>
        </p:nvSpPr>
        <p:spPr>
          <a:xfrm>
            <a:off x="16799219" y="5602498"/>
            <a:ext cx="119893" cy="405233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57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思源黑体 CN Normal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0C75AF8-F0A4-48BA-9954-D727B1D3D839}"/>
              </a:ext>
            </a:extLst>
          </p:cNvPr>
          <p:cNvGrpSpPr/>
          <p:nvPr/>
        </p:nvGrpSpPr>
        <p:grpSpPr>
          <a:xfrm>
            <a:off x="4243434" y="1739855"/>
            <a:ext cx="12508863" cy="2083149"/>
            <a:chOff x="4243434" y="1421628"/>
            <a:chExt cx="12508863" cy="208314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5615812C-39D0-4379-A1FF-52501F73C765}"/>
                </a:ext>
              </a:extLst>
            </p:cNvPr>
            <p:cNvSpPr txBox="1"/>
            <p:nvPr/>
          </p:nvSpPr>
          <p:spPr>
            <a:xfrm>
              <a:off x="7165543" y="3166223"/>
              <a:ext cx="7268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TRENDS AND CHANGES IN THE INTERNET</a:t>
              </a:r>
              <a:endParaRPr kumimoji="0" lang="zh-CN" alt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BDC88085-B572-4D50-83F0-BE06DF0C7804}"/>
                </a:ext>
              </a:extLst>
            </p:cNvPr>
            <p:cNvGrpSpPr/>
            <p:nvPr/>
          </p:nvGrpSpPr>
          <p:grpSpPr>
            <a:xfrm>
              <a:off x="4847227" y="1467164"/>
              <a:ext cx="11905070" cy="1569660"/>
              <a:chOff x="5507738" y="1231188"/>
              <a:chExt cx="11905070" cy="1569660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3AD6A5E0-C36D-4889-87F2-9BDA4F19E32B}"/>
                  </a:ext>
                </a:extLst>
              </p:cNvPr>
              <p:cNvSpPr/>
              <p:nvPr/>
            </p:nvSpPr>
            <p:spPr>
              <a:xfrm>
                <a:off x="5507738" y="1231188"/>
                <a:ext cx="1492716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600" b="0" i="1" u="none" strike="noStrike" kern="1200" cap="none" spc="60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00FFFF"/>
                        </a:gs>
                        <a:gs pos="0">
                          <a:prstClr val="white"/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互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00FFFF"/>
                      </a:gs>
                      <a:gs pos="0">
                        <a:prstClr val="white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E762F13A-1F62-403A-8089-220BECE89093}"/>
                  </a:ext>
                </a:extLst>
              </p:cNvPr>
              <p:cNvSpPr/>
              <p:nvPr/>
            </p:nvSpPr>
            <p:spPr>
              <a:xfrm>
                <a:off x="6664666" y="1231188"/>
                <a:ext cx="1492716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600" b="0" i="1" u="none" strike="noStrike" kern="1200" cap="none" spc="60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00FFFF"/>
                        </a:gs>
                        <a:gs pos="0">
                          <a:prstClr val="white"/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联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00FFFF"/>
                      </a:gs>
                      <a:gs pos="0">
                        <a:prstClr val="white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132A34FA-4A9D-417A-A20C-46665BBE997D}"/>
                  </a:ext>
                </a:extLst>
              </p:cNvPr>
              <p:cNvSpPr/>
              <p:nvPr/>
            </p:nvSpPr>
            <p:spPr>
              <a:xfrm>
                <a:off x="7821594" y="1231188"/>
                <a:ext cx="1492716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600" b="0" i="1" u="none" strike="noStrike" kern="1200" cap="none" spc="60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00FFFF"/>
                        </a:gs>
                        <a:gs pos="0">
                          <a:prstClr val="white"/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网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00FFFF"/>
                      </a:gs>
                      <a:gs pos="0">
                        <a:prstClr val="white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726A91EE-C4CC-490A-AB03-B63C2A7A38A3}"/>
                  </a:ext>
                </a:extLst>
              </p:cNvPr>
              <p:cNvSpPr/>
              <p:nvPr/>
            </p:nvSpPr>
            <p:spPr>
              <a:xfrm>
                <a:off x="8978522" y="1231188"/>
                <a:ext cx="1492716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600" b="0" i="1" u="none" strike="noStrike" kern="1200" cap="none" spc="60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00FFFF"/>
                        </a:gs>
                        <a:gs pos="0">
                          <a:prstClr val="white"/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发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00FFFF"/>
                      </a:gs>
                      <a:gs pos="0">
                        <a:prstClr val="white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ED5B6C6C-290E-49B1-A4B4-7A1C84B1F504}"/>
                  </a:ext>
                </a:extLst>
              </p:cNvPr>
              <p:cNvSpPr/>
              <p:nvPr/>
            </p:nvSpPr>
            <p:spPr>
              <a:xfrm>
                <a:off x="10135450" y="1231188"/>
                <a:ext cx="1492716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600" b="0" i="1" u="none" strike="noStrike" kern="1200" cap="none" spc="60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00FFFF"/>
                        </a:gs>
                        <a:gs pos="0">
                          <a:prstClr val="white"/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展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00FFFF"/>
                      </a:gs>
                      <a:gs pos="0">
                        <a:prstClr val="white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A6367096-93A7-4EFD-95D4-B828A1E42101}"/>
                  </a:ext>
                </a:extLst>
              </p:cNvPr>
              <p:cNvSpPr/>
              <p:nvPr/>
            </p:nvSpPr>
            <p:spPr>
              <a:xfrm>
                <a:off x="11292378" y="1231188"/>
                <a:ext cx="1492716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600" b="0" i="1" u="none" strike="noStrike" kern="1200" cap="none" spc="60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00FFFF"/>
                        </a:gs>
                        <a:gs pos="0">
                          <a:prstClr val="white"/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趋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00FFFF"/>
                      </a:gs>
                      <a:gs pos="0">
                        <a:prstClr val="white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627CC194-3E06-4F67-B7EB-A9B7F3689A67}"/>
                  </a:ext>
                </a:extLst>
              </p:cNvPr>
              <p:cNvSpPr/>
              <p:nvPr/>
            </p:nvSpPr>
            <p:spPr>
              <a:xfrm>
                <a:off x="12449306" y="1231188"/>
                <a:ext cx="1492716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600" b="0" i="1" u="none" strike="noStrike" kern="1200" cap="none" spc="60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00FFFF"/>
                        </a:gs>
                        <a:gs pos="0">
                          <a:prstClr val="white"/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势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00FFFF"/>
                      </a:gs>
                      <a:gs pos="0">
                        <a:prstClr val="white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94B1C4C3-6E3B-4E45-870F-6D2BD7A54301}"/>
                  </a:ext>
                </a:extLst>
              </p:cNvPr>
              <p:cNvSpPr/>
              <p:nvPr/>
            </p:nvSpPr>
            <p:spPr>
              <a:xfrm>
                <a:off x="13606234" y="1231188"/>
                <a:ext cx="1492716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600" b="0" i="1" u="none" strike="noStrike" kern="1200" cap="none" spc="60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00FFFF"/>
                        </a:gs>
                        <a:gs pos="0">
                          <a:prstClr val="white"/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与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00FFFF"/>
                      </a:gs>
                      <a:gs pos="0">
                        <a:prstClr val="white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3309AFDC-7311-431D-9806-AFBD2FBAF0E7}"/>
                  </a:ext>
                </a:extLst>
              </p:cNvPr>
              <p:cNvSpPr/>
              <p:nvPr/>
            </p:nvSpPr>
            <p:spPr>
              <a:xfrm>
                <a:off x="14763162" y="1231188"/>
                <a:ext cx="1492716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600" b="0" i="1" u="none" strike="noStrike" kern="1200" cap="none" spc="60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00FFFF"/>
                        </a:gs>
                        <a:gs pos="0">
                          <a:prstClr val="white"/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变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00FFFF"/>
                      </a:gs>
                      <a:gs pos="0">
                        <a:prstClr val="white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xmlns="" id="{6AD10F69-0237-460E-A261-268275CCF50E}"/>
                  </a:ext>
                </a:extLst>
              </p:cNvPr>
              <p:cNvSpPr/>
              <p:nvPr/>
            </p:nvSpPr>
            <p:spPr>
              <a:xfrm>
                <a:off x="15920092" y="1231188"/>
                <a:ext cx="1492716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600" b="0" i="1" u="none" strike="noStrike" kern="1200" cap="none" spc="60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00FFFF"/>
                        </a:gs>
                        <a:gs pos="0">
                          <a:prstClr val="white"/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革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00FFFF"/>
                      </a:gs>
                      <a:gs pos="0">
                        <a:prstClr val="white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pic>
          <p:nvPicPr>
            <p:cNvPr id="38" name="PA_图片 480">
              <a:extLst>
                <a:ext uri="{FF2B5EF4-FFF2-40B4-BE49-F238E27FC236}">
                  <a16:creationId xmlns:a16="http://schemas.microsoft.com/office/drawing/2014/main" xmlns="" id="{358128A6-0446-4F99-9CE7-F63B6C226957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3434" y="1421628"/>
              <a:ext cx="3670378" cy="479308"/>
            </a:xfrm>
            <a:prstGeom prst="rect">
              <a:avLst/>
            </a:prstGeom>
          </p:spPr>
        </p:pic>
        <p:pic>
          <p:nvPicPr>
            <p:cNvPr id="39" name="PA_图片 480">
              <a:extLst>
                <a:ext uri="{FF2B5EF4-FFF2-40B4-BE49-F238E27FC236}">
                  <a16:creationId xmlns:a16="http://schemas.microsoft.com/office/drawing/2014/main" xmlns="" id="{DE7C2FF5-454A-483B-B793-92B9EE6C2FE9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1283" y="2519806"/>
              <a:ext cx="3670378" cy="4793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375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15AC5F8-516D-4435-BCC1-0482F9018B1C}"/>
              </a:ext>
            </a:extLst>
          </p:cNvPr>
          <p:cNvSpPr/>
          <p:nvPr/>
        </p:nvSpPr>
        <p:spPr>
          <a:xfrm>
            <a:off x="0" y="0"/>
            <a:ext cx="21599525" cy="7199313"/>
          </a:xfrm>
          <a:prstGeom prst="rect">
            <a:avLst/>
          </a:prstGeom>
          <a:solidFill>
            <a:srgbClr val="050E24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 descr="图片包含 火车&#10;&#10;描述已自动生成">
            <a:extLst>
              <a:ext uri="{FF2B5EF4-FFF2-40B4-BE49-F238E27FC236}">
                <a16:creationId xmlns:a16="http://schemas.microsoft.com/office/drawing/2014/main" xmlns="" id="{27A9D4A1-1BF0-42A1-9F6F-A362100DA1B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02FF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" y="3467"/>
            <a:ext cx="21596189" cy="7192379"/>
          </a:xfrm>
          <a:prstGeom prst="rect">
            <a:avLst/>
          </a:prstGeom>
        </p:spPr>
      </p:pic>
      <p:pic>
        <p:nvPicPr>
          <p:cNvPr id="162" name="图片 161" descr="图片包含 电子产品, 电路&#10;&#10;描述已自动生成">
            <a:extLst>
              <a:ext uri="{FF2B5EF4-FFF2-40B4-BE49-F238E27FC236}">
                <a16:creationId xmlns:a16="http://schemas.microsoft.com/office/drawing/2014/main" xmlns="" id="{CE1C9E32-152D-4FD5-8C3C-8C96885C1E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prstClr val="black"/>
              <a:schemeClr val="accent6">
                <a:tint val="45000"/>
                <a:satMod val="400000"/>
              </a:schemeClr>
            </a:duotone>
            <a:alphaModFix amt="9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0736"/>
          <a:stretch/>
        </p:blipFill>
        <p:spPr>
          <a:xfrm>
            <a:off x="-1" y="0"/>
            <a:ext cx="21596189" cy="719931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16B7EC9-B7A3-4D7A-9BE6-699637CB5FE2}"/>
              </a:ext>
            </a:extLst>
          </p:cNvPr>
          <p:cNvSpPr/>
          <p:nvPr/>
        </p:nvSpPr>
        <p:spPr>
          <a:xfrm>
            <a:off x="6929942" y="860446"/>
            <a:ext cx="77396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90500" sx="102000" sy="102000" algn="ctr" rotWithShape="0">
                    <a:srgbClr val="83FFE6">
                      <a:alpha val="60000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技术带来的数据增长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A7ADFD8-FB84-4201-B75F-2D78090D30CD}"/>
              </a:ext>
            </a:extLst>
          </p:cNvPr>
          <p:cNvSpPr/>
          <p:nvPr/>
        </p:nvSpPr>
        <p:spPr>
          <a:xfrm>
            <a:off x="5921102" y="1781454"/>
            <a:ext cx="97573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大多数读者关注的不仅仅是阅读文章，而是愿意和我们一起产生内容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92E31A67-6923-45AF-9C06-5BBF15BEA789}"/>
              </a:ext>
            </a:extLst>
          </p:cNvPr>
          <p:cNvSpPr/>
          <p:nvPr/>
        </p:nvSpPr>
        <p:spPr>
          <a:xfrm>
            <a:off x="3562362" y="3793341"/>
            <a:ext cx="2926968" cy="5404298"/>
          </a:xfrm>
          <a:prstGeom prst="roundRect">
            <a:avLst>
              <a:gd name="adj" fmla="val 6437"/>
            </a:avLst>
          </a:prstGeom>
          <a:gradFill>
            <a:gsLst>
              <a:gs pos="0">
                <a:srgbClr val="030D17">
                  <a:alpha val="82745"/>
                </a:srgbClr>
              </a:gs>
              <a:gs pos="100000">
                <a:srgbClr val="030D17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83FFE6">
                    <a:alpha val="83000"/>
                  </a:srgbClr>
                </a:gs>
                <a:gs pos="62000">
                  <a:srgbClr val="83FFE6">
                    <a:alpha val="0"/>
                  </a:srgbClr>
                </a:gs>
              </a:gsLst>
              <a:lin ang="5400000" scaled="1"/>
            </a:gradFill>
          </a:ln>
          <a:effectLst>
            <a:outerShdw blurRad="444500" sx="102000" sy="102000" algn="ctr" rotWithShape="0">
              <a:srgbClr val="83FFE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DDBDAC0-9FBD-40C7-B0A7-57BBAB9CDE5E}"/>
              </a:ext>
            </a:extLst>
          </p:cNvPr>
          <p:cNvSpPr/>
          <p:nvPr/>
        </p:nvSpPr>
        <p:spPr>
          <a:xfrm>
            <a:off x="4082002" y="4533027"/>
            <a:ext cx="19351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DIN" pitchFamily="50" charset="0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5-15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DIN" pitchFamily="50" charset="0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分钟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3975D1D-2A01-48CF-A604-7A23670D762A}"/>
              </a:ext>
            </a:extLst>
          </p:cNvPr>
          <p:cNvSpPr/>
          <p:nvPr/>
        </p:nvSpPr>
        <p:spPr>
          <a:xfrm>
            <a:off x="3323125" y="5214202"/>
            <a:ext cx="3400192" cy="954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2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</a:t>
            </a:r>
            <a:r>
              <a:rPr kumimoji="0" lang="zh-CN" altLang="en-US" sz="2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每位读者</a:t>
            </a:r>
            <a:endParaRPr kumimoji="0" lang="en-US" altLang="zh-CN" sz="2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lvl="0" algn="ctr" defTabSz="914400">
              <a:lnSpc>
                <a:spcPct val="120000"/>
              </a:lnSpc>
              <a:defRPr/>
            </a:pPr>
            <a:r>
              <a:rPr kumimoji="0" lang="zh-CN" altLang="en-US" sz="2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撰写</a:t>
            </a:r>
            <a:r>
              <a:rPr lang="zh-CN" altLang="en-US" sz="2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故事</a:t>
            </a:r>
            <a:r>
              <a:rPr kumimoji="0" lang="zh-CN" altLang="en-US" sz="2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时长</a:t>
            </a:r>
          </a:p>
        </p:txBody>
      </p:sp>
      <p:grpSp>
        <p:nvGrpSpPr>
          <p:cNvPr id="29" name="图形 15">
            <a:extLst>
              <a:ext uri="{FF2B5EF4-FFF2-40B4-BE49-F238E27FC236}">
                <a16:creationId xmlns:a16="http://schemas.microsoft.com/office/drawing/2014/main" xmlns="" id="{A0C73B31-AE34-478E-BA8D-F4CA91CA2B9B}"/>
              </a:ext>
            </a:extLst>
          </p:cNvPr>
          <p:cNvGrpSpPr/>
          <p:nvPr/>
        </p:nvGrpSpPr>
        <p:grpSpPr>
          <a:xfrm>
            <a:off x="4623649" y="4239215"/>
            <a:ext cx="799144" cy="837812"/>
            <a:chOff x="1565499" y="4656717"/>
            <a:chExt cx="799144" cy="837812"/>
          </a:xfrm>
          <a:gradFill>
            <a:gsLst>
              <a:gs pos="0">
                <a:srgbClr val="83FFE6">
                  <a:alpha val="80000"/>
                </a:srgbClr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67AC0F26-6F5A-44F7-ACC1-B3EFB1CEB6AB}"/>
                </a:ext>
              </a:extLst>
            </p:cNvPr>
            <p:cNvSpPr/>
            <p:nvPr/>
          </p:nvSpPr>
          <p:spPr>
            <a:xfrm>
              <a:off x="1565499" y="4656717"/>
              <a:ext cx="760476" cy="837812"/>
            </a:xfrm>
            <a:custGeom>
              <a:avLst/>
              <a:gdLst>
                <a:gd name="connsiteX0" fmla="*/ 731475 w 760475"/>
                <a:gd name="connsiteY0" fmla="*/ 718585 h 837812"/>
                <a:gd name="connsiteX1" fmla="*/ 641249 w 760475"/>
                <a:gd name="connsiteY1" fmla="*/ 808811 h 837812"/>
                <a:gd name="connsiteX2" fmla="*/ 551023 w 760475"/>
                <a:gd name="connsiteY2" fmla="*/ 718585 h 837812"/>
                <a:gd name="connsiteX3" fmla="*/ 538133 w 760475"/>
                <a:gd name="connsiteY3" fmla="*/ 705696 h 837812"/>
                <a:gd name="connsiteX4" fmla="*/ 525244 w 760475"/>
                <a:gd name="connsiteY4" fmla="*/ 705696 h 837812"/>
                <a:gd name="connsiteX5" fmla="*/ 112782 w 760475"/>
                <a:gd name="connsiteY5" fmla="*/ 705696 h 837812"/>
                <a:gd name="connsiteX6" fmla="*/ 112782 w 760475"/>
                <a:gd name="connsiteY6" fmla="*/ 35446 h 837812"/>
                <a:gd name="connsiteX7" fmla="*/ 731475 w 760475"/>
                <a:gd name="connsiteY7" fmla="*/ 35446 h 837812"/>
                <a:gd name="connsiteX8" fmla="*/ 731475 w 760475"/>
                <a:gd name="connsiteY8" fmla="*/ 112782 h 837812"/>
                <a:gd name="connsiteX9" fmla="*/ 757254 w 760475"/>
                <a:gd name="connsiteY9" fmla="*/ 112782 h 837812"/>
                <a:gd name="connsiteX10" fmla="*/ 757254 w 760475"/>
                <a:gd name="connsiteY10" fmla="*/ 22556 h 837812"/>
                <a:gd name="connsiteX11" fmla="*/ 744364 w 760475"/>
                <a:gd name="connsiteY11" fmla="*/ 9667 h 837812"/>
                <a:gd name="connsiteX12" fmla="*/ 99893 w 760475"/>
                <a:gd name="connsiteY12" fmla="*/ 9667 h 837812"/>
                <a:gd name="connsiteX13" fmla="*/ 87004 w 760475"/>
                <a:gd name="connsiteY13" fmla="*/ 22556 h 837812"/>
                <a:gd name="connsiteX14" fmla="*/ 87004 w 760475"/>
                <a:gd name="connsiteY14" fmla="*/ 705696 h 837812"/>
                <a:gd name="connsiteX15" fmla="*/ 22556 w 760475"/>
                <a:gd name="connsiteY15" fmla="*/ 705696 h 837812"/>
                <a:gd name="connsiteX16" fmla="*/ 9667 w 760475"/>
                <a:gd name="connsiteY16" fmla="*/ 718585 h 837812"/>
                <a:gd name="connsiteX17" fmla="*/ 125672 w 760475"/>
                <a:gd name="connsiteY17" fmla="*/ 834590 h 837812"/>
                <a:gd name="connsiteX18" fmla="*/ 641249 w 760475"/>
                <a:gd name="connsiteY18" fmla="*/ 834590 h 837812"/>
                <a:gd name="connsiteX19" fmla="*/ 757254 w 760475"/>
                <a:gd name="connsiteY19" fmla="*/ 718585 h 837812"/>
                <a:gd name="connsiteX20" fmla="*/ 757254 w 760475"/>
                <a:gd name="connsiteY20" fmla="*/ 370571 h 837812"/>
                <a:gd name="connsiteX21" fmla="*/ 731475 w 760475"/>
                <a:gd name="connsiteY21" fmla="*/ 370571 h 837812"/>
                <a:gd name="connsiteX22" fmla="*/ 731475 w 760475"/>
                <a:gd name="connsiteY22" fmla="*/ 718585 h 837812"/>
                <a:gd name="connsiteX23" fmla="*/ 125672 w 760475"/>
                <a:gd name="connsiteY23" fmla="*/ 808811 h 837812"/>
                <a:gd name="connsiteX24" fmla="*/ 36361 w 760475"/>
                <a:gd name="connsiteY24" fmla="*/ 731475 h 837812"/>
                <a:gd name="connsiteX25" fmla="*/ 99893 w 760475"/>
                <a:gd name="connsiteY25" fmla="*/ 731475 h 837812"/>
                <a:gd name="connsiteX26" fmla="*/ 525244 w 760475"/>
                <a:gd name="connsiteY26" fmla="*/ 731475 h 837812"/>
                <a:gd name="connsiteX27" fmla="*/ 525966 w 760475"/>
                <a:gd name="connsiteY27" fmla="*/ 731475 h 837812"/>
                <a:gd name="connsiteX28" fmla="*/ 568591 w 760475"/>
                <a:gd name="connsiteY28" fmla="*/ 808811 h 837812"/>
                <a:gd name="connsiteX29" fmla="*/ 125672 w 760475"/>
                <a:gd name="connsiteY29" fmla="*/ 808811 h 83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60475" h="837812">
                  <a:moveTo>
                    <a:pt x="731475" y="718585"/>
                  </a:moveTo>
                  <a:cubicBezTo>
                    <a:pt x="731475" y="768326"/>
                    <a:pt x="690989" y="808811"/>
                    <a:pt x="641249" y="808811"/>
                  </a:cubicBezTo>
                  <a:cubicBezTo>
                    <a:pt x="591509" y="808811"/>
                    <a:pt x="551023" y="768326"/>
                    <a:pt x="551023" y="718585"/>
                  </a:cubicBezTo>
                  <a:cubicBezTo>
                    <a:pt x="551023" y="711457"/>
                    <a:pt x="545261" y="705696"/>
                    <a:pt x="538133" y="705696"/>
                  </a:cubicBezTo>
                  <a:lnTo>
                    <a:pt x="525244" y="705696"/>
                  </a:lnTo>
                  <a:lnTo>
                    <a:pt x="112782" y="705696"/>
                  </a:lnTo>
                  <a:lnTo>
                    <a:pt x="112782" y="35446"/>
                  </a:lnTo>
                  <a:lnTo>
                    <a:pt x="731475" y="35446"/>
                  </a:lnTo>
                  <a:lnTo>
                    <a:pt x="731475" y="112782"/>
                  </a:lnTo>
                  <a:lnTo>
                    <a:pt x="757254" y="112782"/>
                  </a:lnTo>
                  <a:lnTo>
                    <a:pt x="757254" y="22556"/>
                  </a:lnTo>
                  <a:cubicBezTo>
                    <a:pt x="757254" y="15429"/>
                    <a:pt x="751492" y="9667"/>
                    <a:pt x="744364" y="9667"/>
                  </a:cubicBezTo>
                  <a:lnTo>
                    <a:pt x="99893" y="9667"/>
                  </a:lnTo>
                  <a:cubicBezTo>
                    <a:pt x="92765" y="9667"/>
                    <a:pt x="87004" y="15429"/>
                    <a:pt x="87004" y="22556"/>
                  </a:cubicBezTo>
                  <a:lnTo>
                    <a:pt x="87004" y="705696"/>
                  </a:lnTo>
                  <a:lnTo>
                    <a:pt x="22556" y="705696"/>
                  </a:lnTo>
                  <a:cubicBezTo>
                    <a:pt x="15429" y="705696"/>
                    <a:pt x="9667" y="711457"/>
                    <a:pt x="9667" y="718585"/>
                  </a:cubicBezTo>
                  <a:cubicBezTo>
                    <a:pt x="9667" y="782556"/>
                    <a:pt x="61702" y="834590"/>
                    <a:pt x="125672" y="834590"/>
                  </a:cubicBezTo>
                  <a:lnTo>
                    <a:pt x="641249" y="834590"/>
                  </a:lnTo>
                  <a:cubicBezTo>
                    <a:pt x="705219" y="834590"/>
                    <a:pt x="757254" y="782556"/>
                    <a:pt x="757254" y="718585"/>
                  </a:cubicBezTo>
                  <a:lnTo>
                    <a:pt x="757254" y="370571"/>
                  </a:lnTo>
                  <a:lnTo>
                    <a:pt x="731475" y="370571"/>
                  </a:lnTo>
                  <a:lnTo>
                    <a:pt x="731475" y="718585"/>
                  </a:lnTo>
                  <a:close/>
                  <a:moveTo>
                    <a:pt x="125672" y="808811"/>
                  </a:moveTo>
                  <a:cubicBezTo>
                    <a:pt x="80288" y="808811"/>
                    <a:pt x="42638" y="775144"/>
                    <a:pt x="36361" y="731475"/>
                  </a:cubicBezTo>
                  <a:lnTo>
                    <a:pt x="99893" y="731475"/>
                  </a:lnTo>
                  <a:lnTo>
                    <a:pt x="525244" y="731475"/>
                  </a:lnTo>
                  <a:lnTo>
                    <a:pt x="525966" y="731475"/>
                  </a:lnTo>
                  <a:cubicBezTo>
                    <a:pt x="529433" y="762667"/>
                    <a:pt x="545377" y="790070"/>
                    <a:pt x="568591" y="808811"/>
                  </a:cubicBezTo>
                  <a:lnTo>
                    <a:pt x="125672" y="808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843CB59D-3899-412A-ADD2-9F9E93060348}"/>
                </a:ext>
              </a:extLst>
            </p:cNvPr>
            <p:cNvSpPr/>
            <p:nvPr/>
          </p:nvSpPr>
          <p:spPr>
            <a:xfrm>
              <a:off x="1913513" y="4734053"/>
              <a:ext cx="141784" cy="141784"/>
            </a:xfrm>
            <a:custGeom>
              <a:avLst/>
              <a:gdLst>
                <a:gd name="connsiteX0" fmla="*/ 138561 w 141783"/>
                <a:gd name="connsiteY0" fmla="*/ 74114 h 141783"/>
                <a:gd name="connsiteX1" fmla="*/ 74114 w 141783"/>
                <a:gd name="connsiteY1" fmla="*/ 9667 h 141783"/>
                <a:gd name="connsiteX2" fmla="*/ 9667 w 141783"/>
                <a:gd name="connsiteY2" fmla="*/ 74114 h 141783"/>
                <a:gd name="connsiteX3" fmla="*/ 74114 w 141783"/>
                <a:gd name="connsiteY3" fmla="*/ 138561 h 141783"/>
                <a:gd name="connsiteX4" fmla="*/ 138561 w 141783"/>
                <a:gd name="connsiteY4" fmla="*/ 74114 h 141783"/>
                <a:gd name="connsiteX5" fmla="*/ 35446 w 141783"/>
                <a:gd name="connsiteY5" fmla="*/ 74114 h 141783"/>
                <a:gd name="connsiteX6" fmla="*/ 74114 w 141783"/>
                <a:gd name="connsiteY6" fmla="*/ 35446 h 141783"/>
                <a:gd name="connsiteX7" fmla="*/ 112782 w 141783"/>
                <a:gd name="connsiteY7" fmla="*/ 74114 h 141783"/>
                <a:gd name="connsiteX8" fmla="*/ 74114 w 141783"/>
                <a:gd name="connsiteY8" fmla="*/ 112782 h 141783"/>
                <a:gd name="connsiteX9" fmla="*/ 35446 w 141783"/>
                <a:gd name="connsiteY9" fmla="*/ 74114 h 14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783" h="141783">
                  <a:moveTo>
                    <a:pt x="138561" y="74114"/>
                  </a:moveTo>
                  <a:cubicBezTo>
                    <a:pt x="138561" y="38578"/>
                    <a:pt x="109650" y="9667"/>
                    <a:pt x="74114" y="9667"/>
                  </a:cubicBezTo>
                  <a:cubicBezTo>
                    <a:pt x="38578" y="9667"/>
                    <a:pt x="9667" y="38578"/>
                    <a:pt x="9667" y="74114"/>
                  </a:cubicBezTo>
                  <a:cubicBezTo>
                    <a:pt x="9667" y="109650"/>
                    <a:pt x="38578" y="138561"/>
                    <a:pt x="74114" y="138561"/>
                  </a:cubicBezTo>
                  <a:cubicBezTo>
                    <a:pt x="109650" y="138561"/>
                    <a:pt x="138561" y="109650"/>
                    <a:pt x="138561" y="74114"/>
                  </a:cubicBezTo>
                  <a:close/>
                  <a:moveTo>
                    <a:pt x="35446" y="74114"/>
                  </a:moveTo>
                  <a:cubicBezTo>
                    <a:pt x="35446" y="52795"/>
                    <a:pt x="52795" y="35446"/>
                    <a:pt x="74114" y="35446"/>
                  </a:cubicBezTo>
                  <a:cubicBezTo>
                    <a:pt x="95433" y="35446"/>
                    <a:pt x="112782" y="52795"/>
                    <a:pt x="112782" y="74114"/>
                  </a:cubicBezTo>
                  <a:cubicBezTo>
                    <a:pt x="112782" y="95433"/>
                    <a:pt x="95433" y="112782"/>
                    <a:pt x="74114" y="112782"/>
                  </a:cubicBezTo>
                  <a:cubicBezTo>
                    <a:pt x="52795" y="112782"/>
                    <a:pt x="35446" y="95433"/>
                    <a:pt x="35446" y="741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000D7642-DFB1-48FF-A2A9-2D225FAC463C}"/>
                </a:ext>
              </a:extLst>
            </p:cNvPr>
            <p:cNvSpPr/>
            <p:nvPr/>
          </p:nvSpPr>
          <p:spPr>
            <a:xfrm>
              <a:off x="1707282" y="4746943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0FE53B41-01BD-4A56-B015-6ABDC3BD953C}"/>
                </a:ext>
              </a:extLst>
            </p:cNvPr>
            <p:cNvSpPr/>
            <p:nvPr/>
          </p:nvSpPr>
          <p:spPr>
            <a:xfrm>
              <a:off x="1707282" y="4798501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543F9C71-3587-4A0C-9CEB-B4ECE50C08C6}"/>
                </a:ext>
              </a:extLst>
            </p:cNvPr>
            <p:cNvSpPr/>
            <p:nvPr/>
          </p:nvSpPr>
          <p:spPr>
            <a:xfrm>
              <a:off x="1707282" y="4850058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8C22CBFB-7387-4049-AA74-D4D781F60C0D}"/>
                </a:ext>
              </a:extLst>
            </p:cNvPr>
            <p:cNvSpPr/>
            <p:nvPr/>
          </p:nvSpPr>
          <p:spPr>
            <a:xfrm>
              <a:off x="1720172" y="4785608"/>
              <a:ext cx="644471" cy="476909"/>
            </a:xfrm>
            <a:custGeom>
              <a:avLst/>
              <a:gdLst>
                <a:gd name="connsiteX0" fmla="*/ 611693 w 644471"/>
                <a:gd name="connsiteY0" fmla="*/ 13447 h 476908"/>
                <a:gd name="connsiteX1" fmla="*/ 593468 w 644471"/>
                <a:gd name="connsiteY1" fmla="*/ 13447 h 476908"/>
                <a:gd name="connsiteX2" fmla="*/ 284122 w 644471"/>
                <a:gd name="connsiteY2" fmla="*/ 322793 h 476908"/>
                <a:gd name="connsiteX3" fmla="*/ 280345 w 644471"/>
                <a:gd name="connsiteY3" fmla="*/ 331906 h 476908"/>
                <a:gd name="connsiteX4" fmla="*/ 280345 w 644471"/>
                <a:gd name="connsiteY4" fmla="*/ 403906 h 476908"/>
                <a:gd name="connsiteX5" fmla="*/ 236340 w 644471"/>
                <a:gd name="connsiteY5" fmla="*/ 447911 h 476908"/>
                <a:gd name="connsiteX6" fmla="*/ 215898 w 644471"/>
                <a:gd name="connsiteY6" fmla="*/ 447911 h 476908"/>
                <a:gd name="connsiteX7" fmla="*/ 9667 w 644471"/>
                <a:gd name="connsiteY7" fmla="*/ 447911 h 476908"/>
                <a:gd name="connsiteX8" fmla="*/ 9667 w 644471"/>
                <a:gd name="connsiteY8" fmla="*/ 473689 h 476908"/>
                <a:gd name="connsiteX9" fmla="*/ 215898 w 644471"/>
                <a:gd name="connsiteY9" fmla="*/ 473689 h 476908"/>
                <a:gd name="connsiteX10" fmla="*/ 241677 w 644471"/>
                <a:gd name="connsiteY10" fmla="*/ 473689 h 476908"/>
                <a:gd name="connsiteX11" fmla="*/ 293234 w 644471"/>
                <a:gd name="connsiteY11" fmla="*/ 473689 h 476908"/>
                <a:gd name="connsiteX12" fmla="*/ 293234 w 644471"/>
                <a:gd name="connsiteY12" fmla="*/ 447911 h 476908"/>
                <a:gd name="connsiteX13" fmla="*/ 272792 w 644471"/>
                <a:gd name="connsiteY13" fmla="*/ 447911 h 476908"/>
                <a:gd name="connsiteX14" fmla="*/ 298571 w 644471"/>
                <a:gd name="connsiteY14" fmla="*/ 422132 h 476908"/>
                <a:gd name="connsiteX15" fmla="*/ 370571 w 644471"/>
                <a:gd name="connsiteY15" fmla="*/ 422132 h 476908"/>
                <a:gd name="connsiteX16" fmla="*/ 379684 w 644471"/>
                <a:gd name="connsiteY16" fmla="*/ 418355 h 476908"/>
                <a:gd name="connsiteX17" fmla="*/ 611693 w 644471"/>
                <a:gd name="connsiteY17" fmla="*/ 186346 h 476908"/>
                <a:gd name="connsiteX18" fmla="*/ 611693 w 644471"/>
                <a:gd name="connsiteY18" fmla="*/ 13447 h 476908"/>
                <a:gd name="connsiteX19" fmla="*/ 593468 w 644471"/>
                <a:gd name="connsiteY19" fmla="*/ 168120 h 476908"/>
                <a:gd name="connsiteX20" fmla="*/ 365235 w 644471"/>
                <a:gd name="connsiteY20" fmla="*/ 396353 h 476908"/>
                <a:gd name="connsiteX21" fmla="*/ 324349 w 644471"/>
                <a:gd name="connsiteY21" fmla="*/ 396353 h 476908"/>
                <a:gd name="connsiteX22" fmla="*/ 585914 w 644471"/>
                <a:gd name="connsiteY22" fmla="*/ 134788 h 476908"/>
                <a:gd name="connsiteX23" fmla="*/ 567689 w 644471"/>
                <a:gd name="connsiteY23" fmla="*/ 116562 h 476908"/>
                <a:gd name="connsiteX24" fmla="*/ 306124 w 644471"/>
                <a:gd name="connsiteY24" fmla="*/ 378127 h 476908"/>
                <a:gd name="connsiteX25" fmla="*/ 306124 w 644471"/>
                <a:gd name="connsiteY25" fmla="*/ 337242 h 476908"/>
                <a:gd name="connsiteX26" fmla="*/ 601975 w 644471"/>
                <a:gd name="connsiteY26" fmla="*/ 41391 h 476908"/>
                <a:gd name="connsiteX27" fmla="*/ 593468 w 644471"/>
                <a:gd name="connsiteY27" fmla="*/ 168120 h 476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4471" h="476908">
                  <a:moveTo>
                    <a:pt x="611693" y="13447"/>
                  </a:moveTo>
                  <a:cubicBezTo>
                    <a:pt x="606654" y="8407"/>
                    <a:pt x="598507" y="8407"/>
                    <a:pt x="593468" y="13447"/>
                  </a:cubicBezTo>
                  <a:lnTo>
                    <a:pt x="284122" y="322793"/>
                  </a:lnTo>
                  <a:cubicBezTo>
                    <a:pt x="281698" y="325203"/>
                    <a:pt x="280345" y="328477"/>
                    <a:pt x="280345" y="331906"/>
                  </a:cubicBezTo>
                  <a:lnTo>
                    <a:pt x="280345" y="403906"/>
                  </a:lnTo>
                  <a:lnTo>
                    <a:pt x="236340" y="447911"/>
                  </a:lnTo>
                  <a:lnTo>
                    <a:pt x="215898" y="447911"/>
                  </a:lnTo>
                  <a:lnTo>
                    <a:pt x="9667" y="447911"/>
                  </a:lnTo>
                  <a:lnTo>
                    <a:pt x="9667" y="473689"/>
                  </a:lnTo>
                  <a:lnTo>
                    <a:pt x="215898" y="473689"/>
                  </a:lnTo>
                  <a:lnTo>
                    <a:pt x="241677" y="473689"/>
                  </a:lnTo>
                  <a:lnTo>
                    <a:pt x="293234" y="473689"/>
                  </a:lnTo>
                  <a:lnTo>
                    <a:pt x="293234" y="447911"/>
                  </a:lnTo>
                  <a:lnTo>
                    <a:pt x="272792" y="447911"/>
                  </a:lnTo>
                  <a:lnTo>
                    <a:pt x="298571" y="422132"/>
                  </a:lnTo>
                  <a:lnTo>
                    <a:pt x="370571" y="422132"/>
                  </a:lnTo>
                  <a:cubicBezTo>
                    <a:pt x="373999" y="422132"/>
                    <a:pt x="377273" y="420778"/>
                    <a:pt x="379684" y="418355"/>
                  </a:cubicBezTo>
                  <a:lnTo>
                    <a:pt x="611693" y="186346"/>
                  </a:lnTo>
                  <a:cubicBezTo>
                    <a:pt x="659358" y="138681"/>
                    <a:pt x="659358" y="61112"/>
                    <a:pt x="611693" y="13447"/>
                  </a:cubicBezTo>
                  <a:close/>
                  <a:moveTo>
                    <a:pt x="593468" y="168120"/>
                  </a:moveTo>
                  <a:lnTo>
                    <a:pt x="365235" y="396353"/>
                  </a:lnTo>
                  <a:lnTo>
                    <a:pt x="324349" y="396353"/>
                  </a:lnTo>
                  <a:lnTo>
                    <a:pt x="585914" y="134788"/>
                  </a:lnTo>
                  <a:lnTo>
                    <a:pt x="567689" y="116562"/>
                  </a:lnTo>
                  <a:lnTo>
                    <a:pt x="306124" y="378127"/>
                  </a:lnTo>
                  <a:lnTo>
                    <a:pt x="306124" y="337242"/>
                  </a:lnTo>
                  <a:lnTo>
                    <a:pt x="601975" y="41391"/>
                  </a:lnTo>
                  <a:cubicBezTo>
                    <a:pt x="630821" y="79196"/>
                    <a:pt x="627998" y="133589"/>
                    <a:pt x="593468" y="1681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26B0409F-7F37-49F3-B476-332B51B3A1D6}"/>
                </a:ext>
              </a:extLst>
            </p:cNvPr>
            <p:cNvSpPr/>
            <p:nvPr/>
          </p:nvSpPr>
          <p:spPr>
            <a:xfrm>
              <a:off x="1771729" y="4927395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B0404052-3772-4F75-B3DF-B41AF963A931}"/>
                </a:ext>
              </a:extLst>
            </p:cNvPr>
            <p:cNvSpPr/>
            <p:nvPr/>
          </p:nvSpPr>
          <p:spPr>
            <a:xfrm>
              <a:off x="1720172" y="4978952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B747C40E-B017-4E14-A432-3FEF8E86C871}"/>
                </a:ext>
              </a:extLst>
            </p:cNvPr>
            <p:cNvSpPr/>
            <p:nvPr/>
          </p:nvSpPr>
          <p:spPr>
            <a:xfrm>
              <a:off x="1720172" y="5030510"/>
              <a:ext cx="128894" cy="38668"/>
            </a:xfrm>
            <a:custGeom>
              <a:avLst/>
              <a:gdLst>
                <a:gd name="connsiteX0" fmla="*/ 9667 w 128894"/>
                <a:gd name="connsiteY0" fmla="*/ 9667 h 38668"/>
                <a:gd name="connsiteX1" fmla="*/ 125672 w 128894"/>
                <a:gd name="connsiteY1" fmla="*/ 9667 h 38668"/>
                <a:gd name="connsiteX2" fmla="*/ 125672 w 128894"/>
                <a:gd name="connsiteY2" fmla="*/ 35446 h 38668"/>
                <a:gd name="connsiteX3" fmla="*/ 9667 w 12889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94" h="38668">
                  <a:moveTo>
                    <a:pt x="9667" y="9667"/>
                  </a:moveTo>
                  <a:lnTo>
                    <a:pt x="125672" y="9667"/>
                  </a:lnTo>
                  <a:lnTo>
                    <a:pt x="125672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290D20BE-2E13-4BCC-9475-0F178FBA834A}"/>
                </a:ext>
              </a:extLst>
            </p:cNvPr>
            <p:cNvSpPr/>
            <p:nvPr/>
          </p:nvSpPr>
          <p:spPr>
            <a:xfrm>
              <a:off x="1861955" y="5030510"/>
              <a:ext cx="154673" cy="38668"/>
            </a:xfrm>
            <a:custGeom>
              <a:avLst/>
              <a:gdLst>
                <a:gd name="connsiteX0" fmla="*/ 9667 w 154673"/>
                <a:gd name="connsiteY0" fmla="*/ 9667 h 38668"/>
                <a:gd name="connsiteX1" fmla="*/ 151451 w 154673"/>
                <a:gd name="connsiteY1" fmla="*/ 9667 h 38668"/>
                <a:gd name="connsiteX2" fmla="*/ 151451 w 154673"/>
                <a:gd name="connsiteY2" fmla="*/ 35446 h 38668"/>
                <a:gd name="connsiteX3" fmla="*/ 9667 w 154673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73" h="38668">
                  <a:moveTo>
                    <a:pt x="9667" y="9667"/>
                  </a:moveTo>
                  <a:lnTo>
                    <a:pt x="151451" y="9667"/>
                  </a:lnTo>
                  <a:lnTo>
                    <a:pt x="151451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CAB6A572-B53B-41E7-B3E8-B060A236EC56}"/>
                </a:ext>
              </a:extLst>
            </p:cNvPr>
            <p:cNvSpPr/>
            <p:nvPr/>
          </p:nvSpPr>
          <p:spPr>
            <a:xfrm>
              <a:off x="1720172" y="5082068"/>
              <a:ext cx="257788" cy="38668"/>
            </a:xfrm>
            <a:custGeom>
              <a:avLst/>
              <a:gdLst>
                <a:gd name="connsiteX0" fmla="*/ 9667 w 257788"/>
                <a:gd name="connsiteY0" fmla="*/ 9667 h 38668"/>
                <a:gd name="connsiteX1" fmla="*/ 254566 w 257788"/>
                <a:gd name="connsiteY1" fmla="*/ 9667 h 38668"/>
                <a:gd name="connsiteX2" fmla="*/ 254566 w 257788"/>
                <a:gd name="connsiteY2" fmla="*/ 35446 h 38668"/>
                <a:gd name="connsiteX3" fmla="*/ 9667 w 25778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88" h="38668">
                  <a:moveTo>
                    <a:pt x="9667" y="9667"/>
                  </a:moveTo>
                  <a:lnTo>
                    <a:pt x="254566" y="9667"/>
                  </a:lnTo>
                  <a:lnTo>
                    <a:pt x="25456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9EAC0FBD-56E6-42A6-AC41-76599CEDF437}"/>
                </a:ext>
              </a:extLst>
            </p:cNvPr>
            <p:cNvSpPr/>
            <p:nvPr/>
          </p:nvSpPr>
          <p:spPr>
            <a:xfrm>
              <a:off x="2029518" y="5275409"/>
              <a:ext cx="206231" cy="38668"/>
            </a:xfrm>
            <a:custGeom>
              <a:avLst/>
              <a:gdLst>
                <a:gd name="connsiteX0" fmla="*/ 9667 w 206230"/>
                <a:gd name="connsiteY0" fmla="*/ 9667 h 38668"/>
                <a:gd name="connsiteX1" fmla="*/ 203008 w 206230"/>
                <a:gd name="connsiteY1" fmla="*/ 9667 h 38668"/>
                <a:gd name="connsiteX2" fmla="*/ 203008 w 206230"/>
                <a:gd name="connsiteY2" fmla="*/ 35446 h 38668"/>
                <a:gd name="connsiteX3" fmla="*/ 9667 w 206230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230" h="38668">
                  <a:moveTo>
                    <a:pt x="9667" y="9667"/>
                  </a:moveTo>
                  <a:lnTo>
                    <a:pt x="203008" y="9667"/>
                  </a:lnTo>
                  <a:lnTo>
                    <a:pt x="203008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EEC06BD4-1CFD-46C3-AC30-6FA7DB9E4F7F}"/>
              </a:ext>
            </a:extLst>
          </p:cNvPr>
          <p:cNvSpPr/>
          <p:nvPr/>
        </p:nvSpPr>
        <p:spPr>
          <a:xfrm>
            <a:off x="7482277" y="3127446"/>
            <a:ext cx="2926968" cy="5732505"/>
          </a:xfrm>
          <a:prstGeom prst="roundRect">
            <a:avLst>
              <a:gd name="adj" fmla="val 6437"/>
            </a:avLst>
          </a:prstGeom>
          <a:gradFill>
            <a:gsLst>
              <a:gs pos="25000">
                <a:srgbClr val="030D17">
                  <a:alpha val="82745"/>
                </a:srgbClr>
              </a:gs>
              <a:gs pos="100000">
                <a:srgbClr val="030D17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83FFE6">
                    <a:alpha val="83000"/>
                  </a:srgbClr>
                </a:gs>
                <a:gs pos="62000">
                  <a:srgbClr val="83FFE6">
                    <a:alpha val="0"/>
                  </a:srgbClr>
                </a:gs>
              </a:gsLst>
              <a:lin ang="5400000" scaled="1"/>
            </a:gradFill>
          </a:ln>
          <a:effectLst>
            <a:outerShdw blurRad="444500" sx="102000" sy="102000" algn="ctr" rotWithShape="0">
              <a:srgbClr val="83FFE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052BF1B-BEC4-4E0A-8F87-CD6F6A72302E}"/>
              </a:ext>
            </a:extLst>
          </p:cNvPr>
          <p:cNvSpPr/>
          <p:nvPr/>
        </p:nvSpPr>
        <p:spPr>
          <a:xfrm>
            <a:off x="8424024" y="3861152"/>
            <a:ext cx="10903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DIN" pitchFamily="50" charset="0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DIN" pitchFamily="50" charset="0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万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3C415B1-D125-48CC-A352-FA10803DB696}"/>
              </a:ext>
            </a:extLst>
          </p:cNvPr>
          <p:cNvSpPr/>
          <p:nvPr/>
        </p:nvSpPr>
        <p:spPr>
          <a:xfrm>
            <a:off x="7750085" y="4581557"/>
            <a:ext cx="2395207" cy="95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平均每天</a:t>
            </a:r>
            <a:endParaRPr kumimoji="0" lang="en-US" altLang="zh-CN" sz="2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阅读的读者人数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1DCC4587-3996-4B36-B119-69DF75AF3CBB}"/>
              </a:ext>
            </a:extLst>
          </p:cNvPr>
          <p:cNvSpPr/>
          <p:nvPr/>
        </p:nvSpPr>
        <p:spPr>
          <a:xfrm>
            <a:off x="11168205" y="3127446"/>
            <a:ext cx="2926968" cy="5732505"/>
          </a:xfrm>
          <a:prstGeom prst="roundRect">
            <a:avLst>
              <a:gd name="adj" fmla="val 6437"/>
            </a:avLst>
          </a:prstGeom>
          <a:gradFill>
            <a:gsLst>
              <a:gs pos="25000">
                <a:srgbClr val="030D17">
                  <a:alpha val="82745"/>
                </a:srgbClr>
              </a:gs>
              <a:gs pos="100000">
                <a:srgbClr val="030D17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83FFE6">
                    <a:alpha val="83000"/>
                  </a:srgbClr>
                </a:gs>
                <a:gs pos="62000">
                  <a:srgbClr val="83FFE6">
                    <a:alpha val="0"/>
                  </a:srgbClr>
                </a:gs>
              </a:gsLst>
              <a:lin ang="5400000" scaled="1"/>
            </a:gradFill>
          </a:ln>
          <a:effectLst>
            <a:outerShdw blurRad="444500" sx="102000" sy="102000" algn="ctr" rotWithShape="0">
              <a:srgbClr val="83FFE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93AE58B-A6CF-44F2-B8D5-1A4ECEA8504B}"/>
              </a:ext>
            </a:extLst>
          </p:cNvPr>
          <p:cNvSpPr/>
          <p:nvPr/>
        </p:nvSpPr>
        <p:spPr>
          <a:xfrm>
            <a:off x="11892545" y="3842503"/>
            <a:ext cx="14782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DIN" pitchFamily="50" charset="0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6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DIN" pitchFamily="50" charset="0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.</a:t>
            </a:r>
            <a:r>
              <a:rPr lang="en-US" altLang="zh-CN" sz="4400" dirty="0"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latin typeface="DIN" pitchFamily="50" charset="0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</a:t>
            </a:r>
            <a:r>
              <a:rPr lang="zh-CN" altLang="en-US" sz="2400" dirty="0"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latin typeface="DIN" pitchFamily="50" charset="0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分钟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24000">
                    <a:srgbClr val="83FFE6"/>
                  </a:gs>
                  <a:gs pos="100000">
                    <a:srgbClr val="83FFE6">
                      <a:alpha val="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DIN" pitchFamily="50" charset="0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47A2CAB-6BDD-487D-97E9-5BB15FB0697E}"/>
              </a:ext>
            </a:extLst>
          </p:cNvPr>
          <p:cNvSpPr/>
          <p:nvPr/>
        </p:nvSpPr>
        <p:spPr>
          <a:xfrm>
            <a:off x="11557883" y="4611944"/>
            <a:ext cx="2079416" cy="95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2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平均每位读者</a:t>
            </a:r>
            <a:endParaRPr lang="en-US" altLang="zh-CN" sz="2400" spc="1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2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阅读时长</a:t>
            </a:r>
            <a:endParaRPr kumimoji="0" lang="zh-CN" altLang="en-US" sz="2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79" name="图形 8">
            <a:extLst>
              <a:ext uri="{FF2B5EF4-FFF2-40B4-BE49-F238E27FC236}">
                <a16:creationId xmlns:a16="http://schemas.microsoft.com/office/drawing/2014/main" xmlns="" id="{86139A27-8DE2-447C-AA48-7F7BF0D4E886}"/>
              </a:ext>
            </a:extLst>
          </p:cNvPr>
          <p:cNvGrpSpPr/>
          <p:nvPr/>
        </p:nvGrpSpPr>
        <p:grpSpPr>
          <a:xfrm>
            <a:off x="12146891" y="3549129"/>
            <a:ext cx="837812" cy="824923"/>
            <a:chOff x="8832063" y="1902572"/>
            <a:chExt cx="619125" cy="609600"/>
          </a:xfrm>
          <a:gradFill>
            <a:gsLst>
              <a:gs pos="0">
                <a:srgbClr val="83FFE6">
                  <a:alpha val="70000"/>
                </a:srgbClr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57344E05-20E5-4C0F-A8B0-99EABA90B700}"/>
                </a:ext>
              </a:extLst>
            </p:cNvPr>
            <p:cNvSpPr/>
            <p:nvPr/>
          </p:nvSpPr>
          <p:spPr>
            <a:xfrm>
              <a:off x="8936793" y="2027225"/>
              <a:ext cx="409575" cy="409575"/>
            </a:xfrm>
            <a:custGeom>
              <a:avLst/>
              <a:gdLst>
                <a:gd name="connsiteX0" fmla="*/ 207169 w 409575"/>
                <a:gd name="connsiteY0" fmla="*/ 7144 h 409575"/>
                <a:gd name="connsiteX1" fmla="*/ 7144 w 409575"/>
                <a:gd name="connsiteY1" fmla="*/ 207169 h 409575"/>
                <a:gd name="connsiteX2" fmla="*/ 207169 w 409575"/>
                <a:gd name="connsiteY2" fmla="*/ 407194 h 409575"/>
                <a:gd name="connsiteX3" fmla="*/ 407194 w 409575"/>
                <a:gd name="connsiteY3" fmla="*/ 207169 h 409575"/>
                <a:gd name="connsiteX4" fmla="*/ 207169 w 409575"/>
                <a:gd name="connsiteY4" fmla="*/ 7144 h 409575"/>
                <a:gd name="connsiteX5" fmla="*/ 216694 w 409575"/>
                <a:gd name="connsiteY5" fmla="*/ 387658 h 409575"/>
                <a:gd name="connsiteX6" fmla="*/ 216694 w 409575"/>
                <a:gd name="connsiteY6" fmla="*/ 358740 h 409575"/>
                <a:gd name="connsiteX7" fmla="*/ 197644 w 409575"/>
                <a:gd name="connsiteY7" fmla="*/ 358740 h 409575"/>
                <a:gd name="connsiteX8" fmla="*/ 197644 w 409575"/>
                <a:gd name="connsiteY8" fmla="*/ 387658 h 409575"/>
                <a:gd name="connsiteX9" fmla="*/ 26680 w 409575"/>
                <a:gd name="connsiteY9" fmla="*/ 215865 h 409575"/>
                <a:gd name="connsiteX10" fmla="*/ 54769 w 409575"/>
                <a:gd name="connsiteY10" fmla="*/ 215865 h 409575"/>
                <a:gd name="connsiteX11" fmla="*/ 54769 w 409575"/>
                <a:gd name="connsiteY11" fmla="*/ 196815 h 409575"/>
                <a:gd name="connsiteX12" fmla="*/ 26680 w 409575"/>
                <a:gd name="connsiteY12" fmla="*/ 196815 h 409575"/>
                <a:gd name="connsiteX13" fmla="*/ 197644 w 409575"/>
                <a:gd name="connsiteY13" fmla="*/ 26680 h 409575"/>
                <a:gd name="connsiteX14" fmla="*/ 197644 w 409575"/>
                <a:gd name="connsiteY14" fmla="*/ 53940 h 409575"/>
                <a:gd name="connsiteX15" fmla="*/ 216694 w 409575"/>
                <a:gd name="connsiteY15" fmla="*/ 53940 h 409575"/>
                <a:gd name="connsiteX16" fmla="*/ 216694 w 409575"/>
                <a:gd name="connsiteY16" fmla="*/ 26680 h 409575"/>
                <a:gd name="connsiteX17" fmla="*/ 387658 w 409575"/>
                <a:gd name="connsiteY17" fmla="*/ 196815 h 409575"/>
                <a:gd name="connsiteX18" fmla="*/ 359569 w 409575"/>
                <a:gd name="connsiteY18" fmla="*/ 196815 h 409575"/>
                <a:gd name="connsiteX19" fmla="*/ 359569 w 409575"/>
                <a:gd name="connsiteY19" fmla="*/ 215865 h 409575"/>
                <a:gd name="connsiteX20" fmla="*/ 387658 w 409575"/>
                <a:gd name="connsiteY20" fmla="*/ 215865 h 409575"/>
                <a:gd name="connsiteX21" fmla="*/ 216694 w 409575"/>
                <a:gd name="connsiteY21" fmla="*/ 387658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9575" h="409575">
                  <a:moveTo>
                    <a:pt x="207169" y="7144"/>
                  </a:moveTo>
                  <a:cubicBezTo>
                    <a:pt x="96879" y="7144"/>
                    <a:pt x="7144" y="96879"/>
                    <a:pt x="7144" y="207169"/>
                  </a:cubicBezTo>
                  <a:cubicBezTo>
                    <a:pt x="7144" y="317459"/>
                    <a:pt x="96879" y="407194"/>
                    <a:pt x="207169" y="407194"/>
                  </a:cubicBezTo>
                  <a:cubicBezTo>
                    <a:pt x="317459" y="407194"/>
                    <a:pt x="407194" y="317459"/>
                    <a:pt x="407194" y="207169"/>
                  </a:cubicBezTo>
                  <a:cubicBezTo>
                    <a:pt x="407194" y="96879"/>
                    <a:pt x="317459" y="7144"/>
                    <a:pt x="207169" y="7144"/>
                  </a:cubicBezTo>
                  <a:close/>
                  <a:moveTo>
                    <a:pt x="216694" y="387658"/>
                  </a:moveTo>
                  <a:lnTo>
                    <a:pt x="216694" y="358740"/>
                  </a:lnTo>
                  <a:lnTo>
                    <a:pt x="197644" y="358740"/>
                  </a:lnTo>
                  <a:lnTo>
                    <a:pt x="197644" y="387658"/>
                  </a:lnTo>
                  <a:cubicBezTo>
                    <a:pt x="105470" y="382829"/>
                    <a:pt x="31509" y="311115"/>
                    <a:pt x="26680" y="215865"/>
                  </a:cubicBezTo>
                  <a:lnTo>
                    <a:pt x="54769" y="215865"/>
                  </a:lnTo>
                  <a:lnTo>
                    <a:pt x="54769" y="196815"/>
                  </a:lnTo>
                  <a:lnTo>
                    <a:pt x="26680" y="196815"/>
                  </a:lnTo>
                  <a:cubicBezTo>
                    <a:pt x="31509" y="101565"/>
                    <a:pt x="105470" y="31509"/>
                    <a:pt x="197644" y="26680"/>
                  </a:cubicBezTo>
                  <a:lnTo>
                    <a:pt x="197644" y="53940"/>
                  </a:lnTo>
                  <a:lnTo>
                    <a:pt x="216694" y="53940"/>
                  </a:lnTo>
                  <a:lnTo>
                    <a:pt x="216694" y="26680"/>
                  </a:lnTo>
                  <a:cubicBezTo>
                    <a:pt x="308867" y="31509"/>
                    <a:pt x="382829" y="101565"/>
                    <a:pt x="387658" y="196815"/>
                  </a:cubicBezTo>
                  <a:lnTo>
                    <a:pt x="359569" y="196815"/>
                  </a:lnTo>
                  <a:lnTo>
                    <a:pt x="359569" y="215865"/>
                  </a:lnTo>
                  <a:lnTo>
                    <a:pt x="387658" y="215865"/>
                  </a:lnTo>
                  <a:cubicBezTo>
                    <a:pt x="382829" y="311115"/>
                    <a:pt x="308867" y="382829"/>
                    <a:pt x="216694" y="3876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57874132-4A9B-495E-A508-DB36937FFB35}"/>
                </a:ext>
              </a:extLst>
            </p:cNvPr>
            <p:cNvSpPr/>
            <p:nvPr/>
          </p:nvSpPr>
          <p:spPr>
            <a:xfrm>
              <a:off x="8832063" y="1902572"/>
              <a:ext cx="619125" cy="609600"/>
            </a:xfrm>
            <a:custGeom>
              <a:avLst/>
              <a:gdLst>
                <a:gd name="connsiteX0" fmla="*/ 586014 w 619125"/>
                <a:gd name="connsiteY0" fmla="*/ 38662 h 609600"/>
                <a:gd name="connsiteX1" fmla="*/ 437833 w 619125"/>
                <a:gd name="connsiteY1" fmla="*/ 38662 h 609600"/>
                <a:gd name="connsiteX2" fmla="*/ 437833 w 619125"/>
                <a:gd name="connsiteY2" fmla="*/ 52130 h 609600"/>
                <a:gd name="connsiteX3" fmla="*/ 498460 w 619125"/>
                <a:gd name="connsiteY3" fmla="*/ 112747 h 609600"/>
                <a:gd name="connsiteX4" fmla="*/ 463160 w 619125"/>
                <a:gd name="connsiteY4" fmla="*/ 148047 h 609600"/>
                <a:gd name="connsiteX5" fmla="*/ 321428 w 619125"/>
                <a:gd name="connsiteY5" fmla="*/ 93945 h 609600"/>
                <a:gd name="connsiteX6" fmla="*/ 321428 w 619125"/>
                <a:gd name="connsiteY6" fmla="*/ 64294 h 609600"/>
                <a:gd name="connsiteX7" fmla="*/ 350003 w 619125"/>
                <a:gd name="connsiteY7" fmla="*/ 64294 h 609600"/>
                <a:gd name="connsiteX8" fmla="*/ 359528 w 619125"/>
                <a:gd name="connsiteY8" fmla="*/ 55597 h 609600"/>
                <a:gd name="connsiteX9" fmla="*/ 359528 w 619125"/>
                <a:gd name="connsiteY9" fmla="*/ 17497 h 609600"/>
                <a:gd name="connsiteX10" fmla="*/ 350003 w 619125"/>
                <a:gd name="connsiteY10" fmla="*/ 7144 h 609600"/>
                <a:gd name="connsiteX11" fmla="*/ 273803 w 619125"/>
                <a:gd name="connsiteY11" fmla="*/ 7144 h 609600"/>
                <a:gd name="connsiteX12" fmla="*/ 264278 w 619125"/>
                <a:gd name="connsiteY12" fmla="*/ 17497 h 609600"/>
                <a:gd name="connsiteX13" fmla="*/ 264278 w 619125"/>
                <a:gd name="connsiteY13" fmla="*/ 55597 h 609600"/>
                <a:gd name="connsiteX14" fmla="*/ 273803 w 619125"/>
                <a:gd name="connsiteY14" fmla="*/ 64294 h 609600"/>
                <a:gd name="connsiteX15" fmla="*/ 302378 w 619125"/>
                <a:gd name="connsiteY15" fmla="*/ 64294 h 609600"/>
                <a:gd name="connsiteX16" fmla="*/ 302378 w 619125"/>
                <a:gd name="connsiteY16" fmla="*/ 93936 h 609600"/>
                <a:gd name="connsiteX17" fmla="*/ 160646 w 619125"/>
                <a:gd name="connsiteY17" fmla="*/ 148038 h 609600"/>
                <a:gd name="connsiteX18" fmla="*/ 125347 w 619125"/>
                <a:gd name="connsiteY18" fmla="*/ 112747 h 609600"/>
                <a:gd name="connsiteX19" fmla="*/ 185964 w 619125"/>
                <a:gd name="connsiteY19" fmla="*/ 52130 h 609600"/>
                <a:gd name="connsiteX20" fmla="*/ 185964 w 619125"/>
                <a:gd name="connsiteY20" fmla="*/ 38662 h 609600"/>
                <a:gd name="connsiteX21" fmla="*/ 37783 w 619125"/>
                <a:gd name="connsiteY21" fmla="*/ 38662 h 609600"/>
                <a:gd name="connsiteX22" fmla="*/ 37783 w 619125"/>
                <a:gd name="connsiteY22" fmla="*/ 186842 h 609600"/>
                <a:gd name="connsiteX23" fmla="*/ 44517 w 619125"/>
                <a:gd name="connsiteY23" fmla="*/ 189633 h 609600"/>
                <a:gd name="connsiteX24" fmla="*/ 51252 w 619125"/>
                <a:gd name="connsiteY24" fmla="*/ 186842 h 609600"/>
                <a:gd name="connsiteX25" fmla="*/ 111869 w 619125"/>
                <a:gd name="connsiteY25" fmla="*/ 126225 h 609600"/>
                <a:gd name="connsiteX26" fmla="*/ 146445 w 619125"/>
                <a:gd name="connsiteY26" fmla="*/ 160801 h 609600"/>
                <a:gd name="connsiteX27" fmla="*/ 73769 w 619125"/>
                <a:gd name="connsiteY27" fmla="*/ 331822 h 609600"/>
                <a:gd name="connsiteX28" fmla="*/ 161427 w 619125"/>
                <a:gd name="connsiteY28" fmla="*/ 516226 h 609600"/>
                <a:gd name="connsiteX29" fmla="*/ 132071 w 619125"/>
                <a:gd name="connsiteY29" fmla="*/ 544982 h 609600"/>
                <a:gd name="connsiteX30" fmla="*/ 132071 w 619125"/>
                <a:gd name="connsiteY30" fmla="*/ 596551 h 609600"/>
                <a:gd name="connsiteX31" fmla="*/ 157874 w 619125"/>
                <a:gd name="connsiteY31" fmla="*/ 607219 h 609600"/>
                <a:gd name="connsiteX32" fmla="*/ 183582 w 619125"/>
                <a:gd name="connsiteY32" fmla="*/ 596608 h 609600"/>
                <a:gd name="connsiteX33" fmla="*/ 226750 w 619125"/>
                <a:gd name="connsiteY33" fmla="*/ 554155 h 609600"/>
                <a:gd name="connsiteX34" fmla="*/ 311903 w 619125"/>
                <a:gd name="connsiteY34" fmla="*/ 569947 h 609600"/>
                <a:gd name="connsiteX35" fmla="*/ 403839 w 619125"/>
                <a:gd name="connsiteY35" fmla="*/ 551469 h 609600"/>
                <a:gd name="connsiteX36" fmla="*/ 449682 w 619125"/>
                <a:gd name="connsiteY36" fmla="*/ 596551 h 609600"/>
                <a:gd name="connsiteX37" fmla="*/ 475467 w 619125"/>
                <a:gd name="connsiteY37" fmla="*/ 607209 h 609600"/>
                <a:gd name="connsiteX38" fmla="*/ 501251 w 619125"/>
                <a:gd name="connsiteY38" fmla="*/ 596551 h 609600"/>
                <a:gd name="connsiteX39" fmla="*/ 501175 w 619125"/>
                <a:gd name="connsiteY39" fmla="*/ 544906 h 609600"/>
                <a:gd name="connsiteX40" fmla="*/ 467466 w 619125"/>
                <a:gd name="connsiteY40" fmla="*/ 511883 h 609600"/>
                <a:gd name="connsiteX41" fmla="*/ 550028 w 619125"/>
                <a:gd name="connsiteY41" fmla="*/ 331822 h 609600"/>
                <a:gd name="connsiteX42" fmla="*/ 477353 w 619125"/>
                <a:gd name="connsiteY42" fmla="*/ 160801 h 609600"/>
                <a:gd name="connsiteX43" fmla="*/ 511928 w 619125"/>
                <a:gd name="connsiteY43" fmla="*/ 126225 h 609600"/>
                <a:gd name="connsiteX44" fmla="*/ 572545 w 619125"/>
                <a:gd name="connsiteY44" fmla="*/ 186842 h 609600"/>
                <a:gd name="connsiteX45" fmla="*/ 579280 w 619125"/>
                <a:gd name="connsiteY45" fmla="*/ 189633 h 609600"/>
                <a:gd name="connsiteX46" fmla="*/ 586014 w 619125"/>
                <a:gd name="connsiteY46" fmla="*/ 186842 h 609600"/>
                <a:gd name="connsiteX47" fmla="*/ 586014 w 619125"/>
                <a:gd name="connsiteY47" fmla="*/ 38662 h 609600"/>
                <a:gd name="connsiteX48" fmla="*/ 44898 w 619125"/>
                <a:gd name="connsiteY48" fmla="*/ 166259 h 609600"/>
                <a:gd name="connsiteX49" fmla="*/ 51261 w 619125"/>
                <a:gd name="connsiteY49" fmla="*/ 52130 h 609600"/>
                <a:gd name="connsiteX50" fmla="*/ 111878 w 619125"/>
                <a:gd name="connsiteY50" fmla="*/ 27061 h 609600"/>
                <a:gd name="connsiteX51" fmla="*/ 165390 w 619125"/>
                <a:gd name="connsiteY51" fmla="*/ 45768 h 609600"/>
                <a:gd name="connsiteX52" fmla="*/ 44898 w 619125"/>
                <a:gd name="connsiteY52" fmla="*/ 166259 h 609600"/>
                <a:gd name="connsiteX53" fmla="*/ 283328 w 619125"/>
                <a:gd name="connsiteY53" fmla="*/ 45244 h 609600"/>
                <a:gd name="connsiteX54" fmla="*/ 283328 w 619125"/>
                <a:gd name="connsiteY54" fmla="*/ 26194 h 609600"/>
                <a:gd name="connsiteX55" fmla="*/ 340478 w 619125"/>
                <a:gd name="connsiteY55" fmla="*/ 26194 h 609600"/>
                <a:gd name="connsiteX56" fmla="*/ 340478 w 619125"/>
                <a:gd name="connsiteY56" fmla="*/ 45244 h 609600"/>
                <a:gd name="connsiteX57" fmla="*/ 283328 w 619125"/>
                <a:gd name="connsiteY57" fmla="*/ 45244 h 609600"/>
                <a:gd name="connsiteX58" fmla="*/ 170181 w 619125"/>
                <a:gd name="connsiteY58" fmla="*/ 583082 h 609600"/>
                <a:gd name="connsiteX59" fmla="*/ 145549 w 619125"/>
                <a:gd name="connsiteY59" fmla="*/ 583082 h 609600"/>
                <a:gd name="connsiteX60" fmla="*/ 145482 w 619125"/>
                <a:gd name="connsiteY60" fmla="*/ 558527 h 609600"/>
                <a:gd name="connsiteX61" fmla="*/ 176858 w 619125"/>
                <a:gd name="connsiteY61" fmla="*/ 527799 h 609600"/>
                <a:gd name="connsiteX62" fmla="*/ 207900 w 619125"/>
                <a:gd name="connsiteY62" fmla="*/ 545992 h 609600"/>
                <a:gd name="connsiteX63" fmla="*/ 170181 w 619125"/>
                <a:gd name="connsiteY63" fmla="*/ 583082 h 609600"/>
                <a:gd name="connsiteX64" fmla="*/ 487782 w 619125"/>
                <a:gd name="connsiteY64" fmla="*/ 558451 h 609600"/>
                <a:gd name="connsiteX65" fmla="*/ 487782 w 619125"/>
                <a:gd name="connsiteY65" fmla="*/ 583082 h 609600"/>
                <a:gd name="connsiteX66" fmla="*/ 463094 w 619125"/>
                <a:gd name="connsiteY66" fmla="*/ 583025 h 609600"/>
                <a:gd name="connsiteX67" fmla="*/ 422165 w 619125"/>
                <a:gd name="connsiteY67" fmla="*/ 542782 h 609600"/>
                <a:gd name="connsiteX68" fmla="*/ 452464 w 619125"/>
                <a:gd name="connsiteY68" fmla="*/ 523875 h 609600"/>
                <a:gd name="connsiteX69" fmla="*/ 487782 w 619125"/>
                <a:gd name="connsiteY69" fmla="*/ 558451 h 609600"/>
                <a:gd name="connsiteX70" fmla="*/ 530978 w 619125"/>
                <a:gd name="connsiteY70" fmla="*/ 331822 h 609600"/>
                <a:gd name="connsiteX71" fmla="*/ 311903 w 619125"/>
                <a:gd name="connsiteY71" fmla="*/ 550897 h 609600"/>
                <a:gd name="connsiteX72" fmla="*/ 92828 w 619125"/>
                <a:gd name="connsiteY72" fmla="*/ 331822 h 609600"/>
                <a:gd name="connsiteX73" fmla="*/ 311903 w 619125"/>
                <a:gd name="connsiteY73" fmla="*/ 112747 h 609600"/>
                <a:gd name="connsiteX74" fmla="*/ 530978 w 619125"/>
                <a:gd name="connsiteY74" fmla="*/ 331822 h 609600"/>
                <a:gd name="connsiteX75" fmla="*/ 578908 w 619125"/>
                <a:gd name="connsiteY75" fmla="*/ 166259 h 609600"/>
                <a:gd name="connsiteX76" fmla="*/ 458417 w 619125"/>
                <a:gd name="connsiteY76" fmla="*/ 45768 h 609600"/>
                <a:gd name="connsiteX77" fmla="*/ 572545 w 619125"/>
                <a:gd name="connsiteY77" fmla="*/ 52130 h 609600"/>
                <a:gd name="connsiteX78" fmla="*/ 578908 w 619125"/>
                <a:gd name="connsiteY78" fmla="*/ 16625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19125" h="609600">
                  <a:moveTo>
                    <a:pt x="586014" y="38662"/>
                  </a:moveTo>
                  <a:cubicBezTo>
                    <a:pt x="545161" y="-2191"/>
                    <a:pt x="478686" y="-2191"/>
                    <a:pt x="437833" y="38662"/>
                  </a:cubicBezTo>
                  <a:cubicBezTo>
                    <a:pt x="434109" y="42386"/>
                    <a:pt x="434109" y="48406"/>
                    <a:pt x="437833" y="52130"/>
                  </a:cubicBezTo>
                  <a:lnTo>
                    <a:pt x="498460" y="112747"/>
                  </a:lnTo>
                  <a:lnTo>
                    <a:pt x="463160" y="148047"/>
                  </a:lnTo>
                  <a:cubicBezTo>
                    <a:pt x="424289" y="115995"/>
                    <a:pt x="375111" y="96069"/>
                    <a:pt x="321428" y="93945"/>
                  </a:cubicBezTo>
                  <a:lnTo>
                    <a:pt x="321428" y="64294"/>
                  </a:lnTo>
                  <a:lnTo>
                    <a:pt x="350003" y="64294"/>
                  </a:lnTo>
                  <a:cubicBezTo>
                    <a:pt x="355271" y="64294"/>
                    <a:pt x="359528" y="60865"/>
                    <a:pt x="359528" y="55597"/>
                  </a:cubicBezTo>
                  <a:lnTo>
                    <a:pt x="359528" y="17497"/>
                  </a:lnTo>
                  <a:cubicBezTo>
                    <a:pt x="359528" y="12230"/>
                    <a:pt x="355271" y="7144"/>
                    <a:pt x="350003" y="7144"/>
                  </a:cubicBezTo>
                  <a:lnTo>
                    <a:pt x="273803" y="7144"/>
                  </a:lnTo>
                  <a:cubicBezTo>
                    <a:pt x="268536" y="7144"/>
                    <a:pt x="264278" y="12230"/>
                    <a:pt x="264278" y="17497"/>
                  </a:cubicBezTo>
                  <a:lnTo>
                    <a:pt x="264278" y="55597"/>
                  </a:lnTo>
                  <a:cubicBezTo>
                    <a:pt x="264278" y="60865"/>
                    <a:pt x="268536" y="64294"/>
                    <a:pt x="273803" y="64294"/>
                  </a:cubicBezTo>
                  <a:lnTo>
                    <a:pt x="302378" y="64294"/>
                  </a:lnTo>
                  <a:lnTo>
                    <a:pt x="302378" y="93936"/>
                  </a:lnTo>
                  <a:cubicBezTo>
                    <a:pt x="248695" y="96060"/>
                    <a:pt x="199518" y="115995"/>
                    <a:pt x="160646" y="148038"/>
                  </a:cubicBezTo>
                  <a:lnTo>
                    <a:pt x="125347" y="112747"/>
                  </a:lnTo>
                  <a:lnTo>
                    <a:pt x="185964" y="52130"/>
                  </a:lnTo>
                  <a:cubicBezTo>
                    <a:pt x="189688" y="48406"/>
                    <a:pt x="189688" y="42386"/>
                    <a:pt x="185964" y="38662"/>
                  </a:cubicBezTo>
                  <a:cubicBezTo>
                    <a:pt x="145111" y="-2191"/>
                    <a:pt x="78636" y="-2191"/>
                    <a:pt x="37783" y="38662"/>
                  </a:cubicBezTo>
                  <a:cubicBezTo>
                    <a:pt x="-3069" y="79515"/>
                    <a:pt x="-3069" y="145990"/>
                    <a:pt x="37783" y="186842"/>
                  </a:cubicBezTo>
                  <a:cubicBezTo>
                    <a:pt x="39641" y="188700"/>
                    <a:pt x="42079" y="189633"/>
                    <a:pt x="44517" y="189633"/>
                  </a:cubicBezTo>
                  <a:cubicBezTo>
                    <a:pt x="46956" y="189633"/>
                    <a:pt x="49394" y="188700"/>
                    <a:pt x="51252" y="186842"/>
                  </a:cubicBezTo>
                  <a:lnTo>
                    <a:pt x="111869" y="126225"/>
                  </a:lnTo>
                  <a:lnTo>
                    <a:pt x="146445" y="160801"/>
                  </a:lnTo>
                  <a:cubicBezTo>
                    <a:pt x="101677" y="204121"/>
                    <a:pt x="73769" y="264757"/>
                    <a:pt x="73769" y="331822"/>
                  </a:cubicBezTo>
                  <a:cubicBezTo>
                    <a:pt x="73769" y="406098"/>
                    <a:pt x="107963" y="472516"/>
                    <a:pt x="161427" y="516226"/>
                  </a:cubicBezTo>
                  <a:lnTo>
                    <a:pt x="132071" y="544982"/>
                  </a:lnTo>
                  <a:cubicBezTo>
                    <a:pt x="117850" y="559194"/>
                    <a:pt x="117850" y="582339"/>
                    <a:pt x="132071" y="596551"/>
                  </a:cubicBezTo>
                  <a:cubicBezTo>
                    <a:pt x="139186" y="603666"/>
                    <a:pt x="148540" y="607219"/>
                    <a:pt x="157874" y="607219"/>
                  </a:cubicBezTo>
                  <a:cubicBezTo>
                    <a:pt x="167199" y="607219"/>
                    <a:pt x="176515" y="603685"/>
                    <a:pt x="183582" y="596608"/>
                  </a:cubicBezTo>
                  <a:lnTo>
                    <a:pt x="226750" y="554155"/>
                  </a:lnTo>
                  <a:cubicBezTo>
                    <a:pt x="253220" y="564318"/>
                    <a:pt x="281909" y="569947"/>
                    <a:pt x="311903" y="569947"/>
                  </a:cubicBezTo>
                  <a:cubicBezTo>
                    <a:pt x="344479" y="569947"/>
                    <a:pt x="375530" y="563356"/>
                    <a:pt x="403839" y="551469"/>
                  </a:cubicBezTo>
                  <a:lnTo>
                    <a:pt x="449682" y="596551"/>
                  </a:lnTo>
                  <a:cubicBezTo>
                    <a:pt x="456788" y="603656"/>
                    <a:pt x="466132" y="607209"/>
                    <a:pt x="475467" y="607209"/>
                  </a:cubicBezTo>
                  <a:cubicBezTo>
                    <a:pt x="484801" y="607209"/>
                    <a:pt x="494145" y="603656"/>
                    <a:pt x="501251" y="596551"/>
                  </a:cubicBezTo>
                  <a:cubicBezTo>
                    <a:pt x="515472" y="582339"/>
                    <a:pt x="515472" y="559194"/>
                    <a:pt x="501175" y="544906"/>
                  </a:cubicBezTo>
                  <a:lnTo>
                    <a:pt x="467466" y="511883"/>
                  </a:lnTo>
                  <a:cubicBezTo>
                    <a:pt x="517977" y="468182"/>
                    <a:pt x="550028" y="403698"/>
                    <a:pt x="550028" y="331822"/>
                  </a:cubicBezTo>
                  <a:cubicBezTo>
                    <a:pt x="550028" y="264757"/>
                    <a:pt x="522110" y="204121"/>
                    <a:pt x="477353" y="160801"/>
                  </a:cubicBezTo>
                  <a:lnTo>
                    <a:pt x="511928" y="126225"/>
                  </a:lnTo>
                  <a:lnTo>
                    <a:pt x="572545" y="186842"/>
                  </a:lnTo>
                  <a:cubicBezTo>
                    <a:pt x="574403" y="188700"/>
                    <a:pt x="576841" y="189633"/>
                    <a:pt x="579280" y="189633"/>
                  </a:cubicBezTo>
                  <a:cubicBezTo>
                    <a:pt x="581718" y="189633"/>
                    <a:pt x="584156" y="188700"/>
                    <a:pt x="586014" y="186842"/>
                  </a:cubicBezTo>
                  <a:cubicBezTo>
                    <a:pt x="626867" y="145980"/>
                    <a:pt x="626867" y="79515"/>
                    <a:pt x="586014" y="38662"/>
                  </a:cubicBezTo>
                  <a:close/>
                  <a:moveTo>
                    <a:pt x="44898" y="166259"/>
                  </a:moveTo>
                  <a:cubicBezTo>
                    <a:pt x="17990" y="132636"/>
                    <a:pt x="20105" y="83277"/>
                    <a:pt x="51261" y="52130"/>
                  </a:cubicBezTo>
                  <a:cubicBezTo>
                    <a:pt x="67978" y="35414"/>
                    <a:pt x="89933" y="27061"/>
                    <a:pt x="111878" y="27061"/>
                  </a:cubicBezTo>
                  <a:cubicBezTo>
                    <a:pt x="130843" y="27061"/>
                    <a:pt x="149797" y="33290"/>
                    <a:pt x="165390" y="45768"/>
                  </a:cubicBezTo>
                  <a:lnTo>
                    <a:pt x="44898" y="166259"/>
                  </a:lnTo>
                  <a:close/>
                  <a:moveTo>
                    <a:pt x="283328" y="45244"/>
                  </a:moveTo>
                  <a:lnTo>
                    <a:pt x="283328" y="26194"/>
                  </a:lnTo>
                  <a:lnTo>
                    <a:pt x="340478" y="26194"/>
                  </a:lnTo>
                  <a:lnTo>
                    <a:pt x="340478" y="45244"/>
                  </a:lnTo>
                  <a:lnTo>
                    <a:pt x="283328" y="45244"/>
                  </a:lnTo>
                  <a:close/>
                  <a:moveTo>
                    <a:pt x="170181" y="583082"/>
                  </a:moveTo>
                  <a:cubicBezTo>
                    <a:pt x="163389" y="589874"/>
                    <a:pt x="152340" y="589874"/>
                    <a:pt x="145549" y="583082"/>
                  </a:cubicBezTo>
                  <a:cubicBezTo>
                    <a:pt x="138758" y="576291"/>
                    <a:pt x="138758" y="565242"/>
                    <a:pt x="145482" y="558527"/>
                  </a:cubicBezTo>
                  <a:lnTo>
                    <a:pt x="176858" y="527799"/>
                  </a:lnTo>
                  <a:cubicBezTo>
                    <a:pt x="186707" y="534600"/>
                    <a:pt x="197060" y="540706"/>
                    <a:pt x="207900" y="545992"/>
                  </a:cubicBezTo>
                  <a:lnTo>
                    <a:pt x="170181" y="583082"/>
                  </a:lnTo>
                  <a:close/>
                  <a:moveTo>
                    <a:pt x="487782" y="558451"/>
                  </a:moveTo>
                  <a:cubicBezTo>
                    <a:pt x="494574" y="565242"/>
                    <a:pt x="494574" y="576291"/>
                    <a:pt x="487782" y="583082"/>
                  </a:cubicBezTo>
                  <a:cubicBezTo>
                    <a:pt x="481001" y="589874"/>
                    <a:pt x="469952" y="589883"/>
                    <a:pt x="463094" y="583025"/>
                  </a:cubicBezTo>
                  <a:lnTo>
                    <a:pt x="422165" y="542782"/>
                  </a:lnTo>
                  <a:cubicBezTo>
                    <a:pt x="432756" y="537220"/>
                    <a:pt x="442882" y="530904"/>
                    <a:pt x="452464" y="523875"/>
                  </a:cubicBezTo>
                  <a:lnTo>
                    <a:pt x="487782" y="558451"/>
                  </a:lnTo>
                  <a:close/>
                  <a:moveTo>
                    <a:pt x="530978" y="331822"/>
                  </a:moveTo>
                  <a:cubicBezTo>
                    <a:pt x="530978" y="452628"/>
                    <a:pt x="432709" y="550897"/>
                    <a:pt x="311903" y="550897"/>
                  </a:cubicBezTo>
                  <a:cubicBezTo>
                    <a:pt x="191098" y="550897"/>
                    <a:pt x="92828" y="452628"/>
                    <a:pt x="92828" y="331822"/>
                  </a:cubicBezTo>
                  <a:cubicBezTo>
                    <a:pt x="92828" y="211017"/>
                    <a:pt x="191098" y="112747"/>
                    <a:pt x="311903" y="112747"/>
                  </a:cubicBezTo>
                  <a:cubicBezTo>
                    <a:pt x="432709" y="112747"/>
                    <a:pt x="530978" y="211017"/>
                    <a:pt x="530978" y="331822"/>
                  </a:cubicBezTo>
                  <a:close/>
                  <a:moveTo>
                    <a:pt x="578908" y="166259"/>
                  </a:moveTo>
                  <a:lnTo>
                    <a:pt x="458417" y="45768"/>
                  </a:lnTo>
                  <a:cubicBezTo>
                    <a:pt x="492040" y="18860"/>
                    <a:pt x="541389" y="20974"/>
                    <a:pt x="572545" y="52130"/>
                  </a:cubicBezTo>
                  <a:cubicBezTo>
                    <a:pt x="603702" y="83277"/>
                    <a:pt x="605816" y="132636"/>
                    <a:pt x="578908" y="1662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BC640B9C-B058-4391-978C-EFF4CB4F8238}"/>
                </a:ext>
              </a:extLst>
            </p:cNvPr>
            <p:cNvSpPr/>
            <p:nvPr/>
          </p:nvSpPr>
          <p:spPr>
            <a:xfrm>
              <a:off x="9062523" y="2093071"/>
              <a:ext cx="123825" cy="247650"/>
            </a:xfrm>
            <a:custGeom>
              <a:avLst/>
              <a:gdLst>
                <a:gd name="connsiteX0" fmla="*/ 90964 w 123825"/>
                <a:gd name="connsiteY0" fmla="*/ 104575 h 247650"/>
                <a:gd name="connsiteX1" fmla="*/ 90964 w 123825"/>
                <a:gd name="connsiteY1" fmla="*/ 7144 h 247650"/>
                <a:gd name="connsiteX2" fmla="*/ 71914 w 123825"/>
                <a:gd name="connsiteY2" fmla="*/ 7144 h 247650"/>
                <a:gd name="connsiteX3" fmla="*/ 71914 w 123825"/>
                <a:gd name="connsiteY3" fmla="*/ 104575 h 247650"/>
                <a:gd name="connsiteX4" fmla="*/ 43339 w 123825"/>
                <a:gd name="connsiteY4" fmla="*/ 141322 h 247650"/>
                <a:gd name="connsiteX5" fmla="*/ 54293 w 123825"/>
                <a:gd name="connsiteY5" fmla="*/ 167992 h 247650"/>
                <a:gd name="connsiteX6" fmla="*/ 7144 w 123825"/>
                <a:gd name="connsiteY6" fmla="*/ 230857 h 247650"/>
                <a:gd name="connsiteX7" fmla="*/ 22384 w 123825"/>
                <a:gd name="connsiteY7" fmla="*/ 242278 h 247650"/>
                <a:gd name="connsiteX8" fmla="*/ 70799 w 123825"/>
                <a:gd name="connsiteY8" fmla="*/ 177717 h 247650"/>
                <a:gd name="connsiteX9" fmla="*/ 81439 w 123825"/>
                <a:gd name="connsiteY9" fmla="*/ 179422 h 247650"/>
                <a:gd name="connsiteX10" fmla="*/ 119539 w 123825"/>
                <a:gd name="connsiteY10" fmla="*/ 141322 h 247650"/>
                <a:gd name="connsiteX11" fmla="*/ 90964 w 123825"/>
                <a:gd name="connsiteY11" fmla="*/ 104575 h 247650"/>
                <a:gd name="connsiteX12" fmla="*/ 81439 w 123825"/>
                <a:gd name="connsiteY12" fmla="*/ 160372 h 247650"/>
                <a:gd name="connsiteX13" fmla="*/ 62389 w 123825"/>
                <a:gd name="connsiteY13" fmla="*/ 141322 h 247650"/>
                <a:gd name="connsiteX14" fmla="*/ 81439 w 123825"/>
                <a:gd name="connsiteY14" fmla="*/ 122272 h 247650"/>
                <a:gd name="connsiteX15" fmla="*/ 100489 w 123825"/>
                <a:gd name="connsiteY15" fmla="*/ 141322 h 247650"/>
                <a:gd name="connsiteX16" fmla="*/ 81439 w 123825"/>
                <a:gd name="connsiteY16" fmla="*/ 160372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247650">
                  <a:moveTo>
                    <a:pt x="90964" y="104575"/>
                  </a:moveTo>
                  <a:lnTo>
                    <a:pt x="90964" y="7144"/>
                  </a:lnTo>
                  <a:lnTo>
                    <a:pt x="71914" y="7144"/>
                  </a:lnTo>
                  <a:lnTo>
                    <a:pt x="71914" y="104575"/>
                  </a:lnTo>
                  <a:cubicBezTo>
                    <a:pt x="55521" y="108833"/>
                    <a:pt x="43339" y="123615"/>
                    <a:pt x="43339" y="141322"/>
                  </a:cubicBezTo>
                  <a:cubicBezTo>
                    <a:pt x="43339" y="151705"/>
                    <a:pt x="47539" y="161115"/>
                    <a:pt x="54293" y="167992"/>
                  </a:cubicBezTo>
                  <a:lnTo>
                    <a:pt x="7144" y="230857"/>
                  </a:lnTo>
                  <a:lnTo>
                    <a:pt x="22384" y="242278"/>
                  </a:lnTo>
                  <a:lnTo>
                    <a:pt x="70799" y="177717"/>
                  </a:lnTo>
                  <a:cubicBezTo>
                    <a:pt x="74200" y="178718"/>
                    <a:pt x="77724" y="179422"/>
                    <a:pt x="81439" y="179422"/>
                  </a:cubicBezTo>
                  <a:cubicBezTo>
                    <a:pt x="102451" y="179422"/>
                    <a:pt x="119539" y="162335"/>
                    <a:pt x="119539" y="141322"/>
                  </a:cubicBezTo>
                  <a:cubicBezTo>
                    <a:pt x="119539" y="123615"/>
                    <a:pt x="107356" y="108833"/>
                    <a:pt x="90964" y="104575"/>
                  </a:cubicBezTo>
                  <a:close/>
                  <a:moveTo>
                    <a:pt x="81439" y="160372"/>
                  </a:moveTo>
                  <a:cubicBezTo>
                    <a:pt x="70933" y="160372"/>
                    <a:pt x="62389" y="151819"/>
                    <a:pt x="62389" y="141322"/>
                  </a:cubicBezTo>
                  <a:cubicBezTo>
                    <a:pt x="62389" y="130816"/>
                    <a:pt x="70933" y="122272"/>
                    <a:pt x="81439" y="122272"/>
                  </a:cubicBezTo>
                  <a:cubicBezTo>
                    <a:pt x="91935" y="122272"/>
                    <a:pt x="100489" y="130816"/>
                    <a:pt x="100489" y="141322"/>
                  </a:cubicBezTo>
                  <a:cubicBezTo>
                    <a:pt x="100489" y="151819"/>
                    <a:pt x="91945" y="160372"/>
                    <a:pt x="81439" y="1603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7E5F20BE-D5D4-49B0-A9F1-1ED5C97F6C0A}"/>
                </a:ext>
              </a:extLst>
            </p:cNvPr>
            <p:cNvSpPr/>
            <p:nvPr/>
          </p:nvSpPr>
          <p:spPr>
            <a:xfrm>
              <a:off x="91653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3743F9BD-4C11-4A8D-987F-E97B0A8161D6}"/>
                </a:ext>
              </a:extLst>
            </p:cNvPr>
            <p:cNvSpPr/>
            <p:nvPr/>
          </p:nvSpPr>
          <p:spPr>
            <a:xfrm>
              <a:off x="92034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D72F4EB4-C544-46F6-9B09-956F6B15BF62}"/>
                </a:ext>
              </a:extLst>
            </p:cNvPr>
            <p:cNvSpPr/>
            <p:nvPr/>
          </p:nvSpPr>
          <p:spPr>
            <a:xfrm>
              <a:off x="91653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CF5FE21A-8E8D-4328-B051-E2D5A6CB1E71}"/>
                </a:ext>
              </a:extLst>
            </p:cNvPr>
            <p:cNvSpPr/>
            <p:nvPr/>
          </p:nvSpPr>
          <p:spPr>
            <a:xfrm>
              <a:off x="92034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99CE12CB-5B03-4E0F-A1B8-7BD9806BD30A}"/>
                </a:ext>
              </a:extLst>
            </p:cNvPr>
            <p:cNvSpPr/>
            <p:nvPr/>
          </p:nvSpPr>
          <p:spPr>
            <a:xfrm>
              <a:off x="92415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A75AD3F8-13AF-499A-B9D0-B464D7E88B71}"/>
              </a:ext>
            </a:extLst>
          </p:cNvPr>
          <p:cNvSpPr/>
          <p:nvPr/>
        </p:nvSpPr>
        <p:spPr>
          <a:xfrm>
            <a:off x="14854132" y="3781249"/>
            <a:ext cx="2926968" cy="5404298"/>
          </a:xfrm>
          <a:prstGeom prst="roundRect">
            <a:avLst>
              <a:gd name="adj" fmla="val 6437"/>
            </a:avLst>
          </a:prstGeom>
          <a:gradFill>
            <a:gsLst>
              <a:gs pos="0">
                <a:srgbClr val="030D17">
                  <a:alpha val="82745"/>
                </a:srgbClr>
              </a:gs>
              <a:gs pos="100000">
                <a:srgbClr val="030D17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83FFE6">
                    <a:alpha val="83000"/>
                  </a:srgbClr>
                </a:gs>
                <a:gs pos="62000">
                  <a:srgbClr val="83FFE6">
                    <a:alpha val="0"/>
                  </a:srgbClr>
                </a:gs>
              </a:gsLst>
              <a:lin ang="5400000" scaled="1"/>
            </a:gradFill>
          </a:ln>
          <a:effectLst>
            <a:outerShdw blurRad="444500" sx="102000" sy="102000" algn="ctr" rotWithShape="0">
              <a:srgbClr val="83FFE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D92CF0B-2211-4C5D-BA9B-3E63EC7EAB5A}"/>
              </a:ext>
            </a:extLst>
          </p:cNvPr>
          <p:cNvSpPr/>
          <p:nvPr/>
        </p:nvSpPr>
        <p:spPr>
          <a:xfrm>
            <a:off x="15635855" y="4581046"/>
            <a:ext cx="13308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DIN" pitchFamily="50" charset="0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2-7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DIN" pitchFamily="50" charset="0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天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F80AF3B-5A84-4D0C-991F-659D58BB5D34}"/>
              </a:ext>
            </a:extLst>
          </p:cNvPr>
          <p:cNvSpPr/>
          <p:nvPr/>
        </p:nvSpPr>
        <p:spPr>
          <a:xfrm>
            <a:off x="14924318" y="5283383"/>
            <a:ext cx="2753889" cy="954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参与</a:t>
            </a:r>
            <a:endParaRPr kumimoji="0" lang="en-US" altLang="zh-CN" sz="2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活动的时间</a:t>
            </a:r>
          </a:p>
        </p:txBody>
      </p:sp>
      <p:grpSp>
        <p:nvGrpSpPr>
          <p:cNvPr id="88" name="图形 35">
            <a:extLst>
              <a:ext uri="{FF2B5EF4-FFF2-40B4-BE49-F238E27FC236}">
                <a16:creationId xmlns:a16="http://schemas.microsoft.com/office/drawing/2014/main" xmlns="" id="{2976AD8A-4D08-4606-A450-168EF2F45AA3}"/>
              </a:ext>
            </a:extLst>
          </p:cNvPr>
          <p:cNvGrpSpPr/>
          <p:nvPr/>
        </p:nvGrpSpPr>
        <p:grpSpPr>
          <a:xfrm>
            <a:off x="15867265" y="4262250"/>
            <a:ext cx="824923" cy="824923"/>
            <a:chOff x="7620000" y="4343400"/>
            <a:chExt cx="609600" cy="609600"/>
          </a:xfrm>
          <a:gradFill>
            <a:gsLst>
              <a:gs pos="0">
                <a:srgbClr val="83FFE6">
                  <a:alpha val="70000"/>
                </a:srgbClr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5D555CB5-B36E-42E6-95D0-63EBA9942077}"/>
                </a:ext>
              </a:extLst>
            </p:cNvPr>
            <p:cNvSpPr/>
            <p:nvPr/>
          </p:nvSpPr>
          <p:spPr>
            <a:xfrm>
              <a:off x="7612856" y="4336256"/>
              <a:ext cx="619125" cy="619125"/>
            </a:xfrm>
            <a:custGeom>
              <a:avLst/>
              <a:gdLst>
                <a:gd name="connsiteX0" fmla="*/ 610972 w 619125"/>
                <a:gd name="connsiteY0" fmla="*/ 36491 h 619125"/>
                <a:gd name="connsiteX1" fmla="*/ 544297 w 619125"/>
                <a:gd name="connsiteY1" fmla="*/ 7916 h 619125"/>
                <a:gd name="connsiteX2" fmla="*/ 535305 w 619125"/>
                <a:gd name="connsiteY2" fmla="*/ 8716 h 619125"/>
                <a:gd name="connsiteX3" fmla="*/ 531019 w 619125"/>
                <a:gd name="connsiteY3" fmla="*/ 16669 h 619125"/>
                <a:gd name="connsiteX4" fmla="*/ 531019 w 619125"/>
                <a:gd name="connsiteY4" fmla="*/ 73819 h 619125"/>
                <a:gd name="connsiteX5" fmla="*/ 531019 w 619125"/>
                <a:gd name="connsiteY5" fmla="*/ 292894 h 619125"/>
                <a:gd name="connsiteX6" fmla="*/ 359569 w 619125"/>
                <a:gd name="connsiteY6" fmla="*/ 292894 h 619125"/>
                <a:gd name="connsiteX7" fmla="*/ 359569 w 619125"/>
                <a:gd name="connsiteY7" fmla="*/ 226219 h 619125"/>
                <a:gd name="connsiteX8" fmla="*/ 311201 w 619125"/>
                <a:gd name="connsiteY8" fmla="*/ 178594 h 619125"/>
                <a:gd name="connsiteX9" fmla="*/ 254794 w 619125"/>
                <a:gd name="connsiteY9" fmla="*/ 178594 h 619125"/>
                <a:gd name="connsiteX10" fmla="*/ 254794 w 619125"/>
                <a:gd name="connsiteY10" fmla="*/ 150019 h 619125"/>
                <a:gd name="connsiteX11" fmla="*/ 301676 w 619125"/>
                <a:gd name="connsiteY11" fmla="*/ 150019 h 619125"/>
                <a:gd name="connsiteX12" fmla="*/ 350044 w 619125"/>
                <a:gd name="connsiteY12" fmla="*/ 102394 h 619125"/>
                <a:gd name="connsiteX13" fmla="*/ 350044 w 619125"/>
                <a:gd name="connsiteY13" fmla="*/ 16669 h 619125"/>
                <a:gd name="connsiteX14" fmla="*/ 339776 w 619125"/>
                <a:gd name="connsiteY14" fmla="*/ 7144 h 619125"/>
                <a:gd name="connsiteX15" fmla="*/ 301676 w 619125"/>
                <a:gd name="connsiteY15" fmla="*/ 7144 h 619125"/>
                <a:gd name="connsiteX16" fmla="*/ 292894 w 619125"/>
                <a:gd name="connsiteY16" fmla="*/ 16669 h 619125"/>
                <a:gd name="connsiteX17" fmla="*/ 292894 w 619125"/>
                <a:gd name="connsiteY17" fmla="*/ 92869 h 619125"/>
                <a:gd name="connsiteX18" fmla="*/ 246317 w 619125"/>
                <a:gd name="connsiteY18" fmla="*/ 92869 h 619125"/>
                <a:gd name="connsiteX19" fmla="*/ 254051 w 619125"/>
                <a:gd name="connsiteY19" fmla="*/ 64294 h 619125"/>
                <a:gd name="connsiteX20" fmla="*/ 196901 w 619125"/>
                <a:gd name="connsiteY20" fmla="*/ 7144 h 619125"/>
                <a:gd name="connsiteX21" fmla="*/ 139751 w 619125"/>
                <a:gd name="connsiteY21" fmla="*/ 64294 h 619125"/>
                <a:gd name="connsiteX22" fmla="*/ 150371 w 619125"/>
                <a:gd name="connsiteY22" fmla="*/ 97356 h 619125"/>
                <a:gd name="connsiteX23" fmla="*/ 97298 w 619125"/>
                <a:gd name="connsiteY23" fmla="*/ 150429 h 619125"/>
                <a:gd name="connsiteX24" fmla="*/ 83344 w 619125"/>
                <a:gd name="connsiteY24" fmla="*/ 184109 h 619125"/>
                <a:gd name="connsiteX25" fmla="*/ 97298 w 619125"/>
                <a:gd name="connsiteY25" fmla="*/ 217780 h 619125"/>
                <a:gd name="connsiteX26" fmla="*/ 132264 w 619125"/>
                <a:gd name="connsiteY26" fmla="*/ 252756 h 619125"/>
                <a:gd name="connsiteX27" fmla="*/ 138998 w 619125"/>
                <a:gd name="connsiteY27" fmla="*/ 255547 h 619125"/>
                <a:gd name="connsiteX28" fmla="*/ 146104 w 619125"/>
                <a:gd name="connsiteY28" fmla="*/ 252756 h 619125"/>
                <a:gd name="connsiteX29" fmla="*/ 159544 w 619125"/>
                <a:gd name="connsiteY29" fmla="*/ 239688 h 619125"/>
                <a:gd name="connsiteX30" fmla="*/ 159544 w 619125"/>
                <a:gd name="connsiteY30" fmla="*/ 378619 h 619125"/>
                <a:gd name="connsiteX31" fmla="*/ 168326 w 619125"/>
                <a:gd name="connsiteY31" fmla="*/ 388144 h 619125"/>
                <a:gd name="connsiteX32" fmla="*/ 169316 w 619125"/>
                <a:gd name="connsiteY32" fmla="*/ 388144 h 619125"/>
                <a:gd name="connsiteX33" fmla="*/ 159544 w 619125"/>
                <a:gd name="connsiteY33" fmla="*/ 416719 h 619125"/>
                <a:gd name="connsiteX34" fmla="*/ 169316 w 619125"/>
                <a:gd name="connsiteY34" fmla="*/ 445294 h 619125"/>
                <a:gd name="connsiteX35" fmla="*/ 130969 w 619125"/>
                <a:gd name="connsiteY35" fmla="*/ 445294 h 619125"/>
                <a:gd name="connsiteX36" fmla="*/ 83344 w 619125"/>
                <a:gd name="connsiteY36" fmla="*/ 492919 h 619125"/>
                <a:gd name="connsiteX37" fmla="*/ 93116 w 619125"/>
                <a:gd name="connsiteY37" fmla="*/ 521494 h 619125"/>
                <a:gd name="connsiteX38" fmla="*/ 54769 w 619125"/>
                <a:gd name="connsiteY38" fmla="*/ 521494 h 619125"/>
                <a:gd name="connsiteX39" fmla="*/ 7144 w 619125"/>
                <a:gd name="connsiteY39" fmla="*/ 569120 h 619125"/>
                <a:gd name="connsiteX40" fmla="*/ 54769 w 619125"/>
                <a:gd name="connsiteY40" fmla="*/ 616745 h 619125"/>
                <a:gd name="connsiteX41" fmla="*/ 321469 w 619125"/>
                <a:gd name="connsiteY41" fmla="*/ 616745 h 619125"/>
                <a:gd name="connsiteX42" fmla="*/ 329984 w 619125"/>
                <a:gd name="connsiteY42" fmla="*/ 611477 h 619125"/>
                <a:gd name="connsiteX43" fmla="*/ 329079 w 619125"/>
                <a:gd name="connsiteY43" fmla="*/ 601505 h 619125"/>
                <a:gd name="connsiteX44" fmla="*/ 326688 w 619125"/>
                <a:gd name="connsiteY44" fmla="*/ 540545 h 619125"/>
                <a:gd name="connsiteX45" fmla="*/ 397669 w 619125"/>
                <a:gd name="connsiteY45" fmla="*/ 540545 h 619125"/>
                <a:gd name="connsiteX46" fmla="*/ 406184 w 619125"/>
                <a:gd name="connsiteY46" fmla="*/ 535277 h 619125"/>
                <a:gd name="connsiteX47" fmla="*/ 405279 w 619125"/>
                <a:gd name="connsiteY47" fmla="*/ 525305 h 619125"/>
                <a:gd name="connsiteX48" fmla="*/ 402888 w 619125"/>
                <a:gd name="connsiteY48" fmla="*/ 464344 h 619125"/>
                <a:gd name="connsiteX49" fmla="*/ 473869 w 619125"/>
                <a:gd name="connsiteY49" fmla="*/ 464344 h 619125"/>
                <a:gd name="connsiteX50" fmla="*/ 482384 w 619125"/>
                <a:gd name="connsiteY50" fmla="*/ 459077 h 619125"/>
                <a:gd name="connsiteX51" fmla="*/ 481479 w 619125"/>
                <a:gd name="connsiteY51" fmla="*/ 449105 h 619125"/>
                <a:gd name="connsiteX52" fmla="*/ 479088 w 619125"/>
                <a:gd name="connsiteY52" fmla="*/ 388144 h 619125"/>
                <a:gd name="connsiteX53" fmla="*/ 550069 w 619125"/>
                <a:gd name="connsiteY53" fmla="*/ 388144 h 619125"/>
                <a:gd name="connsiteX54" fmla="*/ 558584 w 619125"/>
                <a:gd name="connsiteY54" fmla="*/ 382877 h 619125"/>
                <a:gd name="connsiteX55" fmla="*/ 557679 w 619125"/>
                <a:gd name="connsiteY55" fmla="*/ 372905 h 619125"/>
                <a:gd name="connsiteX56" fmla="*/ 557679 w 619125"/>
                <a:gd name="connsiteY56" fmla="*/ 308135 h 619125"/>
                <a:gd name="connsiteX57" fmla="*/ 558584 w 619125"/>
                <a:gd name="connsiteY57" fmla="*/ 298162 h 619125"/>
                <a:gd name="connsiteX58" fmla="*/ 550069 w 619125"/>
                <a:gd name="connsiteY58" fmla="*/ 292894 h 619125"/>
                <a:gd name="connsiteX59" fmla="*/ 550069 w 619125"/>
                <a:gd name="connsiteY59" fmla="*/ 80096 h 619125"/>
                <a:gd name="connsiteX60" fmla="*/ 610972 w 619125"/>
                <a:gd name="connsiteY60" fmla="*/ 53998 h 619125"/>
                <a:gd name="connsiteX61" fmla="*/ 616744 w 619125"/>
                <a:gd name="connsiteY61" fmla="*/ 45244 h 619125"/>
                <a:gd name="connsiteX62" fmla="*/ 610972 w 619125"/>
                <a:gd name="connsiteY62" fmla="*/ 36491 h 619125"/>
                <a:gd name="connsiteX63" fmla="*/ 196901 w 619125"/>
                <a:gd name="connsiteY63" fmla="*/ 26194 h 619125"/>
                <a:gd name="connsiteX64" fmla="*/ 235001 w 619125"/>
                <a:gd name="connsiteY64" fmla="*/ 64294 h 619125"/>
                <a:gd name="connsiteX65" fmla="*/ 196901 w 619125"/>
                <a:gd name="connsiteY65" fmla="*/ 102394 h 619125"/>
                <a:gd name="connsiteX66" fmla="*/ 158801 w 619125"/>
                <a:gd name="connsiteY66" fmla="*/ 64294 h 619125"/>
                <a:gd name="connsiteX67" fmla="*/ 196901 w 619125"/>
                <a:gd name="connsiteY67" fmla="*/ 26194 h 619125"/>
                <a:gd name="connsiteX68" fmla="*/ 159544 w 619125"/>
                <a:gd name="connsiteY68" fmla="*/ 195206 h 619125"/>
                <a:gd name="connsiteX69" fmla="*/ 148447 w 619125"/>
                <a:gd name="connsiteY69" fmla="*/ 184109 h 619125"/>
                <a:gd name="connsiteX70" fmla="*/ 159544 w 619125"/>
                <a:gd name="connsiteY70" fmla="*/ 173013 h 619125"/>
                <a:gd name="connsiteX71" fmla="*/ 159544 w 619125"/>
                <a:gd name="connsiteY71" fmla="*/ 195206 h 619125"/>
                <a:gd name="connsiteX72" fmla="*/ 161592 w 619125"/>
                <a:gd name="connsiteY72" fmla="*/ 143285 h 619125"/>
                <a:gd name="connsiteX73" fmla="*/ 127502 w 619125"/>
                <a:gd name="connsiteY73" fmla="*/ 177375 h 619125"/>
                <a:gd name="connsiteX74" fmla="*/ 124711 w 619125"/>
                <a:gd name="connsiteY74" fmla="*/ 184109 h 619125"/>
                <a:gd name="connsiteX75" fmla="*/ 127502 w 619125"/>
                <a:gd name="connsiteY75" fmla="*/ 190844 h 619125"/>
                <a:gd name="connsiteX76" fmla="*/ 154105 w 619125"/>
                <a:gd name="connsiteY76" fmla="*/ 217447 h 619125"/>
                <a:gd name="connsiteX77" fmla="*/ 138998 w 619125"/>
                <a:gd name="connsiteY77" fmla="*/ 232544 h 619125"/>
                <a:gd name="connsiteX78" fmla="*/ 110766 w 619125"/>
                <a:gd name="connsiteY78" fmla="*/ 204312 h 619125"/>
                <a:gd name="connsiteX79" fmla="*/ 102394 w 619125"/>
                <a:gd name="connsiteY79" fmla="*/ 184109 h 619125"/>
                <a:gd name="connsiteX80" fmla="*/ 110766 w 619125"/>
                <a:gd name="connsiteY80" fmla="*/ 163897 h 619125"/>
                <a:gd name="connsiteX81" fmla="*/ 163840 w 619125"/>
                <a:gd name="connsiteY81" fmla="*/ 110824 h 619125"/>
                <a:gd name="connsiteX82" fmla="*/ 196901 w 619125"/>
                <a:gd name="connsiteY82" fmla="*/ 121444 h 619125"/>
                <a:gd name="connsiteX83" fmla="*/ 228429 w 619125"/>
                <a:gd name="connsiteY83" fmla="*/ 111919 h 619125"/>
                <a:gd name="connsiteX84" fmla="*/ 301676 w 619125"/>
                <a:gd name="connsiteY84" fmla="*/ 111919 h 619125"/>
                <a:gd name="connsiteX85" fmla="*/ 311944 w 619125"/>
                <a:gd name="connsiteY85" fmla="*/ 102394 h 619125"/>
                <a:gd name="connsiteX86" fmla="*/ 311944 w 619125"/>
                <a:gd name="connsiteY86" fmla="*/ 26194 h 619125"/>
                <a:gd name="connsiteX87" fmla="*/ 330994 w 619125"/>
                <a:gd name="connsiteY87" fmla="*/ 26194 h 619125"/>
                <a:gd name="connsiteX88" fmla="*/ 330994 w 619125"/>
                <a:gd name="connsiteY88" fmla="*/ 102394 h 619125"/>
                <a:gd name="connsiteX89" fmla="*/ 301676 w 619125"/>
                <a:gd name="connsiteY89" fmla="*/ 130969 h 619125"/>
                <a:gd name="connsiteX90" fmla="*/ 244526 w 619125"/>
                <a:gd name="connsiteY90" fmla="*/ 130969 h 619125"/>
                <a:gd name="connsiteX91" fmla="*/ 235744 w 619125"/>
                <a:gd name="connsiteY91" fmla="*/ 140494 h 619125"/>
                <a:gd name="connsiteX92" fmla="*/ 235744 w 619125"/>
                <a:gd name="connsiteY92" fmla="*/ 188119 h 619125"/>
                <a:gd name="connsiteX93" fmla="*/ 244526 w 619125"/>
                <a:gd name="connsiteY93" fmla="*/ 197644 h 619125"/>
                <a:gd name="connsiteX94" fmla="*/ 311201 w 619125"/>
                <a:gd name="connsiteY94" fmla="*/ 197644 h 619125"/>
                <a:gd name="connsiteX95" fmla="*/ 340519 w 619125"/>
                <a:gd name="connsiteY95" fmla="*/ 226219 h 619125"/>
                <a:gd name="connsiteX96" fmla="*/ 340519 w 619125"/>
                <a:gd name="connsiteY96" fmla="*/ 292894 h 619125"/>
                <a:gd name="connsiteX97" fmla="*/ 311944 w 619125"/>
                <a:gd name="connsiteY97" fmla="*/ 292894 h 619125"/>
                <a:gd name="connsiteX98" fmla="*/ 311944 w 619125"/>
                <a:gd name="connsiteY98" fmla="*/ 235744 h 619125"/>
                <a:gd name="connsiteX99" fmla="*/ 301676 w 619125"/>
                <a:gd name="connsiteY99" fmla="*/ 226219 h 619125"/>
                <a:gd name="connsiteX100" fmla="*/ 215951 w 619125"/>
                <a:gd name="connsiteY100" fmla="*/ 226219 h 619125"/>
                <a:gd name="connsiteX101" fmla="*/ 207169 w 619125"/>
                <a:gd name="connsiteY101" fmla="*/ 235744 h 619125"/>
                <a:gd name="connsiteX102" fmla="*/ 207169 w 619125"/>
                <a:gd name="connsiteY102" fmla="*/ 369094 h 619125"/>
                <a:gd name="connsiteX103" fmla="*/ 178594 w 619125"/>
                <a:gd name="connsiteY103" fmla="*/ 369094 h 619125"/>
                <a:gd name="connsiteX104" fmla="*/ 178594 w 619125"/>
                <a:gd name="connsiteY104" fmla="*/ 150019 h 619125"/>
                <a:gd name="connsiteX105" fmla="*/ 172345 w 619125"/>
                <a:gd name="connsiteY105" fmla="*/ 141218 h 619125"/>
                <a:gd name="connsiteX106" fmla="*/ 161592 w 619125"/>
                <a:gd name="connsiteY106" fmla="*/ 143285 h 619125"/>
                <a:gd name="connsiteX107" fmla="*/ 245516 w 619125"/>
                <a:gd name="connsiteY107" fmla="*/ 369094 h 619125"/>
                <a:gd name="connsiteX108" fmla="*/ 226219 w 619125"/>
                <a:gd name="connsiteY108" fmla="*/ 369094 h 619125"/>
                <a:gd name="connsiteX109" fmla="*/ 226219 w 619125"/>
                <a:gd name="connsiteY109" fmla="*/ 245269 h 619125"/>
                <a:gd name="connsiteX110" fmla="*/ 292894 w 619125"/>
                <a:gd name="connsiteY110" fmla="*/ 245269 h 619125"/>
                <a:gd name="connsiteX111" fmla="*/ 292894 w 619125"/>
                <a:gd name="connsiteY111" fmla="*/ 292894 h 619125"/>
                <a:gd name="connsiteX112" fmla="*/ 283369 w 619125"/>
                <a:gd name="connsiteY112" fmla="*/ 292894 h 619125"/>
                <a:gd name="connsiteX113" fmla="*/ 235744 w 619125"/>
                <a:gd name="connsiteY113" fmla="*/ 340519 h 619125"/>
                <a:gd name="connsiteX114" fmla="*/ 245516 w 619125"/>
                <a:gd name="connsiteY114" fmla="*/ 369094 h 619125"/>
                <a:gd name="connsiteX115" fmla="*/ 54769 w 619125"/>
                <a:gd name="connsiteY115" fmla="*/ 597695 h 619125"/>
                <a:gd name="connsiteX116" fmla="*/ 26194 w 619125"/>
                <a:gd name="connsiteY116" fmla="*/ 569120 h 619125"/>
                <a:gd name="connsiteX117" fmla="*/ 54769 w 619125"/>
                <a:gd name="connsiteY117" fmla="*/ 540545 h 619125"/>
                <a:gd name="connsiteX118" fmla="*/ 130969 w 619125"/>
                <a:gd name="connsiteY118" fmla="*/ 540545 h 619125"/>
                <a:gd name="connsiteX119" fmla="*/ 305095 w 619125"/>
                <a:gd name="connsiteY119" fmla="*/ 540545 h 619125"/>
                <a:gd name="connsiteX120" fmla="*/ 300028 w 619125"/>
                <a:gd name="connsiteY120" fmla="*/ 559595 h 619125"/>
                <a:gd name="connsiteX121" fmla="*/ 73819 w 619125"/>
                <a:gd name="connsiteY121" fmla="*/ 559595 h 619125"/>
                <a:gd name="connsiteX122" fmla="*/ 73819 w 619125"/>
                <a:gd name="connsiteY122" fmla="*/ 578645 h 619125"/>
                <a:gd name="connsiteX123" fmla="*/ 300038 w 619125"/>
                <a:gd name="connsiteY123" fmla="*/ 578645 h 619125"/>
                <a:gd name="connsiteX124" fmla="*/ 305105 w 619125"/>
                <a:gd name="connsiteY124" fmla="*/ 597695 h 619125"/>
                <a:gd name="connsiteX125" fmla="*/ 54769 w 619125"/>
                <a:gd name="connsiteY125" fmla="*/ 597695 h 619125"/>
                <a:gd name="connsiteX126" fmla="*/ 321469 w 619125"/>
                <a:gd name="connsiteY126" fmla="*/ 521494 h 619125"/>
                <a:gd name="connsiteX127" fmla="*/ 130969 w 619125"/>
                <a:gd name="connsiteY127" fmla="*/ 521494 h 619125"/>
                <a:gd name="connsiteX128" fmla="*/ 102394 w 619125"/>
                <a:gd name="connsiteY128" fmla="*/ 492919 h 619125"/>
                <a:gd name="connsiteX129" fmla="*/ 130969 w 619125"/>
                <a:gd name="connsiteY129" fmla="*/ 464344 h 619125"/>
                <a:gd name="connsiteX130" fmla="*/ 207169 w 619125"/>
                <a:gd name="connsiteY130" fmla="*/ 464344 h 619125"/>
                <a:gd name="connsiteX131" fmla="*/ 381295 w 619125"/>
                <a:gd name="connsiteY131" fmla="*/ 464344 h 619125"/>
                <a:gd name="connsiteX132" fmla="*/ 376228 w 619125"/>
                <a:gd name="connsiteY132" fmla="*/ 483394 h 619125"/>
                <a:gd name="connsiteX133" fmla="*/ 226219 w 619125"/>
                <a:gd name="connsiteY133" fmla="*/ 483394 h 619125"/>
                <a:gd name="connsiteX134" fmla="*/ 226219 w 619125"/>
                <a:gd name="connsiteY134" fmla="*/ 502444 h 619125"/>
                <a:gd name="connsiteX135" fmla="*/ 376238 w 619125"/>
                <a:gd name="connsiteY135" fmla="*/ 502444 h 619125"/>
                <a:gd name="connsiteX136" fmla="*/ 381305 w 619125"/>
                <a:gd name="connsiteY136" fmla="*/ 521494 h 619125"/>
                <a:gd name="connsiteX137" fmla="*/ 321469 w 619125"/>
                <a:gd name="connsiteY137" fmla="*/ 521494 h 619125"/>
                <a:gd name="connsiteX138" fmla="*/ 452438 w 619125"/>
                <a:gd name="connsiteY138" fmla="*/ 426244 h 619125"/>
                <a:gd name="connsiteX139" fmla="*/ 457495 w 619125"/>
                <a:gd name="connsiteY139" fmla="*/ 445294 h 619125"/>
                <a:gd name="connsiteX140" fmla="*/ 397669 w 619125"/>
                <a:gd name="connsiteY140" fmla="*/ 445294 h 619125"/>
                <a:gd name="connsiteX141" fmla="*/ 207169 w 619125"/>
                <a:gd name="connsiteY141" fmla="*/ 445294 h 619125"/>
                <a:gd name="connsiteX142" fmla="*/ 178594 w 619125"/>
                <a:gd name="connsiteY142" fmla="*/ 416719 h 619125"/>
                <a:gd name="connsiteX143" fmla="*/ 207169 w 619125"/>
                <a:gd name="connsiteY143" fmla="*/ 388144 h 619125"/>
                <a:gd name="connsiteX144" fmla="*/ 215951 w 619125"/>
                <a:gd name="connsiteY144" fmla="*/ 388144 h 619125"/>
                <a:gd name="connsiteX145" fmla="*/ 283369 w 619125"/>
                <a:gd name="connsiteY145" fmla="*/ 388144 h 619125"/>
                <a:gd name="connsiteX146" fmla="*/ 457495 w 619125"/>
                <a:gd name="connsiteY146" fmla="*/ 388144 h 619125"/>
                <a:gd name="connsiteX147" fmla="*/ 452438 w 619125"/>
                <a:gd name="connsiteY147" fmla="*/ 407194 h 619125"/>
                <a:gd name="connsiteX148" fmla="*/ 369094 w 619125"/>
                <a:gd name="connsiteY148" fmla="*/ 407194 h 619125"/>
                <a:gd name="connsiteX149" fmla="*/ 369094 w 619125"/>
                <a:gd name="connsiteY149" fmla="*/ 426244 h 619125"/>
                <a:gd name="connsiteX150" fmla="*/ 452438 w 619125"/>
                <a:gd name="connsiteY150" fmla="*/ 426244 h 619125"/>
                <a:gd name="connsiteX151" fmla="*/ 528638 w 619125"/>
                <a:gd name="connsiteY151" fmla="*/ 350044 h 619125"/>
                <a:gd name="connsiteX152" fmla="*/ 533695 w 619125"/>
                <a:gd name="connsiteY152" fmla="*/ 369094 h 619125"/>
                <a:gd name="connsiteX153" fmla="*/ 473869 w 619125"/>
                <a:gd name="connsiteY153" fmla="*/ 369094 h 619125"/>
                <a:gd name="connsiteX154" fmla="*/ 283369 w 619125"/>
                <a:gd name="connsiteY154" fmla="*/ 369094 h 619125"/>
                <a:gd name="connsiteX155" fmla="*/ 254794 w 619125"/>
                <a:gd name="connsiteY155" fmla="*/ 340519 h 619125"/>
                <a:gd name="connsiteX156" fmla="*/ 283369 w 619125"/>
                <a:gd name="connsiteY156" fmla="*/ 311944 h 619125"/>
                <a:gd name="connsiteX157" fmla="*/ 301676 w 619125"/>
                <a:gd name="connsiteY157" fmla="*/ 311944 h 619125"/>
                <a:gd name="connsiteX158" fmla="*/ 349301 w 619125"/>
                <a:gd name="connsiteY158" fmla="*/ 311944 h 619125"/>
                <a:gd name="connsiteX159" fmla="*/ 533695 w 619125"/>
                <a:gd name="connsiteY159" fmla="*/ 311944 h 619125"/>
                <a:gd name="connsiteX160" fmla="*/ 528638 w 619125"/>
                <a:gd name="connsiteY160" fmla="*/ 330994 h 619125"/>
                <a:gd name="connsiteX161" fmla="*/ 378619 w 619125"/>
                <a:gd name="connsiteY161" fmla="*/ 330994 h 619125"/>
                <a:gd name="connsiteX162" fmla="*/ 378619 w 619125"/>
                <a:gd name="connsiteY162" fmla="*/ 350044 h 619125"/>
                <a:gd name="connsiteX163" fmla="*/ 528638 w 619125"/>
                <a:gd name="connsiteY163" fmla="*/ 350044 h 619125"/>
                <a:gd name="connsiteX164" fmla="*/ 550069 w 619125"/>
                <a:gd name="connsiteY164" fmla="*/ 59380 h 619125"/>
                <a:gd name="connsiteX165" fmla="*/ 550069 w 619125"/>
                <a:gd name="connsiteY165" fmla="*/ 31119 h 619125"/>
                <a:gd name="connsiteX166" fmla="*/ 583035 w 619125"/>
                <a:gd name="connsiteY166" fmla="*/ 45244 h 619125"/>
                <a:gd name="connsiteX167" fmla="*/ 550069 w 619125"/>
                <a:gd name="connsiteY167" fmla="*/ 5938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619125" h="619125">
                  <a:moveTo>
                    <a:pt x="610972" y="36491"/>
                  </a:moveTo>
                  <a:lnTo>
                    <a:pt x="544297" y="7916"/>
                  </a:lnTo>
                  <a:cubicBezTo>
                    <a:pt x="541363" y="6659"/>
                    <a:pt x="537982" y="6944"/>
                    <a:pt x="535305" y="8716"/>
                  </a:cubicBezTo>
                  <a:cubicBezTo>
                    <a:pt x="532628" y="10478"/>
                    <a:pt x="531019" y="13469"/>
                    <a:pt x="531019" y="16669"/>
                  </a:cubicBezTo>
                  <a:lnTo>
                    <a:pt x="531019" y="73819"/>
                  </a:lnTo>
                  <a:lnTo>
                    <a:pt x="531019" y="292894"/>
                  </a:lnTo>
                  <a:lnTo>
                    <a:pt x="359569" y="292894"/>
                  </a:lnTo>
                  <a:lnTo>
                    <a:pt x="359569" y="226219"/>
                  </a:lnTo>
                  <a:cubicBezTo>
                    <a:pt x="359569" y="199959"/>
                    <a:pt x="337461" y="178594"/>
                    <a:pt x="311201" y="178594"/>
                  </a:cubicBezTo>
                  <a:lnTo>
                    <a:pt x="254794" y="178594"/>
                  </a:lnTo>
                  <a:lnTo>
                    <a:pt x="254794" y="150019"/>
                  </a:lnTo>
                  <a:lnTo>
                    <a:pt x="301676" y="150019"/>
                  </a:lnTo>
                  <a:cubicBezTo>
                    <a:pt x="327936" y="150019"/>
                    <a:pt x="350044" y="128655"/>
                    <a:pt x="350044" y="102394"/>
                  </a:cubicBezTo>
                  <a:lnTo>
                    <a:pt x="350044" y="16669"/>
                  </a:lnTo>
                  <a:cubicBezTo>
                    <a:pt x="350044" y="11412"/>
                    <a:pt x="345043" y="7144"/>
                    <a:pt x="339776" y="7144"/>
                  </a:cubicBezTo>
                  <a:lnTo>
                    <a:pt x="301676" y="7144"/>
                  </a:lnTo>
                  <a:cubicBezTo>
                    <a:pt x="296408" y="7144"/>
                    <a:pt x="292894" y="11412"/>
                    <a:pt x="292894" y="16669"/>
                  </a:cubicBezTo>
                  <a:lnTo>
                    <a:pt x="292894" y="92869"/>
                  </a:lnTo>
                  <a:lnTo>
                    <a:pt x="246317" y="92869"/>
                  </a:lnTo>
                  <a:cubicBezTo>
                    <a:pt x="251203" y="83344"/>
                    <a:pt x="254051" y="74705"/>
                    <a:pt x="254051" y="64294"/>
                  </a:cubicBezTo>
                  <a:cubicBezTo>
                    <a:pt x="254051" y="32776"/>
                    <a:pt x="228419" y="7144"/>
                    <a:pt x="196901" y="7144"/>
                  </a:cubicBezTo>
                  <a:cubicBezTo>
                    <a:pt x="165383" y="7144"/>
                    <a:pt x="139751" y="32776"/>
                    <a:pt x="139751" y="64294"/>
                  </a:cubicBezTo>
                  <a:cubicBezTo>
                    <a:pt x="139751" y="76620"/>
                    <a:pt x="143713" y="88012"/>
                    <a:pt x="150371" y="97356"/>
                  </a:cubicBezTo>
                  <a:lnTo>
                    <a:pt x="97298" y="150429"/>
                  </a:lnTo>
                  <a:cubicBezTo>
                    <a:pt x="88306" y="159430"/>
                    <a:pt x="83344" y="171384"/>
                    <a:pt x="83344" y="184109"/>
                  </a:cubicBezTo>
                  <a:cubicBezTo>
                    <a:pt x="83344" y="196825"/>
                    <a:pt x="88306" y="208789"/>
                    <a:pt x="97298" y="217780"/>
                  </a:cubicBezTo>
                  <a:lnTo>
                    <a:pt x="132264" y="252756"/>
                  </a:lnTo>
                  <a:cubicBezTo>
                    <a:pt x="134055" y="254547"/>
                    <a:pt x="136465" y="255547"/>
                    <a:pt x="138998" y="255547"/>
                  </a:cubicBezTo>
                  <a:cubicBezTo>
                    <a:pt x="141532" y="255547"/>
                    <a:pt x="144323" y="254537"/>
                    <a:pt x="146104" y="252756"/>
                  </a:cubicBezTo>
                  <a:lnTo>
                    <a:pt x="159544" y="239688"/>
                  </a:lnTo>
                  <a:lnTo>
                    <a:pt x="159544" y="378619"/>
                  </a:lnTo>
                  <a:cubicBezTo>
                    <a:pt x="159544" y="383877"/>
                    <a:pt x="163058" y="388144"/>
                    <a:pt x="168326" y="388144"/>
                  </a:cubicBezTo>
                  <a:lnTo>
                    <a:pt x="169316" y="388144"/>
                  </a:lnTo>
                  <a:cubicBezTo>
                    <a:pt x="163268" y="397669"/>
                    <a:pt x="159544" y="405956"/>
                    <a:pt x="159544" y="416719"/>
                  </a:cubicBezTo>
                  <a:cubicBezTo>
                    <a:pt x="159544" y="427483"/>
                    <a:pt x="163268" y="435769"/>
                    <a:pt x="169316" y="445294"/>
                  </a:cubicBezTo>
                  <a:lnTo>
                    <a:pt x="130969" y="445294"/>
                  </a:lnTo>
                  <a:cubicBezTo>
                    <a:pt x="104708" y="445294"/>
                    <a:pt x="83344" y="466659"/>
                    <a:pt x="83344" y="492919"/>
                  </a:cubicBezTo>
                  <a:cubicBezTo>
                    <a:pt x="83344" y="503683"/>
                    <a:pt x="87068" y="511969"/>
                    <a:pt x="93116" y="521494"/>
                  </a:cubicBezTo>
                  <a:lnTo>
                    <a:pt x="54769" y="521494"/>
                  </a:lnTo>
                  <a:cubicBezTo>
                    <a:pt x="28508" y="521494"/>
                    <a:pt x="7144" y="542859"/>
                    <a:pt x="7144" y="569120"/>
                  </a:cubicBezTo>
                  <a:cubicBezTo>
                    <a:pt x="7144" y="595380"/>
                    <a:pt x="28508" y="616745"/>
                    <a:pt x="54769" y="616745"/>
                  </a:cubicBezTo>
                  <a:lnTo>
                    <a:pt x="321469" y="616745"/>
                  </a:lnTo>
                  <a:cubicBezTo>
                    <a:pt x="325079" y="616745"/>
                    <a:pt x="328374" y="614706"/>
                    <a:pt x="329984" y="611477"/>
                  </a:cubicBezTo>
                  <a:cubicBezTo>
                    <a:pt x="331594" y="608248"/>
                    <a:pt x="331251" y="604391"/>
                    <a:pt x="329079" y="601505"/>
                  </a:cubicBezTo>
                  <a:cubicBezTo>
                    <a:pt x="315697" y="583655"/>
                    <a:pt x="315011" y="559595"/>
                    <a:pt x="326688" y="540545"/>
                  </a:cubicBezTo>
                  <a:lnTo>
                    <a:pt x="397669" y="540545"/>
                  </a:lnTo>
                  <a:cubicBezTo>
                    <a:pt x="401279" y="540545"/>
                    <a:pt x="404574" y="538506"/>
                    <a:pt x="406184" y="535277"/>
                  </a:cubicBezTo>
                  <a:cubicBezTo>
                    <a:pt x="407794" y="532048"/>
                    <a:pt x="407451" y="528191"/>
                    <a:pt x="405279" y="525305"/>
                  </a:cubicBezTo>
                  <a:cubicBezTo>
                    <a:pt x="391897" y="507445"/>
                    <a:pt x="391211" y="483394"/>
                    <a:pt x="402888" y="464344"/>
                  </a:cubicBezTo>
                  <a:lnTo>
                    <a:pt x="473869" y="464344"/>
                  </a:lnTo>
                  <a:cubicBezTo>
                    <a:pt x="477479" y="464344"/>
                    <a:pt x="480774" y="462306"/>
                    <a:pt x="482384" y="459077"/>
                  </a:cubicBezTo>
                  <a:cubicBezTo>
                    <a:pt x="483994" y="455848"/>
                    <a:pt x="483651" y="451991"/>
                    <a:pt x="481479" y="449105"/>
                  </a:cubicBezTo>
                  <a:cubicBezTo>
                    <a:pt x="468097" y="431255"/>
                    <a:pt x="467411" y="407194"/>
                    <a:pt x="479088" y="388144"/>
                  </a:cubicBezTo>
                  <a:lnTo>
                    <a:pt x="550069" y="388144"/>
                  </a:lnTo>
                  <a:cubicBezTo>
                    <a:pt x="553679" y="388144"/>
                    <a:pt x="556974" y="386106"/>
                    <a:pt x="558584" y="382877"/>
                  </a:cubicBezTo>
                  <a:cubicBezTo>
                    <a:pt x="560194" y="379648"/>
                    <a:pt x="559851" y="375791"/>
                    <a:pt x="557679" y="372905"/>
                  </a:cubicBezTo>
                  <a:cubicBezTo>
                    <a:pt x="543382" y="353835"/>
                    <a:pt x="543382" y="327204"/>
                    <a:pt x="557679" y="308135"/>
                  </a:cubicBezTo>
                  <a:cubicBezTo>
                    <a:pt x="559841" y="305248"/>
                    <a:pt x="560194" y="301381"/>
                    <a:pt x="558584" y="298162"/>
                  </a:cubicBezTo>
                  <a:cubicBezTo>
                    <a:pt x="556974" y="294933"/>
                    <a:pt x="553679" y="292894"/>
                    <a:pt x="550069" y="292894"/>
                  </a:cubicBezTo>
                  <a:lnTo>
                    <a:pt x="550069" y="80096"/>
                  </a:lnTo>
                  <a:lnTo>
                    <a:pt x="610972" y="53998"/>
                  </a:lnTo>
                  <a:cubicBezTo>
                    <a:pt x="614477" y="52503"/>
                    <a:pt x="616744" y="49054"/>
                    <a:pt x="616744" y="45244"/>
                  </a:cubicBezTo>
                  <a:cubicBezTo>
                    <a:pt x="616744" y="41434"/>
                    <a:pt x="614477" y="37986"/>
                    <a:pt x="610972" y="36491"/>
                  </a:cubicBezTo>
                  <a:close/>
                  <a:moveTo>
                    <a:pt x="196901" y="26194"/>
                  </a:moveTo>
                  <a:cubicBezTo>
                    <a:pt x="217913" y="26194"/>
                    <a:pt x="235001" y="43282"/>
                    <a:pt x="235001" y="64294"/>
                  </a:cubicBezTo>
                  <a:cubicBezTo>
                    <a:pt x="235001" y="85307"/>
                    <a:pt x="217913" y="102394"/>
                    <a:pt x="196901" y="102394"/>
                  </a:cubicBezTo>
                  <a:cubicBezTo>
                    <a:pt x="175889" y="102394"/>
                    <a:pt x="158801" y="85307"/>
                    <a:pt x="158801" y="64294"/>
                  </a:cubicBezTo>
                  <a:cubicBezTo>
                    <a:pt x="158801" y="43292"/>
                    <a:pt x="175889" y="26194"/>
                    <a:pt x="196901" y="26194"/>
                  </a:cubicBezTo>
                  <a:close/>
                  <a:moveTo>
                    <a:pt x="159544" y="195206"/>
                  </a:moveTo>
                  <a:lnTo>
                    <a:pt x="148447" y="184109"/>
                  </a:lnTo>
                  <a:lnTo>
                    <a:pt x="159544" y="173013"/>
                  </a:lnTo>
                  <a:lnTo>
                    <a:pt x="159544" y="195206"/>
                  </a:lnTo>
                  <a:close/>
                  <a:moveTo>
                    <a:pt x="161592" y="143285"/>
                  </a:moveTo>
                  <a:lnTo>
                    <a:pt x="127502" y="177375"/>
                  </a:lnTo>
                  <a:cubicBezTo>
                    <a:pt x="125711" y="179166"/>
                    <a:pt x="124711" y="181585"/>
                    <a:pt x="124711" y="184109"/>
                  </a:cubicBezTo>
                  <a:cubicBezTo>
                    <a:pt x="124711" y="186634"/>
                    <a:pt x="125711" y="189053"/>
                    <a:pt x="127502" y="190844"/>
                  </a:cubicBezTo>
                  <a:lnTo>
                    <a:pt x="154105" y="217447"/>
                  </a:lnTo>
                  <a:lnTo>
                    <a:pt x="138998" y="232544"/>
                  </a:lnTo>
                  <a:lnTo>
                    <a:pt x="110766" y="204312"/>
                  </a:lnTo>
                  <a:cubicBezTo>
                    <a:pt x="105366" y="198911"/>
                    <a:pt x="102394" y="191739"/>
                    <a:pt x="102394" y="184109"/>
                  </a:cubicBezTo>
                  <a:cubicBezTo>
                    <a:pt x="102394" y="176480"/>
                    <a:pt x="105366" y="169298"/>
                    <a:pt x="110766" y="163897"/>
                  </a:cubicBezTo>
                  <a:lnTo>
                    <a:pt x="163840" y="110824"/>
                  </a:lnTo>
                  <a:cubicBezTo>
                    <a:pt x="173184" y="117482"/>
                    <a:pt x="184575" y="121444"/>
                    <a:pt x="196901" y="121444"/>
                  </a:cubicBezTo>
                  <a:cubicBezTo>
                    <a:pt x="208550" y="121444"/>
                    <a:pt x="219380" y="121444"/>
                    <a:pt x="228429" y="111919"/>
                  </a:cubicBezTo>
                  <a:lnTo>
                    <a:pt x="301676" y="111919"/>
                  </a:lnTo>
                  <a:cubicBezTo>
                    <a:pt x="306943" y="111919"/>
                    <a:pt x="311944" y="107652"/>
                    <a:pt x="311944" y="102394"/>
                  </a:cubicBezTo>
                  <a:lnTo>
                    <a:pt x="311944" y="26194"/>
                  </a:lnTo>
                  <a:lnTo>
                    <a:pt x="330994" y="26194"/>
                  </a:lnTo>
                  <a:lnTo>
                    <a:pt x="330994" y="102394"/>
                  </a:lnTo>
                  <a:cubicBezTo>
                    <a:pt x="330994" y="118149"/>
                    <a:pt x="317430" y="130969"/>
                    <a:pt x="301676" y="130969"/>
                  </a:cubicBezTo>
                  <a:lnTo>
                    <a:pt x="244526" y="130969"/>
                  </a:lnTo>
                  <a:cubicBezTo>
                    <a:pt x="239258" y="130969"/>
                    <a:pt x="235744" y="135237"/>
                    <a:pt x="235744" y="140494"/>
                  </a:cubicBezTo>
                  <a:lnTo>
                    <a:pt x="235744" y="188119"/>
                  </a:lnTo>
                  <a:cubicBezTo>
                    <a:pt x="235744" y="193377"/>
                    <a:pt x="239258" y="197644"/>
                    <a:pt x="244526" y="197644"/>
                  </a:cubicBezTo>
                  <a:lnTo>
                    <a:pt x="311201" y="197644"/>
                  </a:lnTo>
                  <a:cubicBezTo>
                    <a:pt x="326955" y="197644"/>
                    <a:pt x="340519" y="210465"/>
                    <a:pt x="340519" y="226219"/>
                  </a:cubicBezTo>
                  <a:lnTo>
                    <a:pt x="340519" y="292894"/>
                  </a:lnTo>
                  <a:lnTo>
                    <a:pt x="311944" y="292894"/>
                  </a:lnTo>
                  <a:lnTo>
                    <a:pt x="311944" y="235744"/>
                  </a:lnTo>
                  <a:cubicBezTo>
                    <a:pt x="311944" y="230487"/>
                    <a:pt x="306943" y="226219"/>
                    <a:pt x="301676" y="226219"/>
                  </a:cubicBezTo>
                  <a:lnTo>
                    <a:pt x="215951" y="226219"/>
                  </a:lnTo>
                  <a:cubicBezTo>
                    <a:pt x="210683" y="226219"/>
                    <a:pt x="207169" y="230487"/>
                    <a:pt x="207169" y="235744"/>
                  </a:cubicBezTo>
                  <a:lnTo>
                    <a:pt x="207169" y="369094"/>
                  </a:lnTo>
                  <a:lnTo>
                    <a:pt x="178594" y="369094"/>
                  </a:lnTo>
                  <a:lnTo>
                    <a:pt x="178594" y="150019"/>
                  </a:lnTo>
                  <a:cubicBezTo>
                    <a:pt x="178594" y="146171"/>
                    <a:pt x="175908" y="142695"/>
                    <a:pt x="172345" y="141218"/>
                  </a:cubicBezTo>
                  <a:cubicBezTo>
                    <a:pt x="168783" y="139742"/>
                    <a:pt x="164316" y="140561"/>
                    <a:pt x="161592" y="143285"/>
                  </a:cubicBezTo>
                  <a:close/>
                  <a:moveTo>
                    <a:pt x="245516" y="369094"/>
                  </a:moveTo>
                  <a:lnTo>
                    <a:pt x="226219" y="369094"/>
                  </a:lnTo>
                  <a:lnTo>
                    <a:pt x="226219" y="245269"/>
                  </a:lnTo>
                  <a:lnTo>
                    <a:pt x="292894" y="245269"/>
                  </a:lnTo>
                  <a:lnTo>
                    <a:pt x="292894" y="292894"/>
                  </a:lnTo>
                  <a:lnTo>
                    <a:pt x="283369" y="292894"/>
                  </a:lnTo>
                  <a:cubicBezTo>
                    <a:pt x="257108" y="292894"/>
                    <a:pt x="235744" y="314259"/>
                    <a:pt x="235744" y="340519"/>
                  </a:cubicBezTo>
                  <a:cubicBezTo>
                    <a:pt x="235744" y="351283"/>
                    <a:pt x="239468" y="359569"/>
                    <a:pt x="245516" y="369094"/>
                  </a:cubicBezTo>
                  <a:close/>
                  <a:moveTo>
                    <a:pt x="54769" y="597695"/>
                  </a:moveTo>
                  <a:cubicBezTo>
                    <a:pt x="39014" y="597695"/>
                    <a:pt x="26194" y="584874"/>
                    <a:pt x="26194" y="569120"/>
                  </a:cubicBezTo>
                  <a:cubicBezTo>
                    <a:pt x="26194" y="553365"/>
                    <a:pt x="39014" y="540545"/>
                    <a:pt x="54769" y="540545"/>
                  </a:cubicBezTo>
                  <a:lnTo>
                    <a:pt x="130969" y="540545"/>
                  </a:lnTo>
                  <a:lnTo>
                    <a:pt x="305095" y="540545"/>
                  </a:lnTo>
                  <a:cubicBezTo>
                    <a:pt x="302514" y="550070"/>
                    <a:pt x="300876" y="550070"/>
                    <a:pt x="300028" y="559595"/>
                  </a:cubicBezTo>
                  <a:lnTo>
                    <a:pt x="73819" y="559595"/>
                  </a:lnTo>
                  <a:lnTo>
                    <a:pt x="73819" y="578645"/>
                  </a:lnTo>
                  <a:lnTo>
                    <a:pt x="300038" y="578645"/>
                  </a:lnTo>
                  <a:cubicBezTo>
                    <a:pt x="300885" y="588170"/>
                    <a:pt x="302514" y="588170"/>
                    <a:pt x="305105" y="597695"/>
                  </a:cubicBezTo>
                  <a:lnTo>
                    <a:pt x="54769" y="597695"/>
                  </a:lnTo>
                  <a:close/>
                  <a:moveTo>
                    <a:pt x="321469" y="521494"/>
                  </a:moveTo>
                  <a:lnTo>
                    <a:pt x="130969" y="521494"/>
                  </a:lnTo>
                  <a:cubicBezTo>
                    <a:pt x="115214" y="521494"/>
                    <a:pt x="102394" y="508674"/>
                    <a:pt x="102394" y="492919"/>
                  </a:cubicBezTo>
                  <a:cubicBezTo>
                    <a:pt x="102394" y="477165"/>
                    <a:pt x="115214" y="464344"/>
                    <a:pt x="130969" y="464344"/>
                  </a:cubicBezTo>
                  <a:lnTo>
                    <a:pt x="207169" y="464344"/>
                  </a:lnTo>
                  <a:lnTo>
                    <a:pt x="381295" y="464344"/>
                  </a:lnTo>
                  <a:cubicBezTo>
                    <a:pt x="378714" y="473869"/>
                    <a:pt x="377076" y="473869"/>
                    <a:pt x="376228" y="483394"/>
                  </a:cubicBezTo>
                  <a:lnTo>
                    <a:pt x="226219" y="483394"/>
                  </a:lnTo>
                  <a:lnTo>
                    <a:pt x="226219" y="502444"/>
                  </a:lnTo>
                  <a:lnTo>
                    <a:pt x="376238" y="502444"/>
                  </a:lnTo>
                  <a:cubicBezTo>
                    <a:pt x="377085" y="511969"/>
                    <a:pt x="378714" y="511969"/>
                    <a:pt x="381305" y="521494"/>
                  </a:cubicBezTo>
                  <a:lnTo>
                    <a:pt x="321469" y="521494"/>
                  </a:lnTo>
                  <a:close/>
                  <a:moveTo>
                    <a:pt x="452438" y="426244"/>
                  </a:moveTo>
                  <a:cubicBezTo>
                    <a:pt x="453285" y="435769"/>
                    <a:pt x="454914" y="435769"/>
                    <a:pt x="457495" y="445294"/>
                  </a:cubicBezTo>
                  <a:lnTo>
                    <a:pt x="397669" y="445294"/>
                  </a:lnTo>
                  <a:lnTo>
                    <a:pt x="207169" y="445294"/>
                  </a:lnTo>
                  <a:cubicBezTo>
                    <a:pt x="191414" y="445294"/>
                    <a:pt x="178594" y="432474"/>
                    <a:pt x="178594" y="416719"/>
                  </a:cubicBezTo>
                  <a:cubicBezTo>
                    <a:pt x="178594" y="400965"/>
                    <a:pt x="191414" y="388144"/>
                    <a:pt x="207169" y="388144"/>
                  </a:cubicBezTo>
                  <a:lnTo>
                    <a:pt x="215951" y="388144"/>
                  </a:lnTo>
                  <a:lnTo>
                    <a:pt x="283369" y="388144"/>
                  </a:lnTo>
                  <a:lnTo>
                    <a:pt x="457495" y="388144"/>
                  </a:lnTo>
                  <a:cubicBezTo>
                    <a:pt x="454914" y="397669"/>
                    <a:pt x="453276" y="397669"/>
                    <a:pt x="452438" y="407194"/>
                  </a:cubicBezTo>
                  <a:lnTo>
                    <a:pt x="369094" y="407194"/>
                  </a:lnTo>
                  <a:lnTo>
                    <a:pt x="369094" y="426244"/>
                  </a:lnTo>
                  <a:lnTo>
                    <a:pt x="452438" y="426244"/>
                  </a:lnTo>
                  <a:close/>
                  <a:moveTo>
                    <a:pt x="528638" y="350044"/>
                  </a:moveTo>
                  <a:cubicBezTo>
                    <a:pt x="529485" y="359569"/>
                    <a:pt x="531114" y="359569"/>
                    <a:pt x="533695" y="369094"/>
                  </a:cubicBezTo>
                  <a:lnTo>
                    <a:pt x="473869" y="369094"/>
                  </a:lnTo>
                  <a:lnTo>
                    <a:pt x="283369" y="369094"/>
                  </a:lnTo>
                  <a:cubicBezTo>
                    <a:pt x="267614" y="369094"/>
                    <a:pt x="254794" y="356274"/>
                    <a:pt x="254794" y="340519"/>
                  </a:cubicBezTo>
                  <a:cubicBezTo>
                    <a:pt x="254794" y="324765"/>
                    <a:pt x="267614" y="311944"/>
                    <a:pt x="283369" y="311944"/>
                  </a:cubicBezTo>
                  <a:lnTo>
                    <a:pt x="301676" y="311944"/>
                  </a:lnTo>
                  <a:lnTo>
                    <a:pt x="349301" y="311944"/>
                  </a:lnTo>
                  <a:lnTo>
                    <a:pt x="533695" y="311944"/>
                  </a:lnTo>
                  <a:cubicBezTo>
                    <a:pt x="531114" y="321469"/>
                    <a:pt x="529476" y="321469"/>
                    <a:pt x="528638" y="330994"/>
                  </a:cubicBezTo>
                  <a:lnTo>
                    <a:pt x="378619" y="330994"/>
                  </a:lnTo>
                  <a:lnTo>
                    <a:pt x="378619" y="350044"/>
                  </a:lnTo>
                  <a:lnTo>
                    <a:pt x="528638" y="350044"/>
                  </a:lnTo>
                  <a:close/>
                  <a:moveTo>
                    <a:pt x="550069" y="59380"/>
                  </a:moveTo>
                  <a:lnTo>
                    <a:pt x="550069" y="31119"/>
                  </a:lnTo>
                  <a:lnTo>
                    <a:pt x="583035" y="45244"/>
                  </a:lnTo>
                  <a:lnTo>
                    <a:pt x="550069" y="59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ADD205BE-C822-48E0-AF93-CE26EF294CD7}"/>
                </a:ext>
              </a:extLst>
            </p:cNvPr>
            <p:cNvSpPr/>
            <p:nvPr/>
          </p:nvSpPr>
          <p:spPr>
            <a:xfrm>
              <a:off x="76509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38C158A4-0C34-421C-9A0A-9A17D1D69614}"/>
                </a:ext>
              </a:extLst>
            </p:cNvPr>
            <p:cNvSpPr/>
            <p:nvPr/>
          </p:nvSpPr>
          <p:spPr>
            <a:xfrm>
              <a:off x="76890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2AAD9BA4-28D3-459B-83A3-F534AA71BAF3}"/>
                </a:ext>
              </a:extLst>
            </p:cNvPr>
            <p:cNvSpPr/>
            <p:nvPr/>
          </p:nvSpPr>
          <p:spPr>
            <a:xfrm>
              <a:off x="76128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B422F211-D1D3-4E16-BB4B-982D630669B0}"/>
                </a:ext>
              </a:extLst>
            </p:cNvPr>
            <p:cNvSpPr/>
            <p:nvPr/>
          </p:nvSpPr>
          <p:spPr>
            <a:xfrm>
              <a:off x="7993856" y="4345781"/>
              <a:ext cx="123825" cy="123825"/>
            </a:xfrm>
            <a:custGeom>
              <a:avLst/>
              <a:gdLst>
                <a:gd name="connsiteX0" fmla="*/ 114224 w 123825"/>
                <a:gd name="connsiteY0" fmla="*/ 55055 h 123825"/>
                <a:gd name="connsiteX1" fmla="*/ 73523 w 123825"/>
                <a:gd name="connsiteY1" fmla="*/ 14354 h 123825"/>
                <a:gd name="connsiteX2" fmla="*/ 64294 w 123825"/>
                <a:gd name="connsiteY2" fmla="*/ 7144 h 123825"/>
                <a:gd name="connsiteX3" fmla="*/ 55054 w 123825"/>
                <a:gd name="connsiteY3" fmla="*/ 14354 h 123825"/>
                <a:gd name="connsiteX4" fmla="*/ 14364 w 123825"/>
                <a:gd name="connsiteY4" fmla="*/ 55055 h 123825"/>
                <a:gd name="connsiteX5" fmla="*/ 7144 w 123825"/>
                <a:gd name="connsiteY5" fmla="*/ 64294 h 123825"/>
                <a:gd name="connsiteX6" fmla="*/ 14364 w 123825"/>
                <a:gd name="connsiteY6" fmla="*/ 73533 h 123825"/>
                <a:gd name="connsiteX7" fmla="*/ 55054 w 123825"/>
                <a:gd name="connsiteY7" fmla="*/ 114224 h 123825"/>
                <a:gd name="connsiteX8" fmla="*/ 64294 w 123825"/>
                <a:gd name="connsiteY8" fmla="*/ 121444 h 123825"/>
                <a:gd name="connsiteX9" fmla="*/ 73533 w 123825"/>
                <a:gd name="connsiteY9" fmla="*/ 114233 h 123825"/>
                <a:gd name="connsiteX10" fmla="*/ 114233 w 123825"/>
                <a:gd name="connsiteY10" fmla="*/ 73543 h 123825"/>
                <a:gd name="connsiteX11" fmla="*/ 121444 w 123825"/>
                <a:gd name="connsiteY11" fmla="*/ 64294 h 123825"/>
                <a:gd name="connsiteX12" fmla="*/ 114224 w 123825"/>
                <a:gd name="connsiteY12" fmla="*/ 55055 h 123825"/>
                <a:gd name="connsiteX13" fmla="*/ 64294 w 123825"/>
                <a:gd name="connsiteY13" fmla="*/ 87897 h 123825"/>
                <a:gd name="connsiteX14" fmla="*/ 40691 w 123825"/>
                <a:gd name="connsiteY14" fmla="*/ 64294 h 123825"/>
                <a:gd name="connsiteX15" fmla="*/ 64294 w 123825"/>
                <a:gd name="connsiteY15" fmla="*/ 40700 h 123825"/>
                <a:gd name="connsiteX16" fmla="*/ 87887 w 123825"/>
                <a:gd name="connsiteY16" fmla="*/ 64294 h 123825"/>
                <a:gd name="connsiteX17" fmla="*/ 64294 w 123825"/>
                <a:gd name="connsiteY17" fmla="*/ 8789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825" h="123825">
                  <a:moveTo>
                    <a:pt x="114224" y="55055"/>
                  </a:moveTo>
                  <a:cubicBezTo>
                    <a:pt x="94145" y="50035"/>
                    <a:pt x="78553" y="34433"/>
                    <a:pt x="73523" y="14354"/>
                  </a:cubicBezTo>
                  <a:cubicBezTo>
                    <a:pt x="72476" y="10125"/>
                    <a:pt x="68666" y="7144"/>
                    <a:pt x="64294" y="7144"/>
                  </a:cubicBezTo>
                  <a:cubicBezTo>
                    <a:pt x="59922" y="7144"/>
                    <a:pt x="56112" y="10116"/>
                    <a:pt x="55054" y="14354"/>
                  </a:cubicBezTo>
                  <a:cubicBezTo>
                    <a:pt x="50035" y="34433"/>
                    <a:pt x="34442" y="50025"/>
                    <a:pt x="14364" y="55055"/>
                  </a:cubicBezTo>
                  <a:cubicBezTo>
                    <a:pt x="10116" y="56112"/>
                    <a:pt x="7144" y="59922"/>
                    <a:pt x="7144" y="64294"/>
                  </a:cubicBezTo>
                  <a:cubicBezTo>
                    <a:pt x="7144" y="68666"/>
                    <a:pt x="10116" y="72476"/>
                    <a:pt x="14364" y="73533"/>
                  </a:cubicBezTo>
                  <a:cubicBezTo>
                    <a:pt x="34442" y="78553"/>
                    <a:pt x="50035" y="94155"/>
                    <a:pt x="55054" y="114224"/>
                  </a:cubicBezTo>
                  <a:cubicBezTo>
                    <a:pt x="56112" y="118472"/>
                    <a:pt x="59922" y="121444"/>
                    <a:pt x="64294" y="121444"/>
                  </a:cubicBezTo>
                  <a:cubicBezTo>
                    <a:pt x="68666" y="121444"/>
                    <a:pt x="72476" y="118472"/>
                    <a:pt x="73533" y="114233"/>
                  </a:cubicBezTo>
                  <a:cubicBezTo>
                    <a:pt x="78553" y="94155"/>
                    <a:pt x="94145" y="78562"/>
                    <a:pt x="114233" y="73543"/>
                  </a:cubicBezTo>
                  <a:cubicBezTo>
                    <a:pt x="118472" y="72476"/>
                    <a:pt x="121444" y="68666"/>
                    <a:pt x="121444" y="64294"/>
                  </a:cubicBezTo>
                  <a:cubicBezTo>
                    <a:pt x="121444" y="59922"/>
                    <a:pt x="118472" y="56112"/>
                    <a:pt x="114224" y="55055"/>
                  </a:cubicBezTo>
                  <a:close/>
                  <a:moveTo>
                    <a:pt x="64294" y="87897"/>
                  </a:moveTo>
                  <a:cubicBezTo>
                    <a:pt x="58303" y="78353"/>
                    <a:pt x="50235" y="70285"/>
                    <a:pt x="40691" y="64294"/>
                  </a:cubicBezTo>
                  <a:cubicBezTo>
                    <a:pt x="50235" y="58303"/>
                    <a:pt x="58303" y="50244"/>
                    <a:pt x="64294" y="40700"/>
                  </a:cubicBezTo>
                  <a:cubicBezTo>
                    <a:pt x="70285" y="50244"/>
                    <a:pt x="78353" y="58303"/>
                    <a:pt x="87887" y="64294"/>
                  </a:cubicBezTo>
                  <a:cubicBezTo>
                    <a:pt x="78353" y="70285"/>
                    <a:pt x="70285" y="78353"/>
                    <a:pt x="64294" y="878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7D81063D-4CE5-4B74-AB65-0F5087ED2ECE}"/>
                </a:ext>
              </a:extLst>
            </p:cNvPr>
            <p:cNvSpPr/>
            <p:nvPr/>
          </p:nvSpPr>
          <p:spPr>
            <a:xfrm>
              <a:off x="7841456" y="4736306"/>
              <a:ext cx="123825" cy="28575"/>
            </a:xfrm>
            <a:custGeom>
              <a:avLst/>
              <a:gdLst>
                <a:gd name="connsiteX0" fmla="*/ 7144 w 123825"/>
                <a:gd name="connsiteY0" fmla="*/ 7144 h 28575"/>
                <a:gd name="connsiteX1" fmla="*/ 121444 w 123825"/>
                <a:gd name="connsiteY1" fmla="*/ 7144 h 28575"/>
                <a:gd name="connsiteX2" fmla="*/ 121444 w 123825"/>
                <a:gd name="connsiteY2" fmla="*/ 26194 h 28575"/>
                <a:gd name="connsiteX3" fmla="*/ 7144 w 12382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28575">
                  <a:moveTo>
                    <a:pt x="7144" y="7144"/>
                  </a:moveTo>
                  <a:lnTo>
                    <a:pt x="121444" y="7144"/>
                  </a:lnTo>
                  <a:lnTo>
                    <a:pt x="12144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4A94224B-AAAC-4514-9EC1-717927FBB0C3}"/>
                </a:ext>
              </a:extLst>
            </p:cNvPr>
            <p:cNvSpPr/>
            <p:nvPr/>
          </p:nvSpPr>
          <p:spPr>
            <a:xfrm>
              <a:off x="77938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857BCC2C-9446-4028-9283-68A4F44416DF}"/>
                </a:ext>
              </a:extLst>
            </p:cNvPr>
            <p:cNvSpPr/>
            <p:nvPr/>
          </p:nvSpPr>
          <p:spPr>
            <a:xfrm>
              <a:off x="77557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BEFC94F3-3D69-4A3F-839A-C2DA76EFDB4F}"/>
                </a:ext>
              </a:extLst>
            </p:cNvPr>
            <p:cNvSpPr/>
            <p:nvPr/>
          </p:nvSpPr>
          <p:spPr>
            <a:xfrm>
              <a:off x="79462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C72BD879-D135-44A5-80FC-46C6ECA921AB}"/>
                </a:ext>
              </a:extLst>
            </p:cNvPr>
            <p:cNvSpPr/>
            <p:nvPr/>
          </p:nvSpPr>
          <p:spPr>
            <a:xfrm>
              <a:off x="79081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7" name="图形 18">
            <a:extLst>
              <a:ext uri="{FF2B5EF4-FFF2-40B4-BE49-F238E27FC236}">
                <a16:creationId xmlns:a16="http://schemas.microsoft.com/office/drawing/2014/main" xmlns="" id="{9603A306-5450-4734-9099-58C436A17746}"/>
              </a:ext>
            </a:extLst>
          </p:cNvPr>
          <p:cNvGrpSpPr/>
          <p:nvPr/>
        </p:nvGrpSpPr>
        <p:grpSpPr>
          <a:xfrm>
            <a:off x="8556743" y="3569195"/>
            <a:ext cx="824923" cy="824923"/>
            <a:chOff x="4858616" y="4656932"/>
            <a:chExt cx="824923" cy="824923"/>
          </a:xfrm>
          <a:gradFill>
            <a:gsLst>
              <a:gs pos="0">
                <a:srgbClr val="83FFE6">
                  <a:alpha val="80000"/>
                </a:srgbClr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71CF4FF5-C492-4871-91FE-F9DDCFA5D7AF}"/>
                </a:ext>
              </a:extLst>
            </p:cNvPr>
            <p:cNvSpPr/>
            <p:nvPr/>
          </p:nvSpPr>
          <p:spPr>
            <a:xfrm>
              <a:off x="4857327" y="4655643"/>
              <a:ext cx="826642" cy="826642"/>
            </a:xfrm>
            <a:custGeom>
              <a:avLst/>
              <a:gdLst>
                <a:gd name="connsiteX0" fmla="*/ 812463 w 826641"/>
                <a:gd name="connsiteY0" fmla="*/ 400002 h 826641"/>
                <a:gd name="connsiteX1" fmla="*/ 771217 w 826641"/>
                <a:gd name="connsiteY1" fmla="*/ 400002 h 826641"/>
                <a:gd name="connsiteX2" fmla="*/ 771217 w 826641"/>
                <a:gd name="connsiteY2" fmla="*/ 235017 h 826641"/>
                <a:gd name="connsiteX3" fmla="*/ 765814 w 826641"/>
                <a:gd name="connsiteY3" fmla="*/ 224087 h 826641"/>
                <a:gd name="connsiteX4" fmla="*/ 753852 w 826641"/>
                <a:gd name="connsiteY4" fmla="*/ 221750 h 826641"/>
                <a:gd name="connsiteX5" fmla="*/ 646324 w 826641"/>
                <a:gd name="connsiteY5" fmla="*/ 251076 h 826641"/>
                <a:gd name="connsiteX6" fmla="*/ 578735 w 826641"/>
                <a:gd name="connsiteY6" fmla="*/ 193771 h 826641"/>
                <a:gd name="connsiteX7" fmla="*/ 516563 w 826641"/>
                <a:gd name="connsiteY7" fmla="*/ 193771 h 826641"/>
                <a:gd name="connsiteX8" fmla="*/ 537489 w 826641"/>
                <a:gd name="connsiteY8" fmla="*/ 125027 h 826641"/>
                <a:gd name="connsiteX9" fmla="*/ 413750 w 826641"/>
                <a:gd name="connsiteY9" fmla="*/ 1289 h 826641"/>
                <a:gd name="connsiteX10" fmla="*/ 290012 w 826641"/>
                <a:gd name="connsiteY10" fmla="*/ 125027 h 826641"/>
                <a:gd name="connsiteX11" fmla="*/ 310938 w 826641"/>
                <a:gd name="connsiteY11" fmla="*/ 193771 h 826641"/>
                <a:gd name="connsiteX12" fmla="*/ 248766 w 826641"/>
                <a:gd name="connsiteY12" fmla="*/ 193771 h 826641"/>
                <a:gd name="connsiteX13" fmla="*/ 181177 w 826641"/>
                <a:gd name="connsiteY13" fmla="*/ 251076 h 826641"/>
                <a:gd name="connsiteX14" fmla="*/ 73648 w 826641"/>
                <a:gd name="connsiteY14" fmla="*/ 221750 h 826641"/>
                <a:gd name="connsiteX15" fmla="*/ 61687 w 826641"/>
                <a:gd name="connsiteY15" fmla="*/ 224087 h 826641"/>
                <a:gd name="connsiteX16" fmla="*/ 56284 w 826641"/>
                <a:gd name="connsiteY16" fmla="*/ 235017 h 826641"/>
                <a:gd name="connsiteX17" fmla="*/ 56284 w 826641"/>
                <a:gd name="connsiteY17" fmla="*/ 400002 h 826641"/>
                <a:gd name="connsiteX18" fmla="*/ 15038 w 826641"/>
                <a:gd name="connsiteY18" fmla="*/ 400002 h 826641"/>
                <a:gd name="connsiteX19" fmla="*/ 1289 w 826641"/>
                <a:gd name="connsiteY19" fmla="*/ 413750 h 826641"/>
                <a:gd name="connsiteX20" fmla="*/ 1289 w 826641"/>
                <a:gd name="connsiteY20" fmla="*/ 523740 h 826641"/>
                <a:gd name="connsiteX21" fmla="*/ 15038 w 826641"/>
                <a:gd name="connsiteY21" fmla="*/ 537489 h 826641"/>
                <a:gd name="connsiteX22" fmla="*/ 56284 w 826641"/>
                <a:gd name="connsiteY22" fmla="*/ 537489 h 826641"/>
                <a:gd name="connsiteX23" fmla="*/ 56284 w 826641"/>
                <a:gd name="connsiteY23" fmla="*/ 729971 h 826641"/>
                <a:gd name="connsiteX24" fmla="*/ 66417 w 826641"/>
                <a:gd name="connsiteY24" fmla="*/ 743238 h 826641"/>
                <a:gd name="connsiteX25" fmla="*/ 368888 w 826641"/>
                <a:gd name="connsiteY25" fmla="*/ 825731 h 826641"/>
                <a:gd name="connsiteX26" fmla="*/ 372504 w 826641"/>
                <a:gd name="connsiteY26" fmla="*/ 826212 h 826641"/>
                <a:gd name="connsiteX27" fmla="*/ 454997 w 826641"/>
                <a:gd name="connsiteY27" fmla="*/ 826212 h 826641"/>
                <a:gd name="connsiteX28" fmla="*/ 458613 w 826641"/>
                <a:gd name="connsiteY28" fmla="*/ 825731 h 826641"/>
                <a:gd name="connsiteX29" fmla="*/ 761084 w 826641"/>
                <a:gd name="connsiteY29" fmla="*/ 743238 h 826641"/>
                <a:gd name="connsiteX30" fmla="*/ 771217 w 826641"/>
                <a:gd name="connsiteY30" fmla="*/ 729971 h 826641"/>
                <a:gd name="connsiteX31" fmla="*/ 771217 w 826641"/>
                <a:gd name="connsiteY31" fmla="*/ 537489 h 826641"/>
                <a:gd name="connsiteX32" fmla="*/ 812463 w 826641"/>
                <a:gd name="connsiteY32" fmla="*/ 537489 h 826641"/>
                <a:gd name="connsiteX33" fmla="*/ 826212 w 826641"/>
                <a:gd name="connsiteY33" fmla="*/ 523740 h 826641"/>
                <a:gd name="connsiteX34" fmla="*/ 826212 w 826641"/>
                <a:gd name="connsiteY34" fmla="*/ 413750 h 826641"/>
                <a:gd name="connsiteX35" fmla="*/ 812463 w 826641"/>
                <a:gd name="connsiteY35" fmla="*/ 400002 h 826641"/>
                <a:gd name="connsiteX36" fmla="*/ 413750 w 826641"/>
                <a:gd name="connsiteY36" fmla="*/ 28786 h 826641"/>
                <a:gd name="connsiteX37" fmla="*/ 509991 w 826641"/>
                <a:gd name="connsiteY37" fmla="*/ 125027 h 826641"/>
                <a:gd name="connsiteX38" fmla="*/ 476857 w 826641"/>
                <a:gd name="connsiteY38" fmla="*/ 197511 h 826641"/>
                <a:gd name="connsiteX39" fmla="*/ 471289 w 826641"/>
                <a:gd name="connsiteY39" fmla="*/ 201993 h 826641"/>
                <a:gd name="connsiteX40" fmla="*/ 469831 w 826641"/>
                <a:gd name="connsiteY40" fmla="*/ 203079 h 826641"/>
                <a:gd name="connsiteX41" fmla="*/ 464140 w 826641"/>
                <a:gd name="connsiteY41" fmla="*/ 206860 h 826641"/>
                <a:gd name="connsiteX42" fmla="*/ 462325 w 826641"/>
                <a:gd name="connsiteY42" fmla="*/ 207960 h 826641"/>
                <a:gd name="connsiteX43" fmla="*/ 456578 w 826641"/>
                <a:gd name="connsiteY43" fmla="*/ 211081 h 826641"/>
                <a:gd name="connsiteX44" fmla="*/ 454364 w 826641"/>
                <a:gd name="connsiteY44" fmla="*/ 212153 h 826641"/>
                <a:gd name="connsiteX45" fmla="*/ 448645 w 826641"/>
                <a:gd name="connsiteY45" fmla="*/ 214614 h 826641"/>
                <a:gd name="connsiteX46" fmla="*/ 445936 w 826641"/>
                <a:gd name="connsiteY46" fmla="*/ 215604 h 826641"/>
                <a:gd name="connsiteX47" fmla="*/ 440382 w 826641"/>
                <a:gd name="connsiteY47" fmla="*/ 217433 h 826641"/>
                <a:gd name="connsiteX48" fmla="*/ 436958 w 826641"/>
                <a:gd name="connsiteY48" fmla="*/ 218312 h 826641"/>
                <a:gd name="connsiteX49" fmla="*/ 431816 w 826641"/>
                <a:gd name="connsiteY49" fmla="*/ 219495 h 826641"/>
                <a:gd name="connsiteX50" fmla="*/ 427087 w 826641"/>
                <a:gd name="connsiteY50" fmla="*/ 220224 h 826641"/>
                <a:gd name="connsiteX51" fmla="*/ 422948 w 826641"/>
                <a:gd name="connsiteY51" fmla="*/ 220787 h 826641"/>
                <a:gd name="connsiteX52" fmla="*/ 413750 w 826641"/>
                <a:gd name="connsiteY52" fmla="*/ 221268 h 826641"/>
                <a:gd name="connsiteX53" fmla="*/ 404553 w 826641"/>
                <a:gd name="connsiteY53" fmla="*/ 220801 h 826641"/>
                <a:gd name="connsiteX54" fmla="*/ 400414 w 826641"/>
                <a:gd name="connsiteY54" fmla="*/ 220237 h 826641"/>
                <a:gd name="connsiteX55" fmla="*/ 395671 w 826641"/>
                <a:gd name="connsiteY55" fmla="*/ 219509 h 826641"/>
                <a:gd name="connsiteX56" fmla="*/ 390543 w 826641"/>
                <a:gd name="connsiteY56" fmla="*/ 218326 h 826641"/>
                <a:gd name="connsiteX57" fmla="*/ 387105 w 826641"/>
                <a:gd name="connsiteY57" fmla="*/ 217446 h 826641"/>
                <a:gd name="connsiteX58" fmla="*/ 381551 w 826641"/>
                <a:gd name="connsiteY58" fmla="*/ 215618 h 826641"/>
                <a:gd name="connsiteX59" fmla="*/ 378842 w 826641"/>
                <a:gd name="connsiteY59" fmla="*/ 214628 h 826641"/>
                <a:gd name="connsiteX60" fmla="*/ 373123 w 826641"/>
                <a:gd name="connsiteY60" fmla="*/ 212167 h 826641"/>
                <a:gd name="connsiteX61" fmla="*/ 370909 w 826641"/>
                <a:gd name="connsiteY61" fmla="*/ 211094 h 826641"/>
                <a:gd name="connsiteX62" fmla="*/ 365162 w 826641"/>
                <a:gd name="connsiteY62" fmla="*/ 207973 h 826641"/>
                <a:gd name="connsiteX63" fmla="*/ 363348 w 826641"/>
                <a:gd name="connsiteY63" fmla="*/ 206874 h 826641"/>
                <a:gd name="connsiteX64" fmla="*/ 357669 w 826641"/>
                <a:gd name="connsiteY64" fmla="*/ 203093 h 826641"/>
                <a:gd name="connsiteX65" fmla="*/ 356198 w 826641"/>
                <a:gd name="connsiteY65" fmla="*/ 201993 h 826641"/>
                <a:gd name="connsiteX66" fmla="*/ 350630 w 826641"/>
                <a:gd name="connsiteY66" fmla="*/ 197511 h 826641"/>
                <a:gd name="connsiteX67" fmla="*/ 317509 w 826641"/>
                <a:gd name="connsiteY67" fmla="*/ 125027 h 826641"/>
                <a:gd name="connsiteX68" fmla="*/ 413750 w 826641"/>
                <a:gd name="connsiteY68" fmla="*/ 28786 h 826641"/>
                <a:gd name="connsiteX69" fmla="*/ 28786 w 826641"/>
                <a:gd name="connsiteY69" fmla="*/ 509991 h 826641"/>
                <a:gd name="connsiteX70" fmla="*/ 28786 w 826641"/>
                <a:gd name="connsiteY70" fmla="*/ 427499 h 826641"/>
                <a:gd name="connsiteX71" fmla="*/ 70033 w 826641"/>
                <a:gd name="connsiteY71" fmla="*/ 427499 h 826641"/>
                <a:gd name="connsiteX72" fmla="*/ 83781 w 826641"/>
                <a:gd name="connsiteY72" fmla="*/ 427499 h 826641"/>
                <a:gd name="connsiteX73" fmla="*/ 97530 w 826641"/>
                <a:gd name="connsiteY73" fmla="*/ 441248 h 826641"/>
                <a:gd name="connsiteX74" fmla="*/ 97530 w 826641"/>
                <a:gd name="connsiteY74" fmla="*/ 496243 h 826641"/>
                <a:gd name="connsiteX75" fmla="*/ 83781 w 826641"/>
                <a:gd name="connsiteY75" fmla="*/ 509991 h 826641"/>
                <a:gd name="connsiteX76" fmla="*/ 70033 w 826641"/>
                <a:gd name="connsiteY76" fmla="*/ 509991 h 826641"/>
                <a:gd name="connsiteX77" fmla="*/ 28786 w 826641"/>
                <a:gd name="connsiteY77" fmla="*/ 509991 h 826641"/>
                <a:gd name="connsiteX78" fmla="*/ 358756 w 826641"/>
                <a:gd name="connsiteY78" fmla="*/ 794466 h 826641"/>
                <a:gd name="connsiteX79" fmla="*/ 83781 w 826641"/>
                <a:gd name="connsiteY79" fmla="*/ 719467 h 826641"/>
                <a:gd name="connsiteX80" fmla="*/ 83781 w 826641"/>
                <a:gd name="connsiteY80" fmla="*/ 537489 h 826641"/>
                <a:gd name="connsiteX81" fmla="*/ 125027 w 826641"/>
                <a:gd name="connsiteY81" fmla="*/ 496243 h 826641"/>
                <a:gd name="connsiteX82" fmla="*/ 125027 w 826641"/>
                <a:gd name="connsiteY82" fmla="*/ 441248 h 826641"/>
                <a:gd name="connsiteX83" fmla="*/ 83781 w 826641"/>
                <a:gd name="connsiteY83" fmla="*/ 400002 h 826641"/>
                <a:gd name="connsiteX84" fmla="*/ 83781 w 826641"/>
                <a:gd name="connsiteY84" fmla="*/ 253014 h 826641"/>
                <a:gd name="connsiteX85" fmla="*/ 358756 w 826641"/>
                <a:gd name="connsiteY85" fmla="*/ 328013 h 826641"/>
                <a:gd name="connsiteX86" fmla="*/ 358756 w 826641"/>
                <a:gd name="connsiteY86" fmla="*/ 794466 h 826641"/>
                <a:gd name="connsiteX87" fmla="*/ 441248 w 826641"/>
                <a:gd name="connsiteY87" fmla="*/ 798715 h 826641"/>
                <a:gd name="connsiteX88" fmla="*/ 386253 w 826641"/>
                <a:gd name="connsiteY88" fmla="*/ 798715 h 826641"/>
                <a:gd name="connsiteX89" fmla="*/ 386253 w 826641"/>
                <a:gd name="connsiteY89" fmla="*/ 331258 h 826641"/>
                <a:gd name="connsiteX90" fmla="*/ 441248 w 826641"/>
                <a:gd name="connsiteY90" fmla="*/ 331258 h 826641"/>
                <a:gd name="connsiteX91" fmla="*/ 441248 w 826641"/>
                <a:gd name="connsiteY91" fmla="*/ 798715 h 826641"/>
                <a:gd name="connsiteX92" fmla="*/ 453154 w 826641"/>
                <a:gd name="connsiteY92" fmla="*/ 303761 h 826641"/>
                <a:gd name="connsiteX93" fmla="*/ 374347 w 826641"/>
                <a:gd name="connsiteY93" fmla="*/ 303761 h 826641"/>
                <a:gd name="connsiteX94" fmla="*/ 207932 w 826641"/>
                <a:gd name="connsiteY94" fmla="*/ 258376 h 826641"/>
                <a:gd name="connsiteX95" fmla="*/ 248766 w 826641"/>
                <a:gd name="connsiteY95" fmla="*/ 221268 h 826641"/>
                <a:gd name="connsiteX96" fmla="*/ 336139 w 826641"/>
                <a:gd name="connsiteY96" fmla="*/ 221268 h 826641"/>
                <a:gd name="connsiteX97" fmla="*/ 336249 w 826641"/>
                <a:gd name="connsiteY97" fmla="*/ 221351 h 826641"/>
                <a:gd name="connsiteX98" fmla="*/ 353146 w 826641"/>
                <a:gd name="connsiteY98" fmla="*/ 232804 h 826641"/>
                <a:gd name="connsiteX99" fmla="*/ 353600 w 826641"/>
                <a:gd name="connsiteY99" fmla="*/ 233079 h 826641"/>
                <a:gd name="connsiteX100" fmla="*/ 360295 w 826641"/>
                <a:gd name="connsiteY100" fmla="*/ 236461 h 826641"/>
                <a:gd name="connsiteX101" fmla="*/ 363650 w 826641"/>
                <a:gd name="connsiteY101" fmla="*/ 238083 h 826641"/>
                <a:gd name="connsiteX102" fmla="*/ 369920 w 826641"/>
                <a:gd name="connsiteY102" fmla="*/ 240613 h 826641"/>
                <a:gd name="connsiteX103" fmla="*/ 374223 w 826641"/>
                <a:gd name="connsiteY103" fmla="*/ 242194 h 826641"/>
                <a:gd name="connsiteX104" fmla="*/ 380217 w 826641"/>
                <a:gd name="connsiteY104" fmla="*/ 244036 h 826641"/>
                <a:gd name="connsiteX105" fmla="*/ 385442 w 826641"/>
                <a:gd name="connsiteY105" fmla="*/ 245384 h 826641"/>
                <a:gd name="connsiteX106" fmla="*/ 390983 w 826641"/>
                <a:gd name="connsiteY106" fmla="*/ 246594 h 826641"/>
                <a:gd name="connsiteX107" fmla="*/ 397623 w 826641"/>
                <a:gd name="connsiteY107" fmla="*/ 247611 h 826641"/>
                <a:gd name="connsiteX108" fmla="*/ 402147 w 826641"/>
                <a:gd name="connsiteY108" fmla="*/ 248188 h 826641"/>
                <a:gd name="connsiteX109" fmla="*/ 413750 w 826641"/>
                <a:gd name="connsiteY109" fmla="*/ 248766 h 826641"/>
                <a:gd name="connsiteX110" fmla="*/ 425341 w 826641"/>
                <a:gd name="connsiteY110" fmla="*/ 248175 h 826641"/>
                <a:gd name="connsiteX111" fmla="*/ 429864 w 826641"/>
                <a:gd name="connsiteY111" fmla="*/ 247597 h 826641"/>
                <a:gd name="connsiteX112" fmla="*/ 436505 w 826641"/>
                <a:gd name="connsiteY112" fmla="*/ 246580 h 826641"/>
                <a:gd name="connsiteX113" fmla="*/ 442045 w 826641"/>
                <a:gd name="connsiteY113" fmla="*/ 245370 h 826641"/>
                <a:gd name="connsiteX114" fmla="*/ 447270 w 826641"/>
                <a:gd name="connsiteY114" fmla="*/ 244023 h 826641"/>
                <a:gd name="connsiteX115" fmla="*/ 453264 w 826641"/>
                <a:gd name="connsiteY115" fmla="*/ 242180 h 826641"/>
                <a:gd name="connsiteX116" fmla="*/ 457568 w 826641"/>
                <a:gd name="connsiteY116" fmla="*/ 240599 h 826641"/>
                <a:gd name="connsiteX117" fmla="*/ 463851 w 826641"/>
                <a:gd name="connsiteY117" fmla="*/ 238069 h 826641"/>
                <a:gd name="connsiteX118" fmla="*/ 467192 w 826641"/>
                <a:gd name="connsiteY118" fmla="*/ 236461 h 826641"/>
                <a:gd name="connsiteX119" fmla="*/ 473901 w 826641"/>
                <a:gd name="connsiteY119" fmla="*/ 233079 h 826641"/>
                <a:gd name="connsiteX120" fmla="*/ 474355 w 826641"/>
                <a:gd name="connsiteY120" fmla="*/ 232804 h 826641"/>
                <a:gd name="connsiteX121" fmla="*/ 491252 w 826641"/>
                <a:gd name="connsiteY121" fmla="*/ 221351 h 826641"/>
                <a:gd name="connsiteX122" fmla="*/ 491362 w 826641"/>
                <a:gd name="connsiteY122" fmla="*/ 221268 h 826641"/>
                <a:gd name="connsiteX123" fmla="*/ 578735 w 826641"/>
                <a:gd name="connsiteY123" fmla="*/ 221268 h 826641"/>
                <a:gd name="connsiteX124" fmla="*/ 619569 w 826641"/>
                <a:gd name="connsiteY124" fmla="*/ 258376 h 826641"/>
                <a:gd name="connsiteX125" fmla="*/ 453154 w 826641"/>
                <a:gd name="connsiteY125" fmla="*/ 303761 h 826641"/>
                <a:gd name="connsiteX126" fmla="*/ 743720 w 826641"/>
                <a:gd name="connsiteY126" fmla="*/ 719467 h 826641"/>
                <a:gd name="connsiteX127" fmla="*/ 468745 w 826641"/>
                <a:gd name="connsiteY127" fmla="*/ 794466 h 826641"/>
                <a:gd name="connsiteX128" fmla="*/ 468745 w 826641"/>
                <a:gd name="connsiteY128" fmla="*/ 328013 h 826641"/>
                <a:gd name="connsiteX129" fmla="*/ 743720 w 826641"/>
                <a:gd name="connsiteY129" fmla="*/ 253014 h 826641"/>
                <a:gd name="connsiteX130" fmla="*/ 743720 w 826641"/>
                <a:gd name="connsiteY130" fmla="*/ 400002 h 826641"/>
                <a:gd name="connsiteX131" fmla="*/ 702474 w 826641"/>
                <a:gd name="connsiteY131" fmla="*/ 441248 h 826641"/>
                <a:gd name="connsiteX132" fmla="*/ 702474 w 826641"/>
                <a:gd name="connsiteY132" fmla="*/ 496243 h 826641"/>
                <a:gd name="connsiteX133" fmla="*/ 743720 w 826641"/>
                <a:gd name="connsiteY133" fmla="*/ 537489 h 826641"/>
                <a:gd name="connsiteX134" fmla="*/ 743720 w 826641"/>
                <a:gd name="connsiteY134" fmla="*/ 719467 h 826641"/>
                <a:gd name="connsiteX135" fmla="*/ 798715 w 826641"/>
                <a:gd name="connsiteY135" fmla="*/ 509991 h 826641"/>
                <a:gd name="connsiteX136" fmla="*/ 757468 w 826641"/>
                <a:gd name="connsiteY136" fmla="*/ 509991 h 826641"/>
                <a:gd name="connsiteX137" fmla="*/ 743720 w 826641"/>
                <a:gd name="connsiteY137" fmla="*/ 509991 h 826641"/>
                <a:gd name="connsiteX138" fmla="*/ 729971 w 826641"/>
                <a:gd name="connsiteY138" fmla="*/ 496243 h 826641"/>
                <a:gd name="connsiteX139" fmla="*/ 729971 w 826641"/>
                <a:gd name="connsiteY139" fmla="*/ 441248 h 826641"/>
                <a:gd name="connsiteX140" fmla="*/ 743720 w 826641"/>
                <a:gd name="connsiteY140" fmla="*/ 427499 h 826641"/>
                <a:gd name="connsiteX141" fmla="*/ 757468 w 826641"/>
                <a:gd name="connsiteY141" fmla="*/ 427499 h 826641"/>
                <a:gd name="connsiteX142" fmla="*/ 798715 w 826641"/>
                <a:gd name="connsiteY142" fmla="*/ 427499 h 826641"/>
                <a:gd name="connsiteX143" fmla="*/ 798715 w 826641"/>
                <a:gd name="connsiteY143" fmla="*/ 509991 h 82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826641" h="826641">
                  <a:moveTo>
                    <a:pt x="812463" y="400002"/>
                  </a:moveTo>
                  <a:lnTo>
                    <a:pt x="771217" y="400002"/>
                  </a:lnTo>
                  <a:lnTo>
                    <a:pt x="771217" y="235017"/>
                  </a:lnTo>
                  <a:cubicBezTo>
                    <a:pt x="771217" y="230728"/>
                    <a:pt x="769210" y="226699"/>
                    <a:pt x="765814" y="224087"/>
                  </a:cubicBezTo>
                  <a:cubicBezTo>
                    <a:pt x="762404" y="221488"/>
                    <a:pt x="757963" y="220650"/>
                    <a:pt x="753852" y="221750"/>
                  </a:cubicBezTo>
                  <a:lnTo>
                    <a:pt x="646324" y="251076"/>
                  </a:lnTo>
                  <a:cubicBezTo>
                    <a:pt x="640838" y="218629"/>
                    <a:pt x="612722" y="193771"/>
                    <a:pt x="578735" y="193771"/>
                  </a:cubicBezTo>
                  <a:lnTo>
                    <a:pt x="516563" y="193771"/>
                  </a:lnTo>
                  <a:cubicBezTo>
                    <a:pt x="529762" y="174097"/>
                    <a:pt x="537489" y="150449"/>
                    <a:pt x="537489" y="125027"/>
                  </a:cubicBezTo>
                  <a:cubicBezTo>
                    <a:pt x="537489" y="56806"/>
                    <a:pt x="481985" y="1289"/>
                    <a:pt x="413750" y="1289"/>
                  </a:cubicBezTo>
                  <a:cubicBezTo>
                    <a:pt x="345516" y="1289"/>
                    <a:pt x="290012" y="56806"/>
                    <a:pt x="290012" y="125027"/>
                  </a:cubicBezTo>
                  <a:cubicBezTo>
                    <a:pt x="290012" y="150449"/>
                    <a:pt x="297739" y="174097"/>
                    <a:pt x="310938" y="193771"/>
                  </a:cubicBezTo>
                  <a:lnTo>
                    <a:pt x="248766" y="193771"/>
                  </a:lnTo>
                  <a:cubicBezTo>
                    <a:pt x="214779" y="193771"/>
                    <a:pt x="186663" y="218629"/>
                    <a:pt x="181177" y="251076"/>
                  </a:cubicBezTo>
                  <a:lnTo>
                    <a:pt x="73648" y="221750"/>
                  </a:lnTo>
                  <a:cubicBezTo>
                    <a:pt x="69565" y="220650"/>
                    <a:pt x="65097" y="221488"/>
                    <a:pt x="61687" y="224087"/>
                  </a:cubicBezTo>
                  <a:cubicBezTo>
                    <a:pt x="58291" y="226699"/>
                    <a:pt x="56284" y="230728"/>
                    <a:pt x="56284" y="235017"/>
                  </a:cubicBezTo>
                  <a:lnTo>
                    <a:pt x="56284" y="400002"/>
                  </a:lnTo>
                  <a:lnTo>
                    <a:pt x="15038" y="400002"/>
                  </a:lnTo>
                  <a:cubicBezTo>
                    <a:pt x="7435" y="400002"/>
                    <a:pt x="1289" y="406161"/>
                    <a:pt x="1289" y="413750"/>
                  </a:cubicBezTo>
                  <a:lnTo>
                    <a:pt x="1289" y="523740"/>
                  </a:lnTo>
                  <a:cubicBezTo>
                    <a:pt x="1289" y="531329"/>
                    <a:pt x="7435" y="537489"/>
                    <a:pt x="15038" y="537489"/>
                  </a:cubicBezTo>
                  <a:lnTo>
                    <a:pt x="56284" y="537489"/>
                  </a:lnTo>
                  <a:lnTo>
                    <a:pt x="56284" y="729971"/>
                  </a:lnTo>
                  <a:cubicBezTo>
                    <a:pt x="56284" y="736172"/>
                    <a:pt x="60436" y="741602"/>
                    <a:pt x="66417" y="743238"/>
                  </a:cubicBezTo>
                  <a:lnTo>
                    <a:pt x="368888" y="825731"/>
                  </a:lnTo>
                  <a:cubicBezTo>
                    <a:pt x="370071" y="826047"/>
                    <a:pt x="371294" y="826212"/>
                    <a:pt x="372504" y="826212"/>
                  </a:cubicBezTo>
                  <a:lnTo>
                    <a:pt x="454997" y="826212"/>
                  </a:lnTo>
                  <a:cubicBezTo>
                    <a:pt x="456207" y="826212"/>
                    <a:pt x="457430" y="826047"/>
                    <a:pt x="458613" y="825731"/>
                  </a:cubicBezTo>
                  <a:lnTo>
                    <a:pt x="761084" y="743238"/>
                  </a:lnTo>
                  <a:cubicBezTo>
                    <a:pt x="767065" y="741602"/>
                    <a:pt x="771217" y="736172"/>
                    <a:pt x="771217" y="729971"/>
                  </a:cubicBezTo>
                  <a:lnTo>
                    <a:pt x="771217" y="537489"/>
                  </a:lnTo>
                  <a:lnTo>
                    <a:pt x="812463" y="537489"/>
                  </a:lnTo>
                  <a:cubicBezTo>
                    <a:pt x="820066" y="537489"/>
                    <a:pt x="826212" y="531329"/>
                    <a:pt x="826212" y="523740"/>
                  </a:cubicBezTo>
                  <a:lnTo>
                    <a:pt x="826212" y="413750"/>
                  </a:lnTo>
                  <a:cubicBezTo>
                    <a:pt x="826212" y="406161"/>
                    <a:pt x="820066" y="400002"/>
                    <a:pt x="812463" y="400002"/>
                  </a:cubicBezTo>
                  <a:close/>
                  <a:moveTo>
                    <a:pt x="413750" y="28786"/>
                  </a:moveTo>
                  <a:cubicBezTo>
                    <a:pt x="466807" y="28786"/>
                    <a:pt x="509991" y="71957"/>
                    <a:pt x="509991" y="125027"/>
                  </a:cubicBezTo>
                  <a:cubicBezTo>
                    <a:pt x="509991" y="153941"/>
                    <a:pt x="497109" y="179857"/>
                    <a:pt x="476857" y="197511"/>
                  </a:cubicBezTo>
                  <a:cubicBezTo>
                    <a:pt x="475056" y="199078"/>
                    <a:pt x="473186" y="200563"/>
                    <a:pt x="471289" y="201993"/>
                  </a:cubicBezTo>
                  <a:cubicBezTo>
                    <a:pt x="470808" y="202350"/>
                    <a:pt x="470326" y="202735"/>
                    <a:pt x="469831" y="203079"/>
                  </a:cubicBezTo>
                  <a:cubicBezTo>
                    <a:pt x="467975" y="204412"/>
                    <a:pt x="466078" y="205664"/>
                    <a:pt x="464140" y="206860"/>
                  </a:cubicBezTo>
                  <a:cubicBezTo>
                    <a:pt x="463535" y="207231"/>
                    <a:pt x="462943" y="207602"/>
                    <a:pt x="462325" y="207960"/>
                  </a:cubicBezTo>
                  <a:cubicBezTo>
                    <a:pt x="460441" y="209073"/>
                    <a:pt x="458516" y="210104"/>
                    <a:pt x="456578" y="211081"/>
                  </a:cubicBezTo>
                  <a:cubicBezTo>
                    <a:pt x="455849" y="211452"/>
                    <a:pt x="455107" y="211796"/>
                    <a:pt x="454364" y="212153"/>
                  </a:cubicBezTo>
                  <a:cubicBezTo>
                    <a:pt x="452481" y="213033"/>
                    <a:pt x="450583" y="213858"/>
                    <a:pt x="448645" y="214614"/>
                  </a:cubicBezTo>
                  <a:cubicBezTo>
                    <a:pt x="447751" y="214972"/>
                    <a:pt x="446844" y="215288"/>
                    <a:pt x="445936" y="215604"/>
                  </a:cubicBezTo>
                  <a:cubicBezTo>
                    <a:pt x="444108" y="216264"/>
                    <a:pt x="442252" y="216883"/>
                    <a:pt x="440382" y="217433"/>
                  </a:cubicBezTo>
                  <a:cubicBezTo>
                    <a:pt x="439254" y="217762"/>
                    <a:pt x="438099" y="218037"/>
                    <a:pt x="436958" y="218312"/>
                  </a:cubicBezTo>
                  <a:cubicBezTo>
                    <a:pt x="435253" y="218739"/>
                    <a:pt x="433549" y="219165"/>
                    <a:pt x="431816" y="219495"/>
                  </a:cubicBezTo>
                  <a:cubicBezTo>
                    <a:pt x="430263" y="219797"/>
                    <a:pt x="428668" y="220004"/>
                    <a:pt x="427087" y="220224"/>
                  </a:cubicBezTo>
                  <a:cubicBezTo>
                    <a:pt x="425712" y="220416"/>
                    <a:pt x="424337" y="220663"/>
                    <a:pt x="422948" y="220787"/>
                  </a:cubicBezTo>
                  <a:cubicBezTo>
                    <a:pt x="419924" y="221090"/>
                    <a:pt x="416858" y="221268"/>
                    <a:pt x="413750" y="221268"/>
                  </a:cubicBezTo>
                  <a:cubicBezTo>
                    <a:pt x="410643" y="221268"/>
                    <a:pt x="407577" y="221090"/>
                    <a:pt x="404553" y="220801"/>
                  </a:cubicBezTo>
                  <a:cubicBezTo>
                    <a:pt x="403164" y="220663"/>
                    <a:pt x="401803" y="220430"/>
                    <a:pt x="400414" y="220237"/>
                  </a:cubicBezTo>
                  <a:cubicBezTo>
                    <a:pt x="398833" y="220017"/>
                    <a:pt x="397238" y="219811"/>
                    <a:pt x="395671" y="219509"/>
                  </a:cubicBezTo>
                  <a:cubicBezTo>
                    <a:pt x="393952" y="219179"/>
                    <a:pt x="392247" y="218752"/>
                    <a:pt x="390543" y="218326"/>
                  </a:cubicBezTo>
                  <a:cubicBezTo>
                    <a:pt x="389401" y="218037"/>
                    <a:pt x="388247" y="217762"/>
                    <a:pt x="387105" y="217446"/>
                  </a:cubicBezTo>
                  <a:cubicBezTo>
                    <a:pt x="385236" y="216910"/>
                    <a:pt x="383393" y="216278"/>
                    <a:pt x="381551" y="215618"/>
                  </a:cubicBezTo>
                  <a:cubicBezTo>
                    <a:pt x="380644" y="215288"/>
                    <a:pt x="379736" y="214972"/>
                    <a:pt x="378842" y="214628"/>
                  </a:cubicBezTo>
                  <a:cubicBezTo>
                    <a:pt x="376904" y="213872"/>
                    <a:pt x="375007" y="213047"/>
                    <a:pt x="373123" y="212167"/>
                  </a:cubicBezTo>
                  <a:cubicBezTo>
                    <a:pt x="372381" y="211823"/>
                    <a:pt x="371638" y="211466"/>
                    <a:pt x="370909" y="211094"/>
                  </a:cubicBezTo>
                  <a:cubicBezTo>
                    <a:pt x="368957" y="210118"/>
                    <a:pt x="367046" y="209087"/>
                    <a:pt x="365162" y="207973"/>
                  </a:cubicBezTo>
                  <a:cubicBezTo>
                    <a:pt x="364558" y="207616"/>
                    <a:pt x="363953" y="207245"/>
                    <a:pt x="363348" y="206874"/>
                  </a:cubicBezTo>
                  <a:cubicBezTo>
                    <a:pt x="361423" y="205677"/>
                    <a:pt x="359512" y="204426"/>
                    <a:pt x="357669" y="203093"/>
                  </a:cubicBezTo>
                  <a:cubicBezTo>
                    <a:pt x="357174" y="202735"/>
                    <a:pt x="356693" y="202364"/>
                    <a:pt x="356198" y="201993"/>
                  </a:cubicBezTo>
                  <a:cubicBezTo>
                    <a:pt x="354301" y="200563"/>
                    <a:pt x="352431" y="199092"/>
                    <a:pt x="350630" y="197511"/>
                  </a:cubicBezTo>
                  <a:cubicBezTo>
                    <a:pt x="330392" y="179857"/>
                    <a:pt x="317509" y="153941"/>
                    <a:pt x="317509" y="125027"/>
                  </a:cubicBezTo>
                  <a:cubicBezTo>
                    <a:pt x="317509" y="71957"/>
                    <a:pt x="360694" y="28786"/>
                    <a:pt x="413750" y="28786"/>
                  </a:cubicBezTo>
                  <a:close/>
                  <a:moveTo>
                    <a:pt x="28786" y="509991"/>
                  </a:moveTo>
                  <a:lnTo>
                    <a:pt x="28786" y="427499"/>
                  </a:lnTo>
                  <a:lnTo>
                    <a:pt x="70033" y="427499"/>
                  </a:lnTo>
                  <a:lnTo>
                    <a:pt x="83781" y="427499"/>
                  </a:lnTo>
                  <a:cubicBezTo>
                    <a:pt x="91371" y="427499"/>
                    <a:pt x="97530" y="433672"/>
                    <a:pt x="97530" y="441248"/>
                  </a:cubicBezTo>
                  <a:lnTo>
                    <a:pt x="97530" y="496243"/>
                  </a:lnTo>
                  <a:cubicBezTo>
                    <a:pt x="97530" y="503818"/>
                    <a:pt x="91371" y="509991"/>
                    <a:pt x="83781" y="509991"/>
                  </a:cubicBezTo>
                  <a:lnTo>
                    <a:pt x="70033" y="509991"/>
                  </a:lnTo>
                  <a:lnTo>
                    <a:pt x="28786" y="509991"/>
                  </a:lnTo>
                  <a:close/>
                  <a:moveTo>
                    <a:pt x="358756" y="794466"/>
                  </a:moveTo>
                  <a:lnTo>
                    <a:pt x="83781" y="719467"/>
                  </a:lnTo>
                  <a:lnTo>
                    <a:pt x="83781" y="537489"/>
                  </a:lnTo>
                  <a:cubicBezTo>
                    <a:pt x="106522" y="537489"/>
                    <a:pt x="125027" y="518983"/>
                    <a:pt x="125027" y="496243"/>
                  </a:cubicBezTo>
                  <a:lnTo>
                    <a:pt x="125027" y="441248"/>
                  </a:lnTo>
                  <a:cubicBezTo>
                    <a:pt x="125027" y="418508"/>
                    <a:pt x="106522" y="400002"/>
                    <a:pt x="83781" y="400002"/>
                  </a:cubicBezTo>
                  <a:lnTo>
                    <a:pt x="83781" y="253014"/>
                  </a:lnTo>
                  <a:lnTo>
                    <a:pt x="358756" y="328013"/>
                  </a:lnTo>
                  <a:lnTo>
                    <a:pt x="358756" y="794466"/>
                  </a:lnTo>
                  <a:close/>
                  <a:moveTo>
                    <a:pt x="441248" y="798715"/>
                  </a:moveTo>
                  <a:lnTo>
                    <a:pt x="386253" y="798715"/>
                  </a:lnTo>
                  <a:lnTo>
                    <a:pt x="386253" y="331258"/>
                  </a:lnTo>
                  <a:lnTo>
                    <a:pt x="441248" y="331258"/>
                  </a:lnTo>
                  <a:lnTo>
                    <a:pt x="441248" y="798715"/>
                  </a:lnTo>
                  <a:close/>
                  <a:moveTo>
                    <a:pt x="453154" y="303761"/>
                  </a:moveTo>
                  <a:lnTo>
                    <a:pt x="374347" y="303761"/>
                  </a:lnTo>
                  <a:lnTo>
                    <a:pt x="207932" y="258376"/>
                  </a:lnTo>
                  <a:cubicBezTo>
                    <a:pt x="210049" y="237602"/>
                    <a:pt x="227442" y="221268"/>
                    <a:pt x="248766" y="221268"/>
                  </a:cubicBezTo>
                  <a:lnTo>
                    <a:pt x="336139" y="221268"/>
                  </a:lnTo>
                  <a:cubicBezTo>
                    <a:pt x="336180" y="221296"/>
                    <a:pt x="336221" y="221323"/>
                    <a:pt x="336249" y="221351"/>
                  </a:cubicBezTo>
                  <a:cubicBezTo>
                    <a:pt x="341542" y="225613"/>
                    <a:pt x="347193" y="229435"/>
                    <a:pt x="353146" y="232804"/>
                  </a:cubicBezTo>
                  <a:cubicBezTo>
                    <a:pt x="353297" y="232886"/>
                    <a:pt x="353449" y="232996"/>
                    <a:pt x="353600" y="233079"/>
                  </a:cubicBezTo>
                  <a:cubicBezTo>
                    <a:pt x="355786" y="234302"/>
                    <a:pt x="358041" y="235375"/>
                    <a:pt x="360295" y="236461"/>
                  </a:cubicBezTo>
                  <a:cubicBezTo>
                    <a:pt x="361409" y="236997"/>
                    <a:pt x="362509" y="237574"/>
                    <a:pt x="363650" y="238083"/>
                  </a:cubicBezTo>
                  <a:cubicBezTo>
                    <a:pt x="365712" y="239004"/>
                    <a:pt x="367816" y="239802"/>
                    <a:pt x="369920" y="240613"/>
                  </a:cubicBezTo>
                  <a:cubicBezTo>
                    <a:pt x="371349" y="241163"/>
                    <a:pt x="372779" y="241699"/>
                    <a:pt x="374223" y="242194"/>
                  </a:cubicBezTo>
                  <a:cubicBezTo>
                    <a:pt x="376203" y="242868"/>
                    <a:pt x="378196" y="243473"/>
                    <a:pt x="380217" y="244036"/>
                  </a:cubicBezTo>
                  <a:cubicBezTo>
                    <a:pt x="381950" y="244531"/>
                    <a:pt x="383682" y="244971"/>
                    <a:pt x="385442" y="245384"/>
                  </a:cubicBezTo>
                  <a:cubicBezTo>
                    <a:pt x="387284" y="245810"/>
                    <a:pt x="389113" y="246236"/>
                    <a:pt x="390983" y="246594"/>
                  </a:cubicBezTo>
                  <a:cubicBezTo>
                    <a:pt x="393182" y="247006"/>
                    <a:pt x="395396" y="247308"/>
                    <a:pt x="397623" y="247611"/>
                  </a:cubicBezTo>
                  <a:cubicBezTo>
                    <a:pt x="399136" y="247803"/>
                    <a:pt x="400620" y="248051"/>
                    <a:pt x="402147" y="248188"/>
                  </a:cubicBezTo>
                  <a:cubicBezTo>
                    <a:pt x="406010" y="248546"/>
                    <a:pt x="409860" y="248766"/>
                    <a:pt x="413750" y="248766"/>
                  </a:cubicBezTo>
                  <a:cubicBezTo>
                    <a:pt x="417641" y="248766"/>
                    <a:pt x="421491" y="248546"/>
                    <a:pt x="425341" y="248175"/>
                  </a:cubicBezTo>
                  <a:cubicBezTo>
                    <a:pt x="426867" y="248037"/>
                    <a:pt x="428352" y="247790"/>
                    <a:pt x="429864" y="247597"/>
                  </a:cubicBezTo>
                  <a:cubicBezTo>
                    <a:pt x="432091" y="247308"/>
                    <a:pt x="434305" y="246992"/>
                    <a:pt x="436505" y="246580"/>
                  </a:cubicBezTo>
                  <a:cubicBezTo>
                    <a:pt x="438374" y="246236"/>
                    <a:pt x="440203" y="245810"/>
                    <a:pt x="442045" y="245370"/>
                  </a:cubicBezTo>
                  <a:cubicBezTo>
                    <a:pt x="443791" y="244957"/>
                    <a:pt x="445537" y="244517"/>
                    <a:pt x="447270" y="244023"/>
                  </a:cubicBezTo>
                  <a:cubicBezTo>
                    <a:pt x="449291" y="243459"/>
                    <a:pt x="451284" y="242840"/>
                    <a:pt x="453264" y="242180"/>
                  </a:cubicBezTo>
                  <a:cubicBezTo>
                    <a:pt x="454708" y="241685"/>
                    <a:pt x="456138" y="241149"/>
                    <a:pt x="457568" y="240599"/>
                  </a:cubicBezTo>
                  <a:cubicBezTo>
                    <a:pt x="459685" y="239788"/>
                    <a:pt x="461788" y="238977"/>
                    <a:pt x="463851" y="238069"/>
                  </a:cubicBezTo>
                  <a:cubicBezTo>
                    <a:pt x="464978" y="237574"/>
                    <a:pt x="466078" y="236997"/>
                    <a:pt x="467192" y="236461"/>
                  </a:cubicBezTo>
                  <a:cubicBezTo>
                    <a:pt x="469446" y="235375"/>
                    <a:pt x="471715" y="234288"/>
                    <a:pt x="473901" y="233079"/>
                  </a:cubicBezTo>
                  <a:cubicBezTo>
                    <a:pt x="474052" y="232996"/>
                    <a:pt x="474204" y="232886"/>
                    <a:pt x="474355" y="232804"/>
                  </a:cubicBezTo>
                  <a:cubicBezTo>
                    <a:pt x="480308" y="229435"/>
                    <a:pt x="485959" y="225613"/>
                    <a:pt x="491252" y="221351"/>
                  </a:cubicBezTo>
                  <a:cubicBezTo>
                    <a:pt x="491293" y="221323"/>
                    <a:pt x="491334" y="221296"/>
                    <a:pt x="491362" y="221268"/>
                  </a:cubicBezTo>
                  <a:lnTo>
                    <a:pt x="578735" y="221268"/>
                  </a:lnTo>
                  <a:cubicBezTo>
                    <a:pt x="600059" y="221268"/>
                    <a:pt x="617451" y="237602"/>
                    <a:pt x="619569" y="258376"/>
                  </a:cubicBezTo>
                  <a:lnTo>
                    <a:pt x="453154" y="303761"/>
                  </a:lnTo>
                  <a:close/>
                  <a:moveTo>
                    <a:pt x="743720" y="719467"/>
                  </a:moveTo>
                  <a:lnTo>
                    <a:pt x="468745" y="794466"/>
                  </a:lnTo>
                  <a:lnTo>
                    <a:pt x="468745" y="328013"/>
                  </a:lnTo>
                  <a:lnTo>
                    <a:pt x="743720" y="253014"/>
                  </a:lnTo>
                  <a:lnTo>
                    <a:pt x="743720" y="400002"/>
                  </a:lnTo>
                  <a:cubicBezTo>
                    <a:pt x="720979" y="400002"/>
                    <a:pt x="702474" y="418508"/>
                    <a:pt x="702474" y="441248"/>
                  </a:cubicBezTo>
                  <a:lnTo>
                    <a:pt x="702474" y="496243"/>
                  </a:lnTo>
                  <a:cubicBezTo>
                    <a:pt x="702474" y="518983"/>
                    <a:pt x="720979" y="537489"/>
                    <a:pt x="743720" y="537489"/>
                  </a:cubicBezTo>
                  <a:lnTo>
                    <a:pt x="743720" y="719467"/>
                  </a:lnTo>
                  <a:close/>
                  <a:moveTo>
                    <a:pt x="798715" y="509991"/>
                  </a:moveTo>
                  <a:lnTo>
                    <a:pt x="757468" y="509991"/>
                  </a:lnTo>
                  <a:lnTo>
                    <a:pt x="743720" y="509991"/>
                  </a:lnTo>
                  <a:cubicBezTo>
                    <a:pt x="736130" y="509991"/>
                    <a:pt x="729971" y="503818"/>
                    <a:pt x="729971" y="496243"/>
                  </a:cubicBezTo>
                  <a:lnTo>
                    <a:pt x="729971" y="441248"/>
                  </a:lnTo>
                  <a:cubicBezTo>
                    <a:pt x="729971" y="433672"/>
                    <a:pt x="736130" y="427499"/>
                    <a:pt x="743720" y="427499"/>
                  </a:cubicBezTo>
                  <a:lnTo>
                    <a:pt x="757468" y="427499"/>
                  </a:lnTo>
                  <a:lnTo>
                    <a:pt x="798715" y="427499"/>
                  </a:lnTo>
                  <a:lnTo>
                    <a:pt x="798715" y="50999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08270208-DD8F-44D0-9877-A044D997D928}"/>
                </a:ext>
              </a:extLst>
            </p:cNvPr>
            <p:cNvSpPr/>
            <p:nvPr/>
          </p:nvSpPr>
          <p:spPr>
            <a:xfrm>
              <a:off x="5389260" y="5013369"/>
              <a:ext cx="147799" cy="70462"/>
            </a:xfrm>
            <a:custGeom>
              <a:avLst/>
              <a:gdLst>
                <a:gd name="connsiteX0" fmla="*/ 1605 w 147798"/>
                <a:gd name="connsiteY0" fmla="*/ 42814 h 70462"/>
                <a:gd name="connsiteX1" fmla="*/ 139098 w 147798"/>
                <a:gd name="connsiteY1" fmla="*/ 1605 h 70462"/>
                <a:gd name="connsiteX2" fmla="*/ 146993 w 147798"/>
                <a:gd name="connsiteY2" fmla="*/ 27945 h 70462"/>
                <a:gd name="connsiteX3" fmla="*/ 9499 w 147798"/>
                <a:gd name="connsiteY3" fmla="*/ 69154 h 7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98" h="70462">
                  <a:moveTo>
                    <a:pt x="1605" y="42814"/>
                  </a:moveTo>
                  <a:lnTo>
                    <a:pt x="139098" y="1605"/>
                  </a:lnTo>
                  <a:lnTo>
                    <a:pt x="146993" y="27945"/>
                  </a:lnTo>
                  <a:lnTo>
                    <a:pt x="9499" y="691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C79A3CA6-10D8-40C3-816D-49D694B8D0C7}"/>
                </a:ext>
              </a:extLst>
            </p:cNvPr>
            <p:cNvSpPr/>
            <p:nvPr/>
          </p:nvSpPr>
          <p:spPr>
            <a:xfrm>
              <a:off x="5389267" y="5082119"/>
              <a:ext cx="147799" cy="70462"/>
            </a:xfrm>
            <a:custGeom>
              <a:avLst/>
              <a:gdLst>
                <a:gd name="connsiteX0" fmla="*/ 1605 w 147798"/>
                <a:gd name="connsiteY0" fmla="*/ 42814 h 70462"/>
                <a:gd name="connsiteX1" fmla="*/ 139098 w 147798"/>
                <a:gd name="connsiteY1" fmla="*/ 1605 h 70462"/>
                <a:gd name="connsiteX2" fmla="*/ 146993 w 147798"/>
                <a:gd name="connsiteY2" fmla="*/ 27945 h 70462"/>
                <a:gd name="connsiteX3" fmla="*/ 9499 w 147798"/>
                <a:gd name="connsiteY3" fmla="*/ 69154 h 7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98" h="70462">
                  <a:moveTo>
                    <a:pt x="1605" y="42814"/>
                  </a:moveTo>
                  <a:lnTo>
                    <a:pt x="139098" y="1605"/>
                  </a:lnTo>
                  <a:lnTo>
                    <a:pt x="146993" y="27945"/>
                  </a:lnTo>
                  <a:lnTo>
                    <a:pt x="9499" y="691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xmlns="" id="{660C16C0-8EE6-411F-AD4F-D26CAE6EFA3E}"/>
              </a:ext>
            </a:extLst>
          </p:cNvPr>
          <p:cNvCxnSpPr/>
          <p:nvPr/>
        </p:nvCxnSpPr>
        <p:spPr>
          <a:xfrm>
            <a:off x="2591985" y="508598"/>
            <a:ext cx="3403488" cy="1291772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73000"/>
                  </a:srgbClr>
                </a:gs>
                <a:gs pos="7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xmlns="" id="{CBF57D3A-8873-4D99-9310-BFDF5EE082F3}"/>
              </a:ext>
            </a:extLst>
          </p:cNvPr>
          <p:cNvCxnSpPr>
            <a:cxnSpLocks/>
          </p:cNvCxnSpPr>
          <p:nvPr/>
        </p:nvCxnSpPr>
        <p:spPr>
          <a:xfrm>
            <a:off x="1638279" y="1506369"/>
            <a:ext cx="3508059" cy="725725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73000"/>
                  </a:srgbClr>
                </a:gs>
                <a:gs pos="7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xmlns="" id="{D65259A9-162E-497F-A3C6-D3DC46127912}"/>
              </a:ext>
            </a:extLst>
          </p:cNvPr>
          <p:cNvCxnSpPr>
            <a:cxnSpLocks/>
          </p:cNvCxnSpPr>
          <p:nvPr/>
        </p:nvCxnSpPr>
        <p:spPr>
          <a:xfrm flipH="1">
            <a:off x="15060020" y="555597"/>
            <a:ext cx="2819876" cy="1070266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73000"/>
                  </a:srgbClr>
                </a:gs>
                <a:gs pos="7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xmlns="" id="{90C82E69-D030-4AA9-A926-5B36277B0D98}"/>
              </a:ext>
            </a:extLst>
          </p:cNvPr>
          <p:cNvCxnSpPr>
            <a:cxnSpLocks/>
          </p:cNvCxnSpPr>
          <p:nvPr/>
        </p:nvCxnSpPr>
        <p:spPr>
          <a:xfrm flipH="1">
            <a:off x="15896266" y="934388"/>
            <a:ext cx="3438387" cy="1022988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73000"/>
                  </a:srgbClr>
                </a:gs>
                <a:gs pos="7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xmlns="" id="{46A94B11-C550-4893-A8E5-A2A3D09EA271}"/>
              </a:ext>
            </a:extLst>
          </p:cNvPr>
          <p:cNvCxnSpPr>
            <a:cxnSpLocks/>
          </p:cNvCxnSpPr>
          <p:nvPr/>
        </p:nvCxnSpPr>
        <p:spPr>
          <a:xfrm flipH="1" flipV="1">
            <a:off x="17070580" y="5340419"/>
            <a:ext cx="3803265" cy="1238107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49000"/>
                  </a:srgbClr>
                </a:gs>
                <a:gs pos="7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>
            <a:extLst>
              <a:ext uri="{FF2B5EF4-FFF2-40B4-BE49-F238E27FC236}">
                <a16:creationId xmlns:a16="http://schemas.microsoft.com/office/drawing/2014/main" xmlns="" id="{A2EC5DD4-702F-4B82-9254-799D1CFB62D0}"/>
              </a:ext>
            </a:extLst>
          </p:cNvPr>
          <p:cNvCxnSpPr>
            <a:cxnSpLocks/>
          </p:cNvCxnSpPr>
          <p:nvPr/>
        </p:nvCxnSpPr>
        <p:spPr>
          <a:xfrm flipH="1" flipV="1">
            <a:off x="18681674" y="5026820"/>
            <a:ext cx="3909130" cy="1142002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49000"/>
                  </a:srgbClr>
                </a:gs>
                <a:gs pos="7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xmlns="" id="{BBE9CF51-DE17-4268-80CA-1381E2F2D52C}"/>
              </a:ext>
            </a:extLst>
          </p:cNvPr>
          <p:cNvCxnSpPr>
            <a:cxnSpLocks/>
          </p:cNvCxnSpPr>
          <p:nvPr/>
        </p:nvCxnSpPr>
        <p:spPr>
          <a:xfrm flipV="1">
            <a:off x="-382337" y="4526561"/>
            <a:ext cx="3840749" cy="1106095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49000"/>
                  </a:srgbClr>
                </a:gs>
                <a:gs pos="7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xmlns="" id="{CC29608A-78A9-414E-92B4-0829EB26C049}"/>
              </a:ext>
            </a:extLst>
          </p:cNvPr>
          <p:cNvCxnSpPr>
            <a:cxnSpLocks/>
          </p:cNvCxnSpPr>
          <p:nvPr/>
        </p:nvCxnSpPr>
        <p:spPr>
          <a:xfrm flipV="1">
            <a:off x="964276" y="4784078"/>
            <a:ext cx="3399553" cy="1284213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49000"/>
                  </a:srgbClr>
                </a:gs>
                <a:gs pos="7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xmlns="" id="{81B2006D-8597-4141-80A2-897325549079}"/>
              </a:ext>
            </a:extLst>
          </p:cNvPr>
          <p:cNvCxnSpPr>
            <a:cxnSpLocks/>
          </p:cNvCxnSpPr>
          <p:nvPr/>
        </p:nvCxnSpPr>
        <p:spPr>
          <a:xfrm flipV="1">
            <a:off x="443924" y="5714928"/>
            <a:ext cx="3291285" cy="1402589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49000"/>
                  </a:srgbClr>
                </a:gs>
                <a:gs pos="7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xmlns="" id="{8F73A359-A920-44AC-A5B8-735E94BC3FA8}"/>
              </a:ext>
            </a:extLst>
          </p:cNvPr>
          <p:cNvCxnSpPr>
            <a:cxnSpLocks/>
          </p:cNvCxnSpPr>
          <p:nvPr/>
        </p:nvCxnSpPr>
        <p:spPr>
          <a:xfrm flipH="1" flipV="1">
            <a:off x="17475961" y="6079520"/>
            <a:ext cx="3398718" cy="1401928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49000"/>
                  </a:srgbClr>
                </a:gs>
                <a:gs pos="7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xmlns="" id="{7FF0E72D-D0F9-46F2-A37A-741358FBC9F5}"/>
              </a:ext>
            </a:extLst>
          </p:cNvPr>
          <p:cNvCxnSpPr>
            <a:cxnSpLocks/>
          </p:cNvCxnSpPr>
          <p:nvPr/>
        </p:nvCxnSpPr>
        <p:spPr>
          <a:xfrm flipH="1">
            <a:off x="16558632" y="1970102"/>
            <a:ext cx="4077607" cy="732129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40000"/>
                  </a:srgbClr>
                </a:gs>
                <a:gs pos="53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xmlns="" id="{E05E2311-B8E4-4CDC-9907-99193978B297}"/>
              </a:ext>
            </a:extLst>
          </p:cNvPr>
          <p:cNvCxnSpPr>
            <a:cxnSpLocks/>
          </p:cNvCxnSpPr>
          <p:nvPr/>
        </p:nvCxnSpPr>
        <p:spPr>
          <a:xfrm>
            <a:off x="652666" y="2385271"/>
            <a:ext cx="3970983" cy="432020"/>
          </a:xfrm>
          <a:prstGeom prst="line">
            <a:avLst/>
          </a:prstGeom>
          <a:ln w="15875">
            <a:gradFill>
              <a:gsLst>
                <a:gs pos="0">
                  <a:srgbClr val="83FFE6">
                    <a:alpha val="40000"/>
                  </a:srgbClr>
                </a:gs>
                <a:gs pos="53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EB0F00B2-6525-4DEA-A10B-80F317785A28}"/>
              </a:ext>
            </a:extLst>
          </p:cNvPr>
          <p:cNvGrpSpPr/>
          <p:nvPr/>
        </p:nvGrpSpPr>
        <p:grpSpPr>
          <a:xfrm>
            <a:off x="9766919" y="346026"/>
            <a:ext cx="1981279" cy="1004886"/>
            <a:chOff x="3865067" y="1526023"/>
            <a:chExt cx="4170770" cy="2115375"/>
          </a:xfrm>
          <a:gradFill>
            <a:gsLst>
              <a:gs pos="59000">
                <a:srgbClr val="83FFE6">
                  <a:alpha val="0"/>
                </a:srgbClr>
              </a:gs>
              <a:gs pos="24000">
                <a:srgbClr val="83FFE6">
                  <a:alpha val="24000"/>
                </a:srgbClr>
              </a:gs>
            </a:gsLst>
            <a:lin ang="5400000" scaled="1"/>
          </a:gradFill>
        </p:grpSpPr>
        <p:sp>
          <p:nvSpPr>
            <p:cNvPr id="154" name="箭头: 下 7">
              <a:extLst>
                <a:ext uri="{FF2B5EF4-FFF2-40B4-BE49-F238E27FC236}">
                  <a16:creationId xmlns:a16="http://schemas.microsoft.com/office/drawing/2014/main" xmlns="" id="{1CD71209-C5AA-4547-9755-66B006AAA15A}"/>
                </a:ext>
              </a:extLst>
            </p:cNvPr>
            <p:cNvSpPr/>
            <p:nvPr/>
          </p:nvSpPr>
          <p:spPr>
            <a:xfrm rot="8384395">
              <a:off x="3865067" y="2035253"/>
              <a:ext cx="1378358" cy="1303061"/>
            </a:xfrm>
            <a:custGeom>
              <a:avLst/>
              <a:gdLst>
                <a:gd name="connsiteX0" fmla="*/ 0 w 1303110"/>
                <a:gd name="connsiteY0" fmla="*/ 974045 h 1625600"/>
                <a:gd name="connsiteX1" fmla="*/ 325778 w 1303110"/>
                <a:gd name="connsiteY1" fmla="*/ 974045 h 1625600"/>
                <a:gd name="connsiteX2" fmla="*/ 325778 w 1303110"/>
                <a:gd name="connsiteY2" fmla="*/ 0 h 1625600"/>
                <a:gd name="connsiteX3" fmla="*/ 977333 w 1303110"/>
                <a:gd name="connsiteY3" fmla="*/ 0 h 1625600"/>
                <a:gd name="connsiteX4" fmla="*/ 977333 w 1303110"/>
                <a:gd name="connsiteY4" fmla="*/ 974045 h 1625600"/>
                <a:gd name="connsiteX5" fmla="*/ 1303110 w 1303110"/>
                <a:gd name="connsiteY5" fmla="*/ 974045 h 1625600"/>
                <a:gd name="connsiteX6" fmla="*/ 651555 w 1303110"/>
                <a:gd name="connsiteY6" fmla="*/ 1625600 h 1625600"/>
                <a:gd name="connsiteX7" fmla="*/ 0 w 1303110"/>
                <a:gd name="connsiteY7" fmla="*/ 974045 h 1625600"/>
                <a:gd name="connsiteX0" fmla="*/ 0 w 1363413"/>
                <a:gd name="connsiteY0" fmla="*/ 1258525 h 1910080"/>
                <a:gd name="connsiteX1" fmla="*/ 325778 w 1363413"/>
                <a:gd name="connsiteY1" fmla="*/ 1258525 h 1910080"/>
                <a:gd name="connsiteX2" fmla="*/ 325778 w 1363413"/>
                <a:gd name="connsiteY2" fmla="*/ 284480 h 1910080"/>
                <a:gd name="connsiteX3" fmla="*/ 1363413 w 1363413"/>
                <a:gd name="connsiteY3" fmla="*/ 0 h 1910080"/>
                <a:gd name="connsiteX4" fmla="*/ 977333 w 1363413"/>
                <a:gd name="connsiteY4" fmla="*/ 1258525 h 1910080"/>
                <a:gd name="connsiteX5" fmla="*/ 1303110 w 1363413"/>
                <a:gd name="connsiteY5" fmla="*/ 1258525 h 1910080"/>
                <a:gd name="connsiteX6" fmla="*/ 651555 w 1363413"/>
                <a:gd name="connsiteY6" fmla="*/ 1910080 h 1910080"/>
                <a:gd name="connsiteX7" fmla="*/ 0 w 1363413"/>
                <a:gd name="connsiteY7" fmla="*/ 1258525 h 1910080"/>
                <a:gd name="connsiteX0" fmla="*/ 0 w 1482266"/>
                <a:gd name="connsiteY0" fmla="*/ 1391552 h 2043107"/>
                <a:gd name="connsiteX1" fmla="*/ 325778 w 1482266"/>
                <a:gd name="connsiteY1" fmla="*/ 1391552 h 2043107"/>
                <a:gd name="connsiteX2" fmla="*/ 325778 w 1482266"/>
                <a:gd name="connsiteY2" fmla="*/ 417507 h 2043107"/>
                <a:gd name="connsiteX3" fmla="*/ 1363413 w 1482266"/>
                <a:gd name="connsiteY3" fmla="*/ 133027 h 2043107"/>
                <a:gd name="connsiteX4" fmla="*/ 977333 w 1482266"/>
                <a:gd name="connsiteY4" fmla="*/ 1391552 h 2043107"/>
                <a:gd name="connsiteX5" fmla="*/ 1303110 w 1482266"/>
                <a:gd name="connsiteY5" fmla="*/ 1391552 h 2043107"/>
                <a:gd name="connsiteX6" fmla="*/ 651555 w 1482266"/>
                <a:gd name="connsiteY6" fmla="*/ 2043107 h 2043107"/>
                <a:gd name="connsiteX7" fmla="*/ 0 w 1482266"/>
                <a:gd name="connsiteY7" fmla="*/ 1391552 h 2043107"/>
                <a:gd name="connsiteX0" fmla="*/ 0 w 1399225"/>
                <a:gd name="connsiteY0" fmla="*/ 1363832 h 2015387"/>
                <a:gd name="connsiteX1" fmla="*/ 325778 w 1399225"/>
                <a:gd name="connsiteY1" fmla="*/ 1363832 h 2015387"/>
                <a:gd name="connsiteX2" fmla="*/ 20978 w 1399225"/>
                <a:gd name="connsiteY2" fmla="*/ 135787 h 2015387"/>
                <a:gd name="connsiteX3" fmla="*/ 1363413 w 1399225"/>
                <a:gd name="connsiteY3" fmla="*/ 105307 h 2015387"/>
                <a:gd name="connsiteX4" fmla="*/ 977333 w 1399225"/>
                <a:gd name="connsiteY4" fmla="*/ 1363832 h 2015387"/>
                <a:gd name="connsiteX5" fmla="*/ 1303110 w 1399225"/>
                <a:gd name="connsiteY5" fmla="*/ 1363832 h 2015387"/>
                <a:gd name="connsiteX6" fmla="*/ 651555 w 1399225"/>
                <a:gd name="connsiteY6" fmla="*/ 2015387 h 2015387"/>
                <a:gd name="connsiteX7" fmla="*/ 0 w 1399225"/>
                <a:gd name="connsiteY7" fmla="*/ 1363832 h 201538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26862 w 1456381"/>
                <a:gd name="connsiteY0" fmla="*/ 1519308 h 2170863"/>
                <a:gd name="connsiteX1" fmla="*/ 352640 w 1456381"/>
                <a:gd name="connsiteY1" fmla="*/ 1519308 h 2170863"/>
                <a:gd name="connsiteX2" fmla="*/ 47840 w 1456381"/>
                <a:gd name="connsiteY2" fmla="*/ 291263 h 2170863"/>
                <a:gd name="connsiteX3" fmla="*/ 1390275 w 1456381"/>
                <a:gd name="connsiteY3" fmla="*/ 260783 h 2170863"/>
                <a:gd name="connsiteX4" fmla="*/ 1004195 w 1456381"/>
                <a:gd name="connsiteY4" fmla="*/ 1519308 h 2170863"/>
                <a:gd name="connsiteX5" fmla="*/ 1329972 w 1456381"/>
                <a:gd name="connsiteY5" fmla="*/ 1519308 h 2170863"/>
                <a:gd name="connsiteX6" fmla="*/ 678417 w 1456381"/>
                <a:gd name="connsiteY6" fmla="*/ 2170863 h 2170863"/>
                <a:gd name="connsiteX7" fmla="*/ 26862 w 1456381"/>
                <a:gd name="connsiteY7" fmla="*/ 1519308 h 2170863"/>
                <a:gd name="connsiteX0" fmla="*/ 42261 w 1438125"/>
                <a:gd name="connsiteY0" fmla="*/ 1519308 h 2170863"/>
                <a:gd name="connsiteX1" fmla="*/ 368039 w 1438125"/>
                <a:gd name="connsiteY1" fmla="*/ 1519308 h 2170863"/>
                <a:gd name="connsiteX2" fmla="*/ 63239 w 1438125"/>
                <a:gd name="connsiteY2" fmla="*/ 291263 h 2170863"/>
                <a:gd name="connsiteX3" fmla="*/ 1405674 w 1438125"/>
                <a:gd name="connsiteY3" fmla="*/ 260783 h 2170863"/>
                <a:gd name="connsiteX4" fmla="*/ 1019594 w 1438125"/>
                <a:gd name="connsiteY4" fmla="*/ 1519308 h 2170863"/>
                <a:gd name="connsiteX5" fmla="*/ 1345371 w 1438125"/>
                <a:gd name="connsiteY5" fmla="*/ 1519308 h 2170863"/>
                <a:gd name="connsiteX6" fmla="*/ 693816 w 1438125"/>
                <a:gd name="connsiteY6" fmla="*/ 2170863 h 2170863"/>
                <a:gd name="connsiteX7" fmla="*/ 42261 w 1438125"/>
                <a:gd name="connsiteY7" fmla="*/ 1519308 h 2170863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3554 w 1787251"/>
                <a:gd name="connsiteY0" fmla="*/ 1389202 h 2040757"/>
                <a:gd name="connsiteX1" fmla="*/ 349332 w 1787251"/>
                <a:gd name="connsiteY1" fmla="*/ 1389202 h 2040757"/>
                <a:gd name="connsiteX2" fmla="*/ 44532 w 1787251"/>
                <a:gd name="connsiteY2" fmla="*/ 161157 h 2040757"/>
                <a:gd name="connsiteX3" fmla="*/ 1701927 w 1787251"/>
                <a:gd name="connsiteY3" fmla="*/ 262757 h 2040757"/>
                <a:gd name="connsiteX4" fmla="*/ 1000887 w 1787251"/>
                <a:gd name="connsiteY4" fmla="*/ 1389202 h 2040757"/>
                <a:gd name="connsiteX5" fmla="*/ 1326664 w 1787251"/>
                <a:gd name="connsiteY5" fmla="*/ 1389202 h 2040757"/>
                <a:gd name="connsiteX6" fmla="*/ 675109 w 1787251"/>
                <a:gd name="connsiteY6" fmla="*/ 2040757 h 2040757"/>
                <a:gd name="connsiteX7" fmla="*/ 23554 w 1787251"/>
                <a:gd name="connsiteY7" fmla="*/ 1389202 h 2040757"/>
                <a:gd name="connsiteX0" fmla="*/ 385819 w 2096788"/>
                <a:gd name="connsiteY0" fmla="*/ 1378043 h 2029598"/>
                <a:gd name="connsiteX1" fmla="*/ 711597 w 2096788"/>
                <a:gd name="connsiteY1" fmla="*/ 1378043 h 2029598"/>
                <a:gd name="connsiteX2" fmla="*/ 30877 w 2096788"/>
                <a:gd name="connsiteY2" fmla="*/ 89038 h 2029598"/>
                <a:gd name="connsiteX3" fmla="*/ 2064192 w 2096788"/>
                <a:gd name="connsiteY3" fmla="*/ 251598 h 2029598"/>
                <a:gd name="connsiteX4" fmla="*/ 1363152 w 2096788"/>
                <a:gd name="connsiteY4" fmla="*/ 1378043 h 2029598"/>
                <a:gd name="connsiteX5" fmla="*/ 1688929 w 2096788"/>
                <a:gd name="connsiteY5" fmla="*/ 1378043 h 2029598"/>
                <a:gd name="connsiteX6" fmla="*/ 1037374 w 2096788"/>
                <a:gd name="connsiteY6" fmla="*/ 2029598 h 2029598"/>
                <a:gd name="connsiteX7" fmla="*/ 385819 w 2096788"/>
                <a:gd name="connsiteY7" fmla="*/ 1378043 h 2029598"/>
                <a:gd name="connsiteX0" fmla="*/ 447268 w 2158237"/>
                <a:gd name="connsiteY0" fmla="*/ 1387073 h 2038628"/>
                <a:gd name="connsiteX1" fmla="*/ 773046 w 2158237"/>
                <a:gd name="connsiteY1" fmla="*/ 1387073 h 2038628"/>
                <a:gd name="connsiteX2" fmla="*/ 92326 w 2158237"/>
                <a:gd name="connsiteY2" fmla="*/ 98068 h 2038628"/>
                <a:gd name="connsiteX3" fmla="*/ 2125641 w 2158237"/>
                <a:gd name="connsiteY3" fmla="*/ 260628 h 2038628"/>
                <a:gd name="connsiteX4" fmla="*/ 1424601 w 2158237"/>
                <a:gd name="connsiteY4" fmla="*/ 1387073 h 2038628"/>
                <a:gd name="connsiteX5" fmla="*/ 1750378 w 2158237"/>
                <a:gd name="connsiteY5" fmla="*/ 1387073 h 2038628"/>
                <a:gd name="connsiteX6" fmla="*/ 1098823 w 2158237"/>
                <a:gd name="connsiteY6" fmla="*/ 2038628 h 2038628"/>
                <a:gd name="connsiteX7" fmla="*/ 447268 w 2158237"/>
                <a:gd name="connsiteY7" fmla="*/ 1387073 h 2038628"/>
                <a:gd name="connsiteX0" fmla="*/ 388212 w 2158477"/>
                <a:gd name="connsiteY0" fmla="*/ 1487059 h 2138614"/>
                <a:gd name="connsiteX1" fmla="*/ 713990 w 2158477"/>
                <a:gd name="connsiteY1" fmla="*/ 1487059 h 2138614"/>
                <a:gd name="connsiteX2" fmla="*/ 33270 w 2158477"/>
                <a:gd name="connsiteY2" fmla="*/ 198054 h 2138614"/>
                <a:gd name="connsiteX3" fmla="*/ 2127545 w 2158477"/>
                <a:gd name="connsiteY3" fmla="*/ 137094 h 2138614"/>
                <a:gd name="connsiteX4" fmla="*/ 1365545 w 2158477"/>
                <a:gd name="connsiteY4" fmla="*/ 1487059 h 2138614"/>
                <a:gd name="connsiteX5" fmla="*/ 1691322 w 2158477"/>
                <a:gd name="connsiteY5" fmla="*/ 1487059 h 2138614"/>
                <a:gd name="connsiteX6" fmla="*/ 1039767 w 2158477"/>
                <a:gd name="connsiteY6" fmla="*/ 2138614 h 2138614"/>
                <a:gd name="connsiteX7" fmla="*/ 388212 w 2158477"/>
                <a:gd name="connsiteY7" fmla="*/ 1487059 h 2138614"/>
                <a:gd name="connsiteX0" fmla="*/ 388212 w 2150483"/>
                <a:gd name="connsiteY0" fmla="*/ 1482851 h 2134406"/>
                <a:gd name="connsiteX1" fmla="*/ 713990 w 2150483"/>
                <a:gd name="connsiteY1" fmla="*/ 1482851 h 2134406"/>
                <a:gd name="connsiteX2" fmla="*/ 33270 w 2150483"/>
                <a:gd name="connsiteY2" fmla="*/ 193846 h 2134406"/>
                <a:gd name="connsiteX3" fmla="*/ 2127545 w 2150483"/>
                <a:gd name="connsiteY3" fmla="*/ 132886 h 2134406"/>
                <a:gd name="connsiteX4" fmla="*/ 1365545 w 2150483"/>
                <a:gd name="connsiteY4" fmla="*/ 1482851 h 2134406"/>
                <a:gd name="connsiteX5" fmla="*/ 1691322 w 2150483"/>
                <a:gd name="connsiteY5" fmla="*/ 1482851 h 2134406"/>
                <a:gd name="connsiteX6" fmla="*/ 1039767 w 2150483"/>
                <a:gd name="connsiteY6" fmla="*/ 2134406 h 2134406"/>
                <a:gd name="connsiteX7" fmla="*/ 388212 w 2150483"/>
                <a:gd name="connsiteY7" fmla="*/ 1482851 h 2134406"/>
                <a:gd name="connsiteX0" fmla="*/ 457535 w 2230632"/>
                <a:gd name="connsiteY0" fmla="*/ 1513068 h 2164623"/>
                <a:gd name="connsiteX1" fmla="*/ 783313 w 2230632"/>
                <a:gd name="connsiteY1" fmla="*/ 1513068 h 2164623"/>
                <a:gd name="connsiteX2" fmla="*/ 31473 w 2230632"/>
                <a:gd name="connsiteY2" fmla="*/ 173263 h 2164623"/>
                <a:gd name="connsiteX3" fmla="*/ 2196868 w 2230632"/>
                <a:gd name="connsiteY3" fmla="*/ 163103 h 2164623"/>
                <a:gd name="connsiteX4" fmla="*/ 1434868 w 2230632"/>
                <a:gd name="connsiteY4" fmla="*/ 1513068 h 2164623"/>
                <a:gd name="connsiteX5" fmla="*/ 1760645 w 2230632"/>
                <a:gd name="connsiteY5" fmla="*/ 1513068 h 2164623"/>
                <a:gd name="connsiteX6" fmla="*/ 1109090 w 2230632"/>
                <a:gd name="connsiteY6" fmla="*/ 2164623 h 2164623"/>
                <a:gd name="connsiteX7" fmla="*/ 457535 w 2230632"/>
                <a:gd name="connsiteY7" fmla="*/ 1513068 h 2164623"/>
                <a:gd name="connsiteX0" fmla="*/ 461308 w 2234405"/>
                <a:gd name="connsiteY0" fmla="*/ 1472547 h 2124102"/>
                <a:gd name="connsiteX1" fmla="*/ 787086 w 2234405"/>
                <a:gd name="connsiteY1" fmla="*/ 1472547 h 2124102"/>
                <a:gd name="connsiteX2" fmla="*/ 35246 w 2234405"/>
                <a:gd name="connsiteY2" fmla="*/ 132742 h 2124102"/>
                <a:gd name="connsiteX3" fmla="*/ 2200641 w 2234405"/>
                <a:gd name="connsiteY3" fmla="*/ 122582 h 2124102"/>
                <a:gd name="connsiteX4" fmla="*/ 1438641 w 2234405"/>
                <a:gd name="connsiteY4" fmla="*/ 1472547 h 2124102"/>
                <a:gd name="connsiteX5" fmla="*/ 1764418 w 2234405"/>
                <a:gd name="connsiteY5" fmla="*/ 1472547 h 2124102"/>
                <a:gd name="connsiteX6" fmla="*/ 1112863 w 2234405"/>
                <a:gd name="connsiteY6" fmla="*/ 2124102 h 2124102"/>
                <a:gd name="connsiteX7" fmla="*/ 461308 w 2234405"/>
                <a:gd name="connsiteY7" fmla="*/ 1472547 h 2124102"/>
                <a:gd name="connsiteX0" fmla="*/ 454007 w 2237612"/>
                <a:gd name="connsiteY0" fmla="*/ 1463820 h 2115375"/>
                <a:gd name="connsiteX1" fmla="*/ 779785 w 2237612"/>
                <a:gd name="connsiteY1" fmla="*/ 1463820 h 2115375"/>
                <a:gd name="connsiteX2" fmla="*/ 27945 w 2237612"/>
                <a:gd name="connsiteY2" fmla="*/ 124015 h 2115375"/>
                <a:gd name="connsiteX3" fmla="*/ 2193340 w 2237612"/>
                <a:gd name="connsiteY3" fmla="*/ 113855 h 2115375"/>
                <a:gd name="connsiteX4" fmla="*/ 1431340 w 2237612"/>
                <a:gd name="connsiteY4" fmla="*/ 1463820 h 2115375"/>
                <a:gd name="connsiteX5" fmla="*/ 1757117 w 2237612"/>
                <a:gd name="connsiteY5" fmla="*/ 1463820 h 2115375"/>
                <a:gd name="connsiteX6" fmla="*/ 1105562 w 2237612"/>
                <a:gd name="connsiteY6" fmla="*/ 2115375 h 2115375"/>
                <a:gd name="connsiteX7" fmla="*/ 454007 w 2237612"/>
                <a:gd name="connsiteY7" fmla="*/ 1463820 h 211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7612" h="2115375">
                  <a:moveTo>
                    <a:pt x="454007" y="1463820"/>
                  </a:moveTo>
                  <a:lnTo>
                    <a:pt x="779785" y="1463820"/>
                  </a:lnTo>
                  <a:cubicBezTo>
                    <a:pt x="962665" y="1013832"/>
                    <a:pt x="371473" y="227089"/>
                    <a:pt x="27945" y="124015"/>
                  </a:cubicBezTo>
                  <a:cubicBezTo>
                    <a:pt x="-315583" y="20941"/>
                    <a:pt x="2630001" y="-89126"/>
                    <a:pt x="2193340" y="113855"/>
                  </a:cubicBezTo>
                  <a:cubicBezTo>
                    <a:pt x="1756679" y="316836"/>
                    <a:pt x="1366993" y="952872"/>
                    <a:pt x="1431340" y="1463820"/>
                  </a:cubicBezTo>
                  <a:lnTo>
                    <a:pt x="1757117" y="1463820"/>
                  </a:lnTo>
                  <a:lnTo>
                    <a:pt x="1105562" y="2115375"/>
                  </a:lnTo>
                  <a:lnTo>
                    <a:pt x="454007" y="1463820"/>
                  </a:lnTo>
                  <a:close/>
                </a:path>
              </a:pathLst>
            </a:custGeom>
            <a:grpFill/>
            <a:ln>
              <a:gradFill>
                <a:gsLst>
                  <a:gs pos="27000">
                    <a:srgbClr val="83FFE6">
                      <a:alpha val="0"/>
                    </a:srgbClr>
                  </a:gs>
                  <a:gs pos="85000">
                    <a:srgbClr val="83FFE6">
                      <a:alpha val="5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箭头: 下 7">
              <a:extLst>
                <a:ext uri="{FF2B5EF4-FFF2-40B4-BE49-F238E27FC236}">
                  <a16:creationId xmlns:a16="http://schemas.microsoft.com/office/drawing/2014/main" xmlns="" id="{1B3C7062-6484-4ED7-8320-488F45479EB1}"/>
                </a:ext>
              </a:extLst>
            </p:cNvPr>
            <p:cNvSpPr/>
            <p:nvPr/>
          </p:nvSpPr>
          <p:spPr>
            <a:xfrm rot="10800000">
              <a:off x="4893246" y="1526023"/>
              <a:ext cx="2237612" cy="2115375"/>
            </a:xfrm>
            <a:custGeom>
              <a:avLst/>
              <a:gdLst>
                <a:gd name="connsiteX0" fmla="*/ 0 w 1303110"/>
                <a:gd name="connsiteY0" fmla="*/ 974045 h 1625600"/>
                <a:gd name="connsiteX1" fmla="*/ 325778 w 1303110"/>
                <a:gd name="connsiteY1" fmla="*/ 974045 h 1625600"/>
                <a:gd name="connsiteX2" fmla="*/ 325778 w 1303110"/>
                <a:gd name="connsiteY2" fmla="*/ 0 h 1625600"/>
                <a:gd name="connsiteX3" fmla="*/ 977333 w 1303110"/>
                <a:gd name="connsiteY3" fmla="*/ 0 h 1625600"/>
                <a:gd name="connsiteX4" fmla="*/ 977333 w 1303110"/>
                <a:gd name="connsiteY4" fmla="*/ 974045 h 1625600"/>
                <a:gd name="connsiteX5" fmla="*/ 1303110 w 1303110"/>
                <a:gd name="connsiteY5" fmla="*/ 974045 h 1625600"/>
                <a:gd name="connsiteX6" fmla="*/ 651555 w 1303110"/>
                <a:gd name="connsiteY6" fmla="*/ 1625600 h 1625600"/>
                <a:gd name="connsiteX7" fmla="*/ 0 w 1303110"/>
                <a:gd name="connsiteY7" fmla="*/ 974045 h 1625600"/>
                <a:gd name="connsiteX0" fmla="*/ 0 w 1363413"/>
                <a:gd name="connsiteY0" fmla="*/ 1258525 h 1910080"/>
                <a:gd name="connsiteX1" fmla="*/ 325778 w 1363413"/>
                <a:gd name="connsiteY1" fmla="*/ 1258525 h 1910080"/>
                <a:gd name="connsiteX2" fmla="*/ 325778 w 1363413"/>
                <a:gd name="connsiteY2" fmla="*/ 284480 h 1910080"/>
                <a:gd name="connsiteX3" fmla="*/ 1363413 w 1363413"/>
                <a:gd name="connsiteY3" fmla="*/ 0 h 1910080"/>
                <a:gd name="connsiteX4" fmla="*/ 977333 w 1363413"/>
                <a:gd name="connsiteY4" fmla="*/ 1258525 h 1910080"/>
                <a:gd name="connsiteX5" fmla="*/ 1303110 w 1363413"/>
                <a:gd name="connsiteY5" fmla="*/ 1258525 h 1910080"/>
                <a:gd name="connsiteX6" fmla="*/ 651555 w 1363413"/>
                <a:gd name="connsiteY6" fmla="*/ 1910080 h 1910080"/>
                <a:gd name="connsiteX7" fmla="*/ 0 w 1363413"/>
                <a:gd name="connsiteY7" fmla="*/ 1258525 h 1910080"/>
                <a:gd name="connsiteX0" fmla="*/ 0 w 1482266"/>
                <a:gd name="connsiteY0" fmla="*/ 1391552 h 2043107"/>
                <a:gd name="connsiteX1" fmla="*/ 325778 w 1482266"/>
                <a:gd name="connsiteY1" fmla="*/ 1391552 h 2043107"/>
                <a:gd name="connsiteX2" fmla="*/ 325778 w 1482266"/>
                <a:gd name="connsiteY2" fmla="*/ 417507 h 2043107"/>
                <a:gd name="connsiteX3" fmla="*/ 1363413 w 1482266"/>
                <a:gd name="connsiteY3" fmla="*/ 133027 h 2043107"/>
                <a:gd name="connsiteX4" fmla="*/ 977333 w 1482266"/>
                <a:gd name="connsiteY4" fmla="*/ 1391552 h 2043107"/>
                <a:gd name="connsiteX5" fmla="*/ 1303110 w 1482266"/>
                <a:gd name="connsiteY5" fmla="*/ 1391552 h 2043107"/>
                <a:gd name="connsiteX6" fmla="*/ 651555 w 1482266"/>
                <a:gd name="connsiteY6" fmla="*/ 2043107 h 2043107"/>
                <a:gd name="connsiteX7" fmla="*/ 0 w 1482266"/>
                <a:gd name="connsiteY7" fmla="*/ 1391552 h 2043107"/>
                <a:gd name="connsiteX0" fmla="*/ 0 w 1399225"/>
                <a:gd name="connsiteY0" fmla="*/ 1363832 h 2015387"/>
                <a:gd name="connsiteX1" fmla="*/ 325778 w 1399225"/>
                <a:gd name="connsiteY1" fmla="*/ 1363832 h 2015387"/>
                <a:gd name="connsiteX2" fmla="*/ 20978 w 1399225"/>
                <a:gd name="connsiteY2" fmla="*/ 135787 h 2015387"/>
                <a:gd name="connsiteX3" fmla="*/ 1363413 w 1399225"/>
                <a:gd name="connsiteY3" fmla="*/ 105307 h 2015387"/>
                <a:gd name="connsiteX4" fmla="*/ 977333 w 1399225"/>
                <a:gd name="connsiteY4" fmla="*/ 1363832 h 2015387"/>
                <a:gd name="connsiteX5" fmla="*/ 1303110 w 1399225"/>
                <a:gd name="connsiteY5" fmla="*/ 1363832 h 2015387"/>
                <a:gd name="connsiteX6" fmla="*/ 651555 w 1399225"/>
                <a:gd name="connsiteY6" fmla="*/ 2015387 h 2015387"/>
                <a:gd name="connsiteX7" fmla="*/ 0 w 1399225"/>
                <a:gd name="connsiteY7" fmla="*/ 1363832 h 201538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26862 w 1456381"/>
                <a:gd name="connsiteY0" fmla="*/ 1519308 h 2170863"/>
                <a:gd name="connsiteX1" fmla="*/ 352640 w 1456381"/>
                <a:gd name="connsiteY1" fmla="*/ 1519308 h 2170863"/>
                <a:gd name="connsiteX2" fmla="*/ 47840 w 1456381"/>
                <a:gd name="connsiteY2" fmla="*/ 291263 h 2170863"/>
                <a:gd name="connsiteX3" fmla="*/ 1390275 w 1456381"/>
                <a:gd name="connsiteY3" fmla="*/ 260783 h 2170863"/>
                <a:gd name="connsiteX4" fmla="*/ 1004195 w 1456381"/>
                <a:gd name="connsiteY4" fmla="*/ 1519308 h 2170863"/>
                <a:gd name="connsiteX5" fmla="*/ 1329972 w 1456381"/>
                <a:gd name="connsiteY5" fmla="*/ 1519308 h 2170863"/>
                <a:gd name="connsiteX6" fmla="*/ 678417 w 1456381"/>
                <a:gd name="connsiteY6" fmla="*/ 2170863 h 2170863"/>
                <a:gd name="connsiteX7" fmla="*/ 26862 w 1456381"/>
                <a:gd name="connsiteY7" fmla="*/ 1519308 h 2170863"/>
                <a:gd name="connsiteX0" fmla="*/ 42261 w 1438125"/>
                <a:gd name="connsiteY0" fmla="*/ 1519308 h 2170863"/>
                <a:gd name="connsiteX1" fmla="*/ 368039 w 1438125"/>
                <a:gd name="connsiteY1" fmla="*/ 1519308 h 2170863"/>
                <a:gd name="connsiteX2" fmla="*/ 63239 w 1438125"/>
                <a:gd name="connsiteY2" fmla="*/ 291263 h 2170863"/>
                <a:gd name="connsiteX3" fmla="*/ 1405674 w 1438125"/>
                <a:gd name="connsiteY3" fmla="*/ 260783 h 2170863"/>
                <a:gd name="connsiteX4" fmla="*/ 1019594 w 1438125"/>
                <a:gd name="connsiteY4" fmla="*/ 1519308 h 2170863"/>
                <a:gd name="connsiteX5" fmla="*/ 1345371 w 1438125"/>
                <a:gd name="connsiteY5" fmla="*/ 1519308 h 2170863"/>
                <a:gd name="connsiteX6" fmla="*/ 693816 w 1438125"/>
                <a:gd name="connsiteY6" fmla="*/ 2170863 h 2170863"/>
                <a:gd name="connsiteX7" fmla="*/ 42261 w 1438125"/>
                <a:gd name="connsiteY7" fmla="*/ 1519308 h 2170863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3554 w 1787251"/>
                <a:gd name="connsiteY0" fmla="*/ 1389202 h 2040757"/>
                <a:gd name="connsiteX1" fmla="*/ 349332 w 1787251"/>
                <a:gd name="connsiteY1" fmla="*/ 1389202 h 2040757"/>
                <a:gd name="connsiteX2" fmla="*/ 44532 w 1787251"/>
                <a:gd name="connsiteY2" fmla="*/ 161157 h 2040757"/>
                <a:gd name="connsiteX3" fmla="*/ 1701927 w 1787251"/>
                <a:gd name="connsiteY3" fmla="*/ 262757 h 2040757"/>
                <a:gd name="connsiteX4" fmla="*/ 1000887 w 1787251"/>
                <a:gd name="connsiteY4" fmla="*/ 1389202 h 2040757"/>
                <a:gd name="connsiteX5" fmla="*/ 1326664 w 1787251"/>
                <a:gd name="connsiteY5" fmla="*/ 1389202 h 2040757"/>
                <a:gd name="connsiteX6" fmla="*/ 675109 w 1787251"/>
                <a:gd name="connsiteY6" fmla="*/ 2040757 h 2040757"/>
                <a:gd name="connsiteX7" fmla="*/ 23554 w 1787251"/>
                <a:gd name="connsiteY7" fmla="*/ 1389202 h 2040757"/>
                <a:gd name="connsiteX0" fmla="*/ 385819 w 2096788"/>
                <a:gd name="connsiteY0" fmla="*/ 1378043 h 2029598"/>
                <a:gd name="connsiteX1" fmla="*/ 711597 w 2096788"/>
                <a:gd name="connsiteY1" fmla="*/ 1378043 h 2029598"/>
                <a:gd name="connsiteX2" fmla="*/ 30877 w 2096788"/>
                <a:gd name="connsiteY2" fmla="*/ 89038 h 2029598"/>
                <a:gd name="connsiteX3" fmla="*/ 2064192 w 2096788"/>
                <a:gd name="connsiteY3" fmla="*/ 251598 h 2029598"/>
                <a:gd name="connsiteX4" fmla="*/ 1363152 w 2096788"/>
                <a:gd name="connsiteY4" fmla="*/ 1378043 h 2029598"/>
                <a:gd name="connsiteX5" fmla="*/ 1688929 w 2096788"/>
                <a:gd name="connsiteY5" fmla="*/ 1378043 h 2029598"/>
                <a:gd name="connsiteX6" fmla="*/ 1037374 w 2096788"/>
                <a:gd name="connsiteY6" fmla="*/ 2029598 h 2029598"/>
                <a:gd name="connsiteX7" fmla="*/ 385819 w 2096788"/>
                <a:gd name="connsiteY7" fmla="*/ 1378043 h 2029598"/>
                <a:gd name="connsiteX0" fmla="*/ 447268 w 2158237"/>
                <a:gd name="connsiteY0" fmla="*/ 1387073 h 2038628"/>
                <a:gd name="connsiteX1" fmla="*/ 773046 w 2158237"/>
                <a:gd name="connsiteY1" fmla="*/ 1387073 h 2038628"/>
                <a:gd name="connsiteX2" fmla="*/ 92326 w 2158237"/>
                <a:gd name="connsiteY2" fmla="*/ 98068 h 2038628"/>
                <a:gd name="connsiteX3" fmla="*/ 2125641 w 2158237"/>
                <a:gd name="connsiteY3" fmla="*/ 260628 h 2038628"/>
                <a:gd name="connsiteX4" fmla="*/ 1424601 w 2158237"/>
                <a:gd name="connsiteY4" fmla="*/ 1387073 h 2038628"/>
                <a:gd name="connsiteX5" fmla="*/ 1750378 w 2158237"/>
                <a:gd name="connsiteY5" fmla="*/ 1387073 h 2038628"/>
                <a:gd name="connsiteX6" fmla="*/ 1098823 w 2158237"/>
                <a:gd name="connsiteY6" fmla="*/ 2038628 h 2038628"/>
                <a:gd name="connsiteX7" fmla="*/ 447268 w 2158237"/>
                <a:gd name="connsiteY7" fmla="*/ 1387073 h 2038628"/>
                <a:gd name="connsiteX0" fmla="*/ 388212 w 2158477"/>
                <a:gd name="connsiteY0" fmla="*/ 1487059 h 2138614"/>
                <a:gd name="connsiteX1" fmla="*/ 713990 w 2158477"/>
                <a:gd name="connsiteY1" fmla="*/ 1487059 h 2138614"/>
                <a:gd name="connsiteX2" fmla="*/ 33270 w 2158477"/>
                <a:gd name="connsiteY2" fmla="*/ 198054 h 2138614"/>
                <a:gd name="connsiteX3" fmla="*/ 2127545 w 2158477"/>
                <a:gd name="connsiteY3" fmla="*/ 137094 h 2138614"/>
                <a:gd name="connsiteX4" fmla="*/ 1365545 w 2158477"/>
                <a:gd name="connsiteY4" fmla="*/ 1487059 h 2138614"/>
                <a:gd name="connsiteX5" fmla="*/ 1691322 w 2158477"/>
                <a:gd name="connsiteY5" fmla="*/ 1487059 h 2138614"/>
                <a:gd name="connsiteX6" fmla="*/ 1039767 w 2158477"/>
                <a:gd name="connsiteY6" fmla="*/ 2138614 h 2138614"/>
                <a:gd name="connsiteX7" fmla="*/ 388212 w 2158477"/>
                <a:gd name="connsiteY7" fmla="*/ 1487059 h 2138614"/>
                <a:gd name="connsiteX0" fmla="*/ 388212 w 2150483"/>
                <a:gd name="connsiteY0" fmla="*/ 1482851 h 2134406"/>
                <a:gd name="connsiteX1" fmla="*/ 713990 w 2150483"/>
                <a:gd name="connsiteY1" fmla="*/ 1482851 h 2134406"/>
                <a:gd name="connsiteX2" fmla="*/ 33270 w 2150483"/>
                <a:gd name="connsiteY2" fmla="*/ 193846 h 2134406"/>
                <a:gd name="connsiteX3" fmla="*/ 2127545 w 2150483"/>
                <a:gd name="connsiteY3" fmla="*/ 132886 h 2134406"/>
                <a:gd name="connsiteX4" fmla="*/ 1365545 w 2150483"/>
                <a:gd name="connsiteY4" fmla="*/ 1482851 h 2134406"/>
                <a:gd name="connsiteX5" fmla="*/ 1691322 w 2150483"/>
                <a:gd name="connsiteY5" fmla="*/ 1482851 h 2134406"/>
                <a:gd name="connsiteX6" fmla="*/ 1039767 w 2150483"/>
                <a:gd name="connsiteY6" fmla="*/ 2134406 h 2134406"/>
                <a:gd name="connsiteX7" fmla="*/ 388212 w 2150483"/>
                <a:gd name="connsiteY7" fmla="*/ 1482851 h 2134406"/>
                <a:gd name="connsiteX0" fmla="*/ 457535 w 2230632"/>
                <a:gd name="connsiteY0" fmla="*/ 1513068 h 2164623"/>
                <a:gd name="connsiteX1" fmla="*/ 783313 w 2230632"/>
                <a:gd name="connsiteY1" fmla="*/ 1513068 h 2164623"/>
                <a:gd name="connsiteX2" fmla="*/ 31473 w 2230632"/>
                <a:gd name="connsiteY2" fmla="*/ 173263 h 2164623"/>
                <a:gd name="connsiteX3" fmla="*/ 2196868 w 2230632"/>
                <a:gd name="connsiteY3" fmla="*/ 163103 h 2164623"/>
                <a:gd name="connsiteX4" fmla="*/ 1434868 w 2230632"/>
                <a:gd name="connsiteY4" fmla="*/ 1513068 h 2164623"/>
                <a:gd name="connsiteX5" fmla="*/ 1760645 w 2230632"/>
                <a:gd name="connsiteY5" fmla="*/ 1513068 h 2164623"/>
                <a:gd name="connsiteX6" fmla="*/ 1109090 w 2230632"/>
                <a:gd name="connsiteY6" fmla="*/ 2164623 h 2164623"/>
                <a:gd name="connsiteX7" fmla="*/ 457535 w 2230632"/>
                <a:gd name="connsiteY7" fmla="*/ 1513068 h 2164623"/>
                <a:gd name="connsiteX0" fmla="*/ 461308 w 2234405"/>
                <a:gd name="connsiteY0" fmla="*/ 1472547 h 2124102"/>
                <a:gd name="connsiteX1" fmla="*/ 787086 w 2234405"/>
                <a:gd name="connsiteY1" fmla="*/ 1472547 h 2124102"/>
                <a:gd name="connsiteX2" fmla="*/ 35246 w 2234405"/>
                <a:gd name="connsiteY2" fmla="*/ 132742 h 2124102"/>
                <a:gd name="connsiteX3" fmla="*/ 2200641 w 2234405"/>
                <a:gd name="connsiteY3" fmla="*/ 122582 h 2124102"/>
                <a:gd name="connsiteX4" fmla="*/ 1438641 w 2234405"/>
                <a:gd name="connsiteY4" fmla="*/ 1472547 h 2124102"/>
                <a:gd name="connsiteX5" fmla="*/ 1764418 w 2234405"/>
                <a:gd name="connsiteY5" fmla="*/ 1472547 h 2124102"/>
                <a:gd name="connsiteX6" fmla="*/ 1112863 w 2234405"/>
                <a:gd name="connsiteY6" fmla="*/ 2124102 h 2124102"/>
                <a:gd name="connsiteX7" fmla="*/ 461308 w 2234405"/>
                <a:gd name="connsiteY7" fmla="*/ 1472547 h 2124102"/>
                <a:gd name="connsiteX0" fmla="*/ 454007 w 2237612"/>
                <a:gd name="connsiteY0" fmla="*/ 1463820 h 2115375"/>
                <a:gd name="connsiteX1" fmla="*/ 779785 w 2237612"/>
                <a:gd name="connsiteY1" fmla="*/ 1463820 h 2115375"/>
                <a:gd name="connsiteX2" fmla="*/ 27945 w 2237612"/>
                <a:gd name="connsiteY2" fmla="*/ 124015 h 2115375"/>
                <a:gd name="connsiteX3" fmla="*/ 2193340 w 2237612"/>
                <a:gd name="connsiteY3" fmla="*/ 113855 h 2115375"/>
                <a:gd name="connsiteX4" fmla="*/ 1431340 w 2237612"/>
                <a:gd name="connsiteY4" fmla="*/ 1463820 h 2115375"/>
                <a:gd name="connsiteX5" fmla="*/ 1757117 w 2237612"/>
                <a:gd name="connsiteY5" fmla="*/ 1463820 h 2115375"/>
                <a:gd name="connsiteX6" fmla="*/ 1105562 w 2237612"/>
                <a:gd name="connsiteY6" fmla="*/ 2115375 h 2115375"/>
                <a:gd name="connsiteX7" fmla="*/ 454007 w 2237612"/>
                <a:gd name="connsiteY7" fmla="*/ 1463820 h 211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7612" h="2115375">
                  <a:moveTo>
                    <a:pt x="454007" y="1463820"/>
                  </a:moveTo>
                  <a:lnTo>
                    <a:pt x="779785" y="1463820"/>
                  </a:lnTo>
                  <a:cubicBezTo>
                    <a:pt x="962665" y="1013832"/>
                    <a:pt x="371473" y="227089"/>
                    <a:pt x="27945" y="124015"/>
                  </a:cubicBezTo>
                  <a:cubicBezTo>
                    <a:pt x="-315583" y="20941"/>
                    <a:pt x="2630001" y="-89126"/>
                    <a:pt x="2193340" y="113855"/>
                  </a:cubicBezTo>
                  <a:cubicBezTo>
                    <a:pt x="1756679" y="316836"/>
                    <a:pt x="1366993" y="952872"/>
                    <a:pt x="1431340" y="1463820"/>
                  </a:cubicBezTo>
                  <a:lnTo>
                    <a:pt x="1757117" y="1463820"/>
                  </a:lnTo>
                  <a:lnTo>
                    <a:pt x="1105562" y="2115375"/>
                  </a:lnTo>
                  <a:lnTo>
                    <a:pt x="454007" y="1463820"/>
                  </a:lnTo>
                  <a:close/>
                </a:path>
              </a:pathLst>
            </a:custGeom>
            <a:grpFill/>
            <a:ln>
              <a:gradFill>
                <a:gsLst>
                  <a:gs pos="27000">
                    <a:srgbClr val="83FFE6">
                      <a:alpha val="0"/>
                    </a:srgbClr>
                  </a:gs>
                  <a:gs pos="85000">
                    <a:srgbClr val="83FFE6">
                      <a:alpha val="5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箭头: 下 7">
              <a:extLst>
                <a:ext uri="{FF2B5EF4-FFF2-40B4-BE49-F238E27FC236}">
                  <a16:creationId xmlns:a16="http://schemas.microsoft.com/office/drawing/2014/main" xmlns="" id="{E59EEE06-107F-4640-BEAC-D711EE093D6A}"/>
                </a:ext>
              </a:extLst>
            </p:cNvPr>
            <p:cNvSpPr/>
            <p:nvPr/>
          </p:nvSpPr>
          <p:spPr>
            <a:xfrm rot="13215605" flipH="1">
              <a:off x="6657479" y="2035253"/>
              <a:ext cx="1378358" cy="1303061"/>
            </a:xfrm>
            <a:custGeom>
              <a:avLst/>
              <a:gdLst>
                <a:gd name="connsiteX0" fmla="*/ 0 w 1303110"/>
                <a:gd name="connsiteY0" fmla="*/ 974045 h 1625600"/>
                <a:gd name="connsiteX1" fmla="*/ 325778 w 1303110"/>
                <a:gd name="connsiteY1" fmla="*/ 974045 h 1625600"/>
                <a:gd name="connsiteX2" fmla="*/ 325778 w 1303110"/>
                <a:gd name="connsiteY2" fmla="*/ 0 h 1625600"/>
                <a:gd name="connsiteX3" fmla="*/ 977333 w 1303110"/>
                <a:gd name="connsiteY3" fmla="*/ 0 h 1625600"/>
                <a:gd name="connsiteX4" fmla="*/ 977333 w 1303110"/>
                <a:gd name="connsiteY4" fmla="*/ 974045 h 1625600"/>
                <a:gd name="connsiteX5" fmla="*/ 1303110 w 1303110"/>
                <a:gd name="connsiteY5" fmla="*/ 974045 h 1625600"/>
                <a:gd name="connsiteX6" fmla="*/ 651555 w 1303110"/>
                <a:gd name="connsiteY6" fmla="*/ 1625600 h 1625600"/>
                <a:gd name="connsiteX7" fmla="*/ 0 w 1303110"/>
                <a:gd name="connsiteY7" fmla="*/ 974045 h 1625600"/>
                <a:gd name="connsiteX0" fmla="*/ 0 w 1363413"/>
                <a:gd name="connsiteY0" fmla="*/ 1258525 h 1910080"/>
                <a:gd name="connsiteX1" fmla="*/ 325778 w 1363413"/>
                <a:gd name="connsiteY1" fmla="*/ 1258525 h 1910080"/>
                <a:gd name="connsiteX2" fmla="*/ 325778 w 1363413"/>
                <a:gd name="connsiteY2" fmla="*/ 284480 h 1910080"/>
                <a:gd name="connsiteX3" fmla="*/ 1363413 w 1363413"/>
                <a:gd name="connsiteY3" fmla="*/ 0 h 1910080"/>
                <a:gd name="connsiteX4" fmla="*/ 977333 w 1363413"/>
                <a:gd name="connsiteY4" fmla="*/ 1258525 h 1910080"/>
                <a:gd name="connsiteX5" fmla="*/ 1303110 w 1363413"/>
                <a:gd name="connsiteY5" fmla="*/ 1258525 h 1910080"/>
                <a:gd name="connsiteX6" fmla="*/ 651555 w 1363413"/>
                <a:gd name="connsiteY6" fmla="*/ 1910080 h 1910080"/>
                <a:gd name="connsiteX7" fmla="*/ 0 w 1363413"/>
                <a:gd name="connsiteY7" fmla="*/ 1258525 h 1910080"/>
                <a:gd name="connsiteX0" fmla="*/ 0 w 1482266"/>
                <a:gd name="connsiteY0" fmla="*/ 1391552 h 2043107"/>
                <a:gd name="connsiteX1" fmla="*/ 325778 w 1482266"/>
                <a:gd name="connsiteY1" fmla="*/ 1391552 h 2043107"/>
                <a:gd name="connsiteX2" fmla="*/ 325778 w 1482266"/>
                <a:gd name="connsiteY2" fmla="*/ 417507 h 2043107"/>
                <a:gd name="connsiteX3" fmla="*/ 1363413 w 1482266"/>
                <a:gd name="connsiteY3" fmla="*/ 133027 h 2043107"/>
                <a:gd name="connsiteX4" fmla="*/ 977333 w 1482266"/>
                <a:gd name="connsiteY4" fmla="*/ 1391552 h 2043107"/>
                <a:gd name="connsiteX5" fmla="*/ 1303110 w 1482266"/>
                <a:gd name="connsiteY5" fmla="*/ 1391552 h 2043107"/>
                <a:gd name="connsiteX6" fmla="*/ 651555 w 1482266"/>
                <a:gd name="connsiteY6" fmla="*/ 2043107 h 2043107"/>
                <a:gd name="connsiteX7" fmla="*/ 0 w 1482266"/>
                <a:gd name="connsiteY7" fmla="*/ 1391552 h 2043107"/>
                <a:gd name="connsiteX0" fmla="*/ 0 w 1399225"/>
                <a:gd name="connsiteY0" fmla="*/ 1363832 h 2015387"/>
                <a:gd name="connsiteX1" fmla="*/ 325778 w 1399225"/>
                <a:gd name="connsiteY1" fmla="*/ 1363832 h 2015387"/>
                <a:gd name="connsiteX2" fmla="*/ 20978 w 1399225"/>
                <a:gd name="connsiteY2" fmla="*/ 135787 h 2015387"/>
                <a:gd name="connsiteX3" fmla="*/ 1363413 w 1399225"/>
                <a:gd name="connsiteY3" fmla="*/ 105307 h 2015387"/>
                <a:gd name="connsiteX4" fmla="*/ 977333 w 1399225"/>
                <a:gd name="connsiteY4" fmla="*/ 1363832 h 2015387"/>
                <a:gd name="connsiteX5" fmla="*/ 1303110 w 1399225"/>
                <a:gd name="connsiteY5" fmla="*/ 1363832 h 2015387"/>
                <a:gd name="connsiteX6" fmla="*/ 651555 w 1399225"/>
                <a:gd name="connsiteY6" fmla="*/ 2015387 h 2015387"/>
                <a:gd name="connsiteX7" fmla="*/ 0 w 1399225"/>
                <a:gd name="connsiteY7" fmla="*/ 1363832 h 201538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26862 w 1456381"/>
                <a:gd name="connsiteY0" fmla="*/ 1519308 h 2170863"/>
                <a:gd name="connsiteX1" fmla="*/ 352640 w 1456381"/>
                <a:gd name="connsiteY1" fmla="*/ 1519308 h 2170863"/>
                <a:gd name="connsiteX2" fmla="*/ 47840 w 1456381"/>
                <a:gd name="connsiteY2" fmla="*/ 291263 h 2170863"/>
                <a:gd name="connsiteX3" fmla="*/ 1390275 w 1456381"/>
                <a:gd name="connsiteY3" fmla="*/ 260783 h 2170863"/>
                <a:gd name="connsiteX4" fmla="*/ 1004195 w 1456381"/>
                <a:gd name="connsiteY4" fmla="*/ 1519308 h 2170863"/>
                <a:gd name="connsiteX5" fmla="*/ 1329972 w 1456381"/>
                <a:gd name="connsiteY5" fmla="*/ 1519308 h 2170863"/>
                <a:gd name="connsiteX6" fmla="*/ 678417 w 1456381"/>
                <a:gd name="connsiteY6" fmla="*/ 2170863 h 2170863"/>
                <a:gd name="connsiteX7" fmla="*/ 26862 w 1456381"/>
                <a:gd name="connsiteY7" fmla="*/ 1519308 h 2170863"/>
                <a:gd name="connsiteX0" fmla="*/ 42261 w 1438125"/>
                <a:gd name="connsiteY0" fmla="*/ 1519308 h 2170863"/>
                <a:gd name="connsiteX1" fmla="*/ 368039 w 1438125"/>
                <a:gd name="connsiteY1" fmla="*/ 1519308 h 2170863"/>
                <a:gd name="connsiteX2" fmla="*/ 63239 w 1438125"/>
                <a:gd name="connsiteY2" fmla="*/ 291263 h 2170863"/>
                <a:gd name="connsiteX3" fmla="*/ 1405674 w 1438125"/>
                <a:gd name="connsiteY3" fmla="*/ 260783 h 2170863"/>
                <a:gd name="connsiteX4" fmla="*/ 1019594 w 1438125"/>
                <a:gd name="connsiteY4" fmla="*/ 1519308 h 2170863"/>
                <a:gd name="connsiteX5" fmla="*/ 1345371 w 1438125"/>
                <a:gd name="connsiteY5" fmla="*/ 1519308 h 2170863"/>
                <a:gd name="connsiteX6" fmla="*/ 693816 w 1438125"/>
                <a:gd name="connsiteY6" fmla="*/ 2170863 h 2170863"/>
                <a:gd name="connsiteX7" fmla="*/ 42261 w 1438125"/>
                <a:gd name="connsiteY7" fmla="*/ 1519308 h 2170863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3554 w 1787251"/>
                <a:gd name="connsiteY0" fmla="*/ 1389202 h 2040757"/>
                <a:gd name="connsiteX1" fmla="*/ 349332 w 1787251"/>
                <a:gd name="connsiteY1" fmla="*/ 1389202 h 2040757"/>
                <a:gd name="connsiteX2" fmla="*/ 44532 w 1787251"/>
                <a:gd name="connsiteY2" fmla="*/ 161157 h 2040757"/>
                <a:gd name="connsiteX3" fmla="*/ 1701927 w 1787251"/>
                <a:gd name="connsiteY3" fmla="*/ 262757 h 2040757"/>
                <a:gd name="connsiteX4" fmla="*/ 1000887 w 1787251"/>
                <a:gd name="connsiteY4" fmla="*/ 1389202 h 2040757"/>
                <a:gd name="connsiteX5" fmla="*/ 1326664 w 1787251"/>
                <a:gd name="connsiteY5" fmla="*/ 1389202 h 2040757"/>
                <a:gd name="connsiteX6" fmla="*/ 675109 w 1787251"/>
                <a:gd name="connsiteY6" fmla="*/ 2040757 h 2040757"/>
                <a:gd name="connsiteX7" fmla="*/ 23554 w 1787251"/>
                <a:gd name="connsiteY7" fmla="*/ 1389202 h 2040757"/>
                <a:gd name="connsiteX0" fmla="*/ 385819 w 2096788"/>
                <a:gd name="connsiteY0" fmla="*/ 1378043 h 2029598"/>
                <a:gd name="connsiteX1" fmla="*/ 711597 w 2096788"/>
                <a:gd name="connsiteY1" fmla="*/ 1378043 h 2029598"/>
                <a:gd name="connsiteX2" fmla="*/ 30877 w 2096788"/>
                <a:gd name="connsiteY2" fmla="*/ 89038 h 2029598"/>
                <a:gd name="connsiteX3" fmla="*/ 2064192 w 2096788"/>
                <a:gd name="connsiteY3" fmla="*/ 251598 h 2029598"/>
                <a:gd name="connsiteX4" fmla="*/ 1363152 w 2096788"/>
                <a:gd name="connsiteY4" fmla="*/ 1378043 h 2029598"/>
                <a:gd name="connsiteX5" fmla="*/ 1688929 w 2096788"/>
                <a:gd name="connsiteY5" fmla="*/ 1378043 h 2029598"/>
                <a:gd name="connsiteX6" fmla="*/ 1037374 w 2096788"/>
                <a:gd name="connsiteY6" fmla="*/ 2029598 h 2029598"/>
                <a:gd name="connsiteX7" fmla="*/ 385819 w 2096788"/>
                <a:gd name="connsiteY7" fmla="*/ 1378043 h 2029598"/>
                <a:gd name="connsiteX0" fmla="*/ 447268 w 2158237"/>
                <a:gd name="connsiteY0" fmla="*/ 1387073 h 2038628"/>
                <a:gd name="connsiteX1" fmla="*/ 773046 w 2158237"/>
                <a:gd name="connsiteY1" fmla="*/ 1387073 h 2038628"/>
                <a:gd name="connsiteX2" fmla="*/ 92326 w 2158237"/>
                <a:gd name="connsiteY2" fmla="*/ 98068 h 2038628"/>
                <a:gd name="connsiteX3" fmla="*/ 2125641 w 2158237"/>
                <a:gd name="connsiteY3" fmla="*/ 260628 h 2038628"/>
                <a:gd name="connsiteX4" fmla="*/ 1424601 w 2158237"/>
                <a:gd name="connsiteY4" fmla="*/ 1387073 h 2038628"/>
                <a:gd name="connsiteX5" fmla="*/ 1750378 w 2158237"/>
                <a:gd name="connsiteY5" fmla="*/ 1387073 h 2038628"/>
                <a:gd name="connsiteX6" fmla="*/ 1098823 w 2158237"/>
                <a:gd name="connsiteY6" fmla="*/ 2038628 h 2038628"/>
                <a:gd name="connsiteX7" fmla="*/ 447268 w 2158237"/>
                <a:gd name="connsiteY7" fmla="*/ 1387073 h 2038628"/>
                <a:gd name="connsiteX0" fmla="*/ 388212 w 2158477"/>
                <a:gd name="connsiteY0" fmla="*/ 1487059 h 2138614"/>
                <a:gd name="connsiteX1" fmla="*/ 713990 w 2158477"/>
                <a:gd name="connsiteY1" fmla="*/ 1487059 h 2138614"/>
                <a:gd name="connsiteX2" fmla="*/ 33270 w 2158477"/>
                <a:gd name="connsiteY2" fmla="*/ 198054 h 2138614"/>
                <a:gd name="connsiteX3" fmla="*/ 2127545 w 2158477"/>
                <a:gd name="connsiteY3" fmla="*/ 137094 h 2138614"/>
                <a:gd name="connsiteX4" fmla="*/ 1365545 w 2158477"/>
                <a:gd name="connsiteY4" fmla="*/ 1487059 h 2138614"/>
                <a:gd name="connsiteX5" fmla="*/ 1691322 w 2158477"/>
                <a:gd name="connsiteY5" fmla="*/ 1487059 h 2138614"/>
                <a:gd name="connsiteX6" fmla="*/ 1039767 w 2158477"/>
                <a:gd name="connsiteY6" fmla="*/ 2138614 h 2138614"/>
                <a:gd name="connsiteX7" fmla="*/ 388212 w 2158477"/>
                <a:gd name="connsiteY7" fmla="*/ 1487059 h 2138614"/>
                <a:gd name="connsiteX0" fmla="*/ 388212 w 2150483"/>
                <a:gd name="connsiteY0" fmla="*/ 1482851 h 2134406"/>
                <a:gd name="connsiteX1" fmla="*/ 713990 w 2150483"/>
                <a:gd name="connsiteY1" fmla="*/ 1482851 h 2134406"/>
                <a:gd name="connsiteX2" fmla="*/ 33270 w 2150483"/>
                <a:gd name="connsiteY2" fmla="*/ 193846 h 2134406"/>
                <a:gd name="connsiteX3" fmla="*/ 2127545 w 2150483"/>
                <a:gd name="connsiteY3" fmla="*/ 132886 h 2134406"/>
                <a:gd name="connsiteX4" fmla="*/ 1365545 w 2150483"/>
                <a:gd name="connsiteY4" fmla="*/ 1482851 h 2134406"/>
                <a:gd name="connsiteX5" fmla="*/ 1691322 w 2150483"/>
                <a:gd name="connsiteY5" fmla="*/ 1482851 h 2134406"/>
                <a:gd name="connsiteX6" fmla="*/ 1039767 w 2150483"/>
                <a:gd name="connsiteY6" fmla="*/ 2134406 h 2134406"/>
                <a:gd name="connsiteX7" fmla="*/ 388212 w 2150483"/>
                <a:gd name="connsiteY7" fmla="*/ 1482851 h 2134406"/>
                <a:gd name="connsiteX0" fmla="*/ 457535 w 2230632"/>
                <a:gd name="connsiteY0" fmla="*/ 1513068 h 2164623"/>
                <a:gd name="connsiteX1" fmla="*/ 783313 w 2230632"/>
                <a:gd name="connsiteY1" fmla="*/ 1513068 h 2164623"/>
                <a:gd name="connsiteX2" fmla="*/ 31473 w 2230632"/>
                <a:gd name="connsiteY2" fmla="*/ 173263 h 2164623"/>
                <a:gd name="connsiteX3" fmla="*/ 2196868 w 2230632"/>
                <a:gd name="connsiteY3" fmla="*/ 163103 h 2164623"/>
                <a:gd name="connsiteX4" fmla="*/ 1434868 w 2230632"/>
                <a:gd name="connsiteY4" fmla="*/ 1513068 h 2164623"/>
                <a:gd name="connsiteX5" fmla="*/ 1760645 w 2230632"/>
                <a:gd name="connsiteY5" fmla="*/ 1513068 h 2164623"/>
                <a:gd name="connsiteX6" fmla="*/ 1109090 w 2230632"/>
                <a:gd name="connsiteY6" fmla="*/ 2164623 h 2164623"/>
                <a:gd name="connsiteX7" fmla="*/ 457535 w 2230632"/>
                <a:gd name="connsiteY7" fmla="*/ 1513068 h 2164623"/>
                <a:gd name="connsiteX0" fmla="*/ 461308 w 2234405"/>
                <a:gd name="connsiteY0" fmla="*/ 1472547 h 2124102"/>
                <a:gd name="connsiteX1" fmla="*/ 787086 w 2234405"/>
                <a:gd name="connsiteY1" fmla="*/ 1472547 h 2124102"/>
                <a:gd name="connsiteX2" fmla="*/ 35246 w 2234405"/>
                <a:gd name="connsiteY2" fmla="*/ 132742 h 2124102"/>
                <a:gd name="connsiteX3" fmla="*/ 2200641 w 2234405"/>
                <a:gd name="connsiteY3" fmla="*/ 122582 h 2124102"/>
                <a:gd name="connsiteX4" fmla="*/ 1438641 w 2234405"/>
                <a:gd name="connsiteY4" fmla="*/ 1472547 h 2124102"/>
                <a:gd name="connsiteX5" fmla="*/ 1764418 w 2234405"/>
                <a:gd name="connsiteY5" fmla="*/ 1472547 h 2124102"/>
                <a:gd name="connsiteX6" fmla="*/ 1112863 w 2234405"/>
                <a:gd name="connsiteY6" fmla="*/ 2124102 h 2124102"/>
                <a:gd name="connsiteX7" fmla="*/ 461308 w 2234405"/>
                <a:gd name="connsiteY7" fmla="*/ 1472547 h 2124102"/>
                <a:gd name="connsiteX0" fmla="*/ 454007 w 2237612"/>
                <a:gd name="connsiteY0" fmla="*/ 1463820 h 2115375"/>
                <a:gd name="connsiteX1" fmla="*/ 779785 w 2237612"/>
                <a:gd name="connsiteY1" fmla="*/ 1463820 h 2115375"/>
                <a:gd name="connsiteX2" fmla="*/ 27945 w 2237612"/>
                <a:gd name="connsiteY2" fmla="*/ 124015 h 2115375"/>
                <a:gd name="connsiteX3" fmla="*/ 2193340 w 2237612"/>
                <a:gd name="connsiteY3" fmla="*/ 113855 h 2115375"/>
                <a:gd name="connsiteX4" fmla="*/ 1431340 w 2237612"/>
                <a:gd name="connsiteY4" fmla="*/ 1463820 h 2115375"/>
                <a:gd name="connsiteX5" fmla="*/ 1757117 w 2237612"/>
                <a:gd name="connsiteY5" fmla="*/ 1463820 h 2115375"/>
                <a:gd name="connsiteX6" fmla="*/ 1105562 w 2237612"/>
                <a:gd name="connsiteY6" fmla="*/ 2115375 h 2115375"/>
                <a:gd name="connsiteX7" fmla="*/ 454007 w 2237612"/>
                <a:gd name="connsiteY7" fmla="*/ 1463820 h 211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7612" h="2115375">
                  <a:moveTo>
                    <a:pt x="454007" y="1463820"/>
                  </a:moveTo>
                  <a:lnTo>
                    <a:pt x="779785" y="1463820"/>
                  </a:lnTo>
                  <a:cubicBezTo>
                    <a:pt x="962665" y="1013832"/>
                    <a:pt x="371473" y="227089"/>
                    <a:pt x="27945" y="124015"/>
                  </a:cubicBezTo>
                  <a:cubicBezTo>
                    <a:pt x="-315583" y="20941"/>
                    <a:pt x="2630001" y="-89126"/>
                    <a:pt x="2193340" y="113855"/>
                  </a:cubicBezTo>
                  <a:cubicBezTo>
                    <a:pt x="1756679" y="316836"/>
                    <a:pt x="1366993" y="952872"/>
                    <a:pt x="1431340" y="1463820"/>
                  </a:cubicBezTo>
                  <a:lnTo>
                    <a:pt x="1757117" y="1463820"/>
                  </a:lnTo>
                  <a:lnTo>
                    <a:pt x="1105562" y="2115375"/>
                  </a:lnTo>
                  <a:lnTo>
                    <a:pt x="454007" y="1463820"/>
                  </a:lnTo>
                  <a:close/>
                </a:path>
              </a:pathLst>
            </a:custGeom>
            <a:grpFill/>
            <a:ln>
              <a:gradFill>
                <a:gsLst>
                  <a:gs pos="27000">
                    <a:srgbClr val="83FFE6">
                      <a:alpha val="0"/>
                    </a:srgbClr>
                  </a:gs>
                  <a:gs pos="85000">
                    <a:srgbClr val="83FFE6">
                      <a:alpha val="5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63" name="图片 162">
            <a:extLst>
              <a:ext uri="{FF2B5EF4-FFF2-40B4-BE49-F238E27FC236}">
                <a16:creationId xmlns:a16="http://schemas.microsoft.com/office/drawing/2014/main" xmlns="" id="{F1AF2B80-D29F-4264-AEB1-3704E9B06E6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527" y="2714125"/>
            <a:ext cx="2952962" cy="826642"/>
          </a:xfrm>
          <a:prstGeom prst="rect">
            <a:avLst/>
          </a:prstGeom>
        </p:spPr>
      </p:pic>
      <p:pic>
        <p:nvPicPr>
          <p:cNvPr id="164" name="图片 163">
            <a:extLst>
              <a:ext uri="{FF2B5EF4-FFF2-40B4-BE49-F238E27FC236}">
                <a16:creationId xmlns:a16="http://schemas.microsoft.com/office/drawing/2014/main" xmlns="" id="{67173D09-9BE1-4550-BE6A-A50C3E1F2B7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255" y="2714125"/>
            <a:ext cx="2952962" cy="826642"/>
          </a:xfrm>
          <a:prstGeom prst="rect">
            <a:avLst/>
          </a:prstGeom>
        </p:spPr>
      </p:pic>
      <p:pic>
        <p:nvPicPr>
          <p:cNvPr id="165" name="图片 164">
            <a:extLst>
              <a:ext uri="{FF2B5EF4-FFF2-40B4-BE49-F238E27FC236}">
                <a16:creationId xmlns:a16="http://schemas.microsoft.com/office/drawing/2014/main" xmlns="" id="{DC64C0DD-9B7D-4900-BE3A-2114FFF84CB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0023" y="3361168"/>
            <a:ext cx="2952962" cy="826642"/>
          </a:xfrm>
          <a:prstGeom prst="rect">
            <a:avLst/>
          </a:prstGeom>
        </p:spPr>
      </p:pic>
      <p:pic>
        <p:nvPicPr>
          <p:cNvPr id="166" name="图片 165">
            <a:extLst>
              <a:ext uri="{FF2B5EF4-FFF2-40B4-BE49-F238E27FC236}">
                <a16:creationId xmlns:a16="http://schemas.microsoft.com/office/drawing/2014/main" xmlns="" id="{1BC5D843-E563-481C-B053-093544FF1A3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118" y="3377793"/>
            <a:ext cx="2952962" cy="82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03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电子产品, 电路&#10;&#10;描述已自动生成">
            <a:extLst>
              <a:ext uri="{FF2B5EF4-FFF2-40B4-BE49-F238E27FC236}">
                <a16:creationId xmlns:a16="http://schemas.microsoft.com/office/drawing/2014/main" xmlns="" id="{81B2F358-FFDA-4182-BA6C-A52B90C115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5" b="3176"/>
          <a:stretch/>
        </p:blipFill>
        <p:spPr>
          <a:xfrm>
            <a:off x="30096" y="10952"/>
            <a:ext cx="21569429" cy="719931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D6FAD0-6D30-4F8E-9421-D7F7C4AA277C}"/>
              </a:ext>
            </a:extLst>
          </p:cNvPr>
          <p:cNvSpPr/>
          <p:nvPr/>
        </p:nvSpPr>
        <p:spPr>
          <a:xfrm>
            <a:off x="-32702" y="0"/>
            <a:ext cx="21632227" cy="7199313"/>
          </a:xfrm>
          <a:prstGeom prst="rect">
            <a:avLst/>
          </a:prstGeom>
          <a:gradFill flip="none" rotWithShape="1">
            <a:gsLst>
              <a:gs pos="0">
                <a:srgbClr val="050E24">
                  <a:alpha val="75000"/>
                </a:srgbClr>
              </a:gs>
              <a:gs pos="31000">
                <a:srgbClr val="050E24">
                  <a:alpha val="8200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4812D090-0C6D-4AE9-8F6E-93448C1E0B6F}"/>
              </a:ext>
            </a:extLst>
          </p:cNvPr>
          <p:cNvGrpSpPr/>
          <p:nvPr/>
        </p:nvGrpSpPr>
        <p:grpSpPr>
          <a:xfrm>
            <a:off x="10643281" y="5257628"/>
            <a:ext cx="8818271" cy="1284304"/>
            <a:chOff x="8783191" y="1528165"/>
            <a:chExt cx="5647876" cy="952478"/>
          </a:xfrm>
        </p:grpSpPr>
        <p:sp>
          <p:nvSpPr>
            <p:cNvPr id="164" name="平行四边形 163">
              <a:extLst>
                <a:ext uri="{FF2B5EF4-FFF2-40B4-BE49-F238E27FC236}">
                  <a16:creationId xmlns:a16="http://schemas.microsoft.com/office/drawing/2014/main" xmlns="" id="{742A1EA7-CEED-4310-9DC3-7D4B5263F45C}"/>
                </a:ext>
              </a:extLst>
            </p:cNvPr>
            <p:cNvSpPr/>
            <p:nvPr/>
          </p:nvSpPr>
          <p:spPr>
            <a:xfrm>
              <a:off x="8783191" y="1613440"/>
              <a:ext cx="5564515" cy="867203"/>
            </a:xfrm>
            <a:prstGeom prst="parallelogram">
              <a:avLst/>
            </a:prstGeom>
            <a:gradFill>
              <a:gsLst>
                <a:gs pos="0">
                  <a:srgbClr val="02FFFF">
                    <a:alpha val="25000"/>
                  </a:srgbClr>
                </a:gs>
                <a:gs pos="43000">
                  <a:srgbClr val="02FFFF">
                    <a:alpha val="13000"/>
                  </a:srgbClr>
                </a:gs>
                <a:gs pos="71000">
                  <a:srgbClr val="02FFFF">
                    <a:alpha val="0"/>
                  </a:srgbClr>
                </a:gs>
              </a:gsLst>
              <a:lin ang="8100000" scaled="0"/>
            </a:gradFill>
            <a:ln w="19050">
              <a:gradFill>
                <a:gsLst>
                  <a:gs pos="4000">
                    <a:srgbClr val="83FFE6"/>
                  </a:gs>
                  <a:gs pos="52000">
                    <a:srgbClr val="1BD1E6">
                      <a:alpha val="0"/>
                    </a:srgbClr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221193"/>
              <a:endParaRPr lang="zh-CN" altLang="en-US" sz="871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5" name="平行四边形 164">
              <a:extLst>
                <a:ext uri="{FF2B5EF4-FFF2-40B4-BE49-F238E27FC236}">
                  <a16:creationId xmlns:a16="http://schemas.microsoft.com/office/drawing/2014/main" xmlns="" id="{00C0AD8B-295B-4837-A3AF-0841DA4A0AB9}"/>
                </a:ext>
              </a:extLst>
            </p:cNvPr>
            <p:cNvSpPr/>
            <p:nvPr/>
          </p:nvSpPr>
          <p:spPr>
            <a:xfrm>
              <a:off x="9536886" y="1528165"/>
              <a:ext cx="4894181" cy="867203"/>
            </a:xfrm>
            <a:prstGeom prst="parallelogram">
              <a:avLst/>
            </a:prstGeom>
            <a:noFill/>
            <a:ln w="19050">
              <a:gradFill>
                <a:gsLst>
                  <a:gs pos="4000">
                    <a:srgbClr val="83FFE6">
                      <a:alpha val="64000"/>
                    </a:srgbClr>
                  </a:gs>
                  <a:gs pos="52000">
                    <a:srgbClr val="1BD1E6">
                      <a:alpha val="0"/>
                    </a:srgbClr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221193"/>
              <a:endParaRPr lang="zh-CN" altLang="en-US" sz="871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9CC40F2-F149-42FE-AD15-EA95279732F0}"/>
              </a:ext>
            </a:extLst>
          </p:cNvPr>
          <p:cNvGrpSpPr/>
          <p:nvPr/>
        </p:nvGrpSpPr>
        <p:grpSpPr>
          <a:xfrm>
            <a:off x="1231715" y="2111251"/>
            <a:ext cx="8393811" cy="2511153"/>
            <a:chOff x="1059715" y="2078237"/>
            <a:chExt cx="8393811" cy="251115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A27FE2B6-C027-4A71-9910-05CE6E893BE6}"/>
                </a:ext>
              </a:extLst>
            </p:cNvPr>
            <p:cNvSpPr/>
            <p:nvPr/>
          </p:nvSpPr>
          <p:spPr>
            <a:xfrm>
              <a:off x="1059715" y="2600354"/>
              <a:ext cx="839381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i="1" u="none" strike="noStrike" kern="1200" cap="none" spc="300" normalizeH="0" noProof="0" dirty="0">
                  <a:ln>
                    <a:noFill/>
                  </a:ln>
                  <a:gradFill>
                    <a:gsLst>
                      <a:gs pos="24000">
                        <a:srgbClr val="02FFFF"/>
                      </a:gs>
                      <a:gs pos="100000">
                        <a:srgbClr val="02FFFF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101600" dist="38100" dir="5400000" algn="t" rotWithShape="0">
                      <a:srgbClr val="02FFFF">
                        <a:alpha val="70000"/>
                      </a:srgb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阿里巴巴普惠体 B" panose="00020600040101010101" pitchFamily="18" charset="-122"/>
                </a:rPr>
                <a:t>技术带来的数据增长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40EF10B9-A997-4E35-8908-CDE6E4F83EDF}"/>
                </a:ext>
              </a:extLst>
            </p:cNvPr>
            <p:cNvSpPr/>
            <p:nvPr/>
          </p:nvSpPr>
          <p:spPr>
            <a:xfrm>
              <a:off x="1059715" y="3570137"/>
              <a:ext cx="5357710" cy="1019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大多数读者关注的不仅仅是阅读文章，而是愿意和我们一起产生内容</a:t>
              </a: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2CDF450A-2258-4947-A1A2-358A4BC5C130}"/>
                </a:ext>
              </a:extLst>
            </p:cNvPr>
            <p:cNvSpPr/>
            <p:nvPr/>
          </p:nvSpPr>
          <p:spPr>
            <a:xfrm>
              <a:off x="1154634" y="2078237"/>
              <a:ext cx="579678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i="1" spc="300" dirty="0">
                  <a:ln>
                    <a:gradFill>
                      <a:gsLst>
                        <a:gs pos="30000">
                          <a:srgbClr val="02FFFF">
                            <a:alpha val="49000"/>
                          </a:srgbClr>
                        </a:gs>
                        <a:gs pos="82000">
                          <a:srgbClr val="02FFFF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DATA GROWTH</a:t>
              </a:r>
            </a:p>
          </p:txBody>
        </p:sp>
      </p:grpSp>
      <p:sp>
        <p:nvSpPr>
          <p:cNvPr id="149" name="矩形 148">
            <a:extLst>
              <a:ext uri="{FF2B5EF4-FFF2-40B4-BE49-F238E27FC236}">
                <a16:creationId xmlns:a16="http://schemas.microsoft.com/office/drawing/2014/main" xmlns="" id="{7F26B2F8-6122-4354-AF29-0F30E590E6C6}"/>
              </a:ext>
            </a:extLst>
          </p:cNvPr>
          <p:cNvSpPr/>
          <p:nvPr/>
        </p:nvSpPr>
        <p:spPr>
          <a:xfrm>
            <a:off x="15305459" y="6043554"/>
            <a:ext cx="3519777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20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参与活动的时间</a:t>
            </a: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xmlns="" id="{5B8FA4EB-4F56-43DE-87DE-AE2C712EB201}"/>
              </a:ext>
            </a:extLst>
          </p:cNvPr>
          <p:cNvSpPr/>
          <p:nvPr/>
        </p:nvSpPr>
        <p:spPr>
          <a:xfrm>
            <a:off x="15291315" y="5450965"/>
            <a:ext cx="1537600" cy="667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3600" spc="300" dirty="0">
                <a:solidFill>
                  <a:srgbClr val="F0FBFC"/>
                </a:solidFill>
                <a:effectLst>
                  <a:outerShdw blurRad="101600" dist="38100" dir="5400000" algn="ctr" rotWithShape="0">
                    <a:srgbClr val="00E3DE">
                      <a:alpha val="49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2-7</a:t>
            </a:r>
            <a:r>
              <a:rPr lang="zh-CN" altLang="en-US" sz="3600" spc="300" dirty="0">
                <a:solidFill>
                  <a:srgbClr val="F0FBFC"/>
                </a:solidFill>
                <a:effectLst>
                  <a:outerShdw blurRad="101600" dist="38100" dir="5400000" algn="ctr" rotWithShape="0">
                    <a:srgbClr val="00E3DE">
                      <a:alpha val="49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天</a:t>
            </a:r>
          </a:p>
        </p:txBody>
      </p:sp>
      <p:grpSp>
        <p:nvGrpSpPr>
          <p:cNvPr id="175" name="图形 35">
            <a:extLst>
              <a:ext uri="{FF2B5EF4-FFF2-40B4-BE49-F238E27FC236}">
                <a16:creationId xmlns:a16="http://schemas.microsoft.com/office/drawing/2014/main" xmlns="" id="{2C4F8D7B-4853-4259-889D-1CFE7E050574}"/>
              </a:ext>
            </a:extLst>
          </p:cNvPr>
          <p:cNvGrpSpPr/>
          <p:nvPr/>
        </p:nvGrpSpPr>
        <p:grpSpPr>
          <a:xfrm>
            <a:off x="14442976" y="5621553"/>
            <a:ext cx="824923" cy="824923"/>
            <a:chOff x="7620000" y="4343400"/>
            <a:chExt cx="609600" cy="609600"/>
          </a:xfrm>
          <a:gradFill>
            <a:gsLst>
              <a:gs pos="0">
                <a:schemeClr val="bg1">
                  <a:alpha val="70000"/>
                </a:schemeClr>
              </a:gs>
              <a:gs pos="76000">
                <a:srgbClr val="02FFFF">
                  <a:alpha val="0"/>
                </a:srgbClr>
              </a:gs>
            </a:gsLst>
            <a:lin ang="5400000" scaled="1"/>
          </a:gradFill>
        </p:grpSpPr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xmlns="" id="{560ABE45-C119-4873-A1B3-DCBE705DAAF7}"/>
                </a:ext>
              </a:extLst>
            </p:cNvPr>
            <p:cNvSpPr/>
            <p:nvPr/>
          </p:nvSpPr>
          <p:spPr>
            <a:xfrm>
              <a:off x="7612856" y="4336256"/>
              <a:ext cx="619125" cy="619125"/>
            </a:xfrm>
            <a:custGeom>
              <a:avLst/>
              <a:gdLst>
                <a:gd name="connsiteX0" fmla="*/ 610972 w 619125"/>
                <a:gd name="connsiteY0" fmla="*/ 36491 h 619125"/>
                <a:gd name="connsiteX1" fmla="*/ 544297 w 619125"/>
                <a:gd name="connsiteY1" fmla="*/ 7916 h 619125"/>
                <a:gd name="connsiteX2" fmla="*/ 535305 w 619125"/>
                <a:gd name="connsiteY2" fmla="*/ 8716 h 619125"/>
                <a:gd name="connsiteX3" fmla="*/ 531019 w 619125"/>
                <a:gd name="connsiteY3" fmla="*/ 16669 h 619125"/>
                <a:gd name="connsiteX4" fmla="*/ 531019 w 619125"/>
                <a:gd name="connsiteY4" fmla="*/ 73819 h 619125"/>
                <a:gd name="connsiteX5" fmla="*/ 531019 w 619125"/>
                <a:gd name="connsiteY5" fmla="*/ 292894 h 619125"/>
                <a:gd name="connsiteX6" fmla="*/ 359569 w 619125"/>
                <a:gd name="connsiteY6" fmla="*/ 292894 h 619125"/>
                <a:gd name="connsiteX7" fmla="*/ 359569 w 619125"/>
                <a:gd name="connsiteY7" fmla="*/ 226219 h 619125"/>
                <a:gd name="connsiteX8" fmla="*/ 311201 w 619125"/>
                <a:gd name="connsiteY8" fmla="*/ 178594 h 619125"/>
                <a:gd name="connsiteX9" fmla="*/ 254794 w 619125"/>
                <a:gd name="connsiteY9" fmla="*/ 178594 h 619125"/>
                <a:gd name="connsiteX10" fmla="*/ 254794 w 619125"/>
                <a:gd name="connsiteY10" fmla="*/ 150019 h 619125"/>
                <a:gd name="connsiteX11" fmla="*/ 301676 w 619125"/>
                <a:gd name="connsiteY11" fmla="*/ 150019 h 619125"/>
                <a:gd name="connsiteX12" fmla="*/ 350044 w 619125"/>
                <a:gd name="connsiteY12" fmla="*/ 102394 h 619125"/>
                <a:gd name="connsiteX13" fmla="*/ 350044 w 619125"/>
                <a:gd name="connsiteY13" fmla="*/ 16669 h 619125"/>
                <a:gd name="connsiteX14" fmla="*/ 339776 w 619125"/>
                <a:gd name="connsiteY14" fmla="*/ 7144 h 619125"/>
                <a:gd name="connsiteX15" fmla="*/ 301676 w 619125"/>
                <a:gd name="connsiteY15" fmla="*/ 7144 h 619125"/>
                <a:gd name="connsiteX16" fmla="*/ 292894 w 619125"/>
                <a:gd name="connsiteY16" fmla="*/ 16669 h 619125"/>
                <a:gd name="connsiteX17" fmla="*/ 292894 w 619125"/>
                <a:gd name="connsiteY17" fmla="*/ 92869 h 619125"/>
                <a:gd name="connsiteX18" fmla="*/ 246317 w 619125"/>
                <a:gd name="connsiteY18" fmla="*/ 92869 h 619125"/>
                <a:gd name="connsiteX19" fmla="*/ 254051 w 619125"/>
                <a:gd name="connsiteY19" fmla="*/ 64294 h 619125"/>
                <a:gd name="connsiteX20" fmla="*/ 196901 w 619125"/>
                <a:gd name="connsiteY20" fmla="*/ 7144 h 619125"/>
                <a:gd name="connsiteX21" fmla="*/ 139751 w 619125"/>
                <a:gd name="connsiteY21" fmla="*/ 64294 h 619125"/>
                <a:gd name="connsiteX22" fmla="*/ 150371 w 619125"/>
                <a:gd name="connsiteY22" fmla="*/ 97356 h 619125"/>
                <a:gd name="connsiteX23" fmla="*/ 97298 w 619125"/>
                <a:gd name="connsiteY23" fmla="*/ 150429 h 619125"/>
                <a:gd name="connsiteX24" fmla="*/ 83344 w 619125"/>
                <a:gd name="connsiteY24" fmla="*/ 184109 h 619125"/>
                <a:gd name="connsiteX25" fmla="*/ 97298 w 619125"/>
                <a:gd name="connsiteY25" fmla="*/ 217780 h 619125"/>
                <a:gd name="connsiteX26" fmla="*/ 132264 w 619125"/>
                <a:gd name="connsiteY26" fmla="*/ 252756 h 619125"/>
                <a:gd name="connsiteX27" fmla="*/ 138998 w 619125"/>
                <a:gd name="connsiteY27" fmla="*/ 255547 h 619125"/>
                <a:gd name="connsiteX28" fmla="*/ 146104 w 619125"/>
                <a:gd name="connsiteY28" fmla="*/ 252756 h 619125"/>
                <a:gd name="connsiteX29" fmla="*/ 159544 w 619125"/>
                <a:gd name="connsiteY29" fmla="*/ 239688 h 619125"/>
                <a:gd name="connsiteX30" fmla="*/ 159544 w 619125"/>
                <a:gd name="connsiteY30" fmla="*/ 378619 h 619125"/>
                <a:gd name="connsiteX31" fmla="*/ 168326 w 619125"/>
                <a:gd name="connsiteY31" fmla="*/ 388144 h 619125"/>
                <a:gd name="connsiteX32" fmla="*/ 169316 w 619125"/>
                <a:gd name="connsiteY32" fmla="*/ 388144 h 619125"/>
                <a:gd name="connsiteX33" fmla="*/ 159544 w 619125"/>
                <a:gd name="connsiteY33" fmla="*/ 416719 h 619125"/>
                <a:gd name="connsiteX34" fmla="*/ 169316 w 619125"/>
                <a:gd name="connsiteY34" fmla="*/ 445294 h 619125"/>
                <a:gd name="connsiteX35" fmla="*/ 130969 w 619125"/>
                <a:gd name="connsiteY35" fmla="*/ 445294 h 619125"/>
                <a:gd name="connsiteX36" fmla="*/ 83344 w 619125"/>
                <a:gd name="connsiteY36" fmla="*/ 492919 h 619125"/>
                <a:gd name="connsiteX37" fmla="*/ 93116 w 619125"/>
                <a:gd name="connsiteY37" fmla="*/ 521494 h 619125"/>
                <a:gd name="connsiteX38" fmla="*/ 54769 w 619125"/>
                <a:gd name="connsiteY38" fmla="*/ 521494 h 619125"/>
                <a:gd name="connsiteX39" fmla="*/ 7144 w 619125"/>
                <a:gd name="connsiteY39" fmla="*/ 569120 h 619125"/>
                <a:gd name="connsiteX40" fmla="*/ 54769 w 619125"/>
                <a:gd name="connsiteY40" fmla="*/ 616745 h 619125"/>
                <a:gd name="connsiteX41" fmla="*/ 321469 w 619125"/>
                <a:gd name="connsiteY41" fmla="*/ 616745 h 619125"/>
                <a:gd name="connsiteX42" fmla="*/ 329984 w 619125"/>
                <a:gd name="connsiteY42" fmla="*/ 611477 h 619125"/>
                <a:gd name="connsiteX43" fmla="*/ 329079 w 619125"/>
                <a:gd name="connsiteY43" fmla="*/ 601505 h 619125"/>
                <a:gd name="connsiteX44" fmla="*/ 326688 w 619125"/>
                <a:gd name="connsiteY44" fmla="*/ 540545 h 619125"/>
                <a:gd name="connsiteX45" fmla="*/ 397669 w 619125"/>
                <a:gd name="connsiteY45" fmla="*/ 540545 h 619125"/>
                <a:gd name="connsiteX46" fmla="*/ 406184 w 619125"/>
                <a:gd name="connsiteY46" fmla="*/ 535277 h 619125"/>
                <a:gd name="connsiteX47" fmla="*/ 405279 w 619125"/>
                <a:gd name="connsiteY47" fmla="*/ 525305 h 619125"/>
                <a:gd name="connsiteX48" fmla="*/ 402888 w 619125"/>
                <a:gd name="connsiteY48" fmla="*/ 464344 h 619125"/>
                <a:gd name="connsiteX49" fmla="*/ 473869 w 619125"/>
                <a:gd name="connsiteY49" fmla="*/ 464344 h 619125"/>
                <a:gd name="connsiteX50" fmla="*/ 482384 w 619125"/>
                <a:gd name="connsiteY50" fmla="*/ 459077 h 619125"/>
                <a:gd name="connsiteX51" fmla="*/ 481479 w 619125"/>
                <a:gd name="connsiteY51" fmla="*/ 449105 h 619125"/>
                <a:gd name="connsiteX52" fmla="*/ 479088 w 619125"/>
                <a:gd name="connsiteY52" fmla="*/ 388144 h 619125"/>
                <a:gd name="connsiteX53" fmla="*/ 550069 w 619125"/>
                <a:gd name="connsiteY53" fmla="*/ 388144 h 619125"/>
                <a:gd name="connsiteX54" fmla="*/ 558584 w 619125"/>
                <a:gd name="connsiteY54" fmla="*/ 382877 h 619125"/>
                <a:gd name="connsiteX55" fmla="*/ 557679 w 619125"/>
                <a:gd name="connsiteY55" fmla="*/ 372905 h 619125"/>
                <a:gd name="connsiteX56" fmla="*/ 557679 w 619125"/>
                <a:gd name="connsiteY56" fmla="*/ 308135 h 619125"/>
                <a:gd name="connsiteX57" fmla="*/ 558584 w 619125"/>
                <a:gd name="connsiteY57" fmla="*/ 298162 h 619125"/>
                <a:gd name="connsiteX58" fmla="*/ 550069 w 619125"/>
                <a:gd name="connsiteY58" fmla="*/ 292894 h 619125"/>
                <a:gd name="connsiteX59" fmla="*/ 550069 w 619125"/>
                <a:gd name="connsiteY59" fmla="*/ 80096 h 619125"/>
                <a:gd name="connsiteX60" fmla="*/ 610972 w 619125"/>
                <a:gd name="connsiteY60" fmla="*/ 53998 h 619125"/>
                <a:gd name="connsiteX61" fmla="*/ 616744 w 619125"/>
                <a:gd name="connsiteY61" fmla="*/ 45244 h 619125"/>
                <a:gd name="connsiteX62" fmla="*/ 610972 w 619125"/>
                <a:gd name="connsiteY62" fmla="*/ 36491 h 619125"/>
                <a:gd name="connsiteX63" fmla="*/ 196901 w 619125"/>
                <a:gd name="connsiteY63" fmla="*/ 26194 h 619125"/>
                <a:gd name="connsiteX64" fmla="*/ 235001 w 619125"/>
                <a:gd name="connsiteY64" fmla="*/ 64294 h 619125"/>
                <a:gd name="connsiteX65" fmla="*/ 196901 w 619125"/>
                <a:gd name="connsiteY65" fmla="*/ 102394 h 619125"/>
                <a:gd name="connsiteX66" fmla="*/ 158801 w 619125"/>
                <a:gd name="connsiteY66" fmla="*/ 64294 h 619125"/>
                <a:gd name="connsiteX67" fmla="*/ 196901 w 619125"/>
                <a:gd name="connsiteY67" fmla="*/ 26194 h 619125"/>
                <a:gd name="connsiteX68" fmla="*/ 159544 w 619125"/>
                <a:gd name="connsiteY68" fmla="*/ 195206 h 619125"/>
                <a:gd name="connsiteX69" fmla="*/ 148447 w 619125"/>
                <a:gd name="connsiteY69" fmla="*/ 184109 h 619125"/>
                <a:gd name="connsiteX70" fmla="*/ 159544 w 619125"/>
                <a:gd name="connsiteY70" fmla="*/ 173013 h 619125"/>
                <a:gd name="connsiteX71" fmla="*/ 159544 w 619125"/>
                <a:gd name="connsiteY71" fmla="*/ 195206 h 619125"/>
                <a:gd name="connsiteX72" fmla="*/ 161592 w 619125"/>
                <a:gd name="connsiteY72" fmla="*/ 143285 h 619125"/>
                <a:gd name="connsiteX73" fmla="*/ 127502 w 619125"/>
                <a:gd name="connsiteY73" fmla="*/ 177375 h 619125"/>
                <a:gd name="connsiteX74" fmla="*/ 124711 w 619125"/>
                <a:gd name="connsiteY74" fmla="*/ 184109 h 619125"/>
                <a:gd name="connsiteX75" fmla="*/ 127502 w 619125"/>
                <a:gd name="connsiteY75" fmla="*/ 190844 h 619125"/>
                <a:gd name="connsiteX76" fmla="*/ 154105 w 619125"/>
                <a:gd name="connsiteY76" fmla="*/ 217447 h 619125"/>
                <a:gd name="connsiteX77" fmla="*/ 138998 w 619125"/>
                <a:gd name="connsiteY77" fmla="*/ 232544 h 619125"/>
                <a:gd name="connsiteX78" fmla="*/ 110766 w 619125"/>
                <a:gd name="connsiteY78" fmla="*/ 204312 h 619125"/>
                <a:gd name="connsiteX79" fmla="*/ 102394 w 619125"/>
                <a:gd name="connsiteY79" fmla="*/ 184109 h 619125"/>
                <a:gd name="connsiteX80" fmla="*/ 110766 w 619125"/>
                <a:gd name="connsiteY80" fmla="*/ 163897 h 619125"/>
                <a:gd name="connsiteX81" fmla="*/ 163840 w 619125"/>
                <a:gd name="connsiteY81" fmla="*/ 110824 h 619125"/>
                <a:gd name="connsiteX82" fmla="*/ 196901 w 619125"/>
                <a:gd name="connsiteY82" fmla="*/ 121444 h 619125"/>
                <a:gd name="connsiteX83" fmla="*/ 228429 w 619125"/>
                <a:gd name="connsiteY83" fmla="*/ 111919 h 619125"/>
                <a:gd name="connsiteX84" fmla="*/ 301676 w 619125"/>
                <a:gd name="connsiteY84" fmla="*/ 111919 h 619125"/>
                <a:gd name="connsiteX85" fmla="*/ 311944 w 619125"/>
                <a:gd name="connsiteY85" fmla="*/ 102394 h 619125"/>
                <a:gd name="connsiteX86" fmla="*/ 311944 w 619125"/>
                <a:gd name="connsiteY86" fmla="*/ 26194 h 619125"/>
                <a:gd name="connsiteX87" fmla="*/ 330994 w 619125"/>
                <a:gd name="connsiteY87" fmla="*/ 26194 h 619125"/>
                <a:gd name="connsiteX88" fmla="*/ 330994 w 619125"/>
                <a:gd name="connsiteY88" fmla="*/ 102394 h 619125"/>
                <a:gd name="connsiteX89" fmla="*/ 301676 w 619125"/>
                <a:gd name="connsiteY89" fmla="*/ 130969 h 619125"/>
                <a:gd name="connsiteX90" fmla="*/ 244526 w 619125"/>
                <a:gd name="connsiteY90" fmla="*/ 130969 h 619125"/>
                <a:gd name="connsiteX91" fmla="*/ 235744 w 619125"/>
                <a:gd name="connsiteY91" fmla="*/ 140494 h 619125"/>
                <a:gd name="connsiteX92" fmla="*/ 235744 w 619125"/>
                <a:gd name="connsiteY92" fmla="*/ 188119 h 619125"/>
                <a:gd name="connsiteX93" fmla="*/ 244526 w 619125"/>
                <a:gd name="connsiteY93" fmla="*/ 197644 h 619125"/>
                <a:gd name="connsiteX94" fmla="*/ 311201 w 619125"/>
                <a:gd name="connsiteY94" fmla="*/ 197644 h 619125"/>
                <a:gd name="connsiteX95" fmla="*/ 340519 w 619125"/>
                <a:gd name="connsiteY95" fmla="*/ 226219 h 619125"/>
                <a:gd name="connsiteX96" fmla="*/ 340519 w 619125"/>
                <a:gd name="connsiteY96" fmla="*/ 292894 h 619125"/>
                <a:gd name="connsiteX97" fmla="*/ 311944 w 619125"/>
                <a:gd name="connsiteY97" fmla="*/ 292894 h 619125"/>
                <a:gd name="connsiteX98" fmla="*/ 311944 w 619125"/>
                <a:gd name="connsiteY98" fmla="*/ 235744 h 619125"/>
                <a:gd name="connsiteX99" fmla="*/ 301676 w 619125"/>
                <a:gd name="connsiteY99" fmla="*/ 226219 h 619125"/>
                <a:gd name="connsiteX100" fmla="*/ 215951 w 619125"/>
                <a:gd name="connsiteY100" fmla="*/ 226219 h 619125"/>
                <a:gd name="connsiteX101" fmla="*/ 207169 w 619125"/>
                <a:gd name="connsiteY101" fmla="*/ 235744 h 619125"/>
                <a:gd name="connsiteX102" fmla="*/ 207169 w 619125"/>
                <a:gd name="connsiteY102" fmla="*/ 369094 h 619125"/>
                <a:gd name="connsiteX103" fmla="*/ 178594 w 619125"/>
                <a:gd name="connsiteY103" fmla="*/ 369094 h 619125"/>
                <a:gd name="connsiteX104" fmla="*/ 178594 w 619125"/>
                <a:gd name="connsiteY104" fmla="*/ 150019 h 619125"/>
                <a:gd name="connsiteX105" fmla="*/ 172345 w 619125"/>
                <a:gd name="connsiteY105" fmla="*/ 141218 h 619125"/>
                <a:gd name="connsiteX106" fmla="*/ 161592 w 619125"/>
                <a:gd name="connsiteY106" fmla="*/ 143285 h 619125"/>
                <a:gd name="connsiteX107" fmla="*/ 245516 w 619125"/>
                <a:gd name="connsiteY107" fmla="*/ 369094 h 619125"/>
                <a:gd name="connsiteX108" fmla="*/ 226219 w 619125"/>
                <a:gd name="connsiteY108" fmla="*/ 369094 h 619125"/>
                <a:gd name="connsiteX109" fmla="*/ 226219 w 619125"/>
                <a:gd name="connsiteY109" fmla="*/ 245269 h 619125"/>
                <a:gd name="connsiteX110" fmla="*/ 292894 w 619125"/>
                <a:gd name="connsiteY110" fmla="*/ 245269 h 619125"/>
                <a:gd name="connsiteX111" fmla="*/ 292894 w 619125"/>
                <a:gd name="connsiteY111" fmla="*/ 292894 h 619125"/>
                <a:gd name="connsiteX112" fmla="*/ 283369 w 619125"/>
                <a:gd name="connsiteY112" fmla="*/ 292894 h 619125"/>
                <a:gd name="connsiteX113" fmla="*/ 235744 w 619125"/>
                <a:gd name="connsiteY113" fmla="*/ 340519 h 619125"/>
                <a:gd name="connsiteX114" fmla="*/ 245516 w 619125"/>
                <a:gd name="connsiteY114" fmla="*/ 369094 h 619125"/>
                <a:gd name="connsiteX115" fmla="*/ 54769 w 619125"/>
                <a:gd name="connsiteY115" fmla="*/ 597695 h 619125"/>
                <a:gd name="connsiteX116" fmla="*/ 26194 w 619125"/>
                <a:gd name="connsiteY116" fmla="*/ 569120 h 619125"/>
                <a:gd name="connsiteX117" fmla="*/ 54769 w 619125"/>
                <a:gd name="connsiteY117" fmla="*/ 540545 h 619125"/>
                <a:gd name="connsiteX118" fmla="*/ 130969 w 619125"/>
                <a:gd name="connsiteY118" fmla="*/ 540545 h 619125"/>
                <a:gd name="connsiteX119" fmla="*/ 305095 w 619125"/>
                <a:gd name="connsiteY119" fmla="*/ 540545 h 619125"/>
                <a:gd name="connsiteX120" fmla="*/ 300028 w 619125"/>
                <a:gd name="connsiteY120" fmla="*/ 559595 h 619125"/>
                <a:gd name="connsiteX121" fmla="*/ 73819 w 619125"/>
                <a:gd name="connsiteY121" fmla="*/ 559595 h 619125"/>
                <a:gd name="connsiteX122" fmla="*/ 73819 w 619125"/>
                <a:gd name="connsiteY122" fmla="*/ 578645 h 619125"/>
                <a:gd name="connsiteX123" fmla="*/ 300038 w 619125"/>
                <a:gd name="connsiteY123" fmla="*/ 578645 h 619125"/>
                <a:gd name="connsiteX124" fmla="*/ 305105 w 619125"/>
                <a:gd name="connsiteY124" fmla="*/ 597695 h 619125"/>
                <a:gd name="connsiteX125" fmla="*/ 54769 w 619125"/>
                <a:gd name="connsiteY125" fmla="*/ 597695 h 619125"/>
                <a:gd name="connsiteX126" fmla="*/ 321469 w 619125"/>
                <a:gd name="connsiteY126" fmla="*/ 521494 h 619125"/>
                <a:gd name="connsiteX127" fmla="*/ 130969 w 619125"/>
                <a:gd name="connsiteY127" fmla="*/ 521494 h 619125"/>
                <a:gd name="connsiteX128" fmla="*/ 102394 w 619125"/>
                <a:gd name="connsiteY128" fmla="*/ 492919 h 619125"/>
                <a:gd name="connsiteX129" fmla="*/ 130969 w 619125"/>
                <a:gd name="connsiteY129" fmla="*/ 464344 h 619125"/>
                <a:gd name="connsiteX130" fmla="*/ 207169 w 619125"/>
                <a:gd name="connsiteY130" fmla="*/ 464344 h 619125"/>
                <a:gd name="connsiteX131" fmla="*/ 381295 w 619125"/>
                <a:gd name="connsiteY131" fmla="*/ 464344 h 619125"/>
                <a:gd name="connsiteX132" fmla="*/ 376228 w 619125"/>
                <a:gd name="connsiteY132" fmla="*/ 483394 h 619125"/>
                <a:gd name="connsiteX133" fmla="*/ 226219 w 619125"/>
                <a:gd name="connsiteY133" fmla="*/ 483394 h 619125"/>
                <a:gd name="connsiteX134" fmla="*/ 226219 w 619125"/>
                <a:gd name="connsiteY134" fmla="*/ 502444 h 619125"/>
                <a:gd name="connsiteX135" fmla="*/ 376238 w 619125"/>
                <a:gd name="connsiteY135" fmla="*/ 502444 h 619125"/>
                <a:gd name="connsiteX136" fmla="*/ 381305 w 619125"/>
                <a:gd name="connsiteY136" fmla="*/ 521494 h 619125"/>
                <a:gd name="connsiteX137" fmla="*/ 321469 w 619125"/>
                <a:gd name="connsiteY137" fmla="*/ 521494 h 619125"/>
                <a:gd name="connsiteX138" fmla="*/ 452438 w 619125"/>
                <a:gd name="connsiteY138" fmla="*/ 426244 h 619125"/>
                <a:gd name="connsiteX139" fmla="*/ 457495 w 619125"/>
                <a:gd name="connsiteY139" fmla="*/ 445294 h 619125"/>
                <a:gd name="connsiteX140" fmla="*/ 397669 w 619125"/>
                <a:gd name="connsiteY140" fmla="*/ 445294 h 619125"/>
                <a:gd name="connsiteX141" fmla="*/ 207169 w 619125"/>
                <a:gd name="connsiteY141" fmla="*/ 445294 h 619125"/>
                <a:gd name="connsiteX142" fmla="*/ 178594 w 619125"/>
                <a:gd name="connsiteY142" fmla="*/ 416719 h 619125"/>
                <a:gd name="connsiteX143" fmla="*/ 207169 w 619125"/>
                <a:gd name="connsiteY143" fmla="*/ 388144 h 619125"/>
                <a:gd name="connsiteX144" fmla="*/ 215951 w 619125"/>
                <a:gd name="connsiteY144" fmla="*/ 388144 h 619125"/>
                <a:gd name="connsiteX145" fmla="*/ 283369 w 619125"/>
                <a:gd name="connsiteY145" fmla="*/ 388144 h 619125"/>
                <a:gd name="connsiteX146" fmla="*/ 457495 w 619125"/>
                <a:gd name="connsiteY146" fmla="*/ 388144 h 619125"/>
                <a:gd name="connsiteX147" fmla="*/ 452438 w 619125"/>
                <a:gd name="connsiteY147" fmla="*/ 407194 h 619125"/>
                <a:gd name="connsiteX148" fmla="*/ 369094 w 619125"/>
                <a:gd name="connsiteY148" fmla="*/ 407194 h 619125"/>
                <a:gd name="connsiteX149" fmla="*/ 369094 w 619125"/>
                <a:gd name="connsiteY149" fmla="*/ 426244 h 619125"/>
                <a:gd name="connsiteX150" fmla="*/ 452438 w 619125"/>
                <a:gd name="connsiteY150" fmla="*/ 426244 h 619125"/>
                <a:gd name="connsiteX151" fmla="*/ 528638 w 619125"/>
                <a:gd name="connsiteY151" fmla="*/ 350044 h 619125"/>
                <a:gd name="connsiteX152" fmla="*/ 533695 w 619125"/>
                <a:gd name="connsiteY152" fmla="*/ 369094 h 619125"/>
                <a:gd name="connsiteX153" fmla="*/ 473869 w 619125"/>
                <a:gd name="connsiteY153" fmla="*/ 369094 h 619125"/>
                <a:gd name="connsiteX154" fmla="*/ 283369 w 619125"/>
                <a:gd name="connsiteY154" fmla="*/ 369094 h 619125"/>
                <a:gd name="connsiteX155" fmla="*/ 254794 w 619125"/>
                <a:gd name="connsiteY155" fmla="*/ 340519 h 619125"/>
                <a:gd name="connsiteX156" fmla="*/ 283369 w 619125"/>
                <a:gd name="connsiteY156" fmla="*/ 311944 h 619125"/>
                <a:gd name="connsiteX157" fmla="*/ 301676 w 619125"/>
                <a:gd name="connsiteY157" fmla="*/ 311944 h 619125"/>
                <a:gd name="connsiteX158" fmla="*/ 349301 w 619125"/>
                <a:gd name="connsiteY158" fmla="*/ 311944 h 619125"/>
                <a:gd name="connsiteX159" fmla="*/ 533695 w 619125"/>
                <a:gd name="connsiteY159" fmla="*/ 311944 h 619125"/>
                <a:gd name="connsiteX160" fmla="*/ 528638 w 619125"/>
                <a:gd name="connsiteY160" fmla="*/ 330994 h 619125"/>
                <a:gd name="connsiteX161" fmla="*/ 378619 w 619125"/>
                <a:gd name="connsiteY161" fmla="*/ 330994 h 619125"/>
                <a:gd name="connsiteX162" fmla="*/ 378619 w 619125"/>
                <a:gd name="connsiteY162" fmla="*/ 350044 h 619125"/>
                <a:gd name="connsiteX163" fmla="*/ 528638 w 619125"/>
                <a:gd name="connsiteY163" fmla="*/ 350044 h 619125"/>
                <a:gd name="connsiteX164" fmla="*/ 550069 w 619125"/>
                <a:gd name="connsiteY164" fmla="*/ 59380 h 619125"/>
                <a:gd name="connsiteX165" fmla="*/ 550069 w 619125"/>
                <a:gd name="connsiteY165" fmla="*/ 31119 h 619125"/>
                <a:gd name="connsiteX166" fmla="*/ 583035 w 619125"/>
                <a:gd name="connsiteY166" fmla="*/ 45244 h 619125"/>
                <a:gd name="connsiteX167" fmla="*/ 550069 w 619125"/>
                <a:gd name="connsiteY167" fmla="*/ 5938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619125" h="619125">
                  <a:moveTo>
                    <a:pt x="610972" y="36491"/>
                  </a:moveTo>
                  <a:lnTo>
                    <a:pt x="544297" y="7916"/>
                  </a:lnTo>
                  <a:cubicBezTo>
                    <a:pt x="541363" y="6659"/>
                    <a:pt x="537982" y="6944"/>
                    <a:pt x="535305" y="8716"/>
                  </a:cubicBezTo>
                  <a:cubicBezTo>
                    <a:pt x="532628" y="10478"/>
                    <a:pt x="531019" y="13469"/>
                    <a:pt x="531019" y="16669"/>
                  </a:cubicBezTo>
                  <a:lnTo>
                    <a:pt x="531019" y="73819"/>
                  </a:lnTo>
                  <a:lnTo>
                    <a:pt x="531019" y="292894"/>
                  </a:lnTo>
                  <a:lnTo>
                    <a:pt x="359569" y="292894"/>
                  </a:lnTo>
                  <a:lnTo>
                    <a:pt x="359569" y="226219"/>
                  </a:lnTo>
                  <a:cubicBezTo>
                    <a:pt x="359569" y="199959"/>
                    <a:pt x="337461" y="178594"/>
                    <a:pt x="311201" y="178594"/>
                  </a:cubicBezTo>
                  <a:lnTo>
                    <a:pt x="254794" y="178594"/>
                  </a:lnTo>
                  <a:lnTo>
                    <a:pt x="254794" y="150019"/>
                  </a:lnTo>
                  <a:lnTo>
                    <a:pt x="301676" y="150019"/>
                  </a:lnTo>
                  <a:cubicBezTo>
                    <a:pt x="327936" y="150019"/>
                    <a:pt x="350044" y="128655"/>
                    <a:pt x="350044" y="102394"/>
                  </a:cubicBezTo>
                  <a:lnTo>
                    <a:pt x="350044" y="16669"/>
                  </a:lnTo>
                  <a:cubicBezTo>
                    <a:pt x="350044" y="11412"/>
                    <a:pt x="345043" y="7144"/>
                    <a:pt x="339776" y="7144"/>
                  </a:cubicBezTo>
                  <a:lnTo>
                    <a:pt x="301676" y="7144"/>
                  </a:lnTo>
                  <a:cubicBezTo>
                    <a:pt x="296408" y="7144"/>
                    <a:pt x="292894" y="11412"/>
                    <a:pt x="292894" y="16669"/>
                  </a:cubicBezTo>
                  <a:lnTo>
                    <a:pt x="292894" y="92869"/>
                  </a:lnTo>
                  <a:lnTo>
                    <a:pt x="246317" y="92869"/>
                  </a:lnTo>
                  <a:cubicBezTo>
                    <a:pt x="251203" y="83344"/>
                    <a:pt x="254051" y="74705"/>
                    <a:pt x="254051" y="64294"/>
                  </a:cubicBezTo>
                  <a:cubicBezTo>
                    <a:pt x="254051" y="32776"/>
                    <a:pt x="228419" y="7144"/>
                    <a:pt x="196901" y="7144"/>
                  </a:cubicBezTo>
                  <a:cubicBezTo>
                    <a:pt x="165383" y="7144"/>
                    <a:pt x="139751" y="32776"/>
                    <a:pt x="139751" y="64294"/>
                  </a:cubicBezTo>
                  <a:cubicBezTo>
                    <a:pt x="139751" y="76620"/>
                    <a:pt x="143713" y="88012"/>
                    <a:pt x="150371" y="97356"/>
                  </a:cubicBezTo>
                  <a:lnTo>
                    <a:pt x="97298" y="150429"/>
                  </a:lnTo>
                  <a:cubicBezTo>
                    <a:pt x="88306" y="159430"/>
                    <a:pt x="83344" y="171384"/>
                    <a:pt x="83344" y="184109"/>
                  </a:cubicBezTo>
                  <a:cubicBezTo>
                    <a:pt x="83344" y="196825"/>
                    <a:pt x="88306" y="208789"/>
                    <a:pt x="97298" y="217780"/>
                  </a:cubicBezTo>
                  <a:lnTo>
                    <a:pt x="132264" y="252756"/>
                  </a:lnTo>
                  <a:cubicBezTo>
                    <a:pt x="134055" y="254547"/>
                    <a:pt x="136465" y="255547"/>
                    <a:pt x="138998" y="255547"/>
                  </a:cubicBezTo>
                  <a:cubicBezTo>
                    <a:pt x="141532" y="255547"/>
                    <a:pt x="144323" y="254537"/>
                    <a:pt x="146104" y="252756"/>
                  </a:cubicBezTo>
                  <a:lnTo>
                    <a:pt x="159544" y="239688"/>
                  </a:lnTo>
                  <a:lnTo>
                    <a:pt x="159544" y="378619"/>
                  </a:lnTo>
                  <a:cubicBezTo>
                    <a:pt x="159544" y="383877"/>
                    <a:pt x="163058" y="388144"/>
                    <a:pt x="168326" y="388144"/>
                  </a:cubicBezTo>
                  <a:lnTo>
                    <a:pt x="169316" y="388144"/>
                  </a:lnTo>
                  <a:cubicBezTo>
                    <a:pt x="163268" y="397669"/>
                    <a:pt x="159544" y="405956"/>
                    <a:pt x="159544" y="416719"/>
                  </a:cubicBezTo>
                  <a:cubicBezTo>
                    <a:pt x="159544" y="427483"/>
                    <a:pt x="163268" y="435769"/>
                    <a:pt x="169316" y="445294"/>
                  </a:cubicBezTo>
                  <a:lnTo>
                    <a:pt x="130969" y="445294"/>
                  </a:lnTo>
                  <a:cubicBezTo>
                    <a:pt x="104708" y="445294"/>
                    <a:pt x="83344" y="466659"/>
                    <a:pt x="83344" y="492919"/>
                  </a:cubicBezTo>
                  <a:cubicBezTo>
                    <a:pt x="83344" y="503683"/>
                    <a:pt x="87068" y="511969"/>
                    <a:pt x="93116" y="521494"/>
                  </a:cubicBezTo>
                  <a:lnTo>
                    <a:pt x="54769" y="521494"/>
                  </a:lnTo>
                  <a:cubicBezTo>
                    <a:pt x="28508" y="521494"/>
                    <a:pt x="7144" y="542859"/>
                    <a:pt x="7144" y="569120"/>
                  </a:cubicBezTo>
                  <a:cubicBezTo>
                    <a:pt x="7144" y="595380"/>
                    <a:pt x="28508" y="616745"/>
                    <a:pt x="54769" y="616745"/>
                  </a:cubicBezTo>
                  <a:lnTo>
                    <a:pt x="321469" y="616745"/>
                  </a:lnTo>
                  <a:cubicBezTo>
                    <a:pt x="325079" y="616745"/>
                    <a:pt x="328374" y="614706"/>
                    <a:pt x="329984" y="611477"/>
                  </a:cubicBezTo>
                  <a:cubicBezTo>
                    <a:pt x="331594" y="608248"/>
                    <a:pt x="331251" y="604391"/>
                    <a:pt x="329079" y="601505"/>
                  </a:cubicBezTo>
                  <a:cubicBezTo>
                    <a:pt x="315697" y="583655"/>
                    <a:pt x="315011" y="559595"/>
                    <a:pt x="326688" y="540545"/>
                  </a:cubicBezTo>
                  <a:lnTo>
                    <a:pt x="397669" y="540545"/>
                  </a:lnTo>
                  <a:cubicBezTo>
                    <a:pt x="401279" y="540545"/>
                    <a:pt x="404574" y="538506"/>
                    <a:pt x="406184" y="535277"/>
                  </a:cubicBezTo>
                  <a:cubicBezTo>
                    <a:pt x="407794" y="532048"/>
                    <a:pt x="407451" y="528191"/>
                    <a:pt x="405279" y="525305"/>
                  </a:cubicBezTo>
                  <a:cubicBezTo>
                    <a:pt x="391897" y="507445"/>
                    <a:pt x="391211" y="483394"/>
                    <a:pt x="402888" y="464344"/>
                  </a:cubicBezTo>
                  <a:lnTo>
                    <a:pt x="473869" y="464344"/>
                  </a:lnTo>
                  <a:cubicBezTo>
                    <a:pt x="477479" y="464344"/>
                    <a:pt x="480774" y="462306"/>
                    <a:pt x="482384" y="459077"/>
                  </a:cubicBezTo>
                  <a:cubicBezTo>
                    <a:pt x="483994" y="455848"/>
                    <a:pt x="483651" y="451991"/>
                    <a:pt x="481479" y="449105"/>
                  </a:cubicBezTo>
                  <a:cubicBezTo>
                    <a:pt x="468097" y="431255"/>
                    <a:pt x="467411" y="407194"/>
                    <a:pt x="479088" y="388144"/>
                  </a:cubicBezTo>
                  <a:lnTo>
                    <a:pt x="550069" y="388144"/>
                  </a:lnTo>
                  <a:cubicBezTo>
                    <a:pt x="553679" y="388144"/>
                    <a:pt x="556974" y="386106"/>
                    <a:pt x="558584" y="382877"/>
                  </a:cubicBezTo>
                  <a:cubicBezTo>
                    <a:pt x="560194" y="379648"/>
                    <a:pt x="559851" y="375791"/>
                    <a:pt x="557679" y="372905"/>
                  </a:cubicBezTo>
                  <a:cubicBezTo>
                    <a:pt x="543382" y="353835"/>
                    <a:pt x="543382" y="327204"/>
                    <a:pt x="557679" y="308135"/>
                  </a:cubicBezTo>
                  <a:cubicBezTo>
                    <a:pt x="559841" y="305248"/>
                    <a:pt x="560194" y="301381"/>
                    <a:pt x="558584" y="298162"/>
                  </a:cubicBezTo>
                  <a:cubicBezTo>
                    <a:pt x="556974" y="294933"/>
                    <a:pt x="553679" y="292894"/>
                    <a:pt x="550069" y="292894"/>
                  </a:cubicBezTo>
                  <a:lnTo>
                    <a:pt x="550069" y="80096"/>
                  </a:lnTo>
                  <a:lnTo>
                    <a:pt x="610972" y="53998"/>
                  </a:lnTo>
                  <a:cubicBezTo>
                    <a:pt x="614477" y="52503"/>
                    <a:pt x="616744" y="49054"/>
                    <a:pt x="616744" y="45244"/>
                  </a:cubicBezTo>
                  <a:cubicBezTo>
                    <a:pt x="616744" y="41434"/>
                    <a:pt x="614477" y="37986"/>
                    <a:pt x="610972" y="36491"/>
                  </a:cubicBezTo>
                  <a:close/>
                  <a:moveTo>
                    <a:pt x="196901" y="26194"/>
                  </a:moveTo>
                  <a:cubicBezTo>
                    <a:pt x="217913" y="26194"/>
                    <a:pt x="235001" y="43282"/>
                    <a:pt x="235001" y="64294"/>
                  </a:cubicBezTo>
                  <a:cubicBezTo>
                    <a:pt x="235001" y="85307"/>
                    <a:pt x="217913" y="102394"/>
                    <a:pt x="196901" y="102394"/>
                  </a:cubicBezTo>
                  <a:cubicBezTo>
                    <a:pt x="175889" y="102394"/>
                    <a:pt x="158801" y="85307"/>
                    <a:pt x="158801" y="64294"/>
                  </a:cubicBezTo>
                  <a:cubicBezTo>
                    <a:pt x="158801" y="43292"/>
                    <a:pt x="175889" y="26194"/>
                    <a:pt x="196901" y="26194"/>
                  </a:cubicBezTo>
                  <a:close/>
                  <a:moveTo>
                    <a:pt x="159544" y="195206"/>
                  </a:moveTo>
                  <a:lnTo>
                    <a:pt x="148447" y="184109"/>
                  </a:lnTo>
                  <a:lnTo>
                    <a:pt x="159544" y="173013"/>
                  </a:lnTo>
                  <a:lnTo>
                    <a:pt x="159544" y="195206"/>
                  </a:lnTo>
                  <a:close/>
                  <a:moveTo>
                    <a:pt x="161592" y="143285"/>
                  </a:moveTo>
                  <a:lnTo>
                    <a:pt x="127502" y="177375"/>
                  </a:lnTo>
                  <a:cubicBezTo>
                    <a:pt x="125711" y="179166"/>
                    <a:pt x="124711" y="181585"/>
                    <a:pt x="124711" y="184109"/>
                  </a:cubicBezTo>
                  <a:cubicBezTo>
                    <a:pt x="124711" y="186634"/>
                    <a:pt x="125711" y="189053"/>
                    <a:pt x="127502" y="190844"/>
                  </a:cubicBezTo>
                  <a:lnTo>
                    <a:pt x="154105" y="217447"/>
                  </a:lnTo>
                  <a:lnTo>
                    <a:pt x="138998" y="232544"/>
                  </a:lnTo>
                  <a:lnTo>
                    <a:pt x="110766" y="204312"/>
                  </a:lnTo>
                  <a:cubicBezTo>
                    <a:pt x="105366" y="198911"/>
                    <a:pt x="102394" y="191739"/>
                    <a:pt x="102394" y="184109"/>
                  </a:cubicBezTo>
                  <a:cubicBezTo>
                    <a:pt x="102394" y="176480"/>
                    <a:pt x="105366" y="169298"/>
                    <a:pt x="110766" y="163897"/>
                  </a:cubicBezTo>
                  <a:lnTo>
                    <a:pt x="163840" y="110824"/>
                  </a:lnTo>
                  <a:cubicBezTo>
                    <a:pt x="173184" y="117482"/>
                    <a:pt x="184575" y="121444"/>
                    <a:pt x="196901" y="121444"/>
                  </a:cubicBezTo>
                  <a:cubicBezTo>
                    <a:pt x="208550" y="121444"/>
                    <a:pt x="219380" y="121444"/>
                    <a:pt x="228429" y="111919"/>
                  </a:cubicBezTo>
                  <a:lnTo>
                    <a:pt x="301676" y="111919"/>
                  </a:lnTo>
                  <a:cubicBezTo>
                    <a:pt x="306943" y="111919"/>
                    <a:pt x="311944" y="107652"/>
                    <a:pt x="311944" y="102394"/>
                  </a:cubicBezTo>
                  <a:lnTo>
                    <a:pt x="311944" y="26194"/>
                  </a:lnTo>
                  <a:lnTo>
                    <a:pt x="330994" y="26194"/>
                  </a:lnTo>
                  <a:lnTo>
                    <a:pt x="330994" y="102394"/>
                  </a:lnTo>
                  <a:cubicBezTo>
                    <a:pt x="330994" y="118149"/>
                    <a:pt x="317430" y="130969"/>
                    <a:pt x="301676" y="130969"/>
                  </a:cubicBezTo>
                  <a:lnTo>
                    <a:pt x="244526" y="130969"/>
                  </a:lnTo>
                  <a:cubicBezTo>
                    <a:pt x="239258" y="130969"/>
                    <a:pt x="235744" y="135237"/>
                    <a:pt x="235744" y="140494"/>
                  </a:cubicBezTo>
                  <a:lnTo>
                    <a:pt x="235744" y="188119"/>
                  </a:lnTo>
                  <a:cubicBezTo>
                    <a:pt x="235744" y="193377"/>
                    <a:pt x="239258" y="197644"/>
                    <a:pt x="244526" y="197644"/>
                  </a:cubicBezTo>
                  <a:lnTo>
                    <a:pt x="311201" y="197644"/>
                  </a:lnTo>
                  <a:cubicBezTo>
                    <a:pt x="326955" y="197644"/>
                    <a:pt x="340519" y="210465"/>
                    <a:pt x="340519" y="226219"/>
                  </a:cubicBezTo>
                  <a:lnTo>
                    <a:pt x="340519" y="292894"/>
                  </a:lnTo>
                  <a:lnTo>
                    <a:pt x="311944" y="292894"/>
                  </a:lnTo>
                  <a:lnTo>
                    <a:pt x="311944" y="235744"/>
                  </a:lnTo>
                  <a:cubicBezTo>
                    <a:pt x="311944" y="230487"/>
                    <a:pt x="306943" y="226219"/>
                    <a:pt x="301676" y="226219"/>
                  </a:cubicBezTo>
                  <a:lnTo>
                    <a:pt x="215951" y="226219"/>
                  </a:lnTo>
                  <a:cubicBezTo>
                    <a:pt x="210683" y="226219"/>
                    <a:pt x="207169" y="230487"/>
                    <a:pt x="207169" y="235744"/>
                  </a:cubicBezTo>
                  <a:lnTo>
                    <a:pt x="207169" y="369094"/>
                  </a:lnTo>
                  <a:lnTo>
                    <a:pt x="178594" y="369094"/>
                  </a:lnTo>
                  <a:lnTo>
                    <a:pt x="178594" y="150019"/>
                  </a:lnTo>
                  <a:cubicBezTo>
                    <a:pt x="178594" y="146171"/>
                    <a:pt x="175908" y="142695"/>
                    <a:pt x="172345" y="141218"/>
                  </a:cubicBezTo>
                  <a:cubicBezTo>
                    <a:pt x="168783" y="139742"/>
                    <a:pt x="164316" y="140561"/>
                    <a:pt x="161592" y="143285"/>
                  </a:cubicBezTo>
                  <a:close/>
                  <a:moveTo>
                    <a:pt x="245516" y="369094"/>
                  </a:moveTo>
                  <a:lnTo>
                    <a:pt x="226219" y="369094"/>
                  </a:lnTo>
                  <a:lnTo>
                    <a:pt x="226219" y="245269"/>
                  </a:lnTo>
                  <a:lnTo>
                    <a:pt x="292894" y="245269"/>
                  </a:lnTo>
                  <a:lnTo>
                    <a:pt x="292894" y="292894"/>
                  </a:lnTo>
                  <a:lnTo>
                    <a:pt x="283369" y="292894"/>
                  </a:lnTo>
                  <a:cubicBezTo>
                    <a:pt x="257108" y="292894"/>
                    <a:pt x="235744" y="314259"/>
                    <a:pt x="235744" y="340519"/>
                  </a:cubicBezTo>
                  <a:cubicBezTo>
                    <a:pt x="235744" y="351283"/>
                    <a:pt x="239468" y="359569"/>
                    <a:pt x="245516" y="369094"/>
                  </a:cubicBezTo>
                  <a:close/>
                  <a:moveTo>
                    <a:pt x="54769" y="597695"/>
                  </a:moveTo>
                  <a:cubicBezTo>
                    <a:pt x="39014" y="597695"/>
                    <a:pt x="26194" y="584874"/>
                    <a:pt x="26194" y="569120"/>
                  </a:cubicBezTo>
                  <a:cubicBezTo>
                    <a:pt x="26194" y="553365"/>
                    <a:pt x="39014" y="540545"/>
                    <a:pt x="54769" y="540545"/>
                  </a:cubicBezTo>
                  <a:lnTo>
                    <a:pt x="130969" y="540545"/>
                  </a:lnTo>
                  <a:lnTo>
                    <a:pt x="305095" y="540545"/>
                  </a:lnTo>
                  <a:cubicBezTo>
                    <a:pt x="302514" y="550070"/>
                    <a:pt x="300876" y="550070"/>
                    <a:pt x="300028" y="559595"/>
                  </a:cubicBezTo>
                  <a:lnTo>
                    <a:pt x="73819" y="559595"/>
                  </a:lnTo>
                  <a:lnTo>
                    <a:pt x="73819" y="578645"/>
                  </a:lnTo>
                  <a:lnTo>
                    <a:pt x="300038" y="578645"/>
                  </a:lnTo>
                  <a:cubicBezTo>
                    <a:pt x="300885" y="588170"/>
                    <a:pt x="302514" y="588170"/>
                    <a:pt x="305105" y="597695"/>
                  </a:cubicBezTo>
                  <a:lnTo>
                    <a:pt x="54769" y="597695"/>
                  </a:lnTo>
                  <a:close/>
                  <a:moveTo>
                    <a:pt x="321469" y="521494"/>
                  </a:moveTo>
                  <a:lnTo>
                    <a:pt x="130969" y="521494"/>
                  </a:lnTo>
                  <a:cubicBezTo>
                    <a:pt x="115214" y="521494"/>
                    <a:pt x="102394" y="508674"/>
                    <a:pt x="102394" y="492919"/>
                  </a:cubicBezTo>
                  <a:cubicBezTo>
                    <a:pt x="102394" y="477165"/>
                    <a:pt x="115214" y="464344"/>
                    <a:pt x="130969" y="464344"/>
                  </a:cubicBezTo>
                  <a:lnTo>
                    <a:pt x="207169" y="464344"/>
                  </a:lnTo>
                  <a:lnTo>
                    <a:pt x="381295" y="464344"/>
                  </a:lnTo>
                  <a:cubicBezTo>
                    <a:pt x="378714" y="473869"/>
                    <a:pt x="377076" y="473869"/>
                    <a:pt x="376228" y="483394"/>
                  </a:cubicBezTo>
                  <a:lnTo>
                    <a:pt x="226219" y="483394"/>
                  </a:lnTo>
                  <a:lnTo>
                    <a:pt x="226219" y="502444"/>
                  </a:lnTo>
                  <a:lnTo>
                    <a:pt x="376238" y="502444"/>
                  </a:lnTo>
                  <a:cubicBezTo>
                    <a:pt x="377085" y="511969"/>
                    <a:pt x="378714" y="511969"/>
                    <a:pt x="381305" y="521494"/>
                  </a:cubicBezTo>
                  <a:lnTo>
                    <a:pt x="321469" y="521494"/>
                  </a:lnTo>
                  <a:close/>
                  <a:moveTo>
                    <a:pt x="452438" y="426244"/>
                  </a:moveTo>
                  <a:cubicBezTo>
                    <a:pt x="453285" y="435769"/>
                    <a:pt x="454914" y="435769"/>
                    <a:pt x="457495" y="445294"/>
                  </a:cubicBezTo>
                  <a:lnTo>
                    <a:pt x="397669" y="445294"/>
                  </a:lnTo>
                  <a:lnTo>
                    <a:pt x="207169" y="445294"/>
                  </a:lnTo>
                  <a:cubicBezTo>
                    <a:pt x="191414" y="445294"/>
                    <a:pt x="178594" y="432474"/>
                    <a:pt x="178594" y="416719"/>
                  </a:cubicBezTo>
                  <a:cubicBezTo>
                    <a:pt x="178594" y="400965"/>
                    <a:pt x="191414" y="388144"/>
                    <a:pt x="207169" y="388144"/>
                  </a:cubicBezTo>
                  <a:lnTo>
                    <a:pt x="215951" y="388144"/>
                  </a:lnTo>
                  <a:lnTo>
                    <a:pt x="283369" y="388144"/>
                  </a:lnTo>
                  <a:lnTo>
                    <a:pt x="457495" y="388144"/>
                  </a:lnTo>
                  <a:cubicBezTo>
                    <a:pt x="454914" y="397669"/>
                    <a:pt x="453276" y="397669"/>
                    <a:pt x="452438" y="407194"/>
                  </a:cubicBezTo>
                  <a:lnTo>
                    <a:pt x="369094" y="407194"/>
                  </a:lnTo>
                  <a:lnTo>
                    <a:pt x="369094" y="426244"/>
                  </a:lnTo>
                  <a:lnTo>
                    <a:pt x="452438" y="426244"/>
                  </a:lnTo>
                  <a:close/>
                  <a:moveTo>
                    <a:pt x="528638" y="350044"/>
                  </a:moveTo>
                  <a:cubicBezTo>
                    <a:pt x="529485" y="359569"/>
                    <a:pt x="531114" y="359569"/>
                    <a:pt x="533695" y="369094"/>
                  </a:cubicBezTo>
                  <a:lnTo>
                    <a:pt x="473869" y="369094"/>
                  </a:lnTo>
                  <a:lnTo>
                    <a:pt x="283369" y="369094"/>
                  </a:lnTo>
                  <a:cubicBezTo>
                    <a:pt x="267614" y="369094"/>
                    <a:pt x="254794" y="356274"/>
                    <a:pt x="254794" y="340519"/>
                  </a:cubicBezTo>
                  <a:cubicBezTo>
                    <a:pt x="254794" y="324765"/>
                    <a:pt x="267614" y="311944"/>
                    <a:pt x="283369" y="311944"/>
                  </a:cubicBezTo>
                  <a:lnTo>
                    <a:pt x="301676" y="311944"/>
                  </a:lnTo>
                  <a:lnTo>
                    <a:pt x="349301" y="311944"/>
                  </a:lnTo>
                  <a:lnTo>
                    <a:pt x="533695" y="311944"/>
                  </a:lnTo>
                  <a:cubicBezTo>
                    <a:pt x="531114" y="321469"/>
                    <a:pt x="529476" y="321469"/>
                    <a:pt x="528638" y="330994"/>
                  </a:cubicBezTo>
                  <a:lnTo>
                    <a:pt x="378619" y="330994"/>
                  </a:lnTo>
                  <a:lnTo>
                    <a:pt x="378619" y="350044"/>
                  </a:lnTo>
                  <a:lnTo>
                    <a:pt x="528638" y="350044"/>
                  </a:lnTo>
                  <a:close/>
                  <a:moveTo>
                    <a:pt x="550069" y="59380"/>
                  </a:moveTo>
                  <a:lnTo>
                    <a:pt x="550069" y="31119"/>
                  </a:lnTo>
                  <a:lnTo>
                    <a:pt x="583035" y="45244"/>
                  </a:lnTo>
                  <a:lnTo>
                    <a:pt x="550069" y="59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xmlns="" id="{E3B10C27-A58B-4A8F-9E3B-B46B2FD4A157}"/>
                </a:ext>
              </a:extLst>
            </p:cNvPr>
            <p:cNvSpPr/>
            <p:nvPr/>
          </p:nvSpPr>
          <p:spPr>
            <a:xfrm>
              <a:off x="76509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0A258E6B-D487-42CB-BE5C-74A0244FEFC8}"/>
                </a:ext>
              </a:extLst>
            </p:cNvPr>
            <p:cNvSpPr/>
            <p:nvPr/>
          </p:nvSpPr>
          <p:spPr>
            <a:xfrm>
              <a:off x="76890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xmlns="" id="{DB818C0F-96B8-4B83-ADCF-A79C9FA9F4C8}"/>
                </a:ext>
              </a:extLst>
            </p:cNvPr>
            <p:cNvSpPr/>
            <p:nvPr/>
          </p:nvSpPr>
          <p:spPr>
            <a:xfrm>
              <a:off x="76128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xmlns="" id="{AB52A286-66ED-4B59-9C5C-05823A3A949A}"/>
                </a:ext>
              </a:extLst>
            </p:cNvPr>
            <p:cNvSpPr/>
            <p:nvPr/>
          </p:nvSpPr>
          <p:spPr>
            <a:xfrm>
              <a:off x="7993856" y="4345781"/>
              <a:ext cx="123825" cy="123825"/>
            </a:xfrm>
            <a:custGeom>
              <a:avLst/>
              <a:gdLst>
                <a:gd name="connsiteX0" fmla="*/ 114224 w 123825"/>
                <a:gd name="connsiteY0" fmla="*/ 55055 h 123825"/>
                <a:gd name="connsiteX1" fmla="*/ 73523 w 123825"/>
                <a:gd name="connsiteY1" fmla="*/ 14354 h 123825"/>
                <a:gd name="connsiteX2" fmla="*/ 64294 w 123825"/>
                <a:gd name="connsiteY2" fmla="*/ 7144 h 123825"/>
                <a:gd name="connsiteX3" fmla="*/ 55054 w 123825"/>
                <a:gd name="connsiteY3" fmla="*/ 14354 h 123825"/>
                <a:gd name="connsiteX4" fmla="*/ 14364 w 123825"/>
                <a:gd name="connsiteY4" fmla="*/ 55055 h 123825"/>
                <a:gd name="connsiteX5" fmla="*/ 7144 w 123825"/>
                <a:gd name="connsiteY5" fmla="*/ 64294 h 123825"/>
                <a:gd name="connsiteX6" fmla="*/ 14364 w 123825"/>
                <a:gd name="connsiteY6" fmla="*/ 73533 h 123825"/>
                <a:gd name="connsiteX7" fmla="*/ 55054 w 123825"/>
                <a:gd name="connsiteY7" fmla="*/ 114224 h 123825"/>
                <a:gd name="connsiteX8" fmla="*/ 64294 w 123825"/>
                <a:gd name="connsiteY8" fmla="*/ 121444 h 123825"/>
                <a:gd name="connsiteX9" fmla="*/ 73533 w 123825"/>
                <a:gd name="connsiteY9" fmla="*/ 114233 h 123825"/>
                <a:gd name="connsiteX10" fmla="*/ 114233 w 123825"/>
                <a:gd name="connsiteY10" fmla="*/ 73543 h 123825"/>
                <a:gd name="connsiteX11" fmla="*/ 121444 w 123825"/>
                <a:gd name="connsiteY11" fmla="*/ 64294 h 123825"/>
                <a:gd name="connsiteX12" fmla="*/ 114224 w 123825"/>
                <a:gd name="connsiteY12" fmla="*/ 55055 h 123825"/>
                <a:gd name="connsiteX13" fmla="*/ 64294 w 123825"/>
                <a:gd name="connsiteY13" fmla="*/ 87897 h 123825"/>
                <a:gd name="connsiteX14" fmla="*/ 40691 w 123825"/>
                <a:gd name="connsiteY14" fmla="*/ 64294 h 123825"/>
                <a:gd name="connsiteX15" fmla="*/ 64294 w 123825"/>
                <a:gd name="connsiteY15" fmla="*/ 40700 h 123825"/>
                <a:gd name="connsiteX16" fmla="*/ 87887 w 123825"/>
                <a:gd name="connsiteY16" fmla="*/ 64294 h 123825"/>
                <a:gd name="connsiteX17" fmla="*/ 64294 w 123825"/>
                <a:gd name="connsiteY17" fmla="*/ 8789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825" h="123825">
                  <a:moveTo>
                    <a:pt x="114224" y="55055"/>
                  </a:moveTo>
                  <a:cubicBezTo>
                    <a:pt x="94145" y="50035"/>
                    <a:pt x="78553" y="34433"/>
                    <a:pt x="73523" y="14354"/>
                  </a:cubicBezTo>
                  <a:cubicBezTo>
                    <a:pt x="72476" y="10125"/>
                    <a:pt x="68666" y="7144"/>
                    <a:pt x="64294" y="7144"/>
                  </a:cubicBezTo>
                  <a:cubicBezTo>
                    <a:pt x="59922" y="7144"/>
                    <a:pt x="56112" y="10116"/>
                    <a:pt x="55054" y="14354"/>
                  </a:cubicBezTo>
                  <a:cubicBezTo>
                    <a:pt x="50035" y="34433"/>
                    <a:pt x="34442" y="50025"/>
                    <a:pt x="14364" y="55055"/>
                  </a:cubicBezTo>
                  <a:cubicBezTo>
                    <a:pt x="10116" y="56112"/>
                    <a:pt x="7144" y="59922"/>
                    <a:pt x="7144" y="64294"/>
                  </a:cubicBezTo>
                  <a:cubicBezTo>
                    <a:pt x="7144" y="68666"/>
                    <a:pt x="10116" y="72476"/>
                    <a:pt x="14364" y="73533"/>
                  </a:cubicBezTo>
                  <a:cubicBezTo>
                    <a:pt x="34442" y="78553"/>
                    <a:pt x="50035" y="94155"/>
                    <a:pt x="55054" y="114224"/>
                  </a:cubicBezTo>
                  <a:cubicBezTo>
                    <a:pt x="56112" y="118472"/>
                    <a:pt x="59922" y="121444"/>
                    <a:pt x="64294" y="121444"/>
                  </a:cubicBezTo>
                  <a:cubicBezTo>
                    <a:pt x="68666" y="121444"/>
                    <a:pt x="72476" y="118472"/>
                    <a:pt x="73533" y="114233"/>
                  </a:cubicBezTo>
                  <a:cubicBezTo>
                    <a:pt x="78553" y="94155"/>
                    <a:pt x="94145" y="78562"/>
                    <a:pt x="114233" y="73543"/>
                  </a:cubicBezTo>
                  <a:cubicBezTo>
                    <a:pt x="118472" y="72476"/>
                    <a:pt x="121444" y="68666"/>
                    <a:pt x="121444" y="64294"/>
                  </a:cubicBezTo>
                  <a:cubicBezTo>
                    <a:pt x="121444" y="59922"/>
                    <a:pt x="118472" y="56112"/>
                    <a:pt x="114224" y="55055"/>
                  </a:cubicBezTo>
                  <a:close/>
                  <a:moveTo>
                    <a:pt x="64294" y="87897"/>
                  </a:moveTo>
                  <a:cubicBezTo>
                    <a:pt x="58303" y="78353"/>
                    <a:pt x="50235" y="70285"/>
                    <a:pt x="40691" y="64294"/>
                  </a:cubicBezTo>
                  <a:cubicBezTo>
                    <a:pt x="50235" y="58303"/>
                    <a:pt x="58303" y="50244"/>
                    <a:pt x="64294" y="40700"/>
                  </a:cubicBezTo>
                  <a:cubicBezTo>
                    <a:pt x="70285" y="50244"/>
                    <a:pt x="78353" y="58303"/>
                    <a:pt x="87887" y="64294"/>
                  </a:cubicBezTo>
                  <a:cubicBezTo>
                    <a:pt x="78353" y="70285"/>
                    <a:pt x="70285" y="78353"/>
                    <a:pt x="64294" y="878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1AB2CAB4-B52C-403B-8685-175F34CCBDD9}"/>
                </a:ext>
              </a:extLst>
            </p:cNvPr>
            <p:cNvSpPr/>
            <p:nvPr/>
          </p:nvSpPr>
          <p:spPr>
            <a:xfrm>
              <a:off x="7841456" y="4736306"/>
              <a:ext cx="123825" cy="28575"/>
            </a:xfrm>
            <a:custGeom>
              <a:avLst/>
              <a:gdLst>
                <a:gd name="connsiteX0" fmla="*/ 7144 w 123825"/>
                <a:gd name="connsiteY0" fmla="*/ 7144 h 28575"/>
                <a:gd name="connsiteX1" fmla="*/ 121444 w 123825"/>
                <a:gd name="connsiteY1" fmla="*/ 7144 h 28575"/>
                <a:gd name="connsiteX2" fmla="*/ 121444 w 123825"/>
                <a:gd name="connsiteY2" fmla="*/ 26194 h 28575"/>
                <a:gd name="connsiteX3" fmla="*/ 7144 w 12382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28575">
                  <a:moveTo>
                    <a:pt x="7144" y="7144"/>
                  </a:moveTo>
                  <a:lnTo>
                    <a:pt x="121444" y="7144"/>
                  </a:lnTo>
                  <a:lnTo>
                    <a:pt x="12144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AA72D103-62F4-40B7-8471-618A9E762732}"/>
                </a:ext>
              </a:extLst>
            </p:cNvPr>
            <p:cNvSpPr/>
            <p:nvPr/>
          </p:nvSpPr>
          <p:spPr>
            <a:xfrm>
              <a:off x="77938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538883D3-0B4F-4052-AC63-9689CE541A65}"/>
                </a:ext>
              </a:extLst>
            </p:cNvPr>
            <p:cNvSpPr/>
            <p:nvPr/>
          </p:nvSpPr>
          <p:spPr>
            <a:xfrm>
              <a:off x="77557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C561B170-6E47-4109-B375-39B154F76F83}"/>
                </a:ext>
              </a:extLst>
            </p:cNvPr>
            <p:cNvSpPr/>
            <p:nvPr/>
          </p:nvSpPr>
          <p:spPr>
            <a:xfrm>
              <a:off x="79462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xmlns="" id="{DE3D8CA2-620E-490A-B689-804DA5023849}"/>
                </a:ext>
              </a:extLst>
            </p:cNvPr>
            <p:cNvSpPr/>
            <p:nvPr/>
          </p:nvSpPr>
          <p:spPr>
            <a:xfrm>
              <a:off x="79081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8D4BCBA-48FE-4EB3-AFD1-3021A0A32D21}"/>
              </a:ext>
            </a:extLst>
          </p:cNvPr>
          <p:cNvGrpSpPr/>
          <p:nvPr/>
        </p:nvGrpSpPr>
        <p:grpSpPr>
          <a:xfrm>
            <a:off x="10578398" y="1863569"/>
            <a:ext cx="10238395" cy="2001315"/>
            <a:chOff x="10545148" y="1948831"/>
            <a:chExt cx="10238395" cy="2001315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551C0848-7C84-407F-9FA5-387080B00C07}"/>
                </a:ext>
              </a:extLst>
            </p:cNvPr>
            <p:cNvGrpSpPr/>
            <p:nvPr/>
          </p:nvGrpSpPr>
          <p:grpSpPr>
            <a:xfrm>
              <a:off x="10545148" y="2257051"/>
              <a:ext cx="8861029" cy="1284304"/>
              <a:chOff x="8755806" y="1528165"/>
              <a:chExt cx="5675261" cy="952478"/>
            </a:xfrm>
          </p:grpSpPr>
          <p:sp>
            <p:nvSpPr>
              <p:cNvPr id="126" name="平行四边形 125">
                <a:extLst>
                  <a:ext uri="{FF2B5EF4-FFF2-40B4-BE49-F238E27FC236}">
                    <a16:creationId xmlns:a16="http://schemas.microsoft.com/office/drawing/2014/main" xmlns="" id="{DEB4248A-7266-4099-888F-F11F3394508C}"/>
                  </a:ext>
                </a:extLst>
              </p:cNvPr>
              <p:cNvSpPr/>
              <p:nvPr/>
            </p:nvSpPr>
            <p:spPr>
              <a:xfrm>
                <a:off x="8755806" y="1613440"/>
                <a:ext cx="5591901" cy="867203"/>
              </a:xfrm>
              <a:prstGeom prst="parallelogram">
                <a:avLst/>
              </a:prstGeom>
              <a:gradFill>
                <a:gsLst>
                  <a:gs pos="0">
                    <a:srgbClr val="02FFFF">
                      <a:alpha val="25000"/>
                    </a:srgbClr>
                  </a:gs>
                  <a:gs pos="43000">
                    <a:srgbClr val="02FFFF">
                      <a:alpha val="13000"/>
                    </a:srgbClr>
                  </a:gs>
                  <a:gs pos="71000">
                    <a:srgbClr val="02FFFF">
                      <a:alpha val="0"/>
                    </a:srgbClr>
                  </a:gs>
                </a:gsLst>
                <a:lin ang="8100000" scaled="0"/>
              </a:gradFill>
              <a:ln w="19050">
                <a:gradFill>
                  <a:gsLst>
                    <a:gs pos="4000">
                      <a:srgbClr val="83FFE6"/>
                    </a:gs>
                    <a:gs pos="52000">
                      <a:srgbClr val="1BD1E6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221193"/>
                <a:endParaRPr lang="zh-CN" altLang="en-US" sz="871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xmlns="" id="{74ABF218-1E18-4067-8C7C-770AF8DD5101}"/>
                  </a:ext>
                </a:extLst>
              </p:cNvPr>
              <p:cNvSpPr/>
              <p:nvPr/>
            </p:nvSpPr>
            <p:spPr>
              <a:xfrm>
                <a:off x="9536886" y="1528165"/>
                <a:ext cx="4894181" cy="867203"/>
              </a:xfrm>
              <a:prstGeom prst="parallelogram">
                <a:avLst/>
              </a:prstGeom>
              <a:noFill/>
              <a:ln w="19050">
                <a:gradFill>
                  <a:gsLst>
                    <a:gs pos="4000">
                      <a:srgbClr val="83FFE6">
                        <a:alpha val="64000"/>
                      </a:srgbClr>
                    </a:gs>
                    <a:gs pos="52000">
                      <a:srgbClr val="1BD1E6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221193"/>
                <a:endParaRPr lang="zh-CN" altLang="en-US" sz="871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A7E576D4-D831-4E60-9FC8-C4E4F11607BA}"/>
                </a:ext>
              </a:extLst>
            </p:cNvPr>
            <p:cNvSpPr/>
            <p:nvPr/>
          </p:nvSpPr>
          <p:spPr>
            <a:xfrm>
              <a:off x="15283332" y="3042977"/>
              <a:ext cx="3519777" cy="441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20000"/>
                </a:lnSpc>
                <a:defRPr/>
              </a:pPr>
              <a:r>
                <a:rPr lang="zh-CN" altLang="en-US" sz="2000" spc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平均每天阅读的读者人数</a:t>
              </a: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B24EA065-1CA8-407E-86DA-AD690785165D}"/>
                </a:ext>
              </a:extLst>
            </p:cNvPr>
            <p:cNvSpPr/>
            <p:nvPr/>
          </p:nvSpPr>
          <p:spPr>
            <a:xfrm>
              <a:off x="15269188" y="2450388"/>
              <a:ext cx="1322798" cy="6670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221193">
                <a:lnSpc>
                  <a:spcPct val="110000"/>
                </a:lnSpc>
              </a:pPr>
              <a:r>
                <a:rPr lang="en-US" altLang="zh-CN" sz="3600" spc="300" dirty="0">
                  <a:solidFill>
                    <a:srgbClr val="F0FBFC"/>
                  </a:solidFill>
                  <a:effectLst>
                    <a:outerShdw blurRad="101600" dist="38100" dir="5400000" algn="ctr" rotWithShape="0">
                      <a:srgbClr val="00E3DE">
                        <a:alpha val="49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20</a:t>
              </a:r>
              <a:r>
                <a:rPr lang="zh-CN" altLang="en-US" sz="3600" spc="300" dirty="0">
                  <a:solidFill>
                    <a:srgbClr val="F0FBFC"/>
                  </a:solidFill>
                  <a:effectLst>
                    <a:outerShdw blurRad="101600" dist="38100" dir="5400000" algn="ctr" rotWithShape="0">
                      <a:srgbClr val="00E3DE">
                        <a:alpha val="49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万</a:t>
              </a:r>
            </a:p>
          </p:txBody>
        </p:sp>
        <p:grpSp>
          <p:nvGrpSpPr>
            <p:cNvPr id="186" name="图形 18">
              <a:extLst>
                <a:ext uri="{FF2B5EF4-FFF2-40B4-BE49-F238E27FC236}">
                  <a16:creationId xmlns:a16="http://schemas.microsoft.com/office/drawing/2014/main" xmlns="" id="{08F564DE-807D-4C7C-B799-842E3DEC3079}"/>
                </a:ext>
              </a:extLst>
            </p:cNvPr>
            <p:cNvGrpSpPr/>
            <p:nvPr/>
          </p:nvGrpSpPr>
          <p:grpSpPr>
            <a:xfrm>
              <a:off x="14444265" y="2589091"/>
              <a:ext cx="824923" cy="824923"/>
              <a:chOff x="4858616" y="4656932"/>
              <a:chExt cx="824923" cy="824923"/>
            </a:xfrm>
            <a:gradFill>
              <a:gsLst>
                <a:gs pos="0">
                  <a:schemeClr val="bg1"/>
                </a:gs>
                <a:gs pos="76000">
                  <a:srgbClr val="02FFFF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xmlns="" id="{9CCE0040-B074-4388-BC7A-CB71ADB8552A}"/>
                  </a:ext>
                </a:extLst>
              </p:cNvPr>
              <p:cNvSpPr/>
              <p:nvPr/>
            </p:nvSpPr>
            <p:spPr>
              <a:xfrm>
                <a:off x="4857327" y="4655643"/>
                <a:ext cx="826642" cy="826642"/>
              </a:xfrm>
              <a:custGeom>
                <a:avLst/>
                <a:gdLst>
                  <a:gd name="connsiteX0" fmla="*/ 812463 w 826641"/>
                  <a:gd name="connsiteY0" fmla="*/ 400002 h 826641"/>
                  <a:gd name="connsiteX1" fmla="*/ 771217 w 826641"/>
                  <a:gd name="connsiteY1" fmla="*/ 400002 h 826641"/>
                  <a:gd name="connsiteX2" fmla="*/ 771217 w 826641"/>
                  <a:gd name="connsiteY2" fmla="*/ 235017 h 826641"/>
                  <a:gd name="connsiteX3" fmla="*/ 765814 w 826641"/>
                  <a:gd name="connsiteY3" fmla="*/ 224087 h 826641"/>
                  <a:gd name="connsiteX4" fmla="*/ 753852 w 826641"/>
                  <a:gd name="connsiteY4" fmla="*/ 221750 h 826641"/>
                  <a:gd name="connsiteX5" fmla="*/ 646324 w 826641"/>
                  <a:gd name="connsiteY5" fmla="*/ 251076 h 826641"/>
                  <a:gd name="connsiteX6" fmla="*/ 578735 w 826641"/>
                  <a:gd name="connsiteY6" fmla="*/ 193771 h 826641"/>
                  <a:gd name="connsiteX7" fmla="*/ 516563 w 826641"/>
                  <a:gd name="connsiteY7" fmla="*/ 193771 h 826641"/>
                  <a:gd name="connsiteX8" fmla="*/ 537489 w 826641"/>
                  <a:gd name="connsiteY8" fmla="*/ 125027 h 826641"/>
                  <a:gd name="connsiteX9" fmla="*/ 413750 w 826641"/>
                  <a:gd name="connsiteY9" fmla="*/ 1289 h 826641"/>
                  <a:gd name="connsiteX10" fmla="*/ 290012 w 826641"/>
                  <a:gd name="connsiteY10" fmla="*/ 125027 h 826641"/>
                  <a:gd name="connsiteX11" fmla="*/ 310938 w 826641"/>
                  <a:gd name="connsiteY11" fmla="*/ 193771 h 826641"/>
                  <a:gd name="connsiteX12" fmla="*/ 248766 w 826641"/>
                  <a:gd name="connsiteY12" fmla="*/ 193771 h 826641"/>
                  <a:gd name="connsiteX13" fmla="*/ 181177 w 826641"/>
                  <a:gd name="connsiteY13" fmla="*/ 251076 h 826641"/>
                  <a:gd name="connsiteX14" fmla="*/ 73648 w 826641"/>
                  <a:gd name="connsiteY14" fmla="*/ 221750 h 826641"/>
                  <a:gd name="connsiteX15" fmla="*/ 61687 w 826641"/>
                  <a:gd name="connsiteY15" fmla="*/ 224087 h 826641"/>
                  <a:gd name="connsiteX16" fmla="*/ 56284 w 826641"/>
                  <a:gd name="connsiteY16" fmla="*/ 235017 h 826641"/>
                  <a:gd name="connsiteX17" fmla="*/ 56284 w 826641"/>
                  <a:gd name="connsiteY17" fmla="*/ 400002 h 826641"/>
                  <a:gd name="connsiteX18" fmla="*/ 15038 w 826641"/>
                  <a:gd name="connsiteY18" fmla="*/ 400002 h 826641"/>
                  <a:gd name="connsiteX19" fmla="*/ 1289 w 826641"/>
                  <a:gd name="connsiteY19" fmla="*/ 413750 h 826641"/>
                  <a:gd name="connsiteX20" fmla="*/ 1289 w 826641"/>
                  <a:gd name="connsiteY20" fmla="*/ 523740 h 826641"/>
                  <a:gd name="connsiteX21" fmla="*/ 15038 w 826641"/>
                  <a:gd name="connsiteY21" fmla="*/ 537489 h 826641"/>
                  <a:gd name="connsiteX22" fmla="*/ 56284 w 826641"/>
                  <a:gd name="connsiteY22" fmla="*/ 537489 h 826641"/>
                  <a:gd name="connsiteX23" fmla="*/ 56284 w 826641"/>
                  <a:gd name="connsiteY23" fmla="*/ 729971 h 826641"/>
                  <a:gd name="connsiteX24" fmla="*/ 66417 w 826641"/>
                  <a:gd name="connsiteY24" fmla="*/ 743238 h 826641"/>
                  <a:gd name="connsiteX25" fmla="*/ 368888 w 826641"/>
                  <a:gd name="connsiteY25" fmla="*/ 825731 h 826641"/>
                  <a:gd name="connsiteX26" fmla="*/ 372504 w 826641"/>
                  <a:gd name="connsiteY26" fmla="*/ 826212 h 826641"/>
                  <a:gd name="connsiteX27" fmla="*/ 454997 w 826641"/>
                  <a:gd name="connsiteY27" fmla="*/ 826212 h 826641"/>
                  <a:gd name="connsiteX28" fmla="*/ 458613 w 826641"/>
                  <a:gd name="connsiteY28" fmla="*/ 825731 h 826641"/>
                  <a:gd name="connsiteX29" fmla="*/ 761084 w 826641"/>
                  <a:gd name="connsiteY29" fmla="*/ 743238 h 826641"/>
                  <a:gd name="connsiteX30" fmla="*/ 771217 w 826641"/>
                  <a:gd name="connsiteY30" fmla="*/ 729971 h 826641"/>
                  <a:gd name="connsiteX31" fmla="*/ 771217 w 826641"/>
                  <a:gd name="connsiteY31" fmla="*/ 537489 h 826641"/>
                  <a:gd name="connsiteX32" fmla="*/ 812463 w 826641"/>
                  <a:gd name="connsiteY32" fmla="*/ 537489 h 826641"/>
                  <a:gd name="connsiteX33" fmla="*/ 826212 w 826641"/>
                  <a:gd name="connsiteY33" fmla="*/ 523740 h 826641"/>
                  <a:gd name="connsiteX34" fmla="*/ 826212 w 826641"/>
                  <a:gd name="connsiteY34" fmla="*/ 413750 h 826641"/>
                  <a:gd name="connsiteX35" fmla="*/ 812463 w 826641"/>
                  <a:gd name="connsiteY35" fmla="*/ 400002 h 826641"/>
                  <a:gd name="connsiteX36" fmla="*/ 413750 w 826641"/>
                  <a:gd name="connsiteY36" fmla="*/ 28786 h 826641"/>
                  <a:gd name="connsiteX37" fmla="*/ 509991 w 826641"/>
                  <a:gd name="connsiteY37" fmla="*/ 125027 h 826641"/>
                  <a:gd name="connsiteX38" fmla="*/ 476857 w 826641"/>
                  <a:gd name="connsiteY38" fmla="*/ 197511 h 826641"/>
                  <a:gd name="connsiteX39" fmla="*/ 471289 w 826641"/>
                  <a:gd name="connsiteY39" fmla="*/ 201993 h 826641"/>
                  <a:gd name="connsiteX40" fmla="*/ 469831 w 826641"/>
                  <a:gd name="connsiteY40" fmla="*/ 203079 h 826641"/>
                  <a:gd name="connsiteX41" fmla="*/ 464140 w 826641"/>
                  <a:gd name="connsiteY41" fmla="*/ 206860 h 826641"/>
                  <a:gd name="connsiteX42" fmla="*/ 462325 w 826641"/>
                  <a:gd name="connsiteY42" fmla="*/ 207960 h 826641"/>
                  <a:gd name="connsiteX43" fmla="*/ 456578 w 826641"/>
                  <a:gd name="connsiteY43" fmla="*/ 211081 h 826641"/>
                  <a:gd name="connsiteX44" fmla="*/ 454364 w 826641"/>
                  <a:gd name="connsiteY44" fmla="*/ 212153 h 826641"/>
                  <a:gd name="connsiteX45" fmla="*/ 448645 w 826641"/>
                  <a:gd name="connsiteY45" fmla="*/ 214614 h 826641"/>
                  <a:gd name="connsiteX46" fmla="*/ 445936 w 826641"/>
                  <a:gd name="connsiteY46" fmla="*/ 215604 h 826641"/>
                  <a:gd name="connsiteX47" fmla="*/ 440382 w 826641"/>
                  <a:gd name="connsiteY47" fmla="*/ 217433 h 826641"/>
                  <a:gd name="connsiteX48" fmla="*/ 436958 w 826641"/>
                  <a:gd name="connsiteY48" fmla="*/ 218312 h 826641"/>
                  <a:gd name="connsiteX49" fmla="*/ 431816 w 826641"/>
                  <a:gd name="connsiteY49" fmla="*/ 219495 h 826641"/>
                  <a:gd name="connsiteX50" fmla="*/ 427087 w 826641"/>
                  <a:gd name="connsiteY50" fmla="*/ 220224 h 826641"/>
                  <a:gd name="connsiteX51" fmla="*/ 422948 w 826641"/>
                  <a:gd name="connsiteY51" fmla="*/ 220787 h 826641"/>
                  <a:gd name="connsiteX52" fmla="*/ 413750 w 826641"/>
                  <a:gd name="connsiteY52" fmla="*/ 221268 h 826641"/>
                  <a:gd name="connsiteX53" fmla="*/ 404553 w 826641"/>
                  <a:gd name="connsiteY53" fmla="*/ 220801 h 826641"/>
                  <a:gd name="connsiteX54" fmla="*/ 400414 w 826641"/>
                  <a:gd name="connsiteY54" fmla="*/ 220237 h 826641"/>
                  <a:gd name="connsiteX55" fmla="*/ 395671 w 826641"/>
                  <a:gd name="connsiteY55" fmla="*/ 219509 h 826641"/>
                  <a:gd name="connsiteX56" fmla="*/ 390543 w 826641"/>
                  <a:gd name="connsiteY56" fmla="*/ 218326 h 826641"/>
                  <a:gd name="connsiteX57" fmla="*/ 387105 w 826641"/>
                  <a:gd name="connsiteY57" fmla="*/ 217446 h 826641"/>
                  <a:gd name="connsiteX58" fmla="*/ 381551 w 826641"/>
                  <a:gd name="connsiteY58" fmla="*/ 215618 h 826641"/>
                  <a:gd name="connsiteX59" fmla="*/ 378842 w 826641"/>
                  <a:gd name="connsiteY59" fmla="*/ 214628 h 826641"/>
                  <a:gd name="connsiteX60" fmla="*/ 373123 w 826641"/>
                  <a:gd name="connsiteY60" fmla="*/ 212167 h 826641"/>
                  <a:gd name="connsiteX61" fmla="*/ 370909 w 826641"/>
                  <a:gd name="connsiteY61" fmla="*/ 211094 h 826641"/>
                  <a:gd name="connsiteX62" fmla="*/ 365162 w 826641"/>
                  <a:gd name="connsiteY62" fmla="*/ 207973 h 826641"/>
                  <a:gd name="connsiteX63" fmla="*/ 363348 w 826641"/>
                  <a:gd name="connsiteY63" fmla="*/ 206874 h 826641"/>
                  <a:gd name="connsiteX64" fmla="*/ 357669 w 826641"/>
                  <a:gd name="connsiteY64" fmla="*/ 203093 h 826641"/>
                  <a:gd name="connsiteX65" fmla="*/ 356198 w 826641"/>
                  <a:gd name="connsiteY65" fmla="*/ 201993 h 826641"/>
                  <a:gd name="connsiteX66" fmla="*/ 350630 w 826641"/>
                  <a:gd name="connsiteY66" fmla="*/ 197511 h 826641"/>
                  <a:gd name="connsiteX67" fmla="*/ 317509 w 826641"/>
                  <a:gd name="connsiteY67" fmla="*/ 125027 h 826641"/>
                  <a:gd name="connsiteX68" fmla="*/ 413750 w 826641"/>
                  <a:gd name="connsiteY68" fmla="*/ 28786 h 826641"/>
                  <a:gd name="connsiteX69" fmla="*/ 28786 w 826641"/>
                  <a:gd name="connsiteY69" fmla="*/ 509991 h 826641"/>
                  <a:gd name="connsiteX70" fmla="*/ 28786 w 826641"/>
                  <a:gd name="connsiteY70" fmla="*/ 427499 h 826641"/>
                  <a:gd name="connsiteX71" fmla="*/ 70033 w 826641"/>
                  <a:gd name="connsiteY71" fmla="*/ 427499 h 826641"/>
                  <a:gd name="connsiteX72" fmla="*/ 83781 w 826641"/>
                  <a:gd name="connsiteY72" fmla="*/ 427499 h 826641"/>
                  <a:gd name="connsiteX73" fmla="*/ 97530 w 826641"/>
                  <a:gd name="connsiteY73" fmla="*/ 441248 h 826641"/>
                  <a:gd name="connsiteX74" fmla="*/ 97530 w 826641"/>
                  <a:gd name="connsiteY74" fmla="*/ 496243 h 826641"/>
                  <a:gd name="connsiteX75" fmla="*/ 83781 w 826641"/>
                  <a:gd name="connsiteY75" fmla="*/ 509991 h 826641"/>
                  <a:gd name="connsiteX76" fmla="*/ 70033 w 826641"/>
                  <a:gd name="connsiteY76" fmla="*/ 509991 h 826641"/>
                  <a:gd name="connsiteX77" fmla="*/ 28786 w 826641"/>
                  <a:gd name="connsiteY77" fmla="*/ 509991 h 826641"/>
                  <a:gd name="connsiteX78" fmla="*/ 358756 w 826641"/>
                  <a:gd name="connsiteY78" fmla="*/ 794466 h 826641"/>
                  <a:gd name="connsiteX79" fmla="*/ 83781 w 826641"/>
                  <a:gd name="connsiteY79" fmla="*/ 719467 h 826641"/>
                  <a:gd name="connsiteX80" fmla="*/ 83781 w 826641"/>
                  <a:gd name="connsiteY80" fmla="*/ 537489 h 826641"/>
                  <a:gd name="connsiteX81" fmla="*/ 125027 w 826641"/>
                  <a:gd name="connsiteY81" fmla="*/ 496243 h 826641"/>
                  <a:gd name="connsiteX82" fmla="*/ 125027 w 826641"/>
                  <a:gd name="connsiteY82" fmla="*/ 441248 h 826641"/>
                  <a:gd name="connsiteX83" fmla="*/ 83781 w 826641"/>
                  <a:gd name="connsiteY83" fmla="*/ 400002 h 826641"/>
                  <a:gd name="connsiteX84" fmla="*/ 83781 w 826641"/>
                  <a:gd name="connsiteY84" fmla="*/ 253014 h 826641"/>
                  <a:gd name="connsiteX85" fmla="*/ 358756 w 826641"/>
                  <a:gd name="connsiteY85" fmla="*/ 328013 h 826641"/>
                  <a:gd name="connsiteX86" fmla="*/ 358756 w 826641"/>
                  <a:gd name="connsiteY86" fmla="*/ 794466 h 826641"/>
                  <a:gd name="connsiteX87" fmla="*/ 441248 w 826641"/>
                  <a:gd name="connsiteY87" fmla="*/ 798715 h 826641"/>
                  <a:gd name="connsiteX88" fmla="*/ 386253 w 826641"/>
                  <a:gd name="connsiteY88" fmla="*/ 798715 h 826641"/>
                  <a:gd name="connsiteX89" fmla="*/ 386253 w 826641"/>
                  <a:gd name="connsiteY89" fmla="*/ 331258 h 826641"/>
                  <a:gd name="connsiteX90" fmla="*/ 441248 w 826641"/>
                  <a:gd name="connsiteY90" fmla="*/ 331258 h 826641"/>
                  <a:gd name="connsiteX91" fmla="*/ 441248 w 826641"/>
                  <a:gd name="connsiteY91" fmla="*/ 798715 h 826641"/>
                  <a:gd name="connsiteX92" fmla="*/ 453154 w 826641"/>
                  <a:gd name="connsiteY92" fmla="*/ 303761 h 826641"/>
                  <a:gd name="connsiteX93" fmla="*/ 374347 w 826641"/>
                  <a:gd name="connsiteY93" fmla="*/ 303761 h 826641"/>
                  <a:gd name="connsiteX94" fmla="*/ 207932 w 826641"/>
                  <a:gd name="connsiteY94" fmla="*/ 258376 h 826641"/>
                  <a:gd name="connsiteX95" fmla="*/ 248766 w 826641"/>
                  <a:gd name="connsiteY95" fmla="*/ 221268 h 826641"/>
                  <a:gd name="connsiteX96" fmla="*/ 336139 w 826641"/>
                  <a:gd name="connsiteY96" fmla="*/ 221268 h 826641"/>
                  <a:gd name="connsiteX97" fmla="*/ 336249 w 826641"/>
                  <a:gd name="connsiteY97" fmla="*/ 221351 h 826641"/>
                  <a:gd name="connsiteX98" fmla="*/ 353146 w 826641"/>
                  <a:gd name="connsiteY98" fmla="*/ 232804 h 826641"/>
                  <a:gd name="connsiteX99" fmla="*/ 353600 w 826641"/>
                  <a:gd name="connsiteY99" fmla="*/ 233079 h 826641"/>
                  <a:gd name="connsiteX100" fmla="*/ 360295 w 826641"/>
                  <a:gd name="connsiteY100" fmla="*/ 236461 h 826641"/>
                  <a:gd name="connsiteX101" fmla="*/ 363650 w 826641"/>
                  <a:gd name="connsiteY101" fmla="*/ 238083 h 826641"/>
                  <a:gd name="connsiteX102" fmla="*/ 369920 w 826641"/>
                  <a:gd name="connsiteY102" fmla="*/ 240613 h 826641"/>
                  <a:gd name="connsiteX103" fmla="*/ 374223 w 826641"/>
                  <a:gd name="connsiteY103" fmla="*/ 242194 h 826641"/>
                  <a:gd name="connsiteX104" fmla="*/ 380217 w 826641"/>
                  <a:gd name="connsiteY104" fmla="*/ 244036 h 826641"/>
                  <a:gd name="connsiteX105" fmla="*/ 385442 w 826641"/>
                  <a:gd name="connsiteY105" fmla="*/ 245384 h 826641"/>
                  <a:gd name="connsiteX106" fmla="*/ 390983 w 826641"/>
                  <a:gd name="connsiteY106" fmla="*/ 246594 h 826641"/>
                  <a:gd name="connsiteX107" fmla="*/ 397623 w 826641"/>
                  <a:gd name="connsiteY107" fmla="*/ 247611 h 826641"/>
                  <a:gd name="connsiteX108" fmla="*/ 402147 w 826641"/>
                  <a:gd name="connsiteY108" fmla="*/ 248188 h 826641"/>
                  <a:gd name="connsiteX109" fmla="*/ 413750 w 826641"/>
                  <a:gd name="connsiteY109" fmla="*/ 248766 h 826641"/>
                  <a:gd name="connsiteX110" fmla="*/ 425341 w 826641"/>
                  <a:gd name="connsiteY110" fmla="*/ 248175 h 826641"/>
                  <a:gd name="connsiteX111" fmla="*/ 429864 w 826641"/>
                  <a:gd name="connsiteY111" fmla="*/ 247597 h 826641"/>
                  <a:gd name="connsiteX112" fmla="*/ 436505 w 826641"/>
                  <a:gd name="connsiteY112" fmla="*/ 246580 h 826641"/>
                  <a:gd name="connsiteX113" fmla="*/ 442045 w 826641"/>
                  <a:gd name="connsiteY113" fmla="*/ 245370 h 826641"/>
                  <a:gd name="connsiteX114" fmla="*/ 447270 w 826641"/>
                  <a:gd name="connsiteY114" fmla="*/ 244023 h 826641"/>
                  <a:gd name="connsiteX115" fmla="*/ 453264 w 826641"/>
                  <a:gd name="connsiteY115" fmla="*/ 242180 h 826641"/>
                  <a:gd name="connsiteX116" fmla="*/ 457568 w 826641"/>
                  <a:gd name="connsiteY116" fmla="*/ 240599 h 826641"/>
                  <a:gd name="connsiteX117" fmla="*/ 463851 w 826641"/>
                  <a:gd name="connsiteY117" fmla="*/ 238069 h 826641"/>
                  <a:gd name="connsiteX118" fmla="*/ 467192 w 826641"/>
                  <a:gd name="connsiteY118" fmla="*/ 236461 h 826641"/>
                  <a:gd name="connsiteX119" fmla="*/ 473901 w 826641"/>
                  <a:gd name="connsiteY119" fmla="*/ 233079 h 826641"/>
                  <a:gd name="connsiteX120" fmla="*/ 474355 w 826641"/>
                  <a:gd name="connsiteY120" fmla="*/ 232804 h 826641"/>
                  <a:gd name="connsiteX121" fmla="*/ 491252 w 826641"/>
                  <a:gd name="connsiteY121" fmla="*/ 221351 h 826641"/>
                  <a:gd name="connsiteX122" fmla="*/ 491362 w 826641"/>
                  <a:gd name="connsiteY122" fmla="*/ 221268 h 826641"/>
                  <a:gd name="connsiteX123" fmla="*/ 578735 w 826641"/>
                  <a:gd name="connsiteY123" fmla="*/ 221268 h 826641"/>
                  <a:gd name="connsiteX124" fmla="*/ 619569 w 826641"/>
                  <a:gd name="connsiteY124" fmla="*/ 258376 h 826641"/>
                  <a:gd name="connsiteX125" fmla="*/ 453154 w 826641"/>
                  <a:gd name="connsiteY125" fmla="*/ 303761 h 826641"/>
                  <a:gd name="connsiteX126" fmla="*/ 743720 w 826641"/>
                  <a:gd name="connsiteY126" fmla="*/ 719467 h 826641"/>
                  <a:gd name="connsiteX127" fmla="*/ 468745 w 826641"/>
                  <a:gd name="connsiteY127" fmla="*/ 794466 h 826641"/>
                  <a:gd name="connsiteX128" fmla="*/ 468745 w 826641"/>
                  <a:gd name="connsiteY128" fmla="*/ 328013 h 826641"/>
                  <a:gd name="connsiteX129" fmla="*/ 743720 w 826641"/>
                  <a:gd name="connsiteY129" fmla="*/ 253014 h 826641"/>
                  <a:gd name="connsiteX130" fmla="*/ 743720 w 826641"/>
                  <a:gd name="connsiteY130" fmla="*/ 400002 h 826641"/>
                  <a:gd name="connsiteX131" fmla="*/ 702474 w 826641"/>
                  <a:gd name="connsiteY131" fmla="*/ 441248 h 826641"/>
                  <a:gd name="connsiteX132" fmla="*/ 702474 w 826641"/>
                  <a:gd name="connsiteY132" fmla="*/ 496243 h 826641"/>
                  <a:gd name="connsiteX133" fmla="*/ 743720 w 826641"/>
                  <a:gd name="connsiteY133" fmla="*/ 537489 h 826641"/>
                  <a:gd name="connsiteX134" fmla="*/ 743720 w 826641"/>
                  <a:gd name="connsiteY134" fmla="*/ 719467 h 826641"/>
                  <a:gd name="connsiteX135" fmla="*/ 798715 w 826641"/>
                  <a:gd name="connsiteY135" fmla="*/ 509991 h 826641"/>
                  <a:gd name="connsiteX136" fmla="*/ 757468 w 826641"/>
                  <a:gd name="connsiteY136" fmla="*/ 509991 h 826641"/>
                  <a:gd name="connsiteX137" fmla="*/ 743720 w 826641"/>
                  <a:gd name="connsiteY137" fmla="*/ 509991 h 826641"/>
                  <a:gd name="connsiteX138" fmla="*/ 729971 w 826641"/>
                  <a:gd name="connsiteY138" fmla="*/ 496243 h 826641"/>
                  <a:gd name="connsiteX139" fmla="*/ 729971 w 826641"/>
                  <a:gd name="connsiteY139" fmla="*/ 441248 h 826641"/>
                  <a:gd name="connsiteX140" fmla="*/ 743720 w 826641"/>
                  <a:gd name="connsiteY140" fmla="*/ 427499 h 826641"/>
                  <a:gd name="connsiteX141" fmla="*/ 757468 w 826641"/>
                  <a:gd name="connsiteY141" fmla="*/ 427499 h 826641"/>
                  <a:gd name="connsiteX142" fmla="*/ 798715 w 826641"/>
                  <a:gd name="connsiteY142" fmla="*/ 427499 h 826641"/>
                  <a:gd name="connsiteX143" fmla="*/ 798715 w 826641"/>
                  <a:gd name="connsiteY143" fmla="*/ 509991 h 826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826641" h="826641">
                    <a:moveTo>
                      <a:pt x="812463" y="400002"/>
                    </a:moveTo>
                    <a:lnTo>
                      <a:pt x="771217" y="400002"/>
                    </a:lnTo>
                    <a:lnTo>
                      <a:pt x="771217" y="235017"/>
                    </a:lnTo>
                    <a:cubicBezTo>
                      <a:pt x="771217" y="230728"/>
                      <a:pt x="769210" y="226699"/>
                      <a:pt x="765814" y="224087"/>
                    </a:cubicBezTo>
                    <a:cubicBezTo>
                      <a:pt x="762404" y="221488"/>
                      <a:pt x="757963" y="220650"/>
                      <a:pt x="753852" y="221750"/>
                    </a:cubicBezTo>
                    <a:lnTo>
                      <a:pt x="646324" y="251076"/>
                    </a:lnTo>
                    <a:cubicBezTo>
                      <a:pt x="640838" y="218629"/>
                      <a:pt x="612722" y="193771"/>
                      <a:pt x="578735" y="193771"/>
                    </a:cubicBezTo>
                    <a:lnTo>
                      <a:pt x="516563" y="193771"/>
                    </a:lnTo>
                    <a:cubicBezTo>
                      <a:pt x="529762" y="174097"/>
                      <a:pt x="537489" y="150449"/>
                      <a:pt x="537489" y="125027"/>
                    </a:cubicBezTo>
                    <a:cubicBezTo>
                      <a:pt x="537489" y="56806"/>
                      <a:pt x="481985" y="1289"/>
                      <a:pt x="413750" y="1289"/>
                    </a:cubicBezTo>
                    <a:cubicBezTo>
                      <a:pt x="345516" y="1289"/>
                      <a:pt x="290012" y="56806"/>
                      <a:pt x="290012" y="125027"/>
                    </a:cubicBezTo>
                    <a:cubicBezTo>
                      <a:pt x="290012" y="150449"/>
                      <a:pt x="297739" y="174097"/>
                      <a:pt x="310938" y="193771"/>
                    </a:cubicBezTo>
                    <a:lnTo>
                      <a:pt x="248766" y="193771"/>
                    </a:lnTo>
                    <a:cubicBezTo>
                      <a:pt x="214779" y="193771"/>
                      <a:pt x="186663" y="218629"/>
                      <a:pt x="181177" y="251076"/>
                    </a:cubicBezTo>
                    <a:lnTo>
                      <a:pt x="73648" y="221750"/>
                    </a:lnTo>
                    <a:cubicBezTo>
                      <a:pt x="69565" y="220650"/>
                      <a:pt x="65097" y="221488"/>
                      <a:pt x="61687" y="224087"/>
                    </a:cubicBezTo>
                    <a:cubicBezTo>
                      <a:pt x="58291" y="226699"/>
                      <a:pt x="56284" y="230728"/>
                      <a:pt x="56284" y="235017"/>
                    </a:cubicBezTo>
                    <a:lnTo>
                      <a:pt x="56284" y="400002"/>
                    </a:lnTo>
                    <a:lnTo>
                      <a:pt x="15038" y="400002"/>
                    </a:lnTo>
                    <a:cubicBezTo>
                      <a:pt x="7435" y="400002"/>
                      <a:pt x="1289" y="406161"/>
                      <a:pt x="1289" y="413750"/>
                    </a:cubicBezTo>
                    <a:lnTo>
                      <a:pt x="1289" y="523740"/>
                    </a:lnTo>
                    <a:cubicBezTo>
                      <a:pt x="1289" y="531329"/>
                      <a:pt x="7435" y="537489"/>
                      <a:pt x="15038" y="537489"/>
                    </a:cubicBezTo>
                    <a:lnTo>
                      <a:pt x="56284" y="537489"/>
                    </a:lnTo>
                    <a:lnTo>
                      <a:pt x="56284" y="729971"/>
                    </a:lnTo>
                    <a:cubicBezTo>
                      <a:pt x="56284" y="736172"/>
                      <a:pt x="60436" y="741602"/>
                      <a:pt x="66417" y="743238"/>
                    </a:cubicBezTo>
                    <a:lnTo>
                      <a:pt x="368888" y="825731"/>
                    </a:lnTo>
                    <a:cubicBezTo>
                      <a:pt x="370071" y="826047"/>
                      <a:pt x="371294" y="826212"/>
                      <a:pt x="372504" y="826212"/>
                    </a:cubicBezTo>
                    <a:lnTo>
                      <a:pt x="454997" y="826212"/>
                    </a:lnTo>
                    <a:cubicBezTo>
                      <a:pt x="456207" y="826212"/>
                      <a:pt x="457430" y="826047"/>
                      <a:pt x="458613" y="825731"/>
                    </a:cubicBezTo>
                    <a:lnTo>
                      <a:pt x="761084" y="743238"/>
                    </a:lnTo>
                    <a:cubicBezTo>
                      <a:pt x="767065" y="741602"/>
                      <a:pt x="771217" y="736172"/>
                      <a:pt x="771217" y="729971"/>
                    </a:cubicBezTo>
                    <a:lnTo>
                      <a:pt x="771217" y="537489"/>
                    </a:lnTo>
                    <a:lnTo>
                      <a:pt x="812463" y="537489"/>
                    </a:lnTo>
                    <a:cubicBezTo>
                      <a:pt x="820066" y="537489"/>
                      <a:pt x="826212" y="531329"/>
                      <a:pt x="826212" y="523740"/>
                    </a:cubicBezTo>
                    <a:lnTo>
                      <a:pt x="826212" y="413750"/>
                    </a:lnTo>
                    <a:cubicBezTo>
                      <a:pt x="826212" y="406161"/>
                      <a:pt x="820066" y="400002"/>
                      <a:pt x="812463" y="400002"/>
                    </a:cubicBezTo>
                    <a:close/>
                    <a:moveTo>
                      <a:pt x="413750" y="28786"/>
                    </a:moveTo>
                    <a:cubicBezTo>
                      <a:pt x="466807" y="28786"/>
                      <a:pt x="509991" y="71957"/>
                      <a:pt x="509991" y="125027"/>
                    </a:cubicBezTo>
                    <a:cubicBezTo>
                      <a:pt x="509991" y="153941"/>
                      <a:pt x="497109" y="179857"/>
                      <a:pt x="476857" y="197511"/>
                    </a:cubicBezTo>
                    <a:cubicBezTo>
                      <a:pt x="475056" y="199078"/>
                      <a:pt x="473186" y="200563"/>
                      <a:pt x="471289" y="201993"/>
                    </a:cubicBezTo>
                    <a:cubicBezTo>
                      <a:pt x="470808" y="202350"/>
                      <a:pt x="470326" y="202735"/>
                      <a:pt x="469831" y="203079"/>
                    </a:cubicBezTo>
                    <a:cubicBezTo>
                      <a:pt x="467975" y="204412"/>
                      <a:pt x="466078" y="205664"/>
                      <a:pt x="464140" y="206860"/>
                    </a:cubicBezTo>
                    <a:cubicBezTo>
                      <a:pt x="463535" y="207231"/>
                      <a:pt x="462943" y="207602"/>
                      <a:pt x="462325" y="207960"/>
                    </a:cubicBezTo>
                    <a:cubicBezTo>
                      <a:pt x="460441" y="209073"/>
                      <a:pt x="458516" y="210104"/>
                      <a:pt x="456578" y="211081"/>
                    </a:cubicBezTo>
                    <a:cubicBezTo>
                      <a:pt x="455849" y="211452"/>
                      <a:pt x="455107" y="211796"/>
                      <a:pt x="454364" y="212153"/>
                    </a:cubicBezTo>
                    <a:cubicBezTo>
                      <a:pt x="452481" y="213033"/>
                      <a:pt x="450583" y="213858"/>
                      <a:pt x="448645" y="214614"/>
                    </a:cubicBezTo>
                    <a:cubicBezTo>
                      <a:pt x="447751" y="214972"/>
                      <a:pt x="446844" y="215288"/>
                      <a:pt x="445936" y="215604"/>
                    </a:cubicBezTo>
                    <a:cubicBezTo>
                      <a:pt x="444108" y="216264"/>
                      <a:pt x="442252" y="216883"/>
                      <a:pt x="440382" y="217433"/>
                    </a:cubicBezTo>
                    <a:cubicBezTo>
                      <a:pt x="439254" y="217762"/>
                      <a:pt x="438099" y="218037"/>
                      <a:pt x="436958" y="218312"/>
                    </a:cubicBezTo>
                    <a:cubicBezTo>
                      <a:pt x="435253" y="218739"/>
                      <a:pt x="433549" y="219165"/>
                      <a:pt x="431816" y="219495"/>
                    </a:cubicBezTo>
                    <a:cubicBezTo>
                      <a:pt x="430263" y="219797"/>
                      <a:pt x="428668" y="220004"/>
                      <a:pt x="427087" y="220224"/>
                    </a:cubicBezTo>
                    <a:cubicBezTo>
                      <a:pt x="425712" y="220416"/>
                      <a:pt x="424337" y="220663"/>
                      <a:pt x="422948" y="220787"/>
                    </a:cubicBezTo>
                    <a:cubicBezTo>
                      <a:pt x="419924" y="221090"/>
                      <a:pt x="416858" y="221268"/>
                      <a:pt x="413750" y="221268"/>
                    </a:cubicBezTo>
                    <a:cubicBezTo>
                      <a:pt x="410643" y="221268"/>
                      <a:pt x="407577" y="221090"/>
                      <a:pt x="404553" y="220801"/>
                    </a:cubicBezTo>
                    <a:cubicBezTo>
                      <a:pt x="403164" y="220663"/>
                      <a:pt x="401803" y="220430"/>
                      <a:pt x="400414" y="220237"/>
                    </a:cubicBezTo>
                    <a:cubicBezTo>
                      <a:pt x="398833" y="220017"/>
                      <a:pt x="397238" y="219811"/>
                      <a:pt x="395671" y="219509"/>
                    </a:cubicBezTo>
                    <a:cubicBezTo>
                      <a:pt x="393952" y="219179"/>
                      <a:pt x="392247" y="218752"/>
                      <a:pt x="390543" y="218326"/>
                    </a:cubicBezTo>
                    <a:cubicBezTo>
                      <a:pt x="389401" y="218037"/>
                      <a:pt x="388247" y="217762"/>
                      <a:pt x="387105" y="217446"/>
                    </a:cubicBezTo>
                    <a:cubicBezTo>
                      <a:pt x="385236" y="216910"/>
                      <a:pt x="383393" y="216278"/>
                      <a:pt x="381551" y="215618"/>
                    </a:cubicBezTo>
                    <a:cubicBezTo>
                      <a:pt x="380644" y="215288"/>
                      <a:pt x="379736" y="214972"/>
                      <a:pt x="378842" y="214628"/>
                    </a:cubicBezTo>
                    <a:cubicBezTo>
                      <a:pt x="376904" y="213872"/>
                      <a:pt x="375007" y="213047"/>
                      <a:pt x="373123" y="212167"/>
                    </a:cubicBezTo>
                    <a:cubicBezTo>
                      <a:pt x="372381" y="211823"/>
                      <a:pt x="371638" y="211466"/>
                      <a:pt x="370909" y="211094"/>
                    </a:cubicBezTo>
                    <a:cubicBezTo>
                      <a:pt x="368957" y="210118"/>
                      <a:pt x="367046" y="209087"/>
                      <a:pt x="365162" y="207973"/>
                    </a:cubicBezTo>
                    <a:cubicBezTo>
                      <a:pt x="364558" y="207616"/>
                      <a:pt x="363953" y="207245"/>
                      <a:pt x="363348" y="206874"/>
                    </a:cubicBezTo>
                    <a:cubicBezTo>
                      <a:pt x="361423" y="205677"/>
                      <a:pt x="359512" y="204426"/>
                      <a:pt x="357669" y="203093"/>
                    </a:cubicBezTo>
                    <a:cubicBezTo>
                      <a:pt x="357174" y="202735"/>
                      <a:pt x="356693" y="202364"/>
                      <a:pt x="356198" y="201993"/>
                    </a:cubicBezTo>
                    <a:cubicBezTo>
                      <a:pt x="354301" y="200563"/>
                      <a:pt x="352431" y="199092"/>
                      <a:pt x="350630" y="197511"/>
                    </a:cubicBezTo>
                    <a:cubicBezTo>
                      <a:pt x="330392" y="179857"/>
                      <a:pt x="317509" y="153941"/>
                      <a:pt x="317509" y="125027"/>
                    </a:cubicBezTo>
                    <a:cubicBezTo>
                      <a:pt x="317509" y="71957"/>
                      <a:pt x="360694" y="28786"/>
                      <a:pt x="413750" y="28786"/>
                    </a:cubicBezTo>
                    <a:close/>
                    <a:moveTo>
                      <a:pt x="28786" y="509991"/>
                    </a:moveTo>
                    <a:lnTo>
                      <a:pt x="28786" y="427499"/>
                    </a:lnTo>
                    <a:lnTo>
                      <a:pt x="70033" y="427499"/>
                    </a:lnTo>
                    <a:lnTo>
                      <a:pt x="83781" y="427499"/>
                    </a:lnTo>
                    <a:cubicBezTo>
                      <a:pt x="91371" y="427499"/>
                      <a:pt x="97530" y="433672"/>
                      <a:pt x="97530" y="441248"/>
                    </a:cubicBezTo>
                    <a:lnTo>
                      <a:pt x="97530" y="496243"/>
                    </a:lnTo>
                    <a:cubicBezTo>
                      <a:pt x="97530" y="503818"/>
                      <a:pt x="91371" y="509991"/>
                      <a:pt x="83781" y="509991"/>
                    </a:cubicBezTo>
                    <a:lnTo>
                      <a:pt x="70033" y="509991"/>
                    </a:lnTo>
                    <a:lnTo>
                      <a:pt x="28786" y="509991"/>
                    </a:lnTo>
                    <a:close/>
                    <a:moveTo>
                      <a:pt x="358756" y="794466"/>
                    </a:moveTo>
                    <a:lnTo>
                      <a:pt x="83781" y="719467"/>
                    </a:lnTo>
                    <a:lnTo>
                      <a:pt x="83781" y="537489"/>
                    </a:lnTo>
                    <a:cubicBezTo>
                      <a:pt x="106522" y="537489"/>
                      <a:pt x="125027" y="518983"/>
                      <a:pt x="125027" y="496243"/>
                    </a:cubicBezTo>
                    <a:lnTo>
                      <a:pt x="125027" y="441248"/>
                    </a:lnTo>
                    <a:cubicBezTo>
                      <a:pt x="125027" y="418508"/>
                      <a:pt x="106522" y="400002"/>
                      <a:pt x="83781" y="400002"/>
                    </a:cubicBezTo>
                    <a:lnTo>
                      <a:pt x="83781" y="253014"/>
                    </a:lnTo>
                    <a:lnTo>
                      <a:pt x="358756" y="328013"/>
                    </a:lnTo>
                    <a:lnTo>
                      <a:pt x="358756" y="794466"/>
                    </a:lnTo>
                    <a:close/>
                    <a:moveTo>
                      <a:pt x="441248" y="798715"/>
                    </a:moveTo>
                    <a:lnTo>
                      <a:pt x="386253" y="798715"/>
                    </a:lnTo>
                    <a:lnTo>
                      <a:pt x="386253" y="331258"/>
                    </a:lnTo>
                    <a:lnTo>
                      <a:pt x="441248" y="331258"/>
                    </a:lnTo>
                    <a:lnTo>
                      <a:pt x="441248" y="798715"/>
                    </a:lnTo>
                    <a:close/>
                    <a:moveTo>
                      <a:pt x="453154" y="303761"/>
                    </a:moveTo>
                    <a:lnTo>
                      <a:pt x="374347" y="303761"/>
                    </a:lnTo>
                    <a:lnTo>
                      <a:pt x="207932" y="258376"/>
                    </a:lnTo>
                    <a:cubicBezTo>
                      <a:pt x="210049" y="237602"/>
                      <a:pt x="227442" y="221268"/>
                      <a:pt x="248766" y="221268"/>
                    </a:cubicBezTo>
                    <a:lnTo>
                      <a:pt x="336139" y="221268"/>
                    </a:lnTo>
                    <a:cubicBezTo>
                      <a:pt x="336180" y="221296"/>
                      <a:pt x="336221" y="221323"/>
                      <a:pt x="336249" y="221351"/>
                    </a:cubicBezTo>
                    <a:cubicBezTo>
                      <a:pt x="341542" y="225613"/>
                      <a:pt x="347193" y="229435"/>
                      <a:pt x="353146" y="232804"/>
                    </a:cubicBezTo>
                    <a:cubicBezTo>
                      <a:pt x="353297" y="232886"/>
                      <a:pt x="353449" y="232996"/>
                      <a:pt x="353600" y="233079"/>
                    </a:cubicBezTo>
                    <a:cubicBezTo>
                      <a:pt x="355786" y="234302"/>
                      <a:pt x="358041" y="235375"/>
                      <a:pt x="360295" y="236461"/>
                    </a:cubicBezTo>
                    <a:cubicBezTo>
                      <a:pt x="361409" y="236997"/>
                      <a:pt x="362509" y="237574"/>
                      <a:pt x="363650" y="238083"/>
                    </a:cubicBezTo>
                    <a:cubicBezTo>
                      <a:pt x="365712" y="239004"/>
                      <a:pt x="367816" y="239802"/>
                      <a:pt x="369920" y="240613"/>
                    </a:cubicBezTo>
                    <a:cubicBezTo>
                      <a:pt x="371349" y="241163"/>
                      <a:pt x="372779" y="241699"/>
                      <a:pt x="374223" y="242194"/>
                    </a:cubicBezTo>
                    <a:cubicBezTo>
                      <a:pt x="376203" y="242868"/>
                      <a:pt x="378196" y="243473"/>
                      <a:pt x="380217" y="244036"/>
                    </a:cubicBezTo>
                    <a:cubicBezTo>
                      <a:pt x="381950" y="244531"/>
                      <a:pt x="383682" y="244971"/>
                      <a:pt x="385442" y="245384"/>
                    </a:cubicBezTo>
                    <a:cubicBezTo>
                      <a:pt x="387284" y="245810"/>
                      <a:pt x="389113" y="246236"/>
                      <a:pt x="390983" y="246594"/>
                    </a:cubicBezTo>
                    <a:cubicBezTo>
                      <a:pt x="393182" y="247006"/>
                      <a:pt x="395396" y="247308"/>
                      <a:pt x="397623" y="247611"/>
                    </a:cubicBezTo>
                    <a:cubicBezTo>
                      <a:pt x="399136" y="247803"/>
                      <a:pt x="400620" y="248051"/>
                      <a:pt x="402147" y="248188"/>
                    </a:cubicBezTo>
                    <a:cubicBezTo>
                      <a:pt x="406010" y="248546"/>
                      <a:pt x="409860" y="248766"/>
                      <a:pt x="413750" y="248766"/>
                    </a:cubicBezTo>
                    <a:cubicBezTo>
                      <a:pt x="417641" y="248766"/>
                      <a:pt x="421491" y="248546"/>
                      <a:pt x="425341" y="248175"/>
                    </a:cubicBezTo>
                    <a:cubicBezTo>
                      <a:pt x="426867" y="248037"/>
                      <a:pt x="428352" y="247790"/>
                      <a:pt x="429864" y="247597"/>
                    </a:cubicBezTo>
                    <a:cubicBezTo>
                      <a:pt x="432091" y="247308"/>
                      <a:pt x="434305" y="246992"/>
                      <a:pt x="436505" y="246580"/>
                    </a:cubicBezTo>
                    <a:cubicBezTo>
                      <a:pt x="438374" y="246236"/>
                      <a:pt x="440203" y="245810"/>
                      <a:pt x="442045" y="245370"/>
                    </a:cubicBezTo>
                    <a:cubicBezTo>
                      <a:pt x="443791" y="244957"/>
                      <a:pt x="445537" y="244517"/>
                      <a:pt x="447270" y="244023"/>
                    </a:cubicBezTo>
                    <a:cubicBezTo>
                      <a:pt x="449291" y="243459"/>
                      <a:pt x="451284" y="242840"/>
                      <a:pt x="453264" y="242180"/>
                    </a:cubicBezTo>
                    <a:cubicBezTo>
                      <a:pt x="454708" y="241685"/>
                      <a:pt x="456138" y="241149"/>
                      <a:pt x="457568" y="240599"/>
                    </a:cubicBezTo>
                    <a:cubicBezTo>
                      <a:pt x="459685" y="239788"/>
                      <a:pt x="461788" y="238977"/>
                      <a:pt x="463851" y="238069"/>
                    </a:cubicBezTo>
                    <a:cubicBezTo>
                      <a:pt x="464978" y="237574"/>
                      <a:pt x="466078" y="236997"/>
                      <a:pt x="467192" y="236461"/>
                    </a:cubicBezTo>
                    <a:cubicBezTo>
                      <a:pt x="469446" y="235375"/>
                      <a:pt x="471715" y="234288"/>
                      <a:pt x="473901" y="233079"/>
                    </a:cubicBezTo>
                    <a:cubicBezTo>
                      <a:pt x="474052" y="232996"/>
                      <a:pt x="474204" y="232886"/>
                      <a:pt x="474355" y="232804"/>
                    </a:cubicBezTo>
                    <a:cubicBezTo>
                      <a:pt x="480308" y="229435"/>
                      <a:pt x="485959" y="225613"/>
                      <a:pt x="491252" y="221351"/>
                    </a:cubicBezTo>
                    <a:cubicBezTo>
                      <a:pt x="491293" y="221323"/>
                      <a:pt x="491334" y="221296"/>
                      <a:pt x="491362" y="221268"/>
                    </a:cubicBezTo>
                    <a:lnTo>
                      <a:pt x="578735" y="221268"/>
                    </a:lnTo>
                    <a:cubicBezTo>
                      <a:pt x="600059" y="221268"/>
                      <a:pt x="617451" y="237602"/>
                      <a:pt x="619569" y="258376"/>
                    </a:cubicBezTo>
                    <a:lnTo>
                      <a:pt x="453154" y="303761"/>
                    </a:lnTo>
                    <a:close/>
                    <a:moveTo>
                      <a:pt x="743720" y="719467"/>
                    </a:moveTo>
                    <a:lnTo>
                      <a:pt x="468745" y="794466"/>
                    </a:lnTo>
                    <a:lnTo>
                      <a:pt x="468745" y="328013"/>
                    </a:lnTo>
                    <a:lnTo>
                      <a:pt x="743720" y="253014"/>
                    </a:lnTo>
                    <a:lnTo>
                      <a:pt x="743720" y="400002"/>
                    </a:lnTo>
                    <a:cubicBezTo>
                      <a:pt x="720979" y="400002"/>
                      <a:pt x="702474" y="418508"/>
                      <a:pt x="702474" y="441248"/>
                    </a:cubicBezTo>
                    <a:lnTo>
                      <a:pt x="702474" y="496243"/>
                    </a:lnTo>
                    <a:cubicBezTo>
                      <a:pt x="702474" y="518983"/>
                      <a:pt x="720979" y="537489"/>
                      <a:pt x="743720" y="537489"/>
                    </a:cubicBezTo>
                    <a:lnTo>
                      <a:pt x="743720" y="719467"/>
                    </a:lnTo>
                    <a:close/>
                    <a:moveTo>
                      <a:pt x="798715" y="509991"/>
                    </a:moveTo>
                    <a:lnTo>
                      <a:pt x="757468" y="509991"/>
                    </a:lnTo>
                    <a:lnTo>
                      <a:pt x="743720" y="509991"/>
                    </a:lnTo>
                    <a:cubicBezTo>
                      <a:pt x="736130" y="509991"/>
                      <a:pt x="729971" y="503818"/>
                      <a:pt x="729971" y="496243"/>
                    </a:cubicBezTo>
                    <a:lnTo>
                      <a:pt x="729971" y="441248"/>
                    </a:lnTo>
                    <a:cubicBezTo>
                      <a:pt x="729971" y="433672"/>
                      <a:pt x="736130" y="427499"/>
                      <a:pt x="743720" y="427499"/>
                    </a:cubicBezTo>
                    <a:lnTo>
                      <a:pt x="757468" y="427499"/>
                    </a:lnTo>
                    <a:lnTo>
                      <a:pt x="798715" y="427499"/>
                    </a:lnTo>
                    <a:lnTo>
                      <a:pt x="798715" y="50999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xmlns="" id="{748C7BC6-A604-4B21-BAD8-C29900237686}"/>
                  </a:ext>
                </a:extLst>
              </p:cNvPr>
              <p:cNvSpPr/>
              <p:nvPr/>
            </p:nvSpPr>
            <p:spPr>
              <a:xfrm>
                <a:off x="5389260" y="5013369"/>
                <a:ext cx="147799" cy="70462"/>
              </a:xfrm>
              <a:custGeom>
                <a:avLst/>
                <a:gdLst>
                  <a:gd name="connsiteX0" fmla="*/ 1605 w 147798"/>
                  <a:gd name="connsiteY0" fmla="*/ 42814 h 70462"/>
                  <a:gd name="connsiteX1" fmla="*/ 139098 w 147798"/>
                  <a:gd name="connsiteY1" fmla="*/ 1605 h 70462"/>
                  <a:gd name="connsiteX2" fmla="*/ 146993 w 147798"/>
                  <a:gd name="connsiteY2" fmla="*/ 27945 h 70462"/>
                  <a:gd name="connsiteX3" fmla="*/ 9499 w 147798"/>
                  <a:gd name="connsiteY3" fmla="*/ 69154 h 7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98" h="70462">
                    <a:moveTo>
                      <a:pt x="1605" y="42814"/>
                    </a:moveTo>
                    <a:lnTo>
                      <a:pt x="139098" y="1605"/>
                    </a:lnTo>
                    <a:lnTo>
                      <a:pt x="146993" y="27945"/>
                    </a:lnTo>
                    <a:lnTo>
                      <a:pt x="9499" y="691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xmlns="" id="{958A9181-8AE3-4B88-B3BB-3CDD71D04D35}"/>
                  </a:ext>
                </a:extLst>
              </p:cNvPr>
              <p:cNvSpPr/>
              <p:nvPr/>
            </p:nvSpPr>
            <p:spPr>
              <a:xfrm>
                <a:off x="5389267" y="5082119"/>
                <a:ext cx="147799" cy="70462"/>
              </a:xfrm>
              <a:custGeom>
                <a:avLst/>
                <a:gdLst>
                  <a:gd name="connsiteX0" fmla="*/ 1605 w 147798"/>
                  <a:gd name="connsiteY0" fmla="*/ 42814 h 70462"/>
                  <a:gd name="connsiteX1" fmla="*/ 139098 w 147798"/>
                  <a:gd name="connsiteY1" fmla="*/ 1605 h 70462"/>
                  <a:gd name="connsiteX2" fmla="*/ 146993 w 147798"/>
                  <a:gd name="connsiteY2" fmla="*/ 27945 h 70462"/>
                  <a:gd name="connsiteX3" fmla="*/ 9499 w 147798"/>
                  <a:gd name="connsiteY3" fmla="*/ 69154 h 7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98" h="70462">
                    <a:moveTo>
                      <a:pt x="1605" y="42814"/>
                    </a:moveTo>
                    <a:lnTo>
                      <a:pt x="139098" y="1605"/>
                    </a:lnTo>
                    <a:lnTo>
                      <a:pt x="146993" y="27945"/>
                    </a:lnTo>
                    <a:lnTo>
                      <a:pt x="9499" y="691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92" name="图片 191">
              <a:extLst>
                <a:ext uri="{FF2B5EF4-FFF2-40B4-BE49-F238E27FC236}">
                  <a16:creationId xmlns:a16="http://schemas.microsoft.com/office/drawing/2014/main" xmlns="" id="{F7C6BB66-1248-4F5D-A414-6BAFFB8359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rgbClr val="83FFE6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93879" y="1948831"/>
              <a:ext cx="5750877" cy="826642"/>
            </a:xfrm>
            <a:prstGeom prst="rect">
              <a:avLst/>
            </a:prstGeom>
          </p:spPr>
        </p:pic>
        <p:pic>
          <p:nvPicPr>
            <p:cNvPr id="200" name="图片 199">
              <a:extLst>
                <a:ext uri="{FF2B5EF4-FFF2-40B4-BE49-F238E27FC236}">
                  <a16:creationId xmlns:a16="http://schemas.microsoft.com/office/drawing/2014/main" xmlns="" id="{3CD561BA-5373-43F5-A6C2-691486C75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rgbClr val="83FFE6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2666" y="3123504"/>
              <a:ext cx="5750877" cy="82664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5C82A6C-2E03-4314-AC0D-42F53109F9C7}"/>
              </a:ext>
            </a:extLst>
          </p:cNvPr>
          <p:cNvGrpSpPr/>
          <p:nvPr/>
        </p:nvGrpSpPr>
        <p:grpSpPr>
          <a:xfrm>
            <a:off x="6384175" y="295297"/>
            <a:ext cx="10070485" cy="2012006"/>
            <a:chOff x="6350925" y="444922"/>
            <a:chExt cx="10070485" cy="2012006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15611879-24B8-41F4-9F66-8EF82A456728}"/>
                </a:ext>
              </a:extLst>
            </p:cNvPr>
            <p:cNvGrpSpPr/>
            <p:nvPr/>
          </p:nvGrpSpPr>
          <p:grpSpPr>
            <a:xfrm>
              <a:off x="6350925" y="756763"/>
              <a:ext cx="9212948" cy="1284304"/>
              <a:chOff x="6463245" y="1196340"/>
              <a:chExt cx="9212948" cy="1284304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12C1B038-1F5E-4E58-B014-DCAC7DD29C59}"/>
                  </a:ext>
                </a:extLst>
              </p:cNvPr>
              <p:cNvGrpSpPr/>
              <p:nvPr/>
            </p:nvGrpSpPr>
            <p:grpSpPr>
              <a:xfrm>
                <a:off x="6463245" y="1196340"/>
                <a:ext cx="9212948" cy="1284304"/>
                <a:chOff x="8530411" y="1528165"/>
                <a:chExt cx="5900656" cy="952478"/>
              </a:xfrm>
            </p:grpSpPr>
            <p:sp>
              <p:nvSpPr>
                <p:cNvPr id="8" name="平行四边形 7">
                  <a:extLst>
                    <a:ext uri="{FF2B5EF4-FFF2-40B4-BE49-F238E27FC236}">
                      <a16:creationId xmlns:a16="http://schemas.microsoft.com/office/drawing/2014/main" xmlns="" id="{5B8974C1-C092-45C5-A499-25FC534A21C0}"/>
                    </a:ext>
                  </a:extLst>
                </p:cNvPr>
                <p:cNvSpPr/>
                <p:nvPr/>
              </p:nvSpPr>
              <p:spPr>
                <a:xfrm>
                  <a:off x="8530411" y="1613440"/>
                  <a:ext cx="5817296" cy="867203"/>
                </a:xfrm>
                <a:prstGeom prst="parallelogram">
                  <a:avLst/>
                </a:prstGeom>
                <a:gradFill>
                  <a:gsLst>
                    <a:gs pos="0">
                      <a:srgbClr val="02FFFF">
                        <a:alpha val="25000"/>
                      </a:srgbClr>
                    </a:gs>
                    <a:gs pos="43000">
                      <a:srgbClr val="02FFFF">
                        <a:alpha val="13000"/>
                      </a:srgbClr>
                    </a:gs>
                    <a:gs pos="71000">
                      <a:srgbClr val="02FFFF">
                        <a:alpha val="0"/>
                      </a:srgbClr>
                    </a:gs>
                  </a:gsLst>
                  <a:lin ang="8100000" scaled="0"/>
                </a:gradFill>
                <a:ln w="19050">
                  <a:gradFill>
                    <a:gsLst>
                      <a:gs pos="4000">
                        <a:srgbClr val="83FFE6"/>
                      </a:gs>
                      <a:gs pos="52000">
                        <a:srgbClr val="1BD1E6">
                          <a:alpha val="0"/>
                        </a:srgbClr>
                      </a:gs>
                    </a:gsLst>
                    <a:lin ang="81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221193"/>
                  <a:endParaRPr lang="zh-CN" altLang="en-US" sz="871" dirty="0">
                    <a:solidFill>
                      <a:prstClr val="white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1" name="平行四边形 30">
                  <a:extLst>
                    <a:ext uri="{FF2B5EF4-FFF2-40B4-BE49-F238E27FC236}">
                      <a16:creationId xmlns:a16="http://schemas.microsoft.com/office/drawing/2014/main" xmlns="" id="{24FE458E-0CB1-4855-81A5-4DBC7F88A262}"/>
                    </a:ext>
                  </a:extLst>
                </p:cNvPr>
                <p:cNvSpPr/>
                <p:nvPr/>
              </p:nvSpPr>
              <p:spPr>
                <a:xfrm>
                  <a:off x="9536886" y="1528165"/>
                  <a:ext cx="4894181" cy="867203"/>
                </a:xfrm>
                <a:prstGeom prst="parallelogram">
                  <a:avLst/>
                </a:prstGeom>
                <a:noFill/>
                <a:ln w="19050">
                  <a:gradFill>
                    <a:gsLst>
                      <a:gs pos="4000">
                        <a:srgbClr val="83FFE6">
                          <a:alpha val="64000"/>
                        </a:srgbClr>
                      </a:gs>
                      <a:gs pos="52000">
                        <a:srgbClr val="1BD1E6">
                          <a:alpha val="0"/>
                        </a:srgbClr>
                      </a:gs>
                    </a:gsLst>
                    <a:lin ang="81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221193"/>
                  <a:endParaRPr lang="zh-CN" altLang="en-US" sz="871">
                    <a:solidFill>
                      <a:prstClr val="white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8B92FAEF-6BCA-4A33-8329-F897D1230FF6}"/>
                  </a:ext>
                </a:extLst>
              </p:cNvPr>
              <p:cNvSpPr/>
              <p:nvPr/>
            </p:nvSpPr>
            <p:spPr>
              <a:xfrm>
                <a:off x="11553348" y="1982266"/>
                <a:ext cx="3519777" cy="441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defTabSz="914400">
                  <a:lnSpc>
                    <a:spcPct val="120000"/>
                  </a:lnSpc>
                  <a:defRPr/>
                </a:pPr>
                <a:r>
                  <a:rPr lang="zh-CN" altLang="en-US" sz="2000" spc="1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平均每位读者撰写故事时长</a:t>
                </a: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B2F512C6-1AFC-4D06-A5BE-837BF6FDC7CC}"/>
                  </a:ext>
                </a:extLst>
              </p:cNvPr>
              <p:cNvSpPr/>
              <p:nvPr/>
            </p:nvSpPr>
            <p:spPr>
              <a:xfrm>
                <a:off x="11539204" y="1389677"/>
                <a:ext cx="2356735" cy="6670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221193">
                  <a:lnSpc>
                    <a:spcPct val="110000"/>
                  </a:lnSpc>
                </a:pPr>
                <a:r>
                  <a:rPr lang="en-US" altLang="zh-CN" sz="3600" spc="300" dirty="0">
                    <a:solidFill>
                      <a:srgbClr val="F0FBFC"/>
                    </a:solidFill>
                    <a:effectLst>
                      <a:outerShdw blurRad="101600" dist="38100" dir="5400000" algn="ctr" rotWithShape="0">
                        <a:srgbClr val="00E3DE">
                          <a:alpha val="49000"/>
                        </a:srgbClr>
                      </a:outerShdw>
                    </a:effectLst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5-15</a:t>
                </a:r>
                <a:r>
                  <a:rPr lang="zh-CN" altLang="en-US" sz="3600" spc="300" dirty="0">
                    <a:solidFill>
                      <a:srgbClr val="F0FBFC"/>
                    </a:solidFill>
                    <a:effectLst>
                      <a:outerShdw blurRad="101600" dist="38100" dir="5400000" algn="ctr" rotWithShape="0">
                        <a:srgbClr val="00E3DE">
                          <a:alpha val="49000"/>
                        </a:srgbClr>
                      </a:outerShdw>
                    </a:effectLst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分钟</a:t>
                </a:r>
              </a:p>
            </p:txBody>
          </p:sp>
          <p:grpSp>
            <p:nvGrpSpPr>
              <p:cNvPr id="33" name="图形 15">
                <a:extLst>
                  <a:ext uri="{FF2B5EF4-FFF2-40B4-BE49-F238E27FC236}">
                    <a16:creationId xmlns:a16="http://schemas.microsoft.com/office/drawing/2014/main" xmlns="" id="{A961D7A7-038D-4B2B-894A-14CE7A50B62A}"/>
                  </a:ext>
                </a:extLst>
              </p:cNvPr>
              <p:cNvGrpSpPr/>
              <p:nvPr/>
            </p:nvGrpSpPr>
            <p:grpSpPr>
              <a:xfrm>
                <a:off x="10680012" y="1523972"/>
                <a:ext cx="772557" cy="809939"/>
                <a:chOff x="1565499" y="4656717"/>
                <a:chExt cx="799144" cy="837812"/>
              </a:xfrm>
              <a:gradFill>
                <a:gsLst>
                  <a:gs pos="0">
                    <a:schemeClr val="bg1"/>
                  </a:gs>
                  <a:gs pos="75000">
                    <a:srgbClr val="02FFFF">
                      <a:alpha val="0"/>
                    </a:srgbClr>
                  </a:gs>
                </a:gsLst>
                <a:lin ang="5400000" scaled="1"/>
              </a:gradFill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xmlns="" id="{44EBAF83-12DC-48F6-ACBE-0FF65E5DD090}"/>
                    </a:ext>
                  </a:extLst>
                </p:cNvPr>
                <p:cNvSpPr/>
                <p:nvPr/>
              </p:nvSpPr>
              <p:spPr>
                <a:xfrm>
                  <a:off x="1565499" y="4656717"/>
                  <a:ext cx="760476" cy="837812"/>
                </a:xfrm>
                <a:custGeom>
                  <a:avLst/>
                  <a:gdLst>
                    <a:gd name="connsiteX0" fmla="*/ 731475 w 760475"/>
                    <a:gd name="connsiteY0" fmla="*/ 718585 h 837812"/>
                    <a:gd name="connsiteX1" fmla="*/ 641249 w 760475"/>
                    <a:gd name="connsiteY1" fmla="*/ 808811 h 837812"/>
                    <a:gd name="connsiteX2" fmla="*/ 551023 w 760475"/>
                    <a:gd name="connsiteY2" fmla="*/ 718585 h 837812"/>
                    <a:gd name="connsiteX3" fmla="*/ 538133 w 760475"/>
                    <a:gd name="connsiteY3" fmla="*/ 705696 h 837812"/>
                    <a:gd name="connsiteX4" fmla="*/ 525244 w 760475"/>
                    <a:gd name="connsiteY4" fmla="*/ 705696 h 837812"/>
                    <a:gd name="connsiteX5" fmla="*/ 112782 w 760475"/>
                    <a:gd name="connsiteY5" fmla="*/ 705696 h 837812"/>
                    <a:gd name="connsiteX6" fmla="*/ 112782 w 760475"/>
                    <a:gd name="connsiteY6" fmla="*/ 35446 h 837812"/>
                    <a:gd name="connsiteX7" fmla="*/ 731475 w 760475"/>
                    <a:gd name="connsiteY7" fmla="*/ 35446 h 837812"/>
                    <a:gd name="connsiteX8" fmla="*/ 731475 w 760475"/>
                    <a:gd name="connsiteY8" fmla="*/ 112782 h 837812"/>
                    <a:gd name="connsiteX9" fmla="*/ 757254 w 760475"/>
                    <a:gd name="connsiteY9" fmla="*/ 112782 h 837812"/>
                    <a:gd name="connsiteX10" fmla="*/ 757254 w 760475"/>
                    <a:gd name="connsiteY10" fmla="*/ 22556 h 837812"/>
                    <a:gd name="connsiteX11" fmla="*/ 744364 w 760475"/>
                    <a:gd name="connsiteY11" fmla="*/ 9667 h 837812"/>
                    <a:gd name="connsiteX12" fmla="*/ 99893 w 760475"/>
                    <a:gd name="connsiteY12" fmla="*/ 9667 h 837812"/>
                    <a:gd name="connsiteX13" fmla="*/ 87004 w 760475"/>
                    <a:gd name="connsiteY13" fmla="*/ 22556 h 837812"/>
                    <a:gd name="connsiteX14" fmla="*/ 87004 w 760475"/>
                    <a:gd name="connsiteY14" fmla="*/ 705696 h 837812"/>
                    <a:gd name="connsiteX15" fmla="*/ 22556 w 760475"/>
                    <a:gd name="connsiteY15" fmla="*/ 705696 h 837812"/>
                    <a:gd name="connsiteX16" fmla="*/ 9667 w 760475"/>
                    <a:gd name="connsiteY16" fmla="*/ 718585 h 837812"/>
                    <a:gd name="connsiteX17" fmla="*/ 125672 w 760475"/>
                    <a:gd name="connsiteY17" fmla="*/ 834590 h 837812"/>
                    <a:gd name="connsiteX18" fmla="*/ 641249 w 760475"/>
                    <a:gd name="connsiteY18" fmla="*/ 834590 h 837812"/>
                    <a:gd name="connsiteX19" fmla="*/ 757254 w 760475"/>
                    <a:gd name="connsiteY19" fmla="*/ 718585 h 837812"/>
                    <a:gd name="connsiteX20" fmla="*/ 757254 w 760475"/>
                    <a:gd name="connsiteY20" fmla="*/ 370571 h 837812"/>
                    <a:gd name="connsiteX21" fmla="*/ 731475 w 760475"/>
                    <a:gd name="connsiteY21" fmla="*/ 370571 h 837812"/>
                    <a:gd name="connsiteX22" fmla="*/ 731475 w 760475"/>
                    <a:gd name="connsiteY22" fmla="*/ 718585 h 837812"/>
                    <a:gd name="connsiteX23" fmla="*/ 125672 w 760475"/>
                    <a:gd name="connsiteY23" fmla="*/ 808811 h 837812"/>
                    <a:gd name="connsiteX24" fmla="*/ 36361 w 760475"/>
                    <a:gd name="connsiteY24" fmla="*/ 731475 h 837812"/>
                    <a:gd name="connsiteX25" fmla="*/ 99893 w 760475"/>
                    <a:gd name="connsiteY25" fmla="*/ 731475 h 837812"/>
                    <a:gd name="connsiteX26" fmla="*/ 525244 w 760475"/>
                    <a:gd name="connsiteY26" fmla="*/ 731475 h 837812"/>
                    <a:gd name="connsiteX27" fmla="*/ 525966 w 760475"/>
                    <a:gd name="connsiteY27" fmla="*/ 731475 h 837812"/>
                    <a:gd name="connsiteX28" fmla="*/ 568591 w 760475"/>
                    <a:gd name="connsiteY28" fmla="*/ 808811 h 837812"/>
                    <a:gd name="connsiteX29" fmla="*/ 125672 w 760475"/>
                    <a:gd name="connsiteY29" fmla="*/ 808811 h 837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760475" h="837812">
                      <a:moveTo>
                        <a:pt x="731475" y="718585"/>
                      </a:moveTo>
                      <a:cubicBezTo>
                        <a:pt x="731475" y="768326"/>
                        <a:pt x="690989" y="808811"/>
                        <a:pt x="641249" y="808811"/>
                      </a:cubicBezTo>
                      <a:cubicBezTo>
                        <a:pt x="591509" y="808811"/>
                        <a:pt x="551023" y="768326"/>
                        <a:pt x="551023" y="718585"/>
                      </a:cubicBezTo>
                      <a:cubicBezTo>
                        <a:pt x="551023" y="711457"/>
                        <a:pt x="545261" y="705696"/>
                        <a:pt x="538133" y="705696"/>
                      </a:cubicBezTo>
                      <a:lnTo>
                        <a:pt x="525244" y="705696"/>
                      </a:lnTo>
                      <a:lnTo>
                        <a:pt x="112782" y="705696"/>
                      </a:lnTo>
                      <a:lnTo>
                        <a:pt x="112782" y="35446"/>
                      </a:lnTo>
                      <a:lnTo>
                        <a:pt x="731475" y="35446"/>
                      </a:lnTo>
                      <a:lnTo>
                        <a:pt x="731475" y="112782"/>
                      </a:lnTo>
                      <a:lnTo>
                        <a:pt x="757254" y="112782"/>
                      </a:lnTo>
                      <a:lnTo>
                        <a:pt x="757254" y="22556"/>
                      </a:lnTo>
                      <a:cubicBezTo>
                        <a:pt x="757254" y="15429"/>
                        <a:pt x="751492" y="9667"/>
                        <a:pt x="744364" y="9667"/>
                      </a:cubicBezTo>
                      <a:lnTo>
                        <a:pt x="99893" y="9667"/>
                      </a:lnTo>
                      <a:cubicBezTo>
                        <a:pt x="92765" y="9667"/>
                        <a:pt x="87004" y="15429"/>
                        <a:pt x="87004" y="22556"/>
                      </a:cubicBezTo>
                      <a:lnTo>
                        <a:pt x="87004" y="705696"/>
                      </a:lnTo>
                      <a:lnTo>
                        <a:pt x="22556" y="705696"/>
                      </a:lnTo>
                      <a:cubicBezTo>
                        <a:pt x="15429" y="705696"/>
                        <a:pt x="9667" y="711457"/>
                        <a:pt x="9667" y="718585"/>
                      </a:cubicBezTo>
                      <a:cubicBezTo>
                        <a:pt x="9667" y="782556"/>
                        <a:pt x="61702" y="834590"/>
                        <a:pt x="125672" y="834590"/>
                      </a:cubicBezTo>
                      <a:lnTo>
                        <a:pt x="641249" y="834590"/>
                      </a:lnTo>
                      <a:cubicBezTo>
                        <a:pt x="705219" y="834590"/>
                        <a:pt x="757254" y="782556"/>
                        <a:pt x="757254" y="718585"/>
                      </a:cubicBezTo>
                      <a:lnTo>
                        <a:pt x="757254" y="370571"/>
                      </a:lnTo>
                      <a:lnTo>
                        <a:pt x="731475" y="370571"/>
                      </a:lnTo>
                      <a:lnTo>
                        <a:pt x="731475" y="718585"/>
                      </a:lnTo>
                      <a:close/>
                      <a:moveTo>
                        <a:pt x="125672" y="808811"/>
                      </a:moveTo>
                      <a:cubicBezTo>
                        <a:pt x="80288" y="808811"/>
                        <a:pt x="42638" y="775144"/>
                        <a:pt x="36361" y="731475"/>
                      </a:cubicBezTo>
                      <a:lnTo>
                        <a:pt x="99893" y="731475"/>
                      </a:lnTo>
                      <a:lnTo>
                        <a:pt x="525244" y="731475"/>
                      </a:lnTo>
                      <a:lnTo>
                        <a:pt x="525966" y="731475"/>
                      </a:lnTo>
                      <a:cubicBezTo>
                        <a:pt x="529433" y="762667"/>
                        <a:pt x="545377" y="790070"/>
                        <a:pt x="568591" y="808811"/>
                      </a:cubicBezTo>
                      <a:lnTo>
                        <a:pt x="125672" y="8088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xmlns="" id="{1EA61988-977C-47E7-A1E3-4A58CB78B432}"/>
                    </a:ext>
                  </a:extLst>
                </p:cNvPr>
                <p:cNvSpPr/>
                <p:nvPr/>
              </p:nvSpPr>
              <p:spPr>
                <a:xfrm>
                  <a:off x="1913513" y="4734053"/>
                  <a:ext cx="141784" cy="141784"/>
                </a:xfrm>
                <a:custGeom>
                  <a:avLst/>
                  <a:gdLst>
                    <a:gd name="connsiteX0" fmla="*/ 138561 w 141783"/>
                    <a:gd name="connsiteY0" fmla="*/ 74114 h 141783"/>
                    <a:gd name="connsiteX1" fmla="*/ 74114 w 141783"/>
                    <a:gd name="connsiteY1" fmla="*/ 9667 h 141783"/>
                    <a:gd name="connsiteX2" fmla="*/ 9667 w 141783"/>
                    <a:gd name="connsiteY2" fmla="*/ 74114 h 141783"/>
                    <a:gd name="connsiteX3" fmla="*/ 74114 w 141783"/>
                    <a:gd name="connsiteY3" fmla="*/ 138561 h 141783"/>
                    <a:gd name="connsiteX4" fmla="*/ 138561 w 141783"/>
                    <a:gd name="connsiteY4" fmla="*/ 74114 h 141783"/>
                    <a:gd name="connsiteX5" fmla="*/ 35446 w 141783"/>
                    <a:gd name="connsiteY5" fmla="*/ 74114 h 141783"/>
                    <a:gd name="connsiteX6" fmla="*/ 74114 w 141783"/>
                    <a:gd name="connsiteY6" fmla="*/ 35446 h 141783"/>
                    <a:gd name="connsiteX7" fmla="*/ 112782 w 141783"/>
                    <a:gd name="connsiteY7" fmla="*/ 74114 h 141783"/>
                    <a:gd name="connsiteX8" fmla="*/ 74114 w 141783"/>
                    <a:gd name="connsiteY8" fmla="*/ 112782 h 141783"/>
                    <a:gd name="connsiteX9" fmla="*/ 35446 w 141783"/>
                    <a:gd name="connsiteY9" fmla="*/ 74114 h 141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1783" h="141783">
                      <a:moveTo>
                        <a:pt x="138561" y="74114"/>
                      </a:moveTo>
                      <a:cubicBezTo>
                        <a:pt x="138561" y="38578"/>
                        <a:pt x="109650" y="9667"/>
                        <a:pt x="74114" y="9667"/>
                      </a:cubicBezTo>
                      <a:cubicBezTo>
                        <a:pt x="38578" y="9667"/>
                        <a:pt x="9667" y="38578"/>
                        <a:pt x="9667" y="74114"/>
                      </a:cubicBezTo>
                      <a:cubicBezTo>
                        <a:pt x="9667" y="109650"/>
                        <a:pt x="38578" y="138561"/>
                        <a:pt x="74114" y="138561"/>
                      </a:cubicBezTo>
                      <a:cubicBezTo>
                        <a:pt x="109650" y="138561"/>
                        <a:pt x="138561" y="109650"/>
                        <a:pt x="138561" y="74114"/>
                      </a:cubicBezTo>
                      <a:close/>
                      <a:moveTo>
                        <a:pt x="35446" y="74114"/>
                      </a:moveTo>
                      <a:cubicBezTo>
                        <a:pt x="35446" y="52795"/>
                        <a:pt x="52795" y="35446"/>
                        <a:pt x="74114" y="35446"/>
                      </a:cubicBezTo>
                      <a:cubicBezTo>
                        <a:pt x="95433" y="35446"/>
                        <a:pt x="112782" y="52795"/>
                        <a:pt x="112782" y="74114"/>
                      </a:cubicBezTo>
                      <a:cubicBezTo>
                        <a:pt x="112782" y="95433"/>
                        <a:pt x="95433" y="112782"/>
                        <a:pt x="74114" y="112782"/>
                      </a:cubicBezTo>
                      <a:cubicBezTo>
                        <a:pt x="52795" y="112782"/>
                        <a:pt x="35446" y="95433"/>
                        <a:pt x="35446" y="7411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xmlns="" id="{8DBF2410-7410-483B-B18C-4E3CB06A4F31}"/>
                    </a:ext>
                  </a:extLst>
                </p:cNvPr>
                <p:cNvSpPr/>
                <p:nvPr/>
              </p:nvSpPr>
              <p:spPr>
                <a:xfrm>
                  <a:off x="1707282" y="4746943"/>
                  <a:ext cx="180452" cy="38668"/>
                </a:xfrm>
                <a:custGeom>
                  <a:avLst/>
                  <a:gdLst>
                    <a:gd name="connsiteX0" fmla="*/ 9667 w 180451"/>
                    <a:gd name="connsiteY0" fmla="*/ 9667 h 38668"/>
                    <a:gd name="connsiteX1" fmla="*/ 177230 w 180451"/>
                    <a:gd name="connsiteY1" fmla="*/ 9667 h 38668"/>
                    <a:gd name="connsiteX2" fmla="*/ 177230 w 180451"/>
                    <a:gd name="connsiteY2" fmla="*/ 35446 h 38668"/>
                    <a:gd name="connsiteX3" fmla="*/ 9667 w 180451"/>
                    <a:gd name="connsiteY3" fmla="*/ 35446 h 38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451" h="38668">
                      <a:moveTo>
                        <a:pt x="9667" y="9667"/>
                      </a:moveTo>
                      <a:lnTo>
                        <a:pt x="177230" y="9667"/>
                      </a:lnTo>
                      <a:lnTo>
                        <a:pt x="177230" y="35446"/>
                      </a:lnTo>
                      <a:lnTo>
                        <a:pt x="9667" y="354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xmlns="" id="{B2F95D10-244E-4DE0-BEBE-DE9818304B39}"/>
                    </a:ext>
                  </a:extLst>
                </p:cNvPr>
                <p:cNvSpPr/>
                <p:nvPr/>
              </p:nvSpPr>
              <p:spPr>
                <a:xfrm>
                  <a:off x="1707282" y="4798501"/>
                  <a:ext cx="180452" cy="38668"/>
                </a:xfrm>
                <a:custGeom>
                  <a:avLst/>
                  <a:gdLst>
                    <a:gd name="connsiteX0" fmla="*/ 9667 w 180451"/>
                    <a:gd name="connsiteY0" fmla="*/ 9667 h 38668"/>
                    <a:gd name="connsiteX1" fmla="*/ 177230 w 180451"/>
                    <a:gd name="connsiteY1" fmla="*/ 9667 h 38668"/>
                    <a:gd name="connsiteX2" fmla="*/ 177230 w 180451"/>
                    <a:gd name="connsiteY2" fmla="*/ 35446 h 38668"/>
                    <a:gd name="connsiteX3" fmla="*/ 9667 w 180451"/>
                    <a:gd name="connsiteY3" fmla="*/ 35446 h 38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451" h="38668">
                      <a:moveTo>
                        <a:pt x="9667" y="9667"/>
                      </a:moveTo>
                      <a:lnTo>
                        <a:pt x="177230" y="9667"/>
                      </a:lnTo>
                      <a:lnTo>
                        <a:pt x="177230" y="35446"/>
                      </a:lnTo>
                      <a:lnTo>
                        <a:pt x="9667" y="354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xmlns="" id="{E2D6FD16-C9CB-4270-BF5F-0F73099BEEFE}"/>
                    </a:ext>
                  </a:extLst>
                </p:cNvPr>
                <p:cNvSpPr/>
                <p:nvPr/>
              </p:nvSpPr>
              <p:spPr>
                <a:xfrm>
                  <a:off x="1707282" y="4850058"/>
                  <a:ext cx="180452" cy="38668"/>
                </a:xfrm>
                <a:custGeom>
                  <a:avLst/>
                  <a:gdLst>
                    <a:gd name="connsiteX0" fmla="*/ 9667 w 180451"/>
                    <a:gd name="connsiteY0" fmla="*/ 9667 h 38668"/>
                    <a:gd name="connsiteX1" fmla="*/ 177230 w 180451"/>
                    <a:gd name="connsiteY1" fmla="*/ 9667 h 38668"/>
                    <a:gd name="connsiteX2" fmla="*/ 177230 w 180451"/>
                    <a:gd name="connsiteY2" fmla="*/ 35446 h 38668"/>
                    <a:gd name="connsiteX3" fmla="*/ 9667 w 180451"/>
                    <a:gd name="connsiteY3" fmla="*/ 35446 h 38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451" h="38668">
                      <a:moveTo>
                        <a:pt x="9667" y="9667"/>
                      </a:moveTo>
                      <a:lnTo>
                        <a:pt x="177230" y="9667"/>
                      </a:lnTo>
                      <a:lnTo>
                        <a:pt x="177230" y="35446"/>
                      </a:lnTo>
                      <a:lnTo>
                        <a:pt x="9667" y="354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xmlns="" id="{80A37C70-ED8E-4F16-8AFE-1CCAC1F0EEE9}"/>
                    </a:ext>
                  </a:extLst>
                </p:cNvPr>
                <p:cNvSpPr/>
                <p:nvPr/>
              </p:nvSpPr>
              <p:spPr>
                <a:xfrm>
                  <a:off x="1720172" y="4785608"/>
                  <a:ext cx="644471" cy="476909"/>
                </a:xfrm>
                <a:custGeom>
                  <a:avLst/>
                  <a:gdLst>
                    <a:gd name="connsiteX0" fmla="*/ 611693 w 644471"/>
                    <a:gd name="connsiteY0" fmla="*/ 13447 h 476908"/>
                    <a:gd name="connsiteX1" fmla="*/ 593468 w 644471"/>
                    <a:gd name="connsiteY1" fmla="*/ 13447 h 476908"/>
                    <a:gd name="connsiteX2" fmla="*/ 284122 w 644471"/>
                    <a:gd name="connsiteY2" fmla="*/ 322793 h 476908"/>
                    <a:gd name="connsiteX3" fmla="*/ 280345 w 644471"/>
                    <a:gd name="connsiteY3" fmla="*/ 331906 h 476908"/>
                    <a:gd name="connsiteX4" fmla="*/ 280345 w 644471"/>
                    <a:gd name="connsiteY4" fmla="*/ 403906 h 476908"/>
                    <a:gd name="connsiteX5" fmla="*/ 236340 w 644471"/>
                    <a:gd name="connsiteY5" fmla="*/ 447911 h 476908"/>
                    <a:gd name="connsiteX6" fmla="*/ 215898 w 644471"/>
                    <a:gd name="connsiteY6" fmla="*/ 447911 h 476908"/>
                    <a:gd name="connsiteX7" fmla="*/ 9667 w 644471"/>
                    <a:gd name="connsiteY7" fmla="*/ 447911 h 476908"/>
                    <a:gd name="connsiteX8" fmla="*/ 9667 w 644471"/>
                    <a:gd name="connsiteY8" fmla="*/ 473689 h 476908"/>
                    <a:gd name="connsiteX9" fmla="*/ 215898 w 644471"/>
                    <a:gd name="connsiteY9" fmla="*/ 473689 h 476908"/>
                    <a:gd name="connsiteX10" fmla="*/ 241677 w 644471"/>
                    <a:gd name="connsiteY10" fmla="*/ 473689 h 476908"/>
                    <a:gd name="connsiteX11" fmla="*/ 293234 w 644471"/>
                    <a:gd name="connsiteY11" fmla="*/ 473689 h 476908"/>
                    <a:gd name="connsiteX12" fmla="*/ 293234 w 644471"/>
                    <a:gd name="connsiteY12" fmla="*/ 447911 h 476908"/>
                    <a:gd name="connsiteX13" fmla="*/ 272792 w 644471"/>
                    <a:gd name="connsiteY13" fmla="*/ 447911 h 476908"/>
                    <a:gd name="connsiteX14" fmla="*/ 298571 w 644471"/>
                    <a:gd name="connsiteY14" fmla="*/ 422132 h 476908"/>
                    <a:gd name="connsiteX15" fmla="*/ 370571 w 644471"/>
                    <a:gd name="connsiteY15" fmla="*/ 422132 h 476908"/>
                    <a:gd name="connsiteX16" fmla="*/ 379684 w 644471"/>
                    <a:gd name="connsiteY16" fmla="*/ 418355 h 476908"/>
                    <a:gd name="connsiteX17" fmla="*/ 611693 w 644471"/>
                    <a:gd name="connsiteY17" fmla="*/ 186346 h 476908"/>
                    <a:gd name="connsiteX18" fmla="*/ 611693 w 644471"/>
                    <a:gd name="connsiteY18" fmla="*/ 13447 h 476908"/>
                    <a:gd name="connsiteX19" fmla="*/ 593468 w 644471"/>
                    <a:gd name="connsiteY19" fmla="*/ 168120 h 476908"/>
                    <a:gd name="connsiteX20" fmla="*/ 365235 w 644471"/>
                    <a:gd name="connsiteY20" fmla="*/ 396353 h 476908"/>
                    <a:gd name="connsiteX21" fmla="*/ 324349 w 644471"/>
                    <a:gd name="connsiteY21" fmla="*/ 396353 h 476908"/>
                    <a:gd name="connsiteX22" fmla="*/ 585914 w 644471"/>
                    <a:gd name="connsiteY22" fmla="*/ 134788 h 476908"/>
                    <a:gd name="connsiteX23" fmla="*/ 567689 w 644471"/>
                    <a:gd name="connsiteY23" fmla="*/ 116562 h 476908"/>
                    <a:gd name="connsiteX24" fmla="*/ 306124 w 644471"/>
                    <a:gd name="connsiteY24" fmla="*/ 378127 h 476908"/>
                    <a:gd name="connsiteX25" fmla="*/ 306124 w 644471"/>
                    <a:gd name="connsiteY25" fmla="*/ 337242 h 476908"/>
                    <a:gd name="connsiteX26" fmla="*/ 601975 w 644471"/>
                    <a:gd name="connsiteY26" fmla="*/ 41391 h 476908"/>
                    <a:gd name="connsiteX27" fmla="*/ 593468 w 644471"/>
                    <a:gd name="connsiteY27" fmla="*/ 168120 h 476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44471" h="476908">
                      <a:moveTo>
                        <a:pt x="611693" y="13447"/>
                      </a:moveTo>
                      <a:cubicBezTo>
                        <a:pt x="606654" y="8407"/>
                        <a:pt x="598507" y="8407"/>
                        <a:pt x="593468" y="13447"/>
                      </a:cubicBezTo>
                      <a:lnTo>
                        <a:pt x="284122" y="322793"/>
                      </a:lnTo>
                      <a:cubicBezTo>
                        <a:pt x="281698" y="325203"/>
                        <a:pt x="280345" y="328477"/>
                        <a:pt x="280345" y="331906"/>
                      </a:cubicBezTo>
                      <a:lnTo>
                        <a:pt x="280345" y="403906"/>
                      </a:lnTo>
                      <a:lnTo>
                        <a:pt x="236340" y="447911"/>
                      </a:lnTo>
                      <a:lnTo>
                        <a:pt x="215898" y="447911"/>
                      </a:lnTo>
                      <a:lnTo>
                        <a:pt x="9667" y="447911"/>
                      </a:lnTo>
                      <a:lnTo>
                        <a:pt x="9667" y="473689"/>
                      </a:lnTo>
                      <a:lnTo>
                        <a:pt x="215898" y="473689"/>
                      </a:lnTo>
                      <a:lnTo>
                        <a:pt x="241677" y="473689"/>
                      </a:lnTo>
                      <a:lnTo>
                        <a:pt x="293234" y="473689"/>
                      </a:lnTo>
                      <a:lnTo>
                        <a:pt x="293234" y="447911"/>
                      </a:lnTo>
                      <a:lnTo>
                        <a:pt x="272792" y="447911"/>
                      </a:lnTo>
                      <a:lnTo>
                        <a:pt x="298571" y="422132"/>
                      </a:lnTo>
                      <a:lnTo>
                        <a:pt x="370571" y="422132"/>
                      </a:lnTo>
                      <a:cubicBezTo>
                        <a:pt x="373999" y="422132"/>
                        <a:pt x="377273" y="420778"/>
                        <a:pt x="379684" y="418355"/>
                      </a:cubicBezTo>
                      <a:lnTo>
                        <a:pt x="611693" y="186346"/>
                      </a:lnTo>
                      <a:cubicBezTo>
                        <a:pt x="659358" y="138681"/>
                        <a:pt x="659358" y="61112"/>
                        <a:pt x="611693" y="13447"/>
                      </a:cubicBezTo>
                      <a:close/>
                      <a:moveTo>
                        <a:pt x="593468" y="168120"/>
                      </a:moveTo>
                      <a:lnTo>
                        <a:pt x="365235" y="396353"/>
                      </a:lnTo>
                      <a:lnTo>
                        <a:pt x="324349" y="396353"/>
                      </a:lnTo>
                      <a:lnTo>
                        <a:pt x="585914" y="134788"/>
                      </a:lnTo>
                      <a:lnTo>
                        <a:pt x="567689" y="116562"/>
                      </a:lnTo>
                      <a:lnTo>
                        <a:pt x="306124" y="378127"/>
                      </a:lnTo>
                      <a:lnTo>
                        <a:pt x="306124" y="337242"/>
                      </a:lnTo>
                      <a:lnTo>
                        <a:pt x="601975" y="41391"/>
                      </a:lnTo>
                      <a:cubicBezTo>
                        <a:pt x="630821" y="79196"/>
                        <a:pt x="627998" y="133589"/>
                        <a:pt x="593468" y="1681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xmlns="" id="{8E15613E-DAFC-461A-8697-DEB40A8A123C}"/>
                    </a:ext>
                  </a:extLst>
                </p:cNvPr>
                <p:cNvSpPr/>
                <p:nvPr/>
              </p:nvSpPr>
              <p:spPr>
                <a:xfrm>
                  <a:off x="1771729" y="4927395"/>
                  <a:ext cx="335125" cy="38668"/>
                </a:xfrm>
                <a:custGeom>
                  <a:avLst/>
                  <a:gdLst>
                    <a:gd name="connsiteX0" fmla="*/ 9667 w 335124"/>
                    <a:gd name="connsiteY0" fmla="*/ 9667 h 38668"/>
                    <a:gd name="connsiteX1" fmla="*/ 331903 w 335124"/>
                    <a:gd name="connsiteY1" fmla="*/ 9667 h 38668"/>
                    <a:gd name="connsiteX2" fmla="*/ 331903 w 335124"/>
                    <a:gd name="connsiteY2" fmla="*/ 35446 h 38668"/>
                    <a:gd name="connsiteX3" fmla="*/ 9667 w 335124"/>
                    <a:gd name="connsiteY3" fmla="*/ 35446 h 38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5124" h="38668">
                      <a:moveTo>
                        <a:pt x="9667" y="9667"/>
                      </a:moveTo>
                      <a:lnTo>
                        <a:pt x="331903" y="9667"/>
                      </a:lnTo>
                      <a:lnTo>
                        <a:pt x="331903" y="35446"/>
                      </a:lnTo>
                      <a:lnTo>
                        <a:pt x="9667" y="354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xmlns="" id="{8B44B4D5-5237-403D-A754-539154AE33E6}"/>
                    </a:ext>
                  </a:extLst>
                </p:cNvPr>
                <p:cNvSpPr/>
                <p:nvPr/>
              </p:nvSpPr>
              <p:spPr>
                <a:xfrm>
                  <a:off x="1720172" y="4978952"/>
                  <a:ext cx="335125" cy="38668"/>
                </a:xfrm>
                <a:custGeom>
                  <a:avLst/>
                  <a:gdLst>
                    <a:gd name="connsiteX0" fmla="*/ 9667 w 335124"/>
                    <a:gd name="connsiteY0" fmla="*/ 9667 h 38668"/>
                    <a:gd name="connsiteX1" fmla="*/ 331903 w 335124"/>
                    <a:gd name="connsiteY1" fmla="*/ 9667 h 38668"/>
                    <a:gd name="connsiteX2" fmla="*/ 331903 w 335124"/>
                    <a:gd name="connsiteY2" fmla="*/ 35446 h 38668"/>
                    <a:gd name="connsiteX3" fmla="*/ 9667 w 335124"/>
                    <a:gd name="connsiteY3" fmla="*/ 35446 h 38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5124" h="38668">
                      <a:moveTo>
                        <a:pt x="9667" y="9667"/>
                      </a:moveTo>
                      <a:lnTo>
                        <a:pt x="331903" y="9667"/>
                      </a:lnTo>
                      <a:lnTo>
                        <a:pt x="331903" y="35446"/>
                      </a:lnTo>
                      <a:lnTo>
                        <a:pt x="9667" y="354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xmlns="" id="{43740A24-E3DC-4B97-8CF9-6E0B4D2D311A}"/>
                    </a:ext>
                  </a:extLst>
                </p:cNvPr>
                <p:cNvSpPr/>
                <p:nvPr/>
              </p:nvSpPr>
              <p:spPr>
                <a:xfrm>
                  <a:off x="1720172" y="5030510"/>
                  <a:ext cx="128894" cy="38668"/>
                </a:xfrm>
                <a:custGeom>
                  <a:avLst/>
                  <a:gdLst>
                    <a:gd name="connsiteX0" fmla="*/ 9667 w 128894"/>
                    <a:gd name="connsiteY0" fmla="*/ 9667 h 38668"/>
                    <a:gd name="connsiteX1" fmla="*/ 125672 w 128894"/>
                    <a:gd name="connsiteY1" fmla="*/ 9667 h 38668"/>
                    <a:gd name="connsiteX2" fmla="*/ 125672 w 128894"/>
                    <a:gd name="connsiteY2" fmla="*/ 35446 h 38668"/>
                    <a:gd name="connsiteX3" fmla="*/ 9667 w 128894"/>
                    <a:gd name="connsiteY3" fmla="*/ 35446 h 38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894" h="38668">
                      <a:moveTo>
                        <a:pt x="9667" y="9667"/>
                      </a:moveTo>
                      <a:lnTo>
                        <a:pt x="125672" y="9667"/>
                      </a:lnTo>
                      <a:lnTo>
                        <a:pt x="125672" y="35446"/>
                      </a:lnTo>
                      <a:lnTo>
                        <a:pt x="9667" y="354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xmlns="" id="{986EEE0C-CD01-4418-81BB-244D6AC3F79A}"/>
                    </a:ext>
                  </a:extLst>
                </p:cNvPr>
                <p:cNvSpPr/>
                <p:nvPr/>
              </p:nvSpPr>
              <p:spPr>
                <a:xfrm>
                  <a:off x="1861955" y="5030510"/>
                  <a:ext cx="154673" cy="38668"/>
                </a:xfrm>
                <a:custGeom>
                  <a:avLst/>
                  <a:gdLst>
                    <a:gd name="connsiteX0" fmla="*/ 9667 w 154673"/>
                    <a:gd name="connsiteY0" fmla="*/ 9667 h 38668"/>
                    <a:gd name="connsiteX1" fmla="*/ 151451 w 154673"/>
                    <a:gd name="connsiteY1" fmla="*/ 9667 h 38668"/>
                    <a:gd name="connsiteX2" fmla="*/ 151451 w 154673"/>
                    <a:gd name="connsiteY2" fmla="*/ 35446 h 38668"/>
                    <a:gd name="connsiteX3" fmla="*/ 9667 w 154673"/>
                    <a:gd name="connsiteY3" fmla="*/ 35446 h 38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4673" h="38668">
                      <a:moveTo>
                        <a:pt x="9667" y="9667"/>
                      </a:moveTo>
                      <a:lnTo>
                        <a:pt x="151451" y="9667"/>
                      </a:lnTo>
                      <a:lnTo>
                        <a:pt x="151451" y="35446"/>
                      </a:lnTo>
                      <a:lnTo>
                        <a:pt x="9667" y="354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xmlns="" id="{E096B7FC-0AF6-44A8-84AD-8C68DC114497}"/>
                    </a:ext>
                  </a:extLst>
                </p:cNvPr>
                <p:cNvSpPr/>
                <p:nvPr/>
              </p:nvSpPr>
              <p:spPr>
                <a:xfrm>
                  <a:off x="1720172" y="5082068"/>
                  <a:ext cx="257788" cy="38668"/>
                </a:xfrm>
                <a:custGeom>
                  <a:avLst/>
                  <a:gdLst>
                    <a:gd name="connsiteX0" fmla="*/ 9667 w 257788"/>
                    <a:gd name="connsiteY0" fmla="*/ 9667 h 38668"/>
                    <a:gd name="connsiteX1" fmla="*/ 254566 w 257788"/>
                    <a:gd name="connsiteY1" fmla="*/ 9667 h 38668"/>
                    <a:gd name="connsiteX2" fmla="*/ 254566 w 257788"/>
                    <a:gd name="connsiteY2" fmla="*/ 35446 h 38668"/>
                    <a:gd name="connsiteX3" fmla="*/ 9667 w 257788"/>
                    <a:gd name="connsiteY3" fmla="*/ 35446 h 38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788" h="38668">
                      <a:moveTo>
                        <a:pt x="9667" y="9667"/>
                      </a:moveTo>
                      <a:lnTo>
                        <a:pt x="254566" y="9667"/>
                      </a:lnTo>
                      <a:lnTo>
                        <a:pt x="254566" y="35446"/>
                      </a:lnTo>
                      <a:lnTo>
                        <a:pt x="9667" y="354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xmlns="" id="{46616FFA-D737-46CA-B5E5-148A6FF8DF35}"/>
                    </a:ext>
                  </a:extLst>
                </p:cNvPr>
                <p:cNvSpPr/>
                <p:nvPr/>
              </p:nvSpPr>
              <p:spPr>
                <a:xfrm>
                  <a:off x="2029518" y="5275409"/>
                  <a:ext cx="206231" cy="38668"/>
                </a:xfrm>
                <a:custGeom>
                  <a:avLst/>
                  <a:gdLst>
                    <a:gd name="connsiteX0" fmla="*/ 9667 w 206230"/>
                    <a:gd name="connsiteY0" fmla="*/ 9667 h 38668"/>
                    <a:gd name="connsiteX1" fmla="*/ 203008 w 206230"/>
                    <a:gd name="connsiteY1" fmla="*/ 9667 h 38668"/>
                    <a:gd name="connsiteX2" fmla="*/ 203008 w 206230"/>
                    <a:gd name="connsiteY2" fmla="*/ 35446 h 38668"/>
                    <a:gd name="connsiteX3" fmla="*/ 9667 w 206230"/>
                    <a:gd name="connsiteY3" fmla="*/ 35446 h 38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6230" h="38668">
                      <a:moveTo>
                        <a:pt x="9667" y="9667"/>
                      </a:moveTo>
                      <a:lnTo>
                        <a:pt x="203008" y="9667"/>
                      </a:lnTo>
                      <a:lnTo>
                        <a:pt x="203008" y="35446"/>
                      </a:lnTo>
                      <a:lnTo>
                        <a:pt x="9667" y="354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201" name="图片 200">
              <a:extLst>
                <a:ext uri="{FF2B5EF4-FFF2-40B4-BE49-F238E27FC236}">
                  <a16:creationId xmlns:a16="http://schemas.microsoft.com/office/drawing/2014/main" xmlns="" id="{D58CDEB6-60DD-4E70-9727-0741FA4F0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rgbClr val="83FFE6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9372" y="444922"/>
              <a:ext cx="5750877" cy="826642"/>
            </a:xfrm>
            <a:prstGeom prst="rect">
              <a:avLst/>
            </a:prstGeom>
          </p:spPr>
        </p:pic>
        <p:pic>
          <p:nvPicPr>
            <p:cNvPr id="202" name="图片 201">
              <a:extLst>
                <a:ext uri="{FF2B5EF4-FFF2-40B4-BE49-F238E27FC236}">
                  <a16:creationId xmlns:a16="http://schemas.microsoft.com/office/drawing/2014/main" xmlns="" id="{884DBDB9-072D-4EC6-B664-1CF1AAC3C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rgbClr val="83FFE6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0533" y="1630286"/>
              <a:ext cx="5750877" cy="826642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7FD31FD-F646-4ABA-82D6-2A5425EEAAF1}"/>
              </a:ext>
            </a:extLst>
          </p:cNvPr>
          <p:cNvGrpSpPr/>
          <p:nvPr/>
        </p:nvGrpSpPr>
        <p:grpSpPr>
          <a:xfrm>
            <a:off x="6875973" y="3421150"/>
            <a:ext cx="9935111" cy="1988278"/>
            <a:chOff x="6842723" y="3459342"/>
            <a:chExt cx="9935111" cy="198827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2E2D64A5-0A85-4A2C-8A09-5EBDD7F4991F}"/>
                </a:ext>
              </a:extLst>
            </p:cNvPr>
            <p:cNvGrpSpPr/>
            <p:nvPr/>
          </p:nvGrpSpPr>
          <p:grpSpPr>
            <a:xfrm>
              <a:off x="6842723" y="3459342"/>
              <a:ext cx="8764833" cy="1582301"/>
              <a:chOff x="6842723" y="3459342"/>
              <a:chExt cx="8764833" cy="1582301"/>
            </a:xfrm>
          </p:grpSpPr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xmlns="" id="{D38469BB-3741-4D05-A2D7-073A04CECE4B}"/>
                  </a:ext>
                </a:extLst>
              </p:cNvPr>
              <p:cNvGrpSpPr/>
              <p:nvPr/>
            </p:nvGrpSpPr>
            <p:grpSpPr>
              <a:xfrm>
                <a:off x="6842723" y="3757339"/>
                <a:ext cx="8764833" cy="1284304"/>
                <a:chOff x="9536886" y="1528165"/>
                <a:chExt cx="4894181" cy="952478"/>
              </a:xfrm>
            </p:grpSpPr>
            <p:sp>
              <p:nvSpPr>
                <p:cNvPr id="145" name="平行四边形 144">
                  <a:extLst>
                    <a:ext uri="{FF2B5EF4-FFF2-40B4-BE49-F238E27FC236}">
                      <a16:creationId xmlns:a16="http://schemas.microsoft.com/office/drawing/2014/main" xmlns="" id="{5E233412-AA6A-4854-B2AF-691ED8D3D3EA}"/>
                    </a:ext>
                  </a:extLst>
                </p:cNvPr>
                <p:cNvSpPr/>
                <p:nvPr/>
              </p:nvSpPr>
              <p:spPr>
                <a:xfrm>
                  <a:off x="9536886" y="1613440"/>
                  <a:ext cx="4810821" cy="867203"/>
                </a:xfrm>
                <a:prstGeom prst="parallelogram">
                  <a:avLst/>
                </a:prstGeom>
                <a:gradFill>
                  <a:gsLst>
                    <a:gs pos="0">
                      <a:srgbClr val="02FFFF">
                        <a:alpha val="25000"/>
                      </a:srgbClr>
                    </a:gs>
                    <a:gs pos="43000">
                      <a:srgbClr val="02FFFF">
                        <a:alpha val="13000"/>
                      </a:srgbClr>
                    </a:gs>
                    <a:gs pos="71000">
                      <a:srgbClr val="02FFFF">
                        <a:alpha val="0"/>
                      </a:srgbClr>
                    </a:gs>
                  </a:gsLst>
                  <a:lin ang="8100000" scaled="0"/>
                </a:gradFill>
                <a:ln w="19050">
                  <a:gradFill>
                    <a:gsLst>
                      <a:gs pos="4000">
                        <a:srgbClr val="83FFE6"/>
                      </a:gs>
                      <a:gs pos="52000">
                        <a:srgbClr val="1BD1E6">
                          <a:alpha val="0"/>
                        </a:srgbClr>
                      </a:gs>
                    </a:gsLst>
                    <a:lin ang="81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221193"/>
                  <a:endParaRPr lang="zh-CN" altLang="en-US" sz="871" dirty="0">
                    <a:solidFill>
                      <a:prstClr val="white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146" name="平行四边形 145">
                  <a:extLst>
                    <a:ext uri="{FF2B5EF4-FFF2-40B4-BE49-F238E27FC236}">
                      <a16:creationId xmlns:a16="http://schemas.microsoft.com/office/drawing/2014/main" xmlns="" id="{F7B5364D-E3DF-4583-82D6-6E0FB8D4C0EE}"/>
                    </a:ext>
                  </a:extLst>
                </p:cNvPr>
                <p:cNvSpPr/>
                <p:nvPr/>
              </p:nvSpPr>
              <p:spPr>
                <a:xfrm>
                  <a:off x="9536886" y="1528165"/>
                  <a:ext cx="4894181" cy="867203"/>
                </a:xfrm>
                <a:prstGeom prst="parallelogram">
                  <a:avLst/>
                </a:prstGeom>
                <a:noFill/>
                <a:ln w="19050">
                  <a:gradFill>
                    <a:gsLst>
                      <a:gs pos="4000">
                        <a:srgbClr val="83FFE6">
                          <a:alpha val="64000"/>
                        </a:srgbClr>
                      </a:gs>
                      <a:gs pos="52000">
                        <a:srgbClr val="1BD1E6">
                          <a:alpha val="0"/>
                        </a:srgbClr>
                      </a:gs>
                    </a:gsLst>
                    <a:lin ang="81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221193"/>
                  <a:endParaRPr lang="zh-CN" altLang="en-US" sz="871">
                    <a:solidFill>
                      <a:prstClr val="white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130" name="矩形 129">
                <a:extLst>
                  <a:ext uri="{FF2B5EF4-FFF2-40B4-BE49-F238E27FC236}">
                    <a16:creationId xmlns:a16="http://schemas.microsoft.com/office/drawing/2014/main" xmlns="" id="{24F44C0A-F3F1-4C55-B117-462393895788}"/>
                  </a:ext>
                </a:extLst>
              </p:cNvPr>
              <p:cNvSpPr/>
              <p:nvPr/>
            </p:nvSpPr>
            <p:spPr>
              <a:xfrm>
                <a:off x="11484712" y="4543265"/>
                <a:ext cx="3519777" cy="441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defTabSz="914400">
                  <a:lnSpc>
                    <a:spcPct val="120000"/>
                  </a:lnSpc>
                  <a:defRPr/>
                </a:pPr>
                <a:r>
                  <a:rPr lang="zh-CN" altLang="en-US" sz="2000" spc="1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平均每位读者阅读时长</a:t>
                </a:r>
              </a:p>
            </p:txBody>
          </p:sp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F4CE5090-DD14-4953-9DE5-42922FD68FE8}"/>
                  </a:ext>
                </a:extLst>
              </p:cNvPr>
              <p:cNvSpPr/>
              <p:nvPr/>
            </p:nvSpPr>
            <p:spPr>
              <a:xfrm>
                <a:off x="11470568" y="3950676"/>
                <a:ext cx="2023311" cy="6670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221193">
                  <a:lnSpc>
                    <a:spcPct val="110000"/>
                  </a:lnSpc>
                </a:pPr>
                <a:r>
                  <a:rPr lang="en-US" altLang="zh-CN" sz="3600" spc="300" dirty="0">
                    <a:solidFill>
                      <a:srgbClr val="F0FBFC"/>
                    </a:solidFill>
                    <a:effectLst>
                      <a:outerShdw blurRad="101600" dist="38100" dir="5400000" algn="ctr" rotWithShape="0">
                        <a:srgbClr val="00E3DE">
                          <a:alpha val="49000"/>
                        </a:srgbClr>
                      </a:outerShdw>
                    </a:effectLst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6.5</a:t>
                </a:r>
                <a:r>
                  <a:rPr lang="zh-CN" altLang="en-US" sz="3600" spc="300" dirty="0">
                    <a:solidFill>
                      <a:srgbClr val="F0FBFC"/>
                    </a:solidFill>
                    <a:effectLst>
                      <a:outerShdw blurRad="101600" dist="38100" dir="5400000" algn="ctr" rotWithShape="0">
                        <a:srgbClr val="00E3DE">
                          <a:alpha val="49000"/>
                        </a:srgbClr>
                      </a:outerShdw>
                    </a:effectLst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分钟</a:t>
                </a:r>
              </a:p>
            </p:txBody>
          </p:sp>
          <p:grpSp>
            <p:nvGrpSpPr>
              <p:cNvPr id="166" name="图形 8">
                <a:extLst>
                  <a:ext uri="{FF2B5EF4-FFF2-40B4-BE49-F238E27FC236}">
                    <a16:creationId xmlns:a16="http://schemas.microsoft.com/office/drawing/2014/main" xmlns="" id="{467B0B6E-C9FF-4A30-8F72-A266034E1D9C}"/>
                  </a:ext>
                </a:extLst>
              </p:cNvPr>
              <p:cNvGrpSpPr/>
              <p:nvPr/>
            </p:nvGrpSpPr>
            <p:grpSpPr>
              <a:xfrm>
                <a:off x="10589072" y="4077770"/>
                <a:ext cx="837812" cy="824923"/>
                <a:chOff x="8832063" y="1902572"/>
                <a:chExt cx="619125" cy="609600"/>
              </a:xfrm>
              <a:gradFill>
                <a:gsLst>
                  <a:gs pos="0">
                    <a:schemeClr val="bg1"/>
                  </a:gs>
                  <a:gs pos="76000">
                    <a:srgbClr val="02FFFF">
                      <a:alpha val="0"/>
                    </a:srgbClr>
                  </a:gs>
                </a:gsLst>
                <a:lin ang="5400000" scaled="1"/>
              </a:gradFill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xmlns="" id="{F06AE641-D213-45DE-B841-D7762C3F5811}"/>
                    </a:ext>
                  </a:extLst>
                </p:cNvPr>
                <p:cNvSpPr/>
                <p:nvPr/>
              </p:nvSpPr>
              <p:spPr>
                <a:xfrm>
                  <a:off x="8936793" y="2027225"/>
                  <a:ext cx="409575" cy="409575"/>
                </a:xfrm>
                <a:custGeom>
                  <a:avLst/>
                  <a:gdLst>
                    <a:gd name="connsiteX0" fmla="*/ 207169 w 409575"/>
                    <a:gd name="connsiteY0" fmla="*/ 7144 h 409575"/>
                    <a:gd name="connsiteX1" fmla="*/ 7144 w 409575"/>
                    <a:gd name="connsiteY1" fmla="*/ 207169 h 409575"/>
                    <a:gd name="connsiteX2" fmla="*/ 207169 w 409575"/>
                    <a:gd name="connsiteY2" fmla="*/ 407194 h 409575"/>
                    <a:gd name="connsiteX3" fmla="*/ 407194 w 409575"/>
                    <a:gd name="connsiteY3" fmla="*/ 207169 h 409575"/>
                    <a:gd name="connsiteX4" fmla="*/ 207169 w 409575"/>
                    <a:gd name="connsiteY4" fmla="*/ 7144 h 409575"/>
                    <a:gd name="connsiteX5" fmla="*/ 216694 w 409575"/>
                    <a:gd name="connsiteY5" fmla="*/ 387658 h 409575"/>
                    <a:gd name="connsiteX6" fmla="*/ 216694 w 409575"/>
                    <a:gd name="connsiteY6" fmla="*/ 358740 h 409575"/>
                    <a:gd name="connsiteX7" fmla="*/ 197644 w 409575"/>
                    <a:gd name="connsiteY7" fmla="*/ 358740 h 409575"/>
                    <a:gd name="connsiteX8" fmla="*/ 197644 w 409575"/>
                    <a:gd name="connsiteY8" fmla="*/ 387658 h 409575"/>
                    <a:gd name="connsiteX9" fmla="*/ 26680 w 409575"/>
                    <a:gd name="connsiteY9" fmla="*/ 215865 h 409575"/>
                    <a:gd name="connsiteX10" fmla="*/ 54769 w 409575"/>
                    <a:gd name="connsiteY10" fmla="*/ 215865 h 409575"/>
                    <a:gd name="connsiteX11" fmla="*/ 54769 w 409575"/>
                    <a:gd name="connsiteY11" fmla="*/ 196815 h 409575"/>
                    <a:gd name="connsiteX12" fmla="*/ 26680 w 409575"/>
                    <a:gd name="connsiteY12" fmla="*/ 196815 h 409575"/>
                    <a:gd name="connsiteX13" fmla="*/ 197644 w 409575"/>
                    <a:gd name="connsiteY13" fmla="*/ 26680 h 409575"/>
                    <a:gd name="connsiteX14" fmla="*/ 197644 w 409575"/>
                    <a:gd name="connsiteY14" fmla="*/ 53940 h 409575"/>
                    <a:gd name="connsiteX15" fmla="*/ 216694 w 409575"/>
                    <a:gd name="connsiteY15" fmla="*/ 53940 h 409575"/>
                    <a:gd name="connsiteX16" fmla="*/ 216694 w 409575"/>
                    <a:gd name="connsiteY16" fmla="*/ 26680 h 409575"/>
                    <a:gd name="connsiteX17" fmla="*/ 387658 w 409575"/>
                    <a:gd name="connsiteY17" fmla="*/ 196815 h 409575"/>
                    <a:gd name="connsiteX18" fmla="*/ 359569 w 409575"/>
                    <a:gd name="connsiteY18" fmla="*/ 196815 h 409575"/>
                    <a:gd name="connsiteX19" fmla="*/ 359569 w 409575"/>
                    <a:gd name="connsiteY19" fmla="*/ 215865 h 409575"/>
                    <a:gd name="connsiteX20" fmla="*/ 387658 w 409575"/>
                    <a:gd name="connsiteY20" fmla="*/ 215865 h 409575"/>
                    <a:gd name="connsiteX21" fmla="*/ 216694 w 409575"/>
                    <a:gd name="connsiteY21" fmla="*/ 387658 h 409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09575" h="409575">
                      <a:moveTo>
                        <a:pt x="207169" y="7144"/>
                      </a:moveTo>
                      <a:cubicBezTo>
                        <a:pt x="96879" y="7144"/>
                        <a:pt x="7144" y="96879"/>
                        <a:pt x="7144" y="207169"/>
                      </a:cubicBezTo>
                      <a:cubicBezTo>
                        <a:pt x="7144" y="317459"/>
                        <a:pt x="96879" y="407194"/>
                        <a:pt x="207169" y="407194"/>
                      </a:cubicBezTo>
                      <a:cubicBezTo>
                        <a:pt x="317459" y="407194"/>
                        <a:pt x="407194" y="317459"/>
                        <a:pt x="407194" y="207169"/>
                      </a:cubicBezTo>
                      <a:cubicBezTo>
                        <a:pt x="407194" y="96879"/>
                        <a:pt x="317459" y="7144"/>
                        <a:pt x="207169" y="7144"/>
                      </a:cubicBezTo>
                      <a:close/>
                      <a:moveTo>
                        <a:pt x="216694" y="387658"/>
                      </a:moveTo>
                      <a:lnTo>
                        <a:pt x="216694" y="358740"/>
                      </a:lnTo>
                      <a:lnTo>
                        <a:pt x="197644" y="358740"/>
                      </a:lnTo>
                      <a:lnTo>
                        <a:pt x="197644" y="387658"/>
                      </a:lnTo>
                      <a:cubicBezTo>
                        <a:pt x="105470" y="382829"/>
                        <a:pt x="31509" y="311115"/>
                        <a:pt x="26680" y="215865"/>
                      </a:cubicBezTo>
                      <a:lnTo>
                        <a:pt x="54769" y="215865"/>
                      </a:lnTo>
                      <a:lnTo>
                        <a:pt x="54769" y="196815"/>
                      </a:lnTo>
                      <a:lnTo>
                        <a:pt x="26680" y="196815"/>
                      </a:lnTo>
                      <a:cubicBezTo>
                        <a:pt x="31509" y="101565"/>
                        <a:pt x="105470" y="31509"/>
                        <a:pt x="197644" y="26680"/>
                      </a:cubicBezTo>
                      <a:lnTo>
                        <a:pt x="197644" y="53940"/>
                      </a:lnTo>
                      <a:lnTo>
                        <a:pt x="216694" y="53940"/>
                      </a:lnTo>
                      <a:lnTo>
                        <a:pt x="216694" y="26680"/>
                      </a:lnTo>
                      <a:cubicBezTo>
                        <a:pt x="308867" y="31509"/>
                        <a:pt x="382829" y="101565"/>
                        <a:pt x="387658" y="196815"/>
                      </a:cubicBezTo>
                      <a:lnTo>
                        <a:pt x="359569" y="196815"/>
                      </a:lnTo>
                      <a:lnTo>
                        <a:pt x="359569" y="215865"/>
                      </a:lnTo>
                      <a:lnTo>
                        <a:pt x="387658" y="215865"/>
                      </a:lnTo>
                      <a:cubicBezTo>
                        <a:pt x="382829" y="311115"/>
                        <a:pt x="308867" y="382829"/>
                        <a:pt x="216694" y="3876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xmlns="" id="{CBEAE8A2-3907-475D-9D97-B62640C79591}"/>
                    </a:ext>
                  </a:extLst>
                </p:cNvPr>
                <p:cNvSpPr/>
                <p:nvPr/>
              </p:nvSpPr>
              <p:spPr>
                <a:xfrm>
                  <a:off x="8832063" y="1902572"/>
                  <a:ext cx="619125" cy="609600"/>
                </a:xfrm>
                <a:custGeom>
                  <a:avLst/>
                  <a:gdLst>
                    <a:gd name="connsiteX0" fmla="*/ 586014 w 619125"/>
                    <a:gd name="connsiteY0" fmla="*/ 38662 h 609600"/>
                    <a:gd name="connsiteX1" fmla="*/ 437833 w 619125"/>
                    <a:gd name="connsiteY1" fmla="*/ 38662 h 609600"/>
                    <a:gd name="connsiteX2" fmla="*/ 437833 w 619125"/>
                    <a:gd name="connsiteY2" fmla="*/ 52130 h 609600"/>
                    <a:gd name="connsiteX3" fmla="*/ 498460 w 619125"/>
                    <a:gd name="connsiteY3" fmla="*/ 112747 h 609600"/>
                    <a:gd name="connsiteX4" fmla="*/ 463160 w 619125"/>
                    <a:gd name="connsiteY4" fmla="*/ 148047 h 609600"/>
                    <a:gd name="connsiteX5" fmla="*/ 321428 w 619125"/>
                    <a:gd name="connsiteY5" fmla="*/ 93945 h 609600"/>
                    <a:gd name="connsiteX6" fmla="*/ 321428 w 619125"/>
                    <a:gd name="connsiteY6" fmla="*/ 64294 h 609600"/>
                    <a:gd name="connsiteX7" fmla="*/ 350003 w 619125"/>
                    <a:gd name="connsiteY7" fmla="*/ 64294 h 609600"/>
                    <a:gd name="connsiteX8" fmla="*/ 359528 w 619125"/>
                    <a:gd name="connsiteY8" fmla="*/ 55597 h 609600"/>
                    <a:gd name="connsiteX9" fmla="*/ 359528 w 619125"/>
                    <a:gd name="connsiteY9" fmla="*/ 17497 h 609600"/>
                    <a:gd name="connsiteX10" fmla="*/ 350003 w 619125"/>
                    <a:gd name="connsiteY10" fmla="*/ 7144 h 609600"/>
                    <a:gd name="connsiteX11" fmla="*/ 273803 w 619125"/>
                    <a:gd name="connsiteY11" fmla="*/ 7144 h 609600"/>
                    <a:gd name="connsiteX12" fmla="*/ 264278 w 619125"/>
                    <a:gd name="connsiteY12" fmla="*/ 17497 h 609600"/>
                    <a:gd name="connsiteX13" fmla="*/ 264278 w 619125"/>
                    <a:gd name="connsiteY13" fmla="*/ 55597 h 609600"/>
                    <a:gd name="connsiteX14" fmla="*/ 273803 w 619125"/>
                    <a:gd name="connsiteY14" fmla="*/ 64294 h 609600"/>
                    <a:gd name="connsiteX15" fmla="*/ 302378 w 619125"/>
                    <a:gd name="connsiteY15" fmla="*/ 64294 h 609600"/>
                    <a:gd name="connsiteX16" fmla="*/ 302378 w 619125"/>
                    <a:gd name="connsiteY16" fmla="*/ 93936 h 609600"/>
                    <a:gd name="connsiteX17" fmla="*/ 160646 w 619125"/>
                    <a:gd name="connsiteY17" fmla="*/ 148038 h 609600"/>
                    <a:gd name="connsiteX18" fmla="*/ 125347 w 619125"/>
                    <a:gd name="connsiteY18" fmla="*/ 112747 h 609600"/>
                    <a:gd name="connsiteX19" fmla="*/ 185964 w 619125"/>
                    <a:gd name="connsiteY19" fmla="*/ 52130 h 609600"/>
                    <a:gd name="connsiteX20" fmla="*/ 185964 w 619125"/>
                    <a:gd name="connsiteY20" fmla="*/ 38662 h 609600"/>
                    <a:gd name="connsiteX21" fmla="*/ 37783 w 619125"/>
                    <a:gd name="connsiteY21" fmla="*/ 38662 h 609600"/>
                    <a:gd name="connsiteX22" fmla="*/ 37783 w 619125"/>
                    <a:gd name="connsiteY22" fmla="*/ 186842 h 609600"/>
                    <a:gd name="connsiteX23" fmla="*/ 44517 w 619125"/>
                    <a:gd name="connsiteY23" fmla="*/ 189633 h 609600"/>
                    <a:gd name="connsiteX24" fmla="*/ 51252 w 619125"/>
                    <a:gd name="connsiteY24" fmla="*/ 186842 h 609600"/>
                    <a:gd name="connsiteX25" fmla="*/ 111869 w 619125"/>
                    <a:gd name="connsiteY25" fmla="*/ 126225 h 609600"/>
                    <a:gd name="connsiteX26" fmla="*/ 146445 w 619125"/>
                    <a:gd name="connsiteY26" fmla="*/ 160801 h 609600"/>
                    <a:gd name="connsiteX27" fmla="*/ 73769 w 619125"/>
                    <a:gd name="connsiteY27" fmla="*/ 331822 h 609600"/>
                    <a:gd name="connsiteX28" fmla="*/ 161427 w 619125"/>
                    <a:gd name="connsiteY28" fmla="*/ 516226 h 609600"/>
                    <a:gd name="connsiteX29" fmla="*/ 132071 w 619125"/>
                    <a:gd name="connsiteY29" fmla="*/ 544982 h 609600"/>
                    <a:gd name="connsiteX30" fmla="*/ 132071 w 619125"/>
                    <a:gd name="connsiteY30" fmla="*/ 596551 h 609600"/>
                    <a:gd name="connsiteX31" fmla="*/ 157874 w 619125"/>
                    <a:gd name="connsiteY31" fmla="*/ 607219 h 609600"/>
                    <a:gd name="connsiteX32" fmla="*/ 183582 w 619125"/>
                    <a:gd name="connsiteY32" fmla="*/ 596608 h 609600"/>
                    <a:gd name="connsiteX33" fmla="*/ 226750 w 619125"/>
                    <a:gd name="connsiteY33" fmla="*/ 554155 h 609600"/>
                    <a:gd name="connsiteX34" fmla="*/ 311903 w 619125"/>
                    <a:gd name="connsiteY34" fmla="*/ 569947 h 609600"/>
                    <a:gd name="connsiteX35" fmla="*/ 403839 w 619125"/>
                    <a:gd name="connsiteY35" fmla="*/ 551469 h 609600"/>
                    <a:gd name="connsiteX36" fmla="*/ 449682 w 619125"/>
                    <a:gd name="connsiteY36" fmla="*/ 596551 h 609600"/>
                    <a:gd name="connsiteX37" fmla="*/ 475467 w 619125"/>
                    <a:gd name="connsiteY37" fmla="*/ 607209 h 609600"/>
                    <a:gd name="connsiteX38" fmla="*/ 501251 w 619125"/>
                    <a:gd name="connsiteY38" fmla="*/ 596551 h 609600"/>
                    <a:gd name="connsiteX39" fmla="*/ 501175 w 619125"/>
                    <a:gd name="connsiteY39" fmla="*/ 544906 h 609600"/>
                    <a:gd name="connsiteX40" fmla="*/ 467466 w 619125"/>
                    <a:gd name="connsiteY40" fmla="*/ 511883 h 609600"/>
                    <a:gd name="connsiteX41" fmla="*/ 550028 w 619125"/>
                    <a:gd name="connsiteY41" fmla="*/ 331822 h 609600"/>
                    <a:gd name="connsiteX42" fmla="*/ 477353 w 619125"/>
                    <a:gd name="connsiteY42" fmla="*/ 160801 h 609600"/>
                    <a:gd name="connsiteX43" fmla="*/ 511928 w 619125"/>
                    <a:gd name="connsiteY43" fmla="*/ 126225 h 609600"/>
                    <a:gd name="connsiteX44" fmla="*/ 572545 w 619125"/>
                    <a:gd name="connsiteY44" fmla="*/ 186842 h 609600"/>
                    <a:gd name="connsiteX45" fmla="*/ 579280 w 619125"/>
                    <a:gd name="connsiteY45" fmla="*/ 189633 h 609600"/>
                    <a:gd name="connsiteX46" fmla="*/ 586014 w 619125"/>
                    <a:gd name="connsiteY46" fmla="*/ 186842 h 609600"/>
                    <a:gd name="connsiteX47" fmla="*/ 586014 w 619125"/>
                    <a:gd name="connsiteY47" fmla="*/ 38662 h 609600"/>
                    <a:gd name="connsiteX48" fmla="*/ 44898 w 619125"/>
                    <a:gd name="connsiteY48" fmla="*/ 166259 h 609600"/>
                    <a:gd name="connsiteX49" fmla="*/ 51261 w 619125"/>
                    <a:gd name="connsiteY49" fmla="*/ 52130 h 609600"/>
                    <a:gd name="connsiteX50" fmla="*/ 111878 w 619125"/>
                    <a:gd name="connsiteY50" fmla="*/ 27061 h 609600"/>
                    <a:gd name="connsiteX51" fmla="*/ 165390 w 619125"/>
                    <a:gd name="connsiteY51" fmla="*/ 45768 h 609600"/>
                    <a:gd name="connsiteX52" fmla="*/ 44898 w 619125"/>
                    <a:gd name="connsiteY52" fmla="*/ 166259 h 609600"/>
                    <a:gd name="connsiteX53" fmla="*/ 283328 w 619125"/>
                    <a:gd name="connsiteY53" fmla="*/ 45244 h 609600"/>
                    <a:gd name="connsiteX54" fmla="*/ 283328 w 619125"/>
                    <a:gd name="connsiteY54" fmla="*/ 26194 h 609600"/>
                    <a:gd name="connsiteX55" fmla="*/ 340478 w 619125"/>
                    <a:gd name="connsiteY55" fmla="*/ 26194 h 609600"/>
                    <a:gd name="connsiteX56" fmla="*/ 340478 w 619125"/>
                    <a:gd name="connsiteY56" fmla="*/ 45244 h 609600"/>
                    <a:gd name="connsiteX57" fmla="*/ 283328 w 619125"/>
                    <a:gd name="connsiteY57" fmla="*/ 45244 h 609600"/>
                    <a:gd name="connsiteX58" fmla="*/ 170181 w 619125"/>
                    <a:gd name="connsiteY58" fmla="*/ 583082 h 609600"/>
                    <a:gd name="connsiteX59" fmla="*/ 145549 w 619125"/>
                    <a:gd name="connsiteY59" fmla="*/ 583082 h 609600"/>
                    <a:gd name="connsiteX60" fmla="*/ 145482 w 619125"/>
                    <a:gd name="connsiteY60" fmla="*/ 558527 h 609600"/>
                    <a:gd name="connsiteX61" fmla="*/ 176858 w 619125"/>
                    <a:gd name="connsiteY61" fmla="*/ 527799 h 609600"/>
                    <a:gd name="connsiteX62" fmla="*/ 207900 w 619125"/>
                    <a:gd name="connsiteY62" fmla="*/ 545992 h 609600"/>
                    <a:gd name="connsiteX63" fmla="*/ 170181 w 619125"/>
                    <a:gd name="connsiteY63" fmla="*/ 583082 h 609600"/>
                    <a:gd name="connsiteX64" fmla="*/ 487782 w 619125"/>
                    <a:gd name="connsiteY64" fmla="*/ 558451 h 609600"/>
                    <a:gd name="connsiteX65" fmla="*/ 487782 w 619125"/>
                    <a:gd name="connsiteY65" fmla="*/ 583082 h 609600"/>
                    <a:gd name="connsiteX66" fmla="*/ 463094 w 619125"/>
                    <a:gd name="connsiteY66" fmla="*/ 583025 h 609600"/>
                    <a:gd name="connsiteX67" fmla="*/ 422165 w 619125"/>
                    <a:gd name="connsiteY67" fmla="*/ 542782 h 609600"/>
                    <a:gd name="connsiteX68" fmla="*/ 452464 w 619125"/>
                    <a:gd name="connsiteY68" fmla="*/ 523875 h 609600"/>
                    <a:gd name="connsiteX69" fmla="*/ 487782 w 619125"/>
                    <a:gd name="connsiteY69" fmla="*/ 558451 h 609600"/>
                    <a:gd name="connsiteX70" fmla="*/ 530978 w 619125"/>
                    <a:gd name="connsiteY70" fmla="*/ 331822 h 609600"/>
                    <a:gd name="connsiteX71" fmla="*/ 311903 w 619125"/>
                    <a:gd name="connsiteY71" fmla="*/ 550897 h 609600"/>
                    <a:gd name="connsiteX72" fmla="*/ 92828 w 619125"/>
                    <a:gd name="connsiteY72" fmla="*/ 331822 h 609600"/>
                    <a:gd name="connsiteX73" fmla="*/ 311903 w 619125"/>
                    <a:gd name="connsiteY73" fmla="*/ 112747 h 609600"/>
                    <a:gd name="connsiteX74" fmla="*/ 530978 w 619125"/>
                    <a:gd name="connsiteY74" fmla="*/ 331822 h 609600"/>
                    <a:gd name="connsiteX75" fmla="*/ 578908 w 619125"/>
                    <a:gd name="connsiteY75" fmla="*/ 166259 h 609600"/>
                    <a:gd name="connsiteX76" fmla="*/ 458417 w 619125"/>
                    <a:gd name="connsiteY76" fmla="*/ 45768 h 609600"/>
                    <a:gd name="connsiteX77" fmla="*/ 572545 w 619125"/>
                    <a:gd name="connsiteY77" fmla="*/ 52130 h 609600"/>
                    <a:gd name="connsiteX78" fmla="*/ 578908 w 619125"/>
                    <a:gd name="connsiteY78" fmla="*/ 166259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19125" h="609600">
                      <a:moveTo>
                        <a:pt x="586014" y="38662"/>
                      </a:moveTo>
                      <a:cubicBezTo>
                        <a:pt x="545161" y="-2191"/>
                        <a:pt x="478686" y="-2191"/>
                        <a:pt x="437833" y="38662"/>
                      </a:cubicBezTo>
                      <a:cubicBezTo>
                        <a:pt x="434109" y="42386"/>
                        <a:pt x="434109" y="48406"/>
                        <a:pt x="437833" y="52130"/>
                      </a:cubicBezTo>
                      <a:lnTo>
                        <a:pt x="498460" y="112747"/>
                      </a:lnTo>
                      <a:lnTo>
                        <a:pt x="463160" y="148047"/>
                      </a:lnTo>
                      <a:cubicBezTo>
                        <a:pt x="424289" y="115995"/>
                        <a:pt x="375111" y="96069"/>
                        <a:pt x="321428" y="93945"/>
                      </a:cubicBezTo>
                      <a:lnTo>
                        <a:pt x="321428" y="64294"/>
                      </a:lnTo>
                      <a:lnTo>
                        <a:pt x="350003" y="64294"/>
                      </a:lnTo>
                      <a:cubicBezTo>
                        <a:pt x="355271" y="64294"/>
                        <a:pt x="359528" y="60865"/>
                        <a:pt x="359528" y="55597"/>
                      </a:cubicBezTo>
                      <a:lnTo>
                        <a:pt x="359528" y="17497"/>
                      </a:lnTo>
                      <a:cubicBezTo>
                        <a:pt x="359528" y="12230"/>
                        <a:pt x="355271" y="7144"/>
                        <a:pt x="350003" y="7144"/>
                      </a:cubicBezTo>
                      <a:lnTo>
                        <a:pt x="273803" y="7144"/>
                      </a:lnTo>
                      <a:cubicBezTo>
                        <a:pt x="268536" y="7144"/>
                        <a:pt x="264278" y="12230"/>
                        <a:pt x="264278" y="17497"/>
                      </a:cubicBezTo>
                      <a:lnTo>
                        <a:pt x="264278" y="55597"/>
                      </a:lnTo>
                      <a:cubicBezTo>
                        <a:pt x="264278" y="60865"/>
                        <a:pt x="268536" y="64294"/>
                        <a:pt x="273803" y="64294"/>
                      </a:cubicBezTo>
                      <a:lnTo>
                        <a:pt x="302378" y="64294"/>
                      </a:lnTo>
                      <a:lnTo>
                        <a:pt x="302378" y="93936"/>
                      </a:lnTo>
                      <a:cubicBezTo>
                        <a:pt x="248695" y="96060"/>
                        <a:pt x="199518" y="115995"/>
                        <a:pt x="160646" y="148038"/>
                      </a:cubicBezTo>
                      <a:lnTo>
                        <a:pt x="125347" y="112747"/>
                      </a:lnTo>
                      <a:lnTo>
                        <a:pt x="185964" y="52130"/>
                      </a:lnTo>
                      <a:cubicBezTo>
                        <a:pt x="189688" y="48406"/>
                        <a:pt x="189688" y="42386"/>
                        <a:pt x="185964" y="38662"/>
                      </a:cubicBezTo>
                      <a:cubicBezTo>
                        <a:pt x="145111" y="-2191"/>
                        <a:pt x="78636" y="-2191"/>
                        <a:pt x="37783" y="38662"/>
                      </a:cubicBezTo>
                      <a:cubicBezTo>
                        <a:pt x="-3069" y="79515"/>
                        <a:pt x="-3069" y="145990"/>
                        <a:pt x="37783" y="186842"/>
                      </a:cubicBezTo>
                      <a:cubicBezTo>
                        <a:pt x="39641" y="188700"/>
                        <a:pt x="42079" y="189633"/>
                        <a:pt x="44517" y="189633"/>
                      </a:cubicBezTo>
                      <a:cubicBezTo>
                        <a:pt x="46956" y="189633"/>
                        <a:pt x="49394" y="188700"/>
                        <a:pt x="51252" y="186842"/>
                      </a:cubicBezTo>
                      <a:lnTo>
                        <a:pt x="111869" y="126225"/>
                      </a:lnTo>
                      <a:lnTo>
                        <a:pt x="146445" y="160801"/>
                      </a:lnTo>
                      <a:cubicBezTo>
                        <a:pt x="101677" y="204121"/>
                        <a:pt x="73769" y="264757"/>
                        <a:pt x="73769" y="331822"/>
                      </a:cubicBezTo>
                      <a:cubicBezTo>
                        <a:pt x="73769" y="406098"/>
                        <a:pt x="107963" y="472516"/>
                        <a:pt x="161427" y="516226"/>
                      </a:cubicBezTo>
                      <a:lnTo>
                        <a:pt x="132071" y="544982"/>
                      </a:lnTo>
                      <a:cubicBezTo>
                        <a:pt x="117850" y="559194"/>
                        <a:pt x="117850" y="582339"/>
                        <a:pt x="132071" y="596551"/>
                      </a:cubicBezTo>
                      <a:cubicBezTo>
                        <a:pt x="139186" y="603666"/>
                        <a:pt x="148540" y="607219"/>
                        <a:pt x="157874" y="607219"/>
                      </a:cubicBezTo>
                      <a:cubicBezTo>
                        <a:pt x="167199" y="607219"/>
                        <a:pt x="176515" y="603685"/>
                        <a:pt x="183582" y="596608"/>
                      </a:cubicBezTo>
                      <a:lnTo>
                        <a:pt x="226750" y="554155"/>
                      </a:lnTo>
                      <a:cubicBezTo>
                        <a:pt x="253220" y="564318"/>
                        <a:pt x="281909" y="569947"/>
                        <a:pt x="311903" y="569947"/>
                      </a:cubicBezTo>
                      <a:cubicBezTo>
                        <a:pt x="344479" y="569947"/>
                        <a:pt x="375530" y="563356"/>
                        <a:pt x="403839" y="551469"/>
                      </a:cubicBezTo>
                      <a:lnTo>
                        <a:pt x="449682" y="596551"/>
                      </a:lnTo>
                      <a:cubicBezTo>
                        <a:pt x="456788" y="603656"/>
                        <a:pt x="466132" y="607209"/>
                        <a:pt x="475467" y="607209"/>
                      </a:cubicBezTo>
                      <a:cubicBezTo>
                        <a:pt x="484801" y="607209"/>
                        <a:pt x="494145" y="603656"/>
                        <a:pt x="501251" y="596551"/>
                      </a:cubicBezTo>
                      <a:cubicBezTo>
                        <a:pt x="515472" y="582339"/>
                        <a:pt x="515472" y="559194"/>
                        <a:pt x="501175" y="544906"/>
                      </a:cubicBezTo>
                      <a:lnTo>
                        <a:pt x="467466" y="511883"/>
                      </a:lnTo>
                      <a:cubicBezTo>
                        <a:pt x="517977" y="468182"/>
                        <a:pt x="550028" y="403698"/>
                        <a:pt x="550028" y="331822"/>
                      </a:cubicBezTo>
                      <a:cubicBezTo>
                        <a:pt x="550028" y="264757"/>
                        <a:pt x="522110" y="204121"/>
                        <a:pt x="477353" y="160801"/>
                      </a:cubicBezTo>
                      <a:lnTo>
                        <a:pt x="511928" y="126225"/>
                      </a:lnTo>
                      <a:lnTo>
                        <a:pt x="572545" y="186842"/>
                      </a:lnTo>
                      <a:cubicBezTo>
                        <a:pt x="574403" y="188700"/>
                        <a:pt x="576841" y="189633"/>
                        <a:pt x="579280" y="189633"/>
                      </a:cubicBezTo>
                      <a:cubicBezTo>
                        <a:pt x="581718" y="189633"/>
                        <a:pt x="584156" y="188700"/>
                        <a:pt x="586014" y="186842"/>
                      </a:cubicBezTo>
                      <a:cubicBezTo>
                        <a:pt x="626867" y="145980"/>
                        <a:pt x="626867" y="79515"/>
                        <a:pt x="586014" y="38662"/>
                      </a:cubicBezTo>
                      <a:close/>
                      <a:moveTo>
                        <a:pt x="44898" y="166259"/>
                      </a:moveTo>
                      <a:cubicBezTo>
                        <a:pt x="17990" y="132636"/>
                        <a:pt x="20105" y="83277"/>
                        <a:pt x="51261" y="52130"/>
                      </a:cubicBezTo>
                      <a:cubicBezTo>
                        <a:pt x="67978" y="35414"/>
                        <a:pt x="89933" y="27061"/>
                        <a:pt x="111878" y="27061"/>
                      </a:cubicBezTo>
                      <a:cubicBezTo>
                        <a:pt x="130843" y="27061"/>
                        <a:pt x="149797" y="33290"/>
                        <a:pt x="165390" y="45768"/>
                      </a:cubicBezTo>
                      <a:lnTo>
                        <a:pt x="44898" y="166259"/>
                      </a:lnTo>
                      <a:close/>
                      <a:moveTo>
                        <a:pt x="283328" y="45244"/>
                      </a:moveTo>
                      <a:lnTo>
                        <a:pt x="283328" y="26194"/>
                      </a:lnTo>
                      <a:lnTo>
                        <a:pt x="340478" y="26194"/>
                      </a:lnTo>
                      <a:lnTo>
                        <a:pt x="340478" y="45244"/>
                      </a:lnTo>
                      <a:lnTo>
                        <a:pt x="283328" y="45244"/>
                      </a:lnTo>
                      <a:close/>
                      <a:moveTo>
                        <a:pt x="170181" y="583082"/>
                      </a:moveTo>
                      <a:cubicBezTo>
                        <a:pt x="163389" y="589874"/>
                        <a:pt x="152340" y="589874"/>
                        <a:pt x="145549" y="583082"/>
                      </a:cubicBezTo>
                      <a:cubicBezTo>
                        <a:pt x="138758" y="576291"/>
                        <a:pt x="138758" y="565242"/>
                        <a:pt x="145482" y="558527"/>
                      </a:cubicBezTo>
                      <a:lnTo>
                        <a:pt x="176858" y="527799"/>
                      </a:lnTo>
                      <a:cubicBezTo>
                        <a:pt x="186707" y="534600"/>
                        <a:pt x="197060" y="540706"/>
                        <a:pt x="207900" y="545992"/>
                      </a:cubicBezTo>
                      <a:lnTo>
                        <a:pt x="170181" y="583082"/>
                      </a:lnTo>
                      <a:close/>
                      <a:moveTo>
                        <a:pt x="487782" y="558451"/>
                      </a:moveTo>
                      <a:cubicBezTo>
                        <a:pt x="494574" y="565242"/>
                        <a:pt x="494574" y="576291"/>
                        <a:pt x="487782" y="583082"/>
                      </a:cubicBezTo>
                      <a:cubicBezTo>
                        <a:pt x="481001" y="589874"/>
                        <a:pt x="469952" y="589883"/>
                        <a:pt x="463094" y="583025"/>
                      </a:cubicBezTo>
                      <a:lnTo>
                        <a:pt x="422165" y="542782"/>
                      </a:lnTo>
                      <a:cubicBezTo>
                        <a:pt x="432756" y="537220"/>
                        <a:pt x="442882" y="530904"/>
                        <a:pt x="452464" y="523875"/>
                      </a:cubicBezTo>
                      <a:lnTo>
                        <a:pt x="487782" y="558451"/>
                      </a:lnTo>
                      <a:close/>
                      <a:moveTo>
                        <a:pt x="530978" y="331822"/>
                      </a:moveTo>
                      <a:cubicBezTo>
                        <a:pt x="530978" y="452628"/>
                        <a:pt x="432709" y="550897"/>
                        <a:pt x="311903" y="550897"/>
                      </a:cubicBezTo>
                      <a:cubicBezTo>
                        <a:pt x="191098" y="550897"/>
                        <a:pt x="92828" y="452628"/>
                        <a:pt x="92828" y="331822"/>
                      </a:cubicBezTo>
                      <a:cubicBezTo>
                        <a:pt x="92828" y="211017"/>
                        <a:pt x="191098" y="112747"/>
                        <a:pt x="311903" y="112747"/>
                      </a:cubicBezTo>
                      <a:cubicBezTo>
                        <a:pt x="432709" y="112747"/>
                        <a:pt x="530978" y="211017"/>
                        <a:pt x="530978" y="331822"/>
                      </a:cubicBezTo>
                      <a:close/>
                      <a:moveTo>
                        <a:pt x="578908" y="166259"/>
                      </a:moveTo>
                      <a:lnTo>
                        <a:pt x="458417" y="45768"/>
                      </a:lnTo>
                      <a:cubicBezTo>
                        <a:pt x="492040" y="18860"/>
                        <a:pt x="541389" y="20974"/>
                        <a:pt x="572545" y="52130"/>
                      </a:cubicBezTo>
                      <a:cubicBezTo>
                        <a:pt x="603702" y="83277"/>
                        <a:pt x="605816" y="132636"/>
                        <a:pt x="578908" y="1662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xmlns="" id="{D13D8ACF-BCB6-419E-9D74-8AC4F9062A7A}"/>
                    </a:ext>
                  </a:extLst>
                </p:cNvPr>
                <p:cNvSpPr/>
                <p:nvPr/>
              </p:nvSpPr>
              <p:spPr>
                <a:xfrm>
                  <a:off x="9062523" y="2093071"/>
                  <a:ext cx="123825" cy="247650"/>
                </a:xfrm>
                <a:custGeom>
                  <a:avLst/>
                  <a:gdLst>
                    <a:gd name="connsiteX0" fmla="*/ 90964 w 123825"/>
                    <a:gd name="connsiteY0" fmla="*/ 104575 h 247650"/>
                    <a:gd name="connsiteX1" fmla="*/ 90964 w 123825"/>
                    <a:gd name="connsiteY1" fmla="*/ 7144 h 247650"/>
                    <a:gd name="connsiteX2" fmla="*/ 71914 w 123825"/>
                    <a:gd name="connsiteY2" fmla="*/ 7144 h 247650"/>
                    <a:gd name="connsiteX3" fmla="*/ 71914 w 123825"/>
                    <a:gd name="connsiteY3" fmla="*/ 104575 h 247650"/>
                    <a:gd name="connsiteX4" fmla="*/ 43339 w 123825"/>
                    <a:gd name="connsiteY4" fmla="*/ 141322 h 247650"/>
                    <a:gd name="connsiteX5" fmla="*/ 54293 w 123825"/>
                    <a:gd name="connsiteY5" fmla="*/ 167992 h 247650"/>
                    <a:gd name="connsiteX6" fmla="*/ 7144 w 123825"/>
                    <a:gd name="connsiteY6" fmla="*/ 230857 h 247650"/>
                    <a:gd name="connsiteX7" fmla="*/ 22384 w 123825"/>
                    <a:gd name="connsiteY7" fmla="*/ 242278 h 247650"/>
                    <a:gd name="connsiteX8" fmla="*/ 70799 w 123825"/>
                    <a:gd name="connsiteY8" fmla="*/ 177717 h 247650"/>
                    <a:gd name="connsiteX9" fmla="*/ 81439 w 123825"/>
                    <a:gd name="connsiteY9" fmla="*/ 179422 h 247650"/>
                    <a:gd name="connsiteX10" fmla="*/ 119539 w 123825"/>
                    <a:gd name="connsiteY10" fmla="*/ 141322 h 247650"/>
                    <a:gd name="connsiteX11" fmla="*/ 90964 w 123825"/>
                    <a:gd name="connsiteY11" fmla="*/ 104575 h 247650"/>
                    <a:gd name="connsiteX12" fmla="*/ 81439 w 123825"/>
                    <a:gd name="connsiteY12" fmla="*/ 160372 h 247650"/>
                    <a:gd name="connsiteX13" fmla="*/ 62389 w 123825"/>
                    <a:gd name="connsiteY13" fmla="*/ 141322 h 247650"/>
                    <a:gd name="connsiteX14" fmla="*/ 81439 w 123825"/>
                    <a:gd name="connsiteY14" fmla="*/ 122272 h 247650"/>
                    <a:gd name="connsiteX15" fmla="*/ 100489 w 123825"/>
                    <a:gd name="connsiteY15" fmla="*/ 141322 h 247650"/>
                    <a:gd name="connsiteX16" fmla="*/ 81439 w 123825"/>
                    <a:gd name="connsiteY16" fmla="*/ 160372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3825" h="247650">
                      <a:moveTo>
                        <a:pt x="90964" y="104575"/>
                      </a:moveTo>
                      <a:lnTo>
                        <a:pt x="90964" y="7144"/>
                      </a:lnTo>
                      <a:lnTo>
                        <a:pt x="71914" y="7144"/>
                      </a:lnTo>
                      <a:lnTo>
                        <a:pt x="71914" y="104575"/>
                      </a:lnTo>
                      <a:cubicBezTo>
                        <a:pt x="55521" y="108833"/>
                        <a:pt x="43339" y="123615"/>
                        <a:pt x="43339" y="141322"/>
                      </a:cubicBezTo>
                      <a:cubicBezTo>
                        <a:pt x="43339" y="151705"/>
                        <a:pt x="47539" y="161115"/>
                        <a:pt x="54293" y="167992"/>
                      </a:cubicBezTo>
                      <a:lnTo>
                        <a:pt x="7144" y="230857"/>
                      </a:lnTo>
                      <a:lnTo>
                        <a:pt x="22384" y="242278"/>
                      </a:lnTo>
                      <a:lnTo>
                        <a:pt x="70799" y="177717"/>
                      </a:lnTo>
                      <a:cubicBezTo>
                        <a:pt x="74200" y="178718"/>
                        <a:pt x="77724" y="179422"/>
                        <a:pt x="81439" y="179422"/>
                      </a:cubicBezTo>
                      <a:cubicBezTo>
                        <a:pt x="102451" y="179422"/>
                        <a:pt x="119539" y="162335"/>
                        <a:pt x="119539" y="141322"/>
                      </a:cubicBezTo>
                      <a:cubicBezTo>
                        <a:pt x="119539" y="123615"/>
                        <a:pt x="107356" y="108833"/>
                        <a:pt x="90964" y="104575"/>
                      </a:cubicBezTo>
                      <a:close/>
                      <a:moveTo>
                        <a:pt x="81439" y="160372"/>
                      </a:moveTo>
                      <a:cubicBezTo>
                        <a:pt x="70933" y="160372"/>
                        <a:pt x="62389" y="151819"/>
                        <a:pt x="62389" y="141322"/>
                      </a:cubicBezTo>
                      <a:cubicBezTo>
                        <a:pt x="62389" y="130816"/>
                        <a:pt x="70933" y="122272"/>
                        <a:pt x="81439" y="122272"/>
                      </a:cubicBezTo>
                      <a:cubicBezTo>
                        <a:pt x="91935" y="122272"/>
                        <a:pt x="100489" y="130816"/>
                        <a:pt x="100489" y="141322"/>
                      </a:cubicBezTo>
                      <a:cubicBezTo>
                        <a:pt x="100489" y="151819"/>
                        <a:pt x="91945" y="160372"/>
                        <a:pt x="81439" y="16037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xmlns="" id="{B9C609AF-4598-4E68-B33E-2605357361FC}"/>
                    </a:ext>
                  </a:extLst>
                </p:cNvPr>
                <p:cNvSpPr/>
                <p:nvPr/>
              </p:nvSpPr>
              <p:spPr>
                <a:xfrm>
                  <a:off x="9165393" y="2284400"/>
                  <a:ext cx="28575" cy="28575"/>
                </a:xfrm>
                <a:custGeom>
                  <a:avLst/>
                  <a:gdLst>
                    <a:gd name="connsiteX0" fmla="*/ 7144 w 28575"/>
                    <a:gd name="connsiteY0" fmla="*/ 7144 h 28575"/>
                    <a:gd name="connsiteX1" fmla="*/ 26194 w 28575"/>
                    <a:gd name="connsiteY1" fmla="*/ 7144 h 28575"/>
                    <a:gd name="connsiteX2" fmla="*/ 26194 w 28575"/>
                    <a:gd name="connsiteY2" fmla="*/ 26194 h 28575"/>
                    <a:gd name="connsiteX3" fmla="*/ 7144 w 28575"/>
                    <a:gd name="connsiteY3" fmla="*/ 2619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28575">
                      <a:moveTo>
                        <a:pt x="7144" y="7144"/>
                      </a:moveTo>
                      <a:lnTo>
                        <a:pt x="26194" y="7144"/>
                      </a:lnTo>
                      <a:lnTo>
                        <a:pt x="26194" y="26194"/>
                      </a:lnTo>
                      <a:lnTo>
                        <a:pt x="7144" y="261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xmlns="" id="{A2DA746D-50CE-4C2D-83F0-73F083200B80}"/>
                    </a:ext>
                  </a:extLst>
                </p:cNvPr>
                <p:cNvSpPr/>
                <p:nvPr/>
              </p:nvSpPr>
              <p:spPr>
                <a:xfrm>
                  <a:off x="9203493" y="2284400"/>
                  <a:ext cx="28575" cy="28575"/>
                </a:xfrm>
                <a:custGeom>
                  <a:avLst/>
                  <a:gdLst>
                    <a:gd name="connsiteX0" fmla="*/ 7144 w 28575"/>
                    <a:gd name="connsiteY0" fmla="*/ 7144 h 28575"/>
                    <a:gd name="connsiteX1" fmla="*/ 26194 w 28575"/>
                    <a:gd name="connsiteY1" fmla="*/ 7144 h 28575"/>
                    <a:gd name="connsiteX2" fmla="*/ 26194 w 28575"/>
                    <a:gd name="connsiteY2" fmla="*/ 26194 h 28575"/>
                    <a:gd name="connsiteX3" fmla="*/ 7144 w 28575"/>
                    <a:gd name="connsiteY3" fmla="*/ 2619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28575">
                      <a:moveTo>
                        <a:pt x="7144" y="7144"/>
                      </a:moveTo>
                      <a:lnTo>
                        <a:pt x="26194" y="7144"/>
                      </a:lnTo>
                      <a:lnTo>
                        <a:pt x="26194" y="26194"/>
                      </a:lnTo>
                      <a:lnTo>
                        <a:pt x="7144" y="261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xmlns="" id="{64B7BE45-4B6A-49FB-B54E-DAF54B2B3790}"/>
                    </a:ext>
                  </a:extLst>
                </p:cNvPr>
                <p:cNvSpPr/>
                <p:nvPr/>
              </p:nvSpPr>
              <p:spPr>
                <a:xfrm>
                  <a:off x="9165393" y="2322500"/>
                  <a:ext cx="28575" cy="28575"/>
                </a:xfrm>
                <a:custGeom>
                  <a:avLst/>
                  <a:gdLst>
                    <a:gd name="connsiteX0" fmla="*/ 7144 w 28575"/>
                    <a:gd name="connsiteY0" fmla="*/ 7144 h 28575"/>
                    <a:gd name="connsiteX1" fmla="*/ 26194 w 28575"/>
                    <a:gd name="connsiteY1" fmla="*/ 7144 h 28575"/>
                    <a:gd name="connsiteX2" fmla="*/ 26194 w 28575"/>
                    <a:gd name="connsiteY2" fmla="*/ 26194 h 28575"/>
                    <a:gd name="connsiteX3" fmla="*/ 7144 w 28575"/>
                    <a:gd name="connsiteY3" fmla="*/ 2619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28575">
                      <a:moveTo>
                        <a:pt x="7144" y="7144"/>
                      </a:moveTo>
                      <a:lnTo>
                        <a:pt x="26194" y="7144"/>
                      </a:lnTo>
                      <a:lnTo>
                        <a:pt x="26194" y="26194"/>
                      </a:lnTo>
                      <a:lnTo>
                        <a:pt x="7144" y="261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xmlns="" id="{E7A3CD6C-B7D8-4D0A-80AA-7C71387B0EF6}"/>
                    </a:ext>
                  </a:extLst>
                </p:cNvPr>
                <p:cNvSpPr/>
                <p:nvPr/>
              </p:nvSpPr>
              <p:spPr>
                <a:xfrm>
                  <a:off x="9203493" y="2322500"/>
                  <a:ext cx="28575" cy="28575"/>
                </a:xfrm>
                <a:custGeom>
                  <a:avLst/>
                  <a:gdLst>
                    <a:gd name="connsiteX0" fmla="*/ 7144 w 28575"/>
                    <a:gd name="connsiteY0" fmla="*/ 7144 h 28575"/>
                    <a:gd name="connsiteX1" fmla="*/ 26194 w 28575"/>
                    <a:gd name="connsiteY1" fmla="*/ 7144 h 28575"/>
                    <a:gd name="connsiteX2" fmla="*/ 26194 w 28575"/>
                    <a:gd name="connsiteY2" fmla="*/ 26194 h 28575"/>
                    <a:gd name="connsiteX3" fmla="*/ 7144 w 28575"/>
                    <a:gd name="connsiteY3" fmla="*/ 2619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28575">
                      <a:moveTo>
                        <a:pt x="7144" y="7144"/>
                      </a:moveTo>
                      <a:lnTo>
                        <a:pt x="26194" y="7144"/>
                      </a:lnTo>
                      <a:lnTo>
                        <a:pt x="26194" y="26194"/>
                      </a:lnTo>
                      <a:lnTo>
                        <a:pt x="7144" y="261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xmlns="" id="{8A730E46-C20D-4EBC-9BEA-8557A61F608C}"/>
                    </a:ext>
                  </a:extLst>
                </p:cNvPr>
                <p:cNvSpPr/>
                <p:nvPr/>
              </p:nvSpPr>
              <p:spPr>
                <a:xfrm>
                  <a:off x="9241593" y="2284400"/>
                  <a:ext cx="28575" cy="28575"/>
                </a:xfrm>
                <a:custGeom>
                  <a:avLst/>
                  <a:gdLst>
                    <a:gd name="connsiteX0" fmla="*/ 7144 w 28575"/>
                    <a:gd name="connsiteY0" fmla="*/ 7144 h 28575"/>
                    <a:gd name="connsiteX1" fmla="*/ 26194 w 28575"/>
                    <a:gd name="connsiteY1" fmla="*/ 7144 h 28575"/>
                    <a:gd name="connsiteX2" fmla="*/ 26194 w 28575"/>
                    <a:gd name="connsiteY2" fmla="*/ 26194 h 28575"/>
                    <a:gd name="connsiteX3" fmla="*/ 7144 w 28575"/>
                    <a:gd name="connsiteY3" fmla="*/ 2619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28575">
                      <a:moveTo>
                        <a:pt x="7144" y="7144"/>
                      </a:moveTo>
                      <a:lnTo>
                        <a:pt x="26194" y="7144"/>
                      </a:lnTo>
                      <a:lnTo>
                        <a:pt x="26194" y="26194"/>
                      </a:lnTo>
                      <a:lnTo>
                        <a:pt x="7144" y="261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03" name="图片 202">
                <a:extLst>
                  <a:ext uri="{FF2B5EF4-FFF2-40B4-BE49-F238E27FC236}">
                    <a16:creationId xmlns:a16="http://schemas.microsoft.com/office/drawing/2014/main" xmlns="" id="{407A52AF-0C28-47C3-B0F1-616F0BF111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duotone>
                  <a:prstClr val="black"/>
                  <a:srgbClr val="83FFE6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06784" y="3459342"/>
                <a:ext cx="5750877" cy="826642"/>
              </a:xfrm>
              <a:prstGeom prst="rect">
                <a:avLst/>
              </a:prstGeom>
            </p:spPr>
          </p:pic>
        </p:grpSp>
        <p:pic>
          <p:nvPicPr>
            <p:cNvPr id="204" name="图片 203">
              <a:extLst>
                <a:ext uri="{FF2B5EF4-FFF2-40B4-BE49-F238E27FC236}">
                  <a16:creationId xmlns:a16="http://schemas.microsoft.com/office/drawing/2014/main" xmlns="" id="{A33183A7-E761-4CCC-A3FD-36B7C8AA9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rgbClr val="83FFE6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26957" y="4620978"/>
              <a:ext cx="5750877" cy="826642"/>
            </a:xfrm>
            <a:prstGeom prst="rect">
              <a:avLst/>
            </a:prstGeom>
          </p:spPr>
        </p:pic>
      </p:grpSp>
      <p:pic>
        <p:nvPicPr>
          <p:cNvPr id="205" name="图片 204">
            <a:extLst>
              <a:ext uri="{FF2B5EF4-FFF2-40B4-BE49-F238E27FC236}">
                <a16:creationId xmlns:a16="http://schemas.microsoft.com/office/drawing/2014/main" xmlns="" id="{0D7B84E7-745E-4690-9D01-B77A5DC1550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2916" y="4965695"/>
            <a:ext cx="5750877" cy="826642"/>
          </a:xfrm>
          <a:prstGeom prst="rect">
            <a:avLst/>
          </a:prstGeom>
        </p:spPr>
      </p:pic>
      <p:pic>
        <p:nvPicPr>
          <p:cNvPr id="206" name="图片 205">
            <a:extLst>
              <a:ext uri="{FF2B5EF4-FFF2-40B4-BE49-F238E27FC236}">
                <a16:creationId xmlns:a16="http://schemas.microsoft.com/office/drawing/2014/main" xmlns="" id="{F5F7C606-4549-474C-AFB4-569DA91C159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5122" y="6143125"/>
            <a:ext cx="5750877" cy="826642"/>
          </a:xfrm>
          <a:prstGeom prst="rect">
            <a:avLst/>
          </a:prstGeom>
        </p:spPr>
      </p:pic>
      <p:grpSp>
        <p:nvGrpSpPr>
          <p:cNvPr id="214" name="组合 213">
            <a:extLst>
              <a:ext uri="{FF2B5EF4-FFF2-40B4-BE49-F238E27FC236}">
                <a16:creationId xmlns:a16="http://schemas.microsoft.com/office/drawing/2014/main" xmlns="" id="{A20B295D-68F4-41D7-879B-FB1ED64D43BB}"/>
              </a:ext>
            </a:extLst>
          </p:cNvPr>
          <p:cNvGrpSpPr/>
          <p:nvPr/>
        </p:nvGrpSpPr>
        <p:grpSpPr>
          <a:xfrm>
            <a:off x="-4022333" y="1290586"/>
            <a:ext cx="7395384" cy="417902"/>
            <a:chOff x="-3537896" y="1262381"/>
            <a:chExt cx="7395384" cy="417902"/>
          </a:xfrm>
        </p:grpSpPr>
        <p:sp>
          <p:nvSpPr>
            <p:cNvPr id="210" name="平行四边形 209">
              <a:extLst>
                <a:ext uri="{FF2B5EF4-FFF2-40B4-BE49-F238E27FC236}">
                  <a16:creationId xmlns:a16="http://schemas.microsoft.com/office/drawing/2014/main" xmlns="" id="{B534E525-1AF8-408C-AB98-1513B25D8FCF}"/>
                </a:ext>
              </a:extLst>
            </p:cNvPr>
            <p:cNvSpPr/>
            <p:nvPr/>
          </p:nvSpPr>
          <p:spPr>
            <a:xfrm>
              <a:off x="-3537896" y="1425637"/>
              <a:ext cx="6073465" cy="254646"/>
            </a:xfrm>
            <a:prstGeom prst="parallelogram">
              <a:avLst/>
            </a:prstGeom>
            <a:noFill/>
            <a:ln w="19050">
              <a:gradFill>
                <a:gsLst>
                  <a:gs pos="4000">
                    <a:srgbClr val="02FFFF">
                      <a:alpha val="40000"/>
                    </a:srgbClr>
                  </a:gs>
                  <a:gs pos="52000">
                    <a:srgbClr val="1BD1E6">
                      <a:alpha val="0"/>
                    </a:srgbClr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221193"/>
              <a:endParaRPr lang="zh-CN" altLang="en-US" sz="871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1" name="平行四边形 210">
              <a:extLst>
                <a:ext uri="{FF2B5EF4-FFF2-40B4-BE49-F238E27FC236}">
                  <a16:creationId xmlns:a16="http://schemas.microsoft.com/office/drawing/2014/main" xmlns="" id="{E49E7876-0759-4517-9753-8F430A693114}"/>
                </a:ext>
              </a:extLst>
            </p:cNvPr>
            <p:cNvSpPr/>
            <p:nvPr/>
          </p:nvSpPr>
          <p:spPr>
            <a:xfrm>
              <a:off x="-2215977" y="1262381"/>
              <a:ext cx="6073465" cy="254646"/>
            </a:xfrm>
            <a:prstGeom prst="parallelogram">
              <a:avLst/>
            </a:prstGeom>
            <a:gradFill>
              <a:gsLst>
                <a:gs pos="0">
                  <a:srgbClr val="02FFFF">
                    <a:alpha val="20000"/>
                  </a:srgbClr>
                </a:gs>
                <a:gs pos="64000">
                  <a:srgbClr val="02FFFF">
                    <a:alpha val="0"/>
                  </a:srgbClr>
                </a:gs>
              </a:gsLst>
              <a:lin ang="10800000" scaled="1"/>
            </a:gradFill>
            <a:ln>
              <a:gradFill flip="none" rotWithShape="1">
                <a:gsLst>
                  <a:gs pos="0">
                    <a:srgbClr val="02FFFF">
                      <a:alpha val="40000"/>
                    </a:srgbClr>
                  </a:gs>
                  <a:gs pos="46000">
                    <a:srgbClr val="02FFFF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xmlns="" id="{FDF9517F-CB81-4DE3-977E-7A6D95A636E3}"/>
              </a:ext>
            </a:extLst>
          </p:cNvPr>
          <p:cNvGrpSpPr/>
          <p:nvPr/>
        </p:nvGrpSpPr>
        <p:grpSpPr>
          <a:xfrm>
            <a:off x="-446044" y="5028182"/>
            <a:ext cx="7395384" cy="384058"/>
            <a:chOff x="-2066770" y="5406753"/>
            <a:chExt cx="7395384" cy="384058"/>
          </a:xfrm>
        </p:grpSpPr>
        <p:sp>
          <p:nvSpPr>
            <p:cNvPr id="212" name="平行四边形 211">
              <a:extLst>
                <a:ext uri="{FF2B5EF4-FFF2-40B4-BE49-F238E27FC236}">
                  <a16:creationId xmlns:a16="http://schemas.microsoft.com/office/drawing/2014/main" xmlns="" id="{CFEC2B5F-E86F-457D-BED0-0CA5F3D4BB37}"/>
                </a:ext>
              </a:extLst>
            </p:cNvPr>
            <p:cNvSpPr/>
            <p:nvPr/>
          </p:nvSpPr>
          <p:spPr>
            <a:xfrm>
              <a:off x="-2066770" y="5536165"/>
              <a:ext cx="6073465" cy="254646"/>
            </a:xfrm>
            <a:prstGeom prst="parallelogram">
              <a:avLst/>
            </a:prstGeom>
            <a:gradFill>
              <a:gsLst>
                <a:gs pos="0">
                  <a:srgbClr val="02FFFF">
                    <a:alpha val="20000"/>
                  </a:srgbClr>
                </a:gs>
                <a:gs pos="64000">
                  <a:srgbClr val="02FFFF">
                    <a:alpha val="0"/>
                  </a:srgbClr>
                </a:gs>
              </a:gsLst>
              <a:lin ang="10800000" scaled="1"/>
            </a:gradFill>
            <a:ln>
              <a:gradFill flip="none" rotWithShape="1">
                <a:gsLst>
                  <a:gs pos="0">
                    <a:srgbClr val="02FFFF">
                      <a:alpha val="40000"/>
                    </a:srgbClr>
                  </a:gs>
                  <a:gs pos="46000">
                    <a:srgbClr val="02FFFF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平行四边形 212">
              <a:extLst>
                <a:ext uri="{FF2B5EF4-FFF2-40B4-BE49-F238E27FC236}">
                  <a16:creationId xmlns:a16="http://schemas.microsoft.com/office/drawing/2014/main" xmlns="" id="{6ED5E714-B8F2-43A5-BD5F-8EB90005082F}"/>
                </a:ext>
              </a:extLst>
            </p:cNvPr>
            <p:cNvSpPr/>
            <p:nvPr/>
          </p:nvSpPr>
          <p:spPr>
            <a:xfrm>
              <a:off x="-744851" y="5406753"/>
              <a:ext cx="6073465" cy="254646"/>
            </a:xfrm>
            <a:prstGeom prst="parallelogram">
              <a:avLst/>
            </a:prstGeom>
            <a:noFill/>
            <a:ln w="19050">
              <a:gradFill>
                <a:gsLst>
                  <a:gs pos="4000">
                    <a:srgbClr val="02FFFF">
                      <a:alpha val="65000"/>
                    </a:srgbClr>
                  </a:gs>
                  <a:gs pos="52000">
                    <a:srgbClr val="1BD1E6">
                      <a:alpha val="0"/>
                    </a:srgbClr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221193"/>
              <a:endParaRPr lang="zh-CN" altLang="en-US" sz="871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42EF9B7-931E-48BC-AC88-CADA2AD186CA}"/>
              </a:ext>
            </a:extLst>
          </p:cNvPr>
          <p:cNvCxnSpPr/>
          <p:nvPr/>
        </p:nvCxnSpPr>
        <p:spPr>
          <a:xfrm>
            <a:off x="-607428" y="5679284"/>
            <a:ext cx="435093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02FFFF">
                    <a:alpha val="25000"/>
                  </a:srgbClr>
                </a:gs>
                <a:gs pos="53000">
                  <a:srgbClr val="02FFFF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9C5B7201-D9C5-4C8F-9CA0-3F60E8DB2F3B}"/>
              </a:ext>
            </a:extLst>
          </p:cNvPr>
          <p:cNvCxnSpPr/>
          <p:nvPr/>
        </p:nvCxnSpPr>
        <p:spPr>
          <a:xfrm>
            <a:off x="2620930" y="1905828"/>
            <a:ext cx="4350939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02FFFF">
                    <a:alpha val="34000"/>
                  </a:srgbClr>
                </a:gs>
                <a:gs pos="66000">
                  <a:srgbClr val="02FFFF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xmlns="" id="{9C034400-D060-4204-B857-61A240040969}"/>
              </a:ext>
            </a:extLst>
          </p:cNvPr>
          <p:cNvCxnSpPr/>
          <p:nvPr/>
        </p:nvCxnSpPr>
        <p:spPr>
          <a:xfrm>
            <a:off x="4208705" y="4356999"/>
            <a:ext cx="4350939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02FFFF">
                    <a:alpha val="34000"/>
                  </a:srgbClr>
                </a:gs>
                <a:gs pos="66000">
                  <a:srgbClr val="02FFFF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xmlns="" id="{66B3FB03-6F8D-4B67-A4B4-B2B2C8C179E5}"/>
              </a:ext>
            </a:extLst>
          </p:cNvPr>
          <p:cNvCxnSpPr/>
          <p:nvPr/>
        </p:nvCxnSpPr>
        <p:spPr>
          <a:xfrm>
            <a:off x="-2870557" y="6191909"/>
            <a:ext cx="4350939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02FFFF">
                    <a:alpha val="21000"/>
                  </a:srgbClr>
                </a:gs>
                <a:gs pos="40000">
                  <a:srgbClr val="02FFFF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图形 1111">
            <a:extLst>
              <a:ext uri="{FF2B5EF4-FFF2-40B4-BE49-F238E27FC236}">
                <a16:creationId xmlns:a16="http://schemas.microsoft.com/office/drawing/2014/main" xmlns="" id="{390B8873-96C4-4815-94D0-971D28FC1EDC}"/>
              </a:ext>
            </a:extLst>
          </p:cNvPr>
          <p:cNvGrpSpPr/>
          <p:nvPr/>
        </p:nvGrpSpPr>
        <p:grpSpPr>
          <a:xfrm rot="7613441" flipV="1">
            <a:off x="13675846" y="-1461838"/>
            <a:ext cx="9994027" cy="10748642"/>
            <a:chOff x="10352529" y="-1367781"/>
            <a:chExt cx="8814513" cy="9480066"/>
          </a:xfrm>
          <a:gradFill>
            <a:gsLst>
              <a:gs pos="28000">
                <a:srgbClr val="00E3DE">
                  <a:alpha val="3000"/>
                </a:srgbClr>
              </a:gs>
              <a:gs pos="97403">
                <a:srgbClr val="00E3DE">
                  <a:alpha val="0"/>
                </a:srgbClr>
              </a:gs>
              <a:gs pos="84000">
                <a:srgbClr val="00E3DE">
                  <a:alpha val="3000"/>
                </a:srgbClr>
              </a:gs>
              <a:gs pos="56000">
                <a:srgbClr val="00E3DE">
                  <a:alpha val="0"/>
                </a:srgbClr>
              </a:gs>
              <a:gs pos="16000">
                <a:srgbClr val="00E3DE">
                  <a:alpha val="4000"/>
                </a:srgbClr>
              </a:gs>
            </a:gsLst>
            <a:lin ang="0" scaled="0"/>
          </a:gradFill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BF8D56D0-1647-43DA-8308-7F04F5372EA0}"/>
                </a:ext>
              </a:extLst>
            </p:cNvPr>
            <p:cNvSpPr/>
            <p:nvPr/>
          </p:nvSpPr>
          <p:spPr>
            <a:xfrm>
              <a:off x="10517294" y="-1379956"/>
              <a:ext cx="8652183" cy="8619718"/>
            </a:xfrm>
            <a:custGeom>
              <a:avLst/>
              <a:gdLst>
                <a:gd name="connsiteX0" fmla="*/ 5185629 w 8652183"/>
                <a:gd name="connsiteY0" fmla="*/ 8612413 h 8619717"/>
                <a:gd name="connsiteX1" fmla="*/ 4211649 w 8652183"/>
                <a:gd name="connsiteY1" fmla="*/ 8438719 h 8619717"/>
                <a:gd name="connsiteX2" fmla="*/ 2166293 w 8652183"/>
                <a:gd name="connsiteY2" fmla="*/ 6606016 h 8619717"/>
                <a:gd name="connsiteX3" fmla="*/ 877393 w 8652183"/>
                <a:gd name="connsiteY3" fmla="*/ 3768489 h 8619717"/>
                <a:gd name="connsiteX4" fmla="*/ 12175 w 8652183"/>
                <a:gd name="connsiteY4" fmla="*/ 13798 h 8619717"/>
                <a:gd name="connsiteX5" fmla="*/ 28408 w 8652183"/>
                <a:gd name="connsiteY5" fmla="*/ 12175 h 8619717"/>
                <a:gd name="connsiteX6" fmla="*/ 893626 w 8652183"/>
                <a:gd name="connsiteY6" fmla="*/ 3761995 h 8619717"/>
                <a:gd name="connsiteX7" fmla="*/ 2180902 w 8652183"/>
                <a:gd name="connsiteY7" fmla="*/ 6596276 h 8619717"/>
                <a:gd name="connsiteX8" fmla="*/ 4218142 w 8652183"/>
                <a:gd name="connsiteY8" fmla="*/ 8422486 h 8619717"/>
                <a:gd name="connsiteX9" fmla="*/ 8636762 w 8652183"/>
                <a:gd name="connsiteY9" fmla="*/ 6903079 h 8619717"/>
                <a:gd name="connsiteX10" fmla="*/ 8648125 w 8652183"/>
                <a:gd name="connsiteY10" fmla="*/ 6914442 h 8619717"/>
                <a:gd name="connsiteX11" fmla="*/ 5185629 w 8652183"/>
                <a:gd name="connsiteY11" fmla="*/ 8612413 h 8619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52183" h="8619717">
                  <a:moveTo>
                    <a:pt x="5185629" y="8612413"/>
                  </a:moveTo>
                  <a:cubicBezTo>
                    <a:pt x="4849606" y="8612413"/>
                    <a:pt x="4524946" y="8553974"/>
                    <a:pt x="4211649" y="8438719"/>
                  </a:cubicBezTo>
                  <a:cubicBezTo>
                    <a:pt x="3460062" y="8159512"/>
                    <a:pt x="2773406" y="7542659"/>
                    <a:pt x="2166293" y="6606016"/>
                  </a:cubicBezTo>
                  <a:cubicBezTo>
                    <a:pt x="1680926" y="5856051"/>
                    <a:pt x="1247505" y="4901552"/>
                    <a:pt x="877393" y="3768489"/>
                  </a:cubicBezTo>
                  <a:cubicBezTo>
                    <a:pt x="247553" y="1836763"/>
                    <a:pt x="15421" y="31654"/>
                    <a:pt x="12175" y="13798"/>
                  </a:cubicBezTo>
                  <a:lnTo>
                    <a:pt x="28408" y="12175"/>
                  </a:lnTo>
                  <a:cubicBezTo>
                    <a:pt x="30031" y="30031"/>
                    <a:pt x="263786" y="1833516"/>
                    <a:pt x="893626" y="3761995"/>
                  </a:cubicBezTo>
                  <a:cubicBezTo>
                    <a:pt x="1263738" y="4895058"/>
                    <a:pt x="1697159" y="5847935"/>
                    <a:pt x="2180902" y="6596276"/>
                  </a:cubicBezTo>
                  <a:cubicBezTo>
                    <a:pt x="2784769" y="7531296"/>
                    <a:pt x="3471425" y="8144903"/>
                    <a:pt x="4218142" y="8422486"/>
                  </a:cubicBezTo>
                  <a:cubicBezTo>
                    <a:pt x="5503795" y="8899737"/>
                    <a:pt x="6990737" y="8388398"/>
                    <a:pt x="8636762" y="6903079"/>
                  </a:cubicBezTo>
                  <a:lnTo>
                    <a:pt x="8648125" y="6914442"/>
                  </a:lnTo>
                  <a:cubicBezTo>
                    <a:pt x="7396561" y="8044258"/>
                    <a:pt x="6237526" y="8612413"/>
                    <a:pt x="5185629" y="86124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F55026FD-257F-4007-A03D-C8A1C5F76CBE}"/>
                </a:ext>
              </a:extLst>
            </p:cNvPr>
            <p:cNvSpPr/>
            <p:nvPr/>
          </p:nvSpPr>
          <p:spPr>
            <a:xfrm>
              <a:off x="10514047" y="-1224119"/>
              <a:ext cx="8652183" cy="8424922"/>
            </a:xfrm>
            <a:custGeom>
              <a:avLst/>
              <a:gdLst>
                <a:gd name="connsiteX0" fmla="*/ 5239198 w 8652183"/>
                <a:gd name="connsiteY0" fmla="*/ 8428980 h 8424921"/>
                <a:gd name="connsiteX1" fmla="*/ 4261972 w 8652183"/>
                <a:gd name="connsiteY1" fmla="*/ 8255288 h 8424921"/>
                <a:gd name="connsiteX2" fmla="*/ 2214991 w 8652183"/>
                <a:gd name="connsiteY2" fmla="*/ 6458295 h 8424921"/>
                <a:gd name="connsiteX3" fmla="*/ 908236 w 8652183"/>
                <a:gd name="connsiteY3" fmla="*/ 3682454 h 8424921"/>
                <a:gd name="connsiteX4" fmla="*/ 12175 w 8652183"/>
                <a:gd name="connsiteY4" fmla="*/ 13798 h 8424921"/>
                <a:gd name="connsiteX5" fmla="*/ 28408 w 8652183"/>
                <a:gd name="connsiteY5" fmla="*/ 12175 h 8424921"/>
                <a:gd name="connsiteX6" fmla="*/ 924469 w 8652183"/>
                <a:gd name="connsiteY6" fmla="*/ 3679207 h 8424921"/>
                <a:gd name="connsiteX7" fmla="*/ 4268465 w 8652183"/>
                <a:gd name="connsiteY7" fmla="*/ 8242300 h 8424921"/>
                <a:gd name="connsiteX8" fmla="*/ 8640009 w 8652183"/>
                <a:gd name="connsiteY8" fmla="*/ 6771592 h 8424921"/>
                <a:gd name="connsiteX9" fmla="*/ 8651372 w 8652183"/>
                <a:gd name="connsiteY9" fmla="*/ 6782955 h 8424921"/>
                <a:gd name="connsiteX10" fmla="*/ 5239198 w 8652183"/>
                <a:gd name="connsiteY10" fmla="*/ 8428980 h 842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424921">
                  <a:moveTo>
                    <a:pt x="5239198" y="8428980"/>
                  </a:moveTo>
                  <a:cubicBezTo>
                    <a:pt x="4903175" y="8428980"/>
                    <a:pt x="4576891" y="8370541"/>
                    <a:pt x="4261972" y="8255288"/>
                  </a:cubicBezTo>
                  <a:cubicBezTo>
                    <a:pt x="3513630" y="7980950"/>
                    <a:pt x="2825352" y="7375459"/>
                    <a:pt x="2214991" y="6458295"/>
                  </a:cubicBezTo>
                  <a:cubicBezTo>
                    <a:pt x="1726378" y="5726187"/>
                    <a:pt x="1288088" y="4791167"/>
                    <a:pt x="908236" y="3682454"/>
                  </a:cubicBezTo>
                  <a:cubicBezTo>
                    <a:pt x="263786" y="1794557"/>
                    <a:pt x="15421" y="31654"/>
                    <a:pt x="12175" y="13798"/>
                  </a:cubicBezTo>
                  <a:lnTo>
                    <a:pt x="28408" y="12175"/>
                  </a:lnTo>
                  <a:cubicBezTo>
                    <a:pt x="30031" y="30031"/>
                    <a:pt x="278396" y="1791310"/>
                    <a:pt x="924469" y="3679207"/>
                  </a:cubicBezTo>
                  <a:cubicBezTo>
                    <a:pt x="1518596" y="5419384"/>
                    <a:pt x="2581857" y="7623824"/>
                    <a:pt x="4268465" y="8242300"/>
                  </a:cubicBezTo>
                  <a:cubicBezTo>
                    <a:pt x="5549247" y="8713057"/>
                    <a:pt x="7019956" y="8217951"/>
                    <a:pt x="8640009" y="6771592"/>
                  </a:cubicBezTo>
                  <a:lnTo>
                    <a:pt x="8651372" y="6782955"/>
                  </a:lnTo>
                  <a:cubicBezTo>
                    <a:pt x="7422535" y="7878682"/>
                    <a:pt x="6279732" y="8428980"/>
                    <a:pt x="5239198" y="84289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AFB26B13-D818-4CE5-BBA4-62D4A9BE9FAA}"/>
                </a:ext>
              </a:extLst>
            </p:cNvPr>
            <p:cNvSpPr/>
            <p:nvPr/>
          </p:nvSpPr>
          <p:spPr>
            <a:xfrm>
              <a:off x="10510801" y="-1068282"/>
              <a:ext cx="8652183" cy="8246359"/>
            </a:xfrm>
            <a:custGeom>
              <a:avLst/>
              <a:gdLst>
                <a:gd name="connsiteX0" fmla="*/ 5292766 w 8652183"/>
                <a:gd name="connsiteY0" fmla="*/ 8247171 h 8246358"/>
                <a:gd name="connsiteX1" fmla="*/ 4312294 w 8652183"/>
                <a:gd name="connsiteY1" fmla="*/ 8075101 h 8246358"/>
                <a:gd name="connsiteX2" fmla="*/ 2263690 w 8652183"/>
                <a:gd name="connsiteY2" fmla="*/ 6313821 h 8246358"/>
                <a:gd name="connsiteX3" fmla="*/ 939078 w 8652183"/>
                <a:gd name="connsiteY3" fmla="*/ 3598042 h 8246358"/>
                <a:gd name="connsiteX4" fmla="*/ 12175 w 8652183"/>
                <a:gd name="connsiteY4" fmla="*/ 13798 h 8246358"/>
                <a:gd name="connsiteX5" fmla="*/ 28408 w 8652183"/>
                <a:gd name="connsiteY5" fmla="*/ 12175 h 8246358"/>
                <a:gd name="connsiteX6" fmla="*/ 953688 w 8652183"/>
                <a:gd name="connsiteY6" fmla="*/ 3594796 h 8246358"/>
                <a:gd name="connsiteX7" fmla="*/ 4317164 w 8652183"/>
                <a:gd name="connsiteY7" fmla="*/ 8060491 h 8246358"/>
                <a:gd name="connsiteX8" fmla="*/ 8640008 w 8652183"/>
                <a:gd name="connsiteY8" fmla="*/ 6636858 h 8246358"/>
                <a:gd name="connsiteX9" fmla="*/ 8651372 w 8652183"/>
                <a:gd name="connsiteY9" fmla="*/ 6649845 h 8246358"/>
                <a:gd name="connsiteX10" fmla="*/ 5292766 w 8652183"/>
                <a:gd name="connsiteY10" fmla="*/ 8247171 h 824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246358">
                  <a:moveTo>
                    <a:pt x="5292766" y="8247171"/>
                  </a:moveTo>
                  <a:cubicBezTo>
                    <a:pt x="4955120" y="8247171"/>
                    <a:pt x="4628837" y="8190355"/>
                    <a:pt x="4312294" y="8075101"/>
                  </a:cubicBezTo>
                  <a:cubicBezTo>
                    <a:pt x="3567199" y="7804010"/>
                    <a:pt x="2878921" y="7211506"/>
                    <a:pt x="2263690" y="6313821"/>
                  </a:cubicBezTo>
                  <a:cubicBezTo>
                    <a:pt x="1771831" y="5596324"/>
                    <a:pt x="1327047" y="4682406"/>
                    <a:pt x="939078" y="3598042"/>
                  </a:cubicBezTo>
                  <a:cubicBezTo>
                    <a:pt x="280019" y="1752351"/>
                    <a:pt x="15421" y="30031"/>
                    <a:pt x="12175" y="13798"/>
                  </a:cubicBezTo>
                  <a:lnTo>
                    <a:pt x="28408" y="12175"/>
                  </a:lnTo>
                  <a:cubicBezTo>
                    <a:pt x="31654" y="30031"/>
                    <a:pt x="294629" y="1750728"/>
                    <a:pt x="953688" y="3594796"/>
                  </a:cubicBezTo>
                  <a:cubicBezTo>
                    <a:pt x="1560802" y="5296013"/>
                    <a:pt x="2637049" y="7450131"/>
                    <a:pt x="4317164" y="8060491"/>
                  </a:cubicBezTo>
                  <a:cubicBezTo>
                    <a:pt x="5593076" y="8524754"/>
                    <a:pt x="7047552" y="8045881"/>
                    <a:pt x="8640008" y="6636858"/>
                  </a:cubicBezTo>
                  <a:lnTo>
                    <a:pt x="8651372" y="6649845"/>
                  </a:lnTo>
                  <a:cubicBezTo>
                    <a:pt x="7448507" y="7711482"/>
                    <a:pt x="6321938" y="8247171"/>
                    <a:pt x="5292766" y="82471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8F781675-8CB1-4D8B-B547-9FF55FB64D6C}"/>
                </a:ext>
              </a:extLst>
            </p:cNvPr>
            <p:cNvSpPr/>
            <p:nvPr/>
          </p:nvSpPr>
          <p:spPr>
            <a:xfrm>
              <a:off x="10509177" y="-915692"/>
              <a:ext cx="8652183" cy="8067796"/>
            </a:xfrm>
            <a:custGeom>
              <a:avLst/>
              <a:gdLst>
                <a:gd name="connsiteX0" fmla="*/ 5344712 w 8652183"/>
                <a:gd name="connsiteY0" fmla="*/ 8066984 h 8067795"/>
                <a:gd name="connsiteX1" fmla="*/ 4360993 w 8652183"/>
                <a:gd name="connsiteY1" fmla="*/ 7896538 h 8067795"/>
                <a:gd name="connsiteX2" fmla="*/ 2309143 w 8652183"/>
                <a:gd name="connsiteY2" fmla="*/ 6170971 h 8067795"/>
                <a:gd name="connsiteX3" fmla="*/ 966674 w 8652183"/>
                <a:gd name="connsiteY3" fmla="*/ 3516877 h 8067795"/>
                <a:gd name="connsiteX4" fmla="*/ 12175 w 8652183"/>
                <a:gd name="connsiteY4" fmla="*/ 15421 h 8067795"/>
                <a:gd name="connsiteX5" fmla="*/ 28408 w 8652183"/>
                <a:gd name="connsiteY5" fmla="*/ 12175 h 8067795"/>
                <a:gd name="connsiteX6" fmla="*/ 982907 w 8652183"/>
                <a:gd name="connsiteY6" fmla="*/ 3510384 h 8067795"/>
                <a:gd name="connsiteX7" fmla="*/ 4365863 w 8652183"/>
                <a:gd name="connsiteY7" fmla="*/ 7880305 h 8067795"/>
                <a:gd name="connsiteX8" fmla="*/ 8640009 w 8652183"/>
                <a:gd name="connsiteY8" fmla="*/ 6505371 h 8067795"/>
                <a:gd name="connsiteX9" fmla="*/ 8651371 w 8652183"/>
                <a:gd name="connsiteY9" fmla="*/ 6518357 h 8067795"/>
                <a:gd name="connsiteX10" fmla="*/ 5344712 w 8652183"/>
                <a:gd name="connsiteY10" fmla="*/ 8066984 h 806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067795">
                  <a:moveTo>
                    <a:pt x="5344712" y="8066984"/>
                  </a:moveTo>
                  <a:cubicBezTo>
                    <a:pt x="5007066" y="8066984"/>
                    <a:pt x="4679159" y="8010169"/>
                    <a:pt x="4360993" y="7896538"/>
                  </a:cubicBezTo>
                  <a:cubicBezTo>
                    <a:pt x="3619145" y="7630317"/>
                    <a:pt x="2929243" y="7049176"/>
                    <a:pt x="2309143" y="6170971"/>
                  </a:cubicBezTo>
                  <a:cubicBezTo>
                    <a:pt x="1814037" y="5469706"/>
                    <a:pt x="1362759" y="4575269"/>
                    <a:pt x="966674" y="3516877"/>
                  </a:cubicBezTo>
                  <a:cubicBezTo>
                    <a:pt x="294629" y="1715015"/>
                    <a:pt x="13798" y="33278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10862" y="1710145"/>
                    <a:pt x="982907" y="3510384"/>
                  </a:cubicBezTo>
                  <a:cubicBezTo>
                    <a:pt x="1603008" y="5172642"/>
                    <a:pt x="2693865" y="7278061"/>
                    <a:pt x="4365863" y="7880305"/>
                  </a:cubicBezTo>
                  <a:cubicBezTo>
                    <a:pt x="5636906" y="8336453"/>
                    <a:pt x="7075148" y="7873812"/>
                    <a:pt x="8640009" y="6505371"/>
                  </a:cubicBezTo>
                  <a:lnTo>
                    <a:pt x="8651371" y="6518357"/>
                  </a:lnTo>
                  <a:cubicBezTo>
                    <a:pt x="7472857" y="7549152"/>
                    <a:pt x="6364144" y="8066984"/>
                    <a:pt x="5344712" y="80669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B28F4C00-F1DE-40A1-8B5B-846B3DA1547F}"/>
                </a:ext>
              </a:extLst>
            </p:cNvPr>
            <p:cNvSpPr/>
            <p:nvPr/>
          </p:nvSpPr>
          <p:spPr>
            <a:xfrm>
              <a:off x="10505931" y="-759856"/>
              <a:ext cx="8652183" cy="7889233"/>
            </a:xfrm>
            <a:custGeom>
              <a:avLst/>
              <a:gdLst>
                <a:gd name="connsiteX0" fmla="*/ 5398281 w 8652183"/>
                <a:gd name="connsiteY0" fmla="*/ 7885175 h 7889233"/>
                <a:gd name="connsiteX1" fmla="*/ 4409692 w 8652183"/>
                <a:gd name="connsiteY1" fmla="*/ 7714729 h 7889233"/>
                <a:gd name="connsiteX2" fmla="*/ 2356219 w 8652183"/>
                <a:gd name="connsiteY2" fmla="*/ 6026498 h 7889233"/>
                <a:gd name="connsiteX3" fmla="*/ 995894 w 8652183"/>
                <a:gd name="connsiteY3" fmla="*/ 3434089 h 7889233"/>
                <a:gd name="connsiteX4" fmla="*/ 12175 w 8652183"/>
                <a:gd name="connsiteY4" fmla="*/ 15421 h 7889233"/>
                <a:gd name="connsiteX5" fmla="*/ 28408 w 8652183"/>
                <a:gd name="connsiteY5" fmla="*/ 12175 h 7889233"/>
                <a:gd name="connsiteX6" fmla="*/ 1013750 w 8652183"/>
                <a:gd name="connsiteY6" fmla="*/ 3427596 h 7889233"/>
                <a:gd name="connsiteX7" fmla="*/ 4417808 w 8652183"/>
                <a:gd name="connsiteY7" fmla="*/ 7700119 h 7889233"/>
                <a:gd name="connsiteX8" fmla="*/ 8643255 w 8652183"/>
                <a:gd name="connsiteY8" fmla="*/ 6372260 h 7889233"/>
                <a:gd name="connsiteX9" fmla="*/ 8654618 w 8652183"/>
                <a:gd name="connsiteY9" fmla="*/ 6385247 h 7889233"/>
                <a:gd name="connsiteX10" fmla="*/ 5398281 w 8652183"/>
                <a:gd name="connsiteY10" fmla="*/ 7885175 h 7889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889233">
                  <a:moveTo>
                    <a:pt x="5398281" y="7885175"/>
                  </a:moveTo>
                  <a:cubicBezTo>
                    <a:pt x="5059011" y="7885175"/>
                    <a:pt x="4729481" y="7828360"/>
                    <a:pt x="4409692" y="7714729"/>
                  </a:cubicBezTo>
                  <a:cubicBezTo>
                    <a:pt x="3671091" y="7453378"/>
                    <a:pt x="2979565" y="6885223"/>
                    <a:pt x="2356219" y="6026498"/>
                  </a:cubicBezTo>
                  <a:cubicBezTo>
                    <a:pt x="1857866" y="5339842"/>
                    <a:pt x="1400095" y="4468131"/>
                    <a:pt x="995894" y="3434089"/>
                  </a:cubicBezTo>
                  <a:cubicBezTo>
                    <a:pt x="310862" y="1672810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27095" y="1667940"/>
                    <a:pt x="1013750" y="3427596"/>
                  </a:cubicBezTo>
                  <a:cubicBezTo>
                    <a:pt x="1646837" y="5049272"/>
                    <a:pt x="2750680" y="7107615"/>
                    <a:pt x="4417808" y="7700119"/>
                  </a:cubicBezTo>
                  <a:cubicBezTo>
                    <a:pt x="5683981" y="8149773"/>
                    <a:pt x="7105991" y="7701742"/>
                    <a:pt x="8643255" y="6372260"/>
                  </a:cubicBezTo>
                  <a:lnTo>
                    <a:pt x="8654618" y="6385247"/>
                  </a:lnTo>
                  <a:cubicBezTo>
                    <a:pt x="7497206" y="7383575"/>
                    <a:pt x="6407973" y="7885175"/>
                    <a:pt x="5398281" y="78851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BDCE667A-BB0B-457D-87DF-A4E39A077DAF}"/>
                </a:ext>
              </a:extLst>
            </p:cNvPr>
            <p:cNvSpPr/>
            <p:nvPr/>
          </p:nvSpPr>
          <p:spPr>
            <a:xfrm>
              <a:off x="10502684" y="-605642"/>
              <a:ext cx="8652183" cy="7710670"/>
            </a:xfrm>
            <a:custGeom>
              <a:avLst/>
              <a:gdLst>
                <a:gd name="connsiteX0" fmla="*/ 5453473 w 8652183"/>
                <a:gd name="connsiteY0" fmla="*/ 7703366 h 7710670"/>
                <a:gd name="connsiteX1" fmla="*/ 4461637 w 8652183"/>
                <a:gd name="connsiteY1" fmla="*/ 7534543 h 7710670"/>
                <a:gd name="connsiteX2" fmla="*/ 2404917 w 8652183"/>
                <a:gd name="connsiteY2" fmla="*/ 5882024 h 7710670"/>
                <a:gd name="connsiteX3" fmla="*/ 1026737 w 8652183"/>
                <a:gd name="connsiteY3" fmla="*/ 3351301 h 7710670"/>
                <a:gd name="connsiteX4" fmla="*/ 12175 w 8652183"/>
                <a:gd name="connsiteY4" fmla="*/ 15421 h 7710670"/>
                <a:gd name="connsiteX5" fmla="*/ 28408 w 8652183"/>
                <a:gd name="connsiteY5" fmla="*/ 12175 h 7710670"/>
                <a:gd name="connsiteX6" fmla="*/ 1042970 w 8652183"/>
                <a:gd name="connsiteY6" fmla="*/ 3344808 h 7710670"/>
                <a:gd name="connsiteX7" fmla="*/ 4466507 w 8652183"/>
                <a:gd name="connsiteY7" fmla="*/ 7519933 h 7710670"/>
                <a:gd name="connsiteX8" fmla="*/ 8643255 w 8652183"/>
                <a:gd name="connsiteY8" fmla="*/ 6239150 h 7710670"/>
                <a:gd name="connsiteX9" fmla="*/ 8654618 w 8652183"/>
                <a:gd name="connsiteY9" fmla="*/ 6252136 h 7710670"/>
                <a:gd name="connsiteX10" fmla="*/ 5453473 w 8652183"/>
                <a:gd name="connsiteY10" fmla="*/ 7703366 h 771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710670">
                  <a:moveTo>
                    <a:pt x="5453473" y="7703366"/>
                  </a:moveTo>
                  <a:cubicBezTo>
                    <a:pt x="5114203" y="7703366"/>
                    <a:pt x="4783050" y="7646550"/>
                    <a:pt x="4461637" y="7534543"/>
                  </a:cubicBezTo>
                  <a:cubicBezTo>
                    <a:pt x="3726283" y="7276438"/>
                    <a:pt x="3034757" y="6721270"/>
                    <a:pt x="2404917" y="5882024"/>
                  </a:cubicBezTo>
                  <a:cubicBezTo>
                    <a:pt x="1901695" y="5211602"/>
                    <a:pt x="1439055" y="4359370"/>
                    <a:pt x="1026737" y="3351301"/>
                  </a:cubicBezTo>
                  <a:cubicBezTo>
                    <a:pt x="327095" y="1633851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43328" y="1627357"/>
                    <a:pt x="1042970" y="3344808"/>
                  </a:cubicBezTo>
                  <a:cubicBezTo>
                    <a:pt x="1689043" y="4927524"/>
                    <a:pt x="2807496" y="6937168"/>
                    <a:pt x="4466507" y="7519933"/>
                  </a:cubicBezTo>
                  <a:cubicBezTo>
                    <a:pt x="5726187" y="7961470"/>
                    <a:pt x="7131964" y="7531296"/>
                    <a:pt x="8643255" y="6239150"/>
                  </a:cubicBezTo>
                  <a:lnTo>
                    <a:pt x="8654618" y="6252136"/>
                  </a:lnTo>
                  <a:cubicBezTo>
                    <a:pt x="7523179" y="7217999"/>
                    <a:pt x="6450179" y="7703366"/>
                    <a:pt x="5453473" y="77033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D0318465-56DB-4DA8-AC57-96EAC585B91B}"/>
                </a:ext>
              </a:extLst>
            </p:cNvPr>
            <p:cNvSpPr/>
            <p:nvPr/>
          </p:nvSpPr>
          <p:spPr>
            <a:xfrm>
              <a:off x="10499438" y="-449805"/>
              <a:ext cx="8652183" cy="7532107"/>
            </a:xfrm>
            <a:custGeom>
              <a:avLst/>
              <a:gdLst>
                <a:gd name="connsiteX0" fmla="*/ 5508665 w 8652183"/>
                <a:gd name="connsiteY0" fmla="*/ 7521556 h 7532107"/>
                <a:gd name="connsiteX1" fmla="*/ 4513583 w 8652183"/>
                <a:gd name="connsiteY1" fmla="*/ 7354356 h 7532107"/>
                <a:gd name="connsiteX2" fmla="*/ 2455240 w 8652183"/>
                <a:gd name="connsiteY2" fmla="*/ 5739174 h 7532107"/>
                <a:gd name="connsiteX3" fmla="*/ 1059203 w 8652183"/>
                <a:gd name="connsiteY3" fmla="*/ 3268513 h 7532107"/>
                <a:gd name="connsiteX4" fmla="*/ 12175 w 8652183"/>
                <a:gd name="connsiteY4" fmla="*/ 15421 h 7532107"/>
                <a:gd name="connsiteX5" fmla="*/ 28408 w 8652183"/>
                <a:gd name="connsiteY5" fmla="*/ 12175 h 7532107"/>
                <a:gd name="connsiteX6" fmla="*/ 1073812 w 8652183"/>
                <a:gd name="connsiteY6" fmla="*/ 3262019 h 7532107"/>
                <a:gd name="connsiteX7" fmla="*/ 4518453 w 8652183"/>
                <a:gd name="connsiteY7" fmla="*/ 7339747 h 7532107"/>
                <a:gd name="connsiteX8" fmla="*/ 8646502 w 8652183"/>
                <a:gd name="connsiteY8" fmla="*/ 6106040 h 7532107"/>
                <a:gd name="connsiteX9" fmla="*/ 8656241 w 8652183"/>
                <a:gd name="connsiteY9" fmla="*/ 6119026 h 7532107"/>
                <a:gd name="connsiteX10" fmla="*/ 5508665 w 8652183"/>
                <a:gd name="connsiteY10" fmla="*/ 7521556 h 753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532107">
                  <a:moveTo>
                    <a:pt x="5508665" y="7521556"/>
                  </a:moveTo>
                  <a:cubicBezTo>
                    <a:pt x="5169396" y="7521556"/>
                    <a:pt x="4836619" y="7466364"/>
                    <a:pt x="4513583" y="7354356"/>
                  </a:cubicBezTo>
                  <a:cubicBezTo>
                    <a:pt x="3781475" y="7101122"/>
                    <a:pt x="3088326" y="6557316"/>
                    <a:pt x="2455240" y="5739174"/>
                  </a:cubicBezTo>
                  <a:cubicBezTo>
                    <a:pt x="1948770" y="5084984"/>
                    <a:pt x="1479637" y="4253855"/>
                    <a:pt x="1059203" y="3268513"/>
                  </a:cubicBezTo>
                  <a:cubicBezTo>
                    <a:pt x="343328" y="1591645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59561" y="1586775"/>
                    <a:pt x="1073812" y="3262019"/>
                  </a:cubicBezTo>
                  <a:cubicBezTo>
                    <a:pt x="1732872" y="4805777"/>
                    <a:pt x="2865934" y="6768345"/>
                    <a:pt x="4518453" y="7339747"/>
                  </a:cubicBezTo>
                  <a:cubicBezTo>
                    <a:pt x="5773263" y="7773168"/>
                    <a:pt x="7162806" y="7359226"/>
                    <a:pt x="8646502" y="6106040"/>
                  </a:cubicBezTo>
                  <a:lnTo>
                    <a:pt x="8656241" y="6119026"/>
                  </a:lnTo>
                  <a:cubicBezTo>
                    <a:pt x="7549152" y="7052423"/>
                    <a:pt x="6494008" y="7521556"/>
                    <a:pt x="5508665" y="75215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095822CC-B570-4D26-B23A-D4E254553AF8}"/>
                </a:ext>
              </a:extLst>
            </p:cNvPr>
            <p:cNvSpPr/>
            <p:nvPr/>
          </p:nvSpPr>
          <p:spPr>
            <a:xfrm>
              <a:off x="10496191" y="-293969"/>
              <a:ext cx="8652183" cy="7337311"/>
            </a:xfrm>
            <a:custGeom>
              <a:avLst/>
              <a:gdLst>
                <a:gd name="connsiteX0" fmla="*/ 5563857 w 8652183"/>
                <a:gd name="connsiteY0" fmla="*/ 7339746 h 7337311"/>
                <a:gd name="connsiteX1" fmla="*/ 4565528 w 8652183"/>
                <a:gd name="connsiteY1" fmla="*/ 7174170 h 7337311"/>
                <a:gd name="connsiteX2" fmla="*/ 2503939 w 8652183"/>
                <a:gd name="connsiteY2" fmla="*/ 5594700 h 7337311"/>
                <a:gd name="connsiteX3" fmla="*/ 1090045 w 8652183"/>
                <a:gd name="connsiteY3" fmla="*/ 3185724 h 7337311"/>
                <a:gd name="connsiteX4" fmla="*/ 12175 w 8652183"/>
                <a:gd name="connsiteY4" fmla="*/ 15421 h 7337311"/>
                <a:gd name="connsiteX5" fmla="*/ 28408 w 8652183"/>
                <a:gd name="connsiteY5" fmla="*/ 12175 h 7337311"/>
                <a:gd name="connsiteX6" fmla="*/ 1103032 w 8652183"/>
                <a:gd name="connsiteY6" fmla="*/ 3179231 h 7337311"/>
                <a:gd name="connsiteX7" fmla="*/ 4568775 w 8652183"/>
                <a:gd name="connsiteY7" fmla="*/ 7159561 h 7337311"/>
                <a:gd name="connsiteX8" fmla="*/ 8646502 w 8652183"/>
                <a:gd name="connsiteY8" fmla="*/ 5972929 h 7337311"/>
                <a:gd name="connsiteX9" fmla="*/ 8656241 w 8652183"/>
                <a:gd name="connsiteY9" fmla="*/ 5985915 h 7337311"/>
                <a:gd name="connsiteX10" fmla="*/ 5563857 w 8652183"/>
                <a:gd name="connsiteY10" fmla="*/ 7339746 h 733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337311">
                  <a:moveTo>
                    <a:pt x="5563857" y="7339746"/>
                  </a:moveTo>
                  <a:cubicBezTo>
                    <a:pt x="5222965" y="7339746"/>
                    <a:pt x="4890188" y="7284555"/>
                    <a:pt x="4565528" y="7174170"/>
                  </a:cubicBezTo>
                  <a:cubicBezTo>
                    <a:pt x="3835044" y="6925805"/>
                    <a:pt x="3141895" y="6393363"/>
                    <a:pt x="2503939" y="5594700"/>
                  </a:cubicBezTo>
                  <a:cubicBezTo>
                    <a:pt x="1994223" y="4955120"/>
                    <a:pt x="1518596" y="4145094"/>
                    <a:pt x="1090045" y="3185724"/>
                  </a:cubicBezTo>
                  <a:cubicBezTo>
                    <a:pt x="359561" y="1551062"/>
                    <a:pt x="15421" y="30031"/>
                    <a:pt x="12175" y="15421"/>
                  </a:cubicBezTo>
                  <a:lnTo>
                    <a:pt x="28408" y="12175"/>
                  </a:lnTo>
                  <a:cubicBezTo>
                    <a:pt x="31654" y="26784"/>
                    <a:pt x="374170" y="1546192"/>
                    <a:pt x="1103032" y="3179231"/>
                  </a:cubicBezTo>
                  <a:cubicBezTo>
                    <a:pt x="1775077" y="4685653"/>
                    <a:pt x="2922750" y="6597899"/>
                    <a:pt x="4568775" y="7159561"/>
                  </a:cubicBezTo>
                  <a:cubicBezTo>
                    <a:pt x="5818715" y="7584865"/>
                    <a:pt x="7190403" y="7187156"/>
                    <a:pt x="8646502" y="5972929"/>
                  </a:cubicBezTo>
                  <a:lnTo>
                    <a:pt x="8656241" y="5985915"/>
                  </a:lnTo>
                  <a:cubicBezTo>
                    <a:pt x="7575125" y="6885223"/>
                    <a:pt x="6537837" y="7339746"/>
                    <a:pt x="5563857" y="7339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B461CF7E-56DA-4989-B94F-2E0B8248F0DF}"/>
                </a:ext>
              </a:extLst>
            </p:cNvPr>
            <p:cNvSpPr/>
            <p:nvPr/>
          </p:nvSpPr>
          <p:spPr>
            <a:xfrm>
              <a:off x="10494568" y="-139755"/>
              <a:ext cx="8668416" cy="7158748"/>
            </a:xfrm>
            <a:custGeom>
              <a:avLst/>
              <a:gdLst>
                <a:gd name="connsiteX0" fmla="*/ 5617426 w 8668416"/>
                <a:gd name="connsiteY0" fmla="*/ 7157937 h 7158748"/>
                <a:gd name="connsiteX1" fmla="*/ 4615851 w 8668416"/>
                <a:gd name="connsiteY1" fmla="*/ 6993984 h 7158748"/>
                <a:gd name="connsiteX2" fmla="*/ 2551014 w 8668416"/>
                <a:gd name="connsiteY2" fmla="*/ 5451850 h 7158748"/>
                <a:gd name="connsiteX3" fmla="*/ 1117641 w 8668416"/>
                <a:gd name="connsiteY3" fmla="*/ 3102936 h 7158748"/>
                <a:gd name="connsiteX4" fmla="*/ 12175 w 8668416"/>
                <a:gd name="connsiteY4" fmla="*/ 15421 h 7158748"/>
                <a:gd name="connsiteX5" fmla="*/ 28408 w 8668416"/>
                <a:gd name="connsiteY5" fmla="*/ 12175 h 7158748"/>
                <a:gd name="connsiteX6" fmla="*/ 1133874 w 8668416"/>
                <a:gd name="connsiteY6" fmla="*/ 3096443 h 7158748"/>
                <a:gd name="connsiteX7" fmla="*/ 4622344 w 8668416"/>
                <a:gd name="connsiteY7" fmla="*/ 6977751 h 7158748"/>
                <a:gd name="connsiteX8" fmla="*/ 8649748 w 8668416"/>
                <a:gd name="connsiteY8" fmla="*/ 5838195 h 7158748"/>
                <a:gd name="connsiteX9" fmla="*/ 8659488 w 8668416"/>
                <a:gd name="connsiteY9" fmla="*/ 5851181 h 7158748"/>
                <a:gd name="connsiteX10" fmla="*/ 5617426 w 8668416"/>
                <a:gd name="connsiteY10" fmla="*/ 7157937 h 715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7158748">
                  <a:moveTo>
                    <a:pt x="5617426" y="7157937"/>
                  </a:moveTo>
                  <a:cubicBezTo>
                    <a:pt x="5276533" y="7157937"/>
                    <a:pt x="4942134" y="7102745"/>
                    <a:pt x="4615851" y="6993984"/>
                  </a:cubicBezTo>
                  <a:cubicBezTo>
                    <a:pt x="3888613" y="6750489"/>
                    <a:pt x="3193841" y="6231033"/>
                    <a:pt x="2551014" y="5451850"/>
                  </a:cubicBezTo>
                  <a:cubicBezTo>
                    <a:pt x="2036428" y="4828503"/>
                    <a:pt x="1555932" y="4037956"/>
                    <a:pt x="1117641" y="3102936"/>
                  </a:cubicBezTo>
                  <a:cubicBezTo>
                    <a:pt x="374170" y="1510480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6784"/>
                    <a:pt x="390403" y="1505610"/>
                    <a:pt x="1133874" y="3096443"/>
                  </a:cubicBezTo>
                  <a:cubicBezTo>
                    <a:pt x="1818907" y="4563905"/>
                    <a:pt x="2981188" y="6427453"/>
                    <a:pt x="4622344" y="6977751"/>
                  </a:cubicBezTo>
                  <a:cubicBezTo>
                    <a:pt x="5865791" y="7394939"/>
                    <a:pt x="7221245" y="7011840"/>
                    <a:pt x="8649748" y="5838195"/>
                  </a:cubicBezTo>
                  <a:lnTo>
                    <a:pt x="8659488" y="5851181"/>
                  </a:lnTo>
                  <a:cubicBezTo>
                    <a:pt x="7599474" y="6721270"/>
                    <a:pt x="6580042" y="7157937"/>
                    <a:pt x="5617426" y="71579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5F9F59C5-6444-4C22-BF0E-781177EE74F7}"/>
                </a:ext>
              </a:extLst>
            </p:cNvPr>
            <p:cNvSpPr/>
            <p:nvPr/>
          </p:nvSpPr>
          <p:spPr>
            <a:xfrm>
              <a:off x="10491321" y="14458"/>
              <a:ext cx="8668416" cy="6980186"/>
            </a:xfrm>
            <a:custGeom>
              <a:avLst/>
              <a:gdLst>
                <a:gd name="connsiteX0" fmla="*/ 5672618 w 8668416"/>
                <a:gd name="connsiteY0" fmla="*/ 6977751 h 6980185"/>
                <a:gd name="connsiteX1" fmla="*/ 4667796 w 8668416"/>
                <a:gd name="connsiteY1" fmla="*/ 6815421 h 6980185"/>
                <a:gd name="connsiteX2" fmla="*/ 2599713 w 8668416"/>
                <a:gd name="connsiteY2" fmla="*/ 5310623 h 6980185"/>
                <a:gd name="connsiteX3" fmla="*/ 1148484 w 8668416"/>
                <a:gd name="connsiteY3" fmla="*/ 3023394 h 6980185"/>
                <a:gd name="connsiteX4" fmla="*/ 12175 w 8668416"/>
                <a:gd name="connsiteY4" fmla="*/ 17045 h 6980185"/>
                <a:gd name="connsiteX5" fmla="*/ 28408 w 8668416"/>
                <a:gd name="connsiteY5" fmla="*/ 12175 h 6980185"/>
                <a:gd name="connsiteX6" fmla="*/ 1164717 w 8668416"/>
                <a:gd name="connsiteY6" fmla="*/ 3013654 h 6980185"/>
                <a:gd name="connsiteX7" fmla="*/ 4674289 w 8668416"/>
                <a:gd name="connsiteY7" fmla="*/ 6797565 h 6980185"/>
                <a:gd name="connsiteX8" fmla="*/ 8649749 w 8668416"/>
                <a:gd name="connsiteY8" fmla="*/ 5705085 h 6980185"/>
                <a:gd name="connsiteX9" fmla="*/ 8659488 w 8668416"/>
                <a:gd name="connsiteY9" fmla="*/ 5718071 h 6980185"/>
                <a:gd name="connsiteX10" fmla="*/ 5672618 w 8668416"/>
                <a:gd name="connsiteY10" fmla="*/ 6977751 h 698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980185">
                  <a:moveTo>
                    <a:pt x="5672618" y="6977751"/>
                  </a:moveTo>
                  <a:cubicBezTo>
                    <a:pt x="5331725" y="6977751"/>
                    <a:pt x="4995702" y="6924182"/>
                    <a:pt x="4667796" y="6815421"/>
                  </a:cubicBezTo>
                  <a:cubicBezTo>
                    <a:pt x="3943805" y="6576796"/>
                    <a:pt x="3247410" y="6068703"/>
                    <a:pt x="2599713" y="5310623"/>
                  </a:cubicBezTo>
                  <a:cubicBezTo>
                    <a:pt x="2081881" y="4703509"/>
                    <a:pt x="1593268" y="3934065"/>
                    <a:pt x="1148484" y="3023394"/>
                  </a:cubicBezTo>
                  <a:cubicBezTo>
                    <a:pt x="390403" y="1471521"/>
                    <a:pt x="15421" y="31654"/>
                    <a:pt x="12175" y="17045"/>
                  </a:cubicBezTo>
                  <a:lnTo>
                    <a:pt x="28408" y="12175"/>
                  </a:lnTo>
                  <a:cubicBezTo>
                    <a:pt x="31654" y="26784"/>
                    <a:pt x="406636" y="1465027"/>
                    <a:pt x="1164717" y="3013654"/>
                  </a:cubicBezTo>
                  <a:cubicBezTo>
                    <a:pt x="1862736" y="4442158"/>
                    <a:pt x="3039627" y="6258630"/>
                    <a:pt x="4674289" y="6797565"/>
                  </a:cubicBezTo>
                  <a:cubicBezTo>
                    <a:pt x="5912866" y="7206636"/>
                    <a:pt x="7250465" y="6839770"/>
                    <a:pt x="8649749" y="5705085"/>
                  </a:cubicBezTo>
                  <a:lnTo>
                    <a:pt x="8659488" y="5718071"/>
                  </a:lnTo>
                  <a:cubicBezTo>
                    <a:pt x="7625447" y="6557317"/>
                    <a:pt x="6625495" y="6977751"/>
                    <a:pt x="5672618" y="6977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B7BE5599-6046-4595-9997-13253F9593B2}"/>
                </a:ext>
              </a:extLst>
            </p:cNvPr>
            <p:cNvSpPr/>
            <p:nvPr/>
          </p:nvSpPr>
          <p:spPr>
            <a:xfrm>
              <a:off x="10488074" y="170295"/>
              <a:ext cx="8668416" cy="6801623"/>
            </a:xfrm>
            <a:custGeom>
              <a:avLst/>
              <a:gdLst>
                <a:gd name="connsiteX0" fmla="*/ 5729433 w 8668416"/>
                <a:gd name="connsiteY0" fmla="*/ 6795942 h 6801622"/>
                <a:gd name="connsiteX1" fmla="*/ 4721365 w 8668416"/>
                <a:gd name="connsiteY1" fmla="*/ 6635235 h 6801622"/>
                <a:gd name="connsiteX2" fmla="*/ 2650036 w 8668416"/>
                <a:gd name="connsiteY2" fmla="*/ 5166149 h 6801622"/>
                <a:gd name="connsiteX3" fmla="*/ 1179327 w 8668416"/>
                <a:gd name="connsiteY3" fmla="*/ 2938983 h 6801622"/>
                <a:gd name="connsiteX4" fmla="*/ 12175 w 8668416"/>
                <a:gd name="connsiteY4" fmla="*/ 17045 h 6801622"/>
                <a:gd name="connsiteX5" fmla="*/ 28408 w 8668416"/>
                <a:gd name="connsiteY5" fmla="*/ 12175 h 6801622"/>
                <a:gd name="connsiteX6" fmla="*/ 1195560 w 8668416"/>
                <a:gd name="connsiteY6" fmla="*/ 2932490 h 6801622"/>
                <a:gd name="connsiteX7" fmla="*/ 4727858 w 8668416"/>
                <a:gd name="connsiteY7" fmla="*/ 6619002 h 6801622"/>
                <a:gd name="connsiteX8" fmla="*/ 8651371 w 8668416"/>
                <a:gd name="connsiteY8" fmla="*/ 5573597 h 6801622"/>
                <a:gd name="connsiteX9" fmla="*/ 8661112 w 8668416"/>
                <a:gd name="connsiteY9" fmla="*/ 5586584 h 6801622"/>
                <a:gd name="connsiteX10" fmla="*/ 5729433 w 8668416"/>
                <a:gd name="connsiteY10" fmla="*/ 6795942 h 680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801622">
                  <a:moveTo>
                    <a:pt x="5729433" y="6795942"/>
                  </a:moveTo>
                  <a:cubicBezTo>
                    <a:pt x="5386918" y="6795942"/>
                    <a:pt x="5050895" y="6742373"/>
                    <a:pt x="4721365" y="6635235"/>
                  </a:cubicBezTo>
                  <a:cubicBezTo>
                    <a:pt x="3998997" y="6401480"/>
                    <a:pt x="3302602" y="5906374"/>
                    <a:pt x="2650036" y="5166149"/>
                  </a:cubicBezTo>
                  <a:cubicBezTo>
                    <a:pt x="2128957" y="4575269"/>
                    <a:pt x="1633850" y="3825304"/>
                    <a:pt x="1179327" y="2938983"/>
                  </a:cubicBezTo>
                  <a:cubicBezTo>
                    <a:pt x="406636" y="1430938"/>
                    <a:pt x="15421" y="30031"/>
                    <a:pt x="12175" y="17045"/>
                  </a:cubicBezTo>
                  <a:lnTo>
                    <a:pt x="28408" y="12175"/>
                  </a:lnTo>
                  <a:cubicBezTo>
                    <a:pt x="31654" y="26784"/>
                    <a:pt x="422869" y="1426068"/>
                    <a:pt x="1195560" y="2932490"/>
                  </a:cubicBezTo>
                  <a:cubicBezTo>
                    <a:pt x="1908188" y="4322034"/>
                    <a:pt x="3098066" y="6089806"/>
                    <a:pt x="4727858" y="6619002"/>
                  </a:cubicBezTo>
                  <a:cubicBezTo>
                    <a:pt x="5959942" y="7018333"/>
                    <a:pt x="7279684" y="6667701"/>
                    <a:pt x="8651371" y="5573597"/>
                  </a:cubicBezTo>
                  <a:lnTo>
                    <a:pt x="8661112" y="5586584"/>
                  </a:lnTo>
                  <a:cubicBezTo>
                    <a:pt x="7651420" y="6390117"/>
                    <a:pt x="6669324" y="6795942"/>
                    <a:pt x="5729433" y="67959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E8B05004-F72E-4E6D-9B0F-131EC09EA16D}"/>
                </a:ext>
              </a:extLst>
            </p:cNvPr>
            <p:cNvSpPr/>
            <p:nvPr/>
          </p:nvSpPr>
          <p:spPr>
            <a:xfrm>
              <a:off x="10484828" y="324508"/>
              <a:ext cx="8668416" cy="6623060"/>
            </a:xfrm>
            <a:custGeom>
              <a:avLst/>
              <a:gdLst>
                <a:gd name="connsiteX0" fmla="*/ 5787873 w 8668416"/>
                <a:gd name="connsiteY0" fmla="*/ 6614132 h 6623059"/>
                <a:gd name="connsiteX1" fmla="*/ 4776557 w 8668416"/>
                <a:gd name="connsiteY1" fmla="*/ 6455049 h 6623059"/>
                <a:gd name="connsiteX2" fmla="*/ 2700358 w 8668416"/>
                <a:gd name="connsiteY2" fmla="*/ 5023299 h 6623059"/>
                <a:gd name="connsiteX3" fmla="*/ 1211793 w 8668416"/>
                <a:gd name="connsiteY3" fmla="*/ 2857818 h 6623059"/>
                <a:gd name="connsiteX4" fmla="*/ 12175 w 8668416"/>
                <a:gd name="connsiteY4" fmla="*/ 17045 h 6623059"/>
                <a:gd name="connsiteX5" fmla="*/ 28408 w 8668416"/>
                <a:gd name="connsiteY5" fmla="*/ 12175 h 6623059"/>
                <a:gd name="connsiteX6" fmla="*/ 1226402 w 8668416"/>
                <a:gd name="connsiteY6" fmla="*/ 2851325 h 6623059"/>
                <a:gd name="connsiteX7" fmla="*/ 4781427 w 8668416"/>
                <a:gd name="connsiteY7" fmla="*/ 6440439 h 6623059"/>
                <a:gd name="connsiteX8" fmla="*/ 8652995 w 8668416"/>
                <a:gd name="connsiteY8" fmla="*/ 5442110 h 6623059"/>
                <a:gd name="connsiteX9" fmla="*/ 8662734 w 8668416"/>
                <a:gd name="connsiteY9" fmla="*/ 5455096 h 6623059"/>
                <a:gd name="connsiteX10" fmla="*/ 5787873 w 8668416"/>
                <a:gd name="connsiteY10" fmla="*/ 6614132 h 662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623059">
                  <a:moveTo>
                    <a:pt x="5787873" y="6614132"/>
                  </a:moveTo>
                  <a:cubicBezTo>
                    <a:pt x="5445356" y="6614132"/>
                    <a:pt x="5109333" y="6560563"/>
                    <a:pt x="4776557" y="6455049"/>
                  </a:cubicBezTo>
                  <a:cubicBezTo>
                    <a:pt x="4057436" y="6226163"/>
                    <a:pt x="3357794" y="5744044"/>
                    <a:pt x="2700358" y="5023299"/>
                  </a:cubicBezTo>
                  <a:cubicBezTo>
                    <a:pt x="2174409" y="4447028"/>
                    <a:pt x="1672810" y="3718166"/>
                    <a:pt x="1211793" y="2857818"/>
                  </a:cubicBezTo>
                  <a:cubicBezTo>
                    <a:pt x="424493" y="1391979"/>
                    <a:pt x="17045" y="31654"/>
                    <a:pt x="12175" y="17045"/>
                  </a:cubicBezTo>
                  <a:lnTo>
                    <a:pt x="28408" y="12175"/>
                  </a:lnTo>
                  <a:cubicBezTo>
                    <a:pt x="31654" y="25161"/>
                    <a:pt x="439102" y="1385486"/>
                    <a:pt x="1226402" y="2851325"/>
                  </a:cubicBezTo>
                  <a:cubicBezTo>
                    <a:pt x="1952017" y="4201910"/>
                    <a:pt x="3158128" y="5922607"/>
                    <a:pt x="4781427" y="6440439"/>
                  </a:cubicBezTo>
                  <a:cubicBezTo>
                    <a:pt x="6007018" y="6831654"/>
                    <a:pt x="7308903" y="6495631"/>
                    <a:pt x="8652995" y="5442110"/>
                  </a:cubicBezTo>
                  <a:lnTo>
                    <a:pt x="8662734" y="5455096"/>
                  </a:lnTo>
                  <a:cubicBezTo>
                    <a:pt x="7677392" y="6226163"/>
                    <a:pt x="6714776" y="6614132"/>
                    <a:pt x="5787873" y="6614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314727A1-8103-4A5D-9A4B-539F8061A1B3}"/>
                </a:ext>
              </a:extLst>
            </p:cNvPr>
            <p:cNvSpPr/>
            <p:nvPr/>
          </p:nvSpPr>
          <p:spPr>
            <a:xfrm>
              <a:off x="10481581" y="480345"/>
              <a:ext cx="8668416" cy="6444497"/>
            </a:xfrm>
            <a:custGeom>
              <a:avLst/>
              <a:gdLst>
                <a:gd name="connsiteX0" fmla="*/ 5844688 w 8668416"/>
                <a:gd name="connsiteY0" fmla="*/ 6432323 h 6444496"/>
                <a:gd name="connsiteX1" fmla="*/ 4831750 w 8668416"/>
                <a:gd name="connsiteY1" fmla="*/ 6276486 h 6444496"/>
                <a:gd name="connsiteX2" fmla="*/ 2752303 w 8668416"/>
                <a:gd name="connsiteY2" fmla="*/ 4882072 h 6444496"/>
                <a:gd name="connsiteX3" fmla="*/ 1244259 w 8668416"/>
                <a:gd name="connsiteY3" fmla="*/ 2776653 h 6444496"/>
                <a:gd name="connsiteX4" fmla="*/ 12175 w 8668416"/>
                <a:gd name="connsiteY4" fmla="*/ 17045 h 6444496"/>
                <a:gd name="connsiteX5" fmla="*/ 28408 w 8668416"/>
                <a:gd name="connsiteY5" fmla="*/ 12175 h 6444496"/>
                <a:gd name="connsiteX6" fmla="*/ 1257245 w 8668416"/>
                <a:gd name="connsiteY6" fmla="*/ 2768536 h 6444496"/>
                <a:gd name="connsiteX7" fmla="*/ 4836619 w 8668416"/>
                <a:gd name="connsiteY7" fmla="*/ 6260253 h 6444496"/>
                <a:gd name="connsiteX8" fmla="*/ 8654618 w 8668416"/>
                <a:gd name="connsiteY8" fmla="*/ 5307376 h 6444496"/>
                <a:gd name="connsiteX9" fmla="*/ 8664358 w 8668416"/>
                <a:gd name="connsiteY9" fmla="*/ 5320363 h 6444496"/>
                <a:gd name="connsiteX10" fmla="*/ 5844688 w 8668416"/>
                <a:gd name="connsiteY10" fmla="*/ 6432323 h 644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444496">
                  <a:moveTo>
                    <a:pt x="5844688" y="6432323"/>
                  </a:moveTo>
                  <a:cubicBezTo>
                    <a:pt x="5502172" y="6432323"/>
                    <a:pt x="5164526" y="6380377"/>
                    <a:pt x="4831750" y="6276486"/>
                  </a:cubicBezTo>
                  <a:cubicBezTo>
                    <a:pt x="4114251" y="6052471"/>
                    <a:pt x="3414609" y="5583337"/>
                    <a:pt x="2752303" y="4882072"/>
                  </a:cubicBezTo>
                  <a:cubicBezTo>
                    <a:pt x="2223108" y="4322034"/>
                    <a:pt x="1715015" y="3614275"/>
                    <a:pt x="1244259" y="2776653"/>
                  </a:cubicBezTo>
                  <a:cubicBezTo>
                    <a:pt x="440726" y="1353020"/>
                    <a:pt x="17045" y="30031"/>
                    <a:pt x="12175" y="17045"/>
                  </a:cubicBezTo>
                  <a:lnTo>
                    <a:pt x="28408" y="12175"/>
                  </a:lnTo>
                  <a:cubicBezTo>
                    <a:pt x="33278" y="25161"/>
                    <a:pt x="456959" y="1346527"/>
                    <a:pt x="1257245" y="2768536"/>
                  </a:cubicBezTo>
                  <a:cubicBezTo>
                    <a:pt x="1995846" y="4081785"/>
                    <a:pt x="3218190" y="5753783"/>
                    <a:pt x="4836619" y="6260253"/>
                  </a:cubicBezTo>
                  <a:cubicBezTo>
                    <a:pt x="6055717" y="6641728"/>
                    <a:pt x="7339746" y="6320315"/>
                    <a:pt x="8654618" y="5307376"/>
                  </a:cubicBezTo>
                  <a:lnTo>
                    <a:pt x="8664358" y="5320363"/>
                  </a:lnTo>
                  <a:cubicBezTo>
                    <a:pt x="7704989" y="6060587"/>
                    <a:pt x="6760228" y="6432323"/>
                    <a:pt x="5844688" y="64323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7879B929-65DF-4ABA-8D29-522DB049BCFE}"/>
                </a:ext>
              </a:extLst>
            </p:cNvPr>
            <p:cNvSpPr/>
            <p:nvPr/>
          </p:nvSpPr>
          <p:spPr>
            <a:xfrm>
              <a:off x="10479958" y="636182"/>
              <a:ext cx="8668416" cy="6249701"/>
            </a:xfrm>
            <a:custGeom>
              <a:avLst/>
              <a:gdLst>
                <a:gd name="connsiteX0" fmla="*/ 5903127 w 8668416"/>
                <a:gd name="connsiteY0" fmla="*/ 6250513 h 6249701"/>
                <a:gd name="connsiteX1" fmla="*/ 4886941 w 8668416"/>
                <a:gd name="connsiteY1" fmla="*/ 6096300 h 6249701"/>
                <a:gd name="connsiteX2" fmla="*/ 2802626 w 8668416"/>
                <a:gd name="connsiteY2" fmla="*/ 4740845 h 6249701"/>
                <a:gd name="connsiteX3" fmla="*/ 1273478 w 8668416"/>
                <a:gd name="connsiteY3" fmla="*/ 2695488 h 6249701"/>
                <a:gd name="connsiteX4" fmla="*/ 12175 w 8668416"/>
                <a:gd name="connsiteY4" fmla="*/ 17045 h 6249701"/>
                <a:gd name="connsiteX5" fmla="*/ 26784 w 8668416"/>
                <a:gd name="connsiteY5" fmla="*/ 12175 h 6249701"/>
                <a:gd name="connsiteX6" fmla="*/ 1288088 w 8668416"/>
                <a:gd name="connsiteY6" fmla="*/ 2688995 h 6249701"/>
                <a:gd name="connsiteX7" fmla="*/ 4891812 w 8668416"/>
                <a:gd name="connsiteY7" fmla="*/ 6081690 h 6249701"/>
                <a:gd name="connsiteX8" fmla="*/ 8654618 w 8668416"/>
                <a:gd name="connsiteY8" fmla="*/ 5174266 h 6249701"/>
                <a:gd name="connsiteX9" fmla="*/ 8664357 w 8668416"/>
                <a:gd name="connsiteY9" fmla="*/ 5187252 h 6249701"/>
                <a:gd name="connsiteX10" fmla="*/ 5903127 w 8668416"/>
                <a:gd name="connsiteY10" fmla="*/ 6250513 h 624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249701">
                  <a:moveTo>
                    <a:pt x="5903127" y="6250513"/>
                  </a:moveTo>
                  <a:cubicBezTo>
                    <a:pt x="5560611" y="6250513"/>
                    <a:pt x="5222965" y="6198567"/>
                    <a:pt x="4886941" y="6096300"/>
                  </a:cubicBezTo>
                  <a:cubicBezTo>
                    <a:pt x="4171066" y="5877154"/>
                    <a:pt x="3469802" y="5421007"/>
                    <a:pt x="2802626" y="4740845"/>
                  </a:cubicBezTo>
                  <a:cubicBezTo>
                    <a:pt x="2268560" y="4197040"/>
                    <a:pt x="1753975" y="3508761"/>
                    <a:pt x="1273478" y="2695488"/>
                  </a:cubicBezTo>
                  <a:cubicBezTo>
                    <a:pt x="456959" y="1312437"/>
                    <a:pt x="15421" y="30031"/>
                    <a:pt x="12175" y="17045"/>
                  </a:cubicBezTo>
                  <a:lnTo>
                    <a:pt x="26784" y="12175"/>
                  </a:lnTo>
                  <a:cubicBezTo>
                    <a:pt x="31654" y="25161"/>
                    <a:pt x="471568" y="1305944"/>
                    <a:pt x="1288088" y="2688995"/>
                  </a:cubicBezTo>
                  <a:cubicBezTo>
                    <a:pt x="2041299" y="3963285"/>
                    <a:pt x="3278252" y="5586584"/>
                    <a:pt x="4891812" y="6081690"/>
                  </a:cubicBezTo>
                  <a:cubicBezTo>
                    <a:pt x="6102792" y="6453425"/>
                    <a:pt x="7368965" y="6148245"/>
                    <a:pt x="8654618" y="5174266"/>
                  </a:cubicBezTo>
                  <a:lnTo>
                    <a:pt x="8664357" y="5187252"/>
                  </a:lnTo>
                  <a:cubicBezTo>
                    <a:pt x="7729338" y="5895011"/>
                    <a:pt x="6804058" y="6250513"/>
                    <a:pt x="5903127" y="625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0135106E-BC76-4C15-B08C-CA5F19E1CC6A}"/>
                </a:ext>
              </a:extLst>
            </p:cNvPr>
            <p:cNvSpPr/>
            <p:nvPr/>
          </p:nvSpPr>
          <p:spPr>
            <a:xfrm>
              <a:off x="10476711" y="790395"/>
              <a:ext cx="8668416" cy="6071138"/>
            </a:xfrm>
            <a:custGeom>
              <a:avLst/>
              <a:gdLst>
                <a:gd name="connsiteX0" fmla="*/ 5961565 w 8668416"/>
                <a:gd name="connsiteY0" fmla="*/ 6070327 h 6071138"/>
                <a:gd name="connsiteX1" fmla="*/ 4943757 w 8668416"/>
                <a:gd name="connsiteY1" fmla="*/ 5919360 h 6071138"/>
                <a:gd name="connsiteX2" fmla="*/ 2854571 w 8668416"/>
                <a:gd name="connsiteY2" fmla="*/ 4601241 h 6071138"/>
                <a:gd name="connsiteX3" fmla="*/ 1305944 w 8668416"/>
                <a:gd name="connsiteY3" fmla="*/ 2617570 h 6071138"/>
                <a:gd name="connsiteX4" fmla="*/ 12175 w 8668416"/>
                <a:gd name="connsiteY4" fmla="*/ 17045 h 6071138"/>
                <a:gd name="connsiteX5" fmla="*/ 26784 w 8668416"/>
                <a:gd name="connsiteY5" fmla="*/ 12175 h 6071138"/>
                <a:gd name="connsiteX6" fmla="*/ 1320554 w 8668416"/>
                <a:gd name="connsiteY6" fmla="*/ 2607830 h 6071138"/>
                <a:gd name="connsiteX7" fmla="*/ 4950250 w 8668416"/>
                <a:gd name="connsiteY7" fmla="*/ 5903127 h 6071138"/>
                <a:gd name="connsiteX8" fmla="*/ 8657865 w 8668416"/>
                <a:gd name="connsiteY8" fmla="*/ 5041155 h 6071138"/>
                <a:gd name="connsiteX9" fmla="*/ 8667604 w 8668416"/>
                <a:gd name="connsiteY9" fmla="*/ 5054141 h 6071138"/>
                <a:gd name="connsiteX10" fmla="*/ 5961565 w 8668416"/>
                <a:gd name="connsiteY10" fmla="*/ 6070327 h 607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071138">
                  <a:moveTo>
                    <a:pt x="5961565" y="6070327"/>
                  </a:moveTo>
                  <a:cubicBezTo>
                    <a:pt x="5619049" y="6070327"/>
                    <a:pt x="5279780" y="6020004"/>
                    <a:pt x="4943757" y="5919360"/>
                  </a:cubicBezTo>
                  <a:cubicBezTo>
                    <a:pt x="4231129" y="5705084"/>
                    <a:pt x="3528240" y="5261924"/>
                    <a:pt x="2854571" y="4601241"/>
                  </a:cubicBezTo>
                  <a:cubicBezTo>
                    <a:pt x="2315636" y="4073669"/>
                    <a:pt x="1794557" y="3404870"/>
                    <a:pt x="1305944" y="2617570"/>
                  </a:cubicBezTo>
                  <a:cubicBezTo>
                    <a:pt x="473192" y="1273478"/>
                    <a:pt x="17045" y="30031"/>
                    <a:pt x="12175" y="17045"/>
                  </a:cubicBezTo>
                  <a:lnTo>
                    <a:pt x="26784" y="12175"/>
                  </a:lnTo>
                  <a:cubicBezTo>
                    <a:pt x="31654" y="25161"/>
                    <a:pt x="487801" y="1266985"/>
                    <a:pt x="1320554" y="2607830"/>
                  </a:cubicBezTo>
                  <a:cubicBezTo>
                    <a:pt x="2088374" y="3844784"/>
                    <a:pt x="3339938" y="5421007"/>
                    <a:pt x="4950250" y="5903127"/>
                  </a:cubicBezTo>
                  <a:cubicBezTo>
                    <a:pt x="6153115" y="6263499"/>
                    <a:pt x="7401432" y="5974552"/>
                    <a:pt x="8657865" y="5041155"/>
                  </a:cubicBezTo>
                  <a:lnTo>
                    <a:pt x="8667604" y="5054141"/>
                  </a:lnTo>
                  <a:cubicBezTo>
                    <a:pt x="7755311" y="5731057"/>
                    <a:pt x="6849510" y="6070327"/>
                    <a:pt x="5961565" y="60703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F329FADF-2772-405E-B26E-00333EFBD172}"/>
                </a:ext>
              </a:extLst>
            </p:cNvPr>
            <p:cNvSpPr/>
            <p:nvPr/>
          </p:nvSpPr>
          <p:spPr>
            <a:xfrm>
              <a:off x="10473465" y="944608"/>
              <a:ext cx="8668416" cy="5892575"/>
            </a:xfrm>
            <a:custGeom>
              <a:avLst/>
              <a:gdLst>
                <a:gd name="connsiteX0" fmla="*/ 6021627 w 8668416"/>
                <a:gd name="connsiteY0" fmla="*/ 5888518 h 5892575"/>
                <a:gd name="connsiteX1" fmla="*/ 5002196 w 8668416"/>
                <a:gd name="connsiteY1" fmla="*/ 5740797 h 5892575"/>
                <a:gd name="connsiteX2" fmla="*/ 2906517 w 8668416"/>
                <a:gd name="connsiteY2" fmla="*/ 4460014 h 5892575"/>
                <a:gd name="connsiteX3" fmla="*/ 1336787 w 8668416"/>
                <a:gd name="connsiteY3" fmla="*/ 2536405 h 5892575"/>
                <a:gd name="connsiteX4" fmla="*/ 12175 w 8668416"/>
                <a:gd name="connsiteY4" fmla="*/ 18668 h 5892575"/>
                <a:gd name="connsiteX5" fmla="*/ 26784 w 8668416"/>
                <a:gd name="connsiteY5" fmla="*/ 12175 h 5892575"/>
                <a:gd name="connsiteX6" fmla="*/ 1351396 w 8668416"/>
                <a:gd name="connsiteY6" fmla="*/ 2528289 h 5892575"/>
                <a:gd name="connsiteX7" fmla="*/ 5007066 w 8668416"/>
                <a:gd name="connsiteY7" fmla="*/ 5726188 h 5892575"/>
                <a:gd name="connsiteX8" fmla="*/ 8656242 w 8668416"/>
                <a:gd name="connsiteY8" fmla="*/ 4909668 h 5892575"/>
                <a:gd name="connsiteX9" fmla="*/ 8665981 w 8668416"/>
                <a:gd name="connsiteY9" fmla="*/ 4922655 h 5892575"/>
                <a:gd name="connsiteX10" fmla="*/ 6021627 w 8668416"/>
                <a:gd name="connsiteY10" fmla="*/ 5888518 h 589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892575">
                  <a:moveTo>
                    <a:pt x="6021627" y="5888518"/>
                  </a:moveTo>
                  <a:cubicBezTo>
                    <a:pt x="5680735" y="5888518"/>
                    <a:pt x="5339842" y="5839819"/>
                    <a:pt x="5002196" y="5740797"/>
                  </a:cubicBezTo>
                  <a:cubicBezTo>
                    <a:pt x="4291191" y="5533015"/>
                    <a:pt x="3586679" y="5101218"/>
                    <a:pt x="2906517" y="4460014"/>
                  </a:cubicBezTo>
                  <a:cubicBezTo>
                    <a:pt x="2362712" y="3947052"/>
                    <a:pt x="1835139" y="3299356"/>
                    <a:pt x="1336787" y="2536405"/>
                  </a:cubicBezTo>
                  <a:cubicBezTo>
                    <a:pt x="491048" y="1236142"/>
                    <a:pt x="17045" y="31654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04034" y="1228026"/>
                    <a:pt x="1351396" y="2528289"/>
                  </a:cubicBezTo>
                  <a:cubicBezTo>
                    <a:pt x="2132203" y="3727906"/>
                    <a:pt x="3401623" y="5255431"/>
                    <a:pt x="5007066" y="5726188"/>
                  </a:cubicBezTo>
                  <a:cubicBezTo>
                    <a:pt x="6201814" y="6076820"/>
                    <a:pt x="7430651" y="5802482"/>
                    <a:pt x="8656242" y="4909668"/>
                  </a:cubicBezTo>
                  <a:lnTo>
                    <a:pt x="8665981" y="4922655"/>
                  </a:lnTo>
                  <a:cubicBezTo>
                    <a:pt x="7782907" y="5565481"/>
                    <a:pt x="6896585" y="5888518"/>
                    <a:pt x="6021627" y="58885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BF32CE85-C2D2-449B-ACD2-EE9649C0A4E6}"/>
                </a:ext>
              </a:extLst>
            </p:cNvPr>
            <p:cNvSpPr/>
            <p:nvPr/>
          </p:nvSpPr>
          <p:spPr>
            <a:xfrm>
              <a:off x="10470218" y="1100445"/>
              <a:ext cx="8668416" cy="5714012"/>
            </a:xfrm>
            <a:custGeom>
              <a:avLst/>
              <a:gdLst>
                <a:gd name="connsiteX0" fmla="*/ 6083313 w 8668416"/>
                <a:gd name="connsiteY0" fmla="*/ 5706708 h 5714012"/>
                <a:gd name="connsiteX1" fmla="*/ 5063881 w 8668416"/>
                <a:gd name="connsiteY1" fmla="*/ 5562234 h 5714012"/>
                <a:gd name="connsiteX2" fmla="*/ 2963332 w 8668416"/>
                <a:gd name="connsiteY2" fmla="*/ 4320411 h 5714012"/>
                <a:gd name="connsiteX3" fmla="*/ 1372499 w 8668416"/>
                <a:gd name="connsiteY3" fmla="*/ 2456863 h 5714012"/>
                <a:gd name="connsiteX4" fmla="*/ 12175 w 8668416"/>
                <a:gd name="connsiteY4" fmla="*/ 18668 h 5714012"/>
                <a:gd name="connsiteX5" fmla="*/ 26784 w 8668416"/>
                <a:gd name="connsiteY5" fmla="*/ 12175 h 5714012"/>
                <a:gd name="connsiteX6" fmla="*/ 1385486 w 8668416"/>
                <a:gd name="connsiteY6" fmla="*/ 2447123 h 5714012"/>
                <a:gd name="connsiteX7" fmla="*/ 5068751 w 8668416"/>
                <a:gd name="connsiteY7" fmla="*/ 5546001 h 5714012"/>
                <a:gd name="connsiteX8" fmla="*/ 8659488 w 8668416"/>
                <a:gd name="connsiteY8" fmla="*/ 4774934 h 5714012"/>
                <a:gd name="connsiteX9" fmla="*/ 8669228 w 8668416"/>
                <a:gd name="connsiteY9" fmla="*/ 4787921 h 5714012"/>
                <a:gd name="connsiteX10" fmla="*/ 6083313 w 8668416"/>
                <a:gd name="connsiteY10" fmla="*/ 5706708 h 571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714012">
                  <a:moveTo>
                    <a:pt x="6083313" y="5706708"/>
                  </a:moveTo>
                  <a:cubicBezTo>
                    <a:pt x="5742420" y="5706708"/>
                    <a:pt x="5401527" y="5658009"/>
                    <a:pt x="5063881" y="5562234"/>
                  </a:cubicBezTo>
                  <a:cubicBezTo>
                    <a:pt x="4354500" y="5359322"/>
                    <a:pt x="3648364" y="4942134"/>
                    <a:pt x="2963332" y="4320411"/>
                  </a:cubicBezTo>
                  <a:cubicBezTo>
                    <a:pt x="2414657" y="3823681"/>
                    <a:pt x="1878969" y="3197087"/>
                    <a:pt x="1372499" y="2456863"/>
                  </a:cubicBezTo>
                  <a:cubicBezTo>
                    <a:pt x="508904" y="1197183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21891" y="1189067"/>
                    <a:pt x="1385486" y="2447123"/>
                  </a:cubicBezTo>
                  <a:cubicBezTo>
                    <a:pt x="2180902" y="3607782"/>
                    <a:pt x="3466555" y="5088231"/>
                    <a:pt x="5068751" y="5546001"/>
                  </a:cubicBezTo>
                  <a:cubicBezTo>
                    <a:pt x="6255383" y="5885270"/>
                    <a:pt x="7463117" y="5625543"/>
                    <a:pt x="8659488" y="4774934"/>
                  </a:cubicBezTo>
                  <a:lnTo>
                    <a:pt x="8669228" y="4787921"/>
                  </a:lnTo>
                  <a:cubicBezTo>
                    <a:pt x="7808879" y="5399904"/>
                    <a:pt x="6943661" y="5706708"/>
                    <a:pt x="6083313" y="57067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1107B3D1-58B2-4C54-83D3-508C5B0CDC94}"/>
                </a:ext>
              </a:extLst>
            </p:cNvPr>
            <p:cNvSpPr/>
            <p:nvPr/>
          </p:nvSpPr>
          <p:spPr>
            <a:xfrm>
              <a:off x="10466972" y="1254659"/>
              <a:ext cx="8668416" cy="5535449"/>
            </a:xfrm>
            <a:custGeom>
              <a:avLst/>
              <a:gdLst>
                <a:gd name="connsiteX0" fmla="*/ 6144998 w 8668416"/>
                <a:gd name="connsiteY0" fmla="*/ 5526522 h 5535449"/>
                <a:gd name="connsiteX1" fmla="*/ 5125566 w 8668416"/>
                <a:gd name="connsiteY1" fmla="*/ 5385294 h 5535449"/>
                <a:gd name="connsiteX2" fmla="*/ 3018524 w 8668416"/>
                <a:gd name="connsiteY2" fmla="*/ 4182430 h 5535449"/>
                <a:gd name="connsiteX3" fmla="*/ 1406589 w 8668416"/>
                <a:gd name="connsiteY3" fmla="*/ 2378945 h 5535449"/>
                <a:gd name="connsiteX4" fmla="*/ 12175 w 8668416"/>
                <a:gd name="connsiteY4" fmla="*/ 18668 h 5535449"/>
                <a:gd name="connsiteX5" fmla="*/ 26784 w 8668416"/>
                <a:gd name="connsiteY5" fmla="*/ 12175 h 5535449"/>
                <a:gd name="connsiteX6" fmla="*/ 1417952 w 8668416"/>
                <a:gd name="connsiteY6" fmla="*/ 2367582 h 5535449"/>
                <a:gd name="connsiteX7" fmla="*/ 5128813 w 8668416"/>
                <a:gd name="connsiteY7" fmla="*/ 5369061 h 5535449"/>
                <a:gd name="connsiteX8" fmla="*/ 8659488 w 8668416"/>
                <a:gd name="connsiteY8" fmla="*/ 4641824 h 5535449"/>
                <a:gd name="connsiteX9" fmla="*/ 8669227 w 8668416"/>
                <a:gd name="connsiteY9" fmla="*/ 4654810 h 5535449"/>
                <a:gd name="connsiteX10" fmla="*/ 6144998 w 8668416"/>
                <a:gd name="connsiteY10" fmla="*/ 5526522 h 553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535449">
                  <a:moveTo>
                    <a:pt x="6144998" y="5526522"/>
                  </a:moveTo>
                  <a:cubicBezTo>
                    <a:pt x="5804106" y="5526522"/>
                    <a:pt x="5464836" y="5479446"/>
                    <a:pt x="5125566" y="5385294"/>
                  </a:cubicBezTo>
                  <a:cubicBezTo>
                    <a:pt x="4417808" y="5188876"/>
                    <a:pt x="3708426" y="4783051"/>
                    <a:pt x="3018524" y="4182430"/>
                  </a:cubicBezTo>
                  <a:cubicBezTo>
                    <a:pt x="2466603" y="3701933"/>
                    <a:pt x="1924421" y="3094820"/>
                    <a:pt x="1406589" y="2378945"/>
                  </a:cubicBezTo>
                  <a:cubicBezTo>
                    <a:pt x="526761" y="1159847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39747" y="1150107"/>
                    <a:pt x="1417952" y="2367582"/>
                  </a:cubicBezTo>
                  <a:cubicBezTo>
                    <a:pt x="2229601" y="3490905"/>
                    <a:pt x="3531487" y="4924278"/>
                    <a:pt x="5128813" y="5369061"/>
                  </a:cubicBezTo>
                  <a:cubicBezTo>
                    <a:pt x="6305705" y="5696968"/>
                    <a:pt x="7493960" y="5451850"/>
                    <a:pt x="8659488" y="4641824"/>
                  </a:cubicBezTo>
                  <a:lnTo>
                    <a:pt x="8669227" y="4654810"/>
                  </a:lnTo>
                  <a:cubicBezTo>
                    <a:pt x="7836475" y="5235951"/>
                    <a:pt x="6990737" y="5526522"/>
                    <a:pt x="6144998" y="55265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BB41256D-7E05-430A-862C-C1F010AE2537}"/>
                </a:ext>
              </a:extLst>
            </p:cNvPr>
            <p:cNvSpPr/>
            <p:nvPr/>
          </p:nvSpPr>
          <p:spPr>
            <a:xfrm>
              <a:off x="10465348" y="1410495"/>
              <a:ext cx="8668416" cy="5356887"/>
            </a:xfrm>
            <a:custGeom>
              <a:avLst/>
              <a:gdLst>
                <a:gd name="connsiteX0" fmla="*/ 6208307 w 8668416"/>
                <a:gd name="connsiteY0" fmla="*/ 5344712 h 5356886"/>
                <a:gd name="connsiteX1" fmla="*/ 5188875 w 8668416"/>
                <a:gd name="connsiteY1" fmla="*/ 5206732 h 5356886"/>
                <a:gd name="connsiteX2" fmla="*/ 3073717 w 8668416"/>
                <a:gd name="connsiteY2" fmla="*/ 4042827 h 5356886"/>
                <a:gd name="connsiteX3" fmla="*/ 1439055 w 8668416"/>
                <a:gd name="connsiteY3" fmla="*/ 2299403 h 5356886"/>
                <a:gd name="connsiteX4" fmla="*/ 12175 w 8668416"/>
                <a:gd name="connsiteY4" fmla="*/ 18668 h 5356886"/>
                <a:gd name="connsiteX5" fmla="*/ 26784 w 8668416"/>
                <a:gd name="connsiteY5" fmla="*/ 12175 h 5356886"/>
                <a:gd name="connsiteX6" fmla="*/ 1452041 w 8668416"/>
                <a:gd name="connsiteY6" fmla="*/ 2289664 h 5356886"/>
                <a:gd name="connsiteX7" fmla="*/ 5192122 w 8668416"/>
                <a:gd name="connsiteY7" fmla="*/ 5192122 h 5356886"/>
                <a:gd name="connsiteX8" fmla="*/ 8661111 w 8668416"/>
                <a:gd name="connsiteY8" fmla="*/ 4510337 h 5356886"/>
                <a:gd name="connsiteX9" fmla="*/ 8670851 w 8668416"/>
                <a:gd name="connsiteY9" fmla="*/ 4523323 h 5356886"/>
                <a:gd name="connsiteX10" fmla="*/ 6208307 w 8668416"/>
                <a:gd name="connsiteY10" fmla="*/ 5344712 h 535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356886">
                  <a:moveTo>
                    <a:pt x="6208307" y="5344712"/>
                  </a:moveTo>
                  <a:cubicBezTo>
                    <a:pt x="5869037" y="5344712"/>
                    <a:pt x="5528145" y="5299260"/>
                    <a:pt x="5188875" y="5206732"/>
                  </a:cubicBezTo>
                  <a:cubicBezTo>
                    <a:pt x="4482740" y="5015183"/>
                    <a:pt x="3771735" y="4623967"/>
                    <a:pt x="3073717" y="4042827"/>
                  </a:cubicBezTo>
                  <a:cubicBezTo>
                    <a:pt x="2516925" y="3576940"/>
                    <a:pt x="1966627" y="2990928"/>
                    <a:pt x="1439055" y="2299403"/>
                  </a:cubicBezTo>
                  <a:cubicBezTo>
                    <a:pt x="542994" y="1120888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57603" y="1112772"/>
                    <a:pt x="1452041" y="2289664"/>
                  </a:cubicBezTo>
                  <a:cubicBezTo>
                    <a:pt x="2278300" y="3375651"/>
                    <a:pt x="3598042" y="4760324"/>
                    <a:pt x="5192122" y="5192122"/>
                  </a:cubicBezTo>
                  <a:cubicBezTo>
                    <a:pt x="6359274" y="5508665"/>
                    <a:pt x="7526426" y="5278157"/>
                    <a:pt x="8661111" y="4510337"/>
                  </a:cubicBezTo>
                  <a:lnTo>
                    <a:pt x="8670851" y="4523323"/>
                  </a:lnTo>
                  <a:cubicBezTo>
                    <a:pt x="7862448" y="5070375"/>
                    <a:pt x="7037813" y="5344712"/>
                    <a:pt x="6208307" y="53447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1BA9342F-6FFB-4F75-81E9-5BBACFA23D19}"/>
                </a:ext>
              </a:extLst>
            </p:cNvPr>
            <p:cNvSpPr/>
            <p:nvPr/>
          </p:nvSpPr>
          <p:spPr>
            <a:xfrm>
              <a:off x="10462102" y="1564708"/>
              <a:ext cx="8684649" cy="5178324"/>
            </a:xfrm>
            <a:custGeom>
              <a:avLst/>
              <a:gdLst>
                <a:gd name="connsiteX0" fmla="*/ 6273239 w 8684649"/>
                <a:gd name="connsiteY0" fmla="*/ 5166149 h 5178323"/>
                <a:gd name="connsiteX1" fmla="*/ 5253807 w 8684649"/>
                <a:gd name="connsiteY1" fmla="*/ 5031416 h 5178323"/>
                <a:gd name="connsiteX2" fmla="*/ 3132155 w 8684649"/>
                <a:gd name="connsiteY2" fmla="*/ 3904846 h 5178323"/>
                <a:gd name="connsiteX3" fmla="*/ 1474767 w 8684649"/>
                <a:gd name="connsiteY3" fmla="*/ 2219861 h 5178323"/>
                <a:gd name="connsiteX4" fmla="*/ 12175 w 8684649"/>
                <a:gd name="connsiteY4" fmla="*/ 20291 h 5178323"/>
                <a:gd name="connsiteX5" fmla="*/ 26784 w 8684649"/>
                <a:gd name="connsiteY5" fmla="*/ 12175 h 5178323"/>
                <a:gd name="connsiteX6" fmla="*/ 1487754 w 8684649"/>
                <a:gd name="connsiteY6" fmla="*/ 2210122 h 5178323"/>
                <a:gd name="connsiteX7" fmla="*/ 5258677 w 8684649"/>
                <a:gd name="connsiteY7" fmla="*/ 5015183 h 5178323"/>
                <a:gd name="connsiteX8" fmla="*/ 8664358 w 8684649"/>
                <a:gd name="connsiteY8" fmla="*/ 4377226 h 5178323"/>
                <a:gd name="connsiteX9" fmla="*/ 8674097 w 8684649"/>
                <a:gd name="connsiteY9" fmla="*/ 4390213 h 5178323"/>
                <a:gd name="connsiteX10" fmla="*/ 6273239 w 8684649"/>
                <a:gd name="connsiteY10" fmla="*/ 5166149 h 517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84649" h="5178323">
                  <a:moveTo>
                    <a:pt x="6273239" y="5166149"/>
                  </a:moveTo>
                  <a:cubicBezTo>
                    <a:pt x="5935593" y="5166149"/>
                    <a:pt x="5594700" y="5120697"/>
                    <a:pt x="5253807" y="5031416"/>
                  </a:cubicBezTo>
                  <a:cubicBezTo>
                    <a:pt x="4549295" y="4846360"/>
                    <a:pt x="3835044" y="4468131"/>
                    <a:pt x="3132155" y="3904846"/>
                  </a:cubicBezTo>
                  <a:cubicBezTo>
                    <a:pt x="2568871" y="3455192"/>
                    <a:pt x="2012079" y="2888661"/>
                    <a:pt x="1474767" y="2219861"/>
                  </a:cubicBezTo>
                  <a:cubicBezTo>
                    <a:pt x="560850" y="1083552"/>
                    <a:pt x="17045" y="30031"/>
                    <a:pt x="12175" y="20291"/>
                  </a:cubicBezTo>
                  <a:lnTo>
                    <a:pt x="26784" y="12175"/>
                  </a:lnTo>
                  <a:cubicBezTo>
                    <a:pt x="31654" y="21915"/>
                    <a:pt x="575460" y="1073812"/>
                    <a:pt x="1487754" y="2210122"/>
                  </a:cubicBezTo>
                  <a:cubicBezTo>
                    <a:pt x="2330246" y="3258773"/>
                    <a:pt x="3667844" y="4596371"/>
                    <a:pt x="5258677" y="5015183"/>
                  </a:cubicBezTo>
                  <a:cubicBezTo>
                    <a:pt x="6414466" y="5318739"/>
                    <a:pt x="7560515" y="5104464"/>
                    <a:pt x="8664358" y="4377226"/>
                  </a:cubicBezTo>
                  <a:lnTo>
                    <a:pt x="8674097" y="4390213"/>
                  </a:lnTo>
                  <a:cubicBezTo>
                    <a:pt x="7890044" y="4906421"/>
                    <a:pt x="7086511" y="5166149"/>
                    <a:pt x="6273239" y="5166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4A207494-3290-41E0-9187-9A17DFCD13A9}"/>
                </a:ext>
              </a:extLst>
            </p:cNvPr>
            <p:cNvSpPr/>
            <p:nvPr/>
          </p:nvSpPr>
          <p:spPr>
            <a:xfrm>
              <a:off x="10458855" y="1720545"/>
              <a:ext cx="8668416" cy="4983528"/>
            </a:xfrm>
            <a:custGeom>
              <a:avLst/>
              <a:gdLst>
                <a:gd name="connsiteX0" fmla="*/ 6339794 w 8668416"/>
                <a:gd name="connsiteY0" fmla="*/ 4984340 h 4983527"/>
                <a:gd name="connsiteX1" fmla="*/ 5321986 w 8668416"/>
                <a:gd name="connsiteY1" fmla="*/ 4854476 h 4983527"/>
                <a:gd name="connsiteX2" fmla="*/ 3190594 w 8668416"/>
                <a:gd name="connsiteY2" fmla="*/ 3768489 h 4983527"/>
                <a:gd name="connsiteX3" fmla="*/ 1510480 w 8668416"/>
                <a:gd name="connsiteY3" fmla="*/ 2143566 h 4983527"/>
                <a:gd name="connsiteX4" fmla="*/ 12175 w 8668416"/>
                <a:gd name="connsiteY4" fmla="*/ 20291 h 4983527"/>
                <a:gd name="connsiteX5" fmla="*/ 26784 w 8668416"/>
                <a:gd name="connsiteY5" fmla="*/ 12175 h 4983527"/>
                <a:gd name="connsiteX6" fmla="*/ 1523466 w 8668416"/>
                <a:gd name="connsiteY6" fmla="*/ 2132203 h 4983527"/>
                <a:gd name="connsiteX7" fmla="*/ 5325232 w 8668416"/>
                <a:gd name="connsiteY7" fmla="*/ 4838243 h 4983527"/>
                <a:gd name="connsiteX8" fmla="*/ 8664358 w 8668416"/>
                <a:gd name="connsiteY8" fmla="*/ 4244116 h 4983527"/>
                <a:gd name="connsiteX9" fmla="*/ 8672474 w 8668416"/>
                <a:gd name="connsiteY9" fmla="*/ 4257102 h 4983527"/>
                <a:gd name="connsiteX10" fmla="*/ 6339794 w 8668416"/>
                <a:gd name="connsiteY10" fmla="*/ 4984340 h 498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4983527">
                  <a:moveTo>
                    <a:pt x="6339794" y="4984340"/>
                  </a:moveTo>
                  <a:cubicBezTo>
                    <a:pt x="6003771" y="4984340"/>
                    <a:pt x="5664502" y="4940511"/>
                    <a:pt x="5321986" y="4854476"/>
                  </a:cubicBezTo>
                  <a:cubicBezTo>
                    <a:pt x="4619097" y="4675913"/>
                    <a:pt x="3901599" y="4309048"/>
                    <a:pt x="3190594" y="3768489"/>
                  </a:cubicBezTo>
                  <a:cubicBezTo>
                    <a:pt x="2622440" y="3335068"/>
                    <a:pt x="2057531" y="2788016"/>
                    <a:pt x="1510480" y="2143566"/>
                  </a:cubicBezTo>
                  <a:cubicBezTo>
                    <a:pt x="578706" y="1046216"/>
                    <a:pt x="17045" y="31654"/>
                    <a:pt x="12175" y="20291"/>
                  </a:cubicBezTo>
                  <a:lnTo>
                    <a:pt x="26784" y="12175"/>
                  </a:lnTo>
                  <a:cubicBezTo>
                    <a:pt x="31654" y="21915"/>
                    <a:pt x="593316" y="1036477"/>
                    <a:pt x="1523466" y="2132203"/>
                  </a:cubicBezTo>
                  <a:cubicBezTo>
                    <a:pt x="2382191" y="3143518"/>
                    <a:pt x="3737646" y="4434041"/>
                    <a:pt x="5325232" y="4838243"/>
                  </a:cubicBezTo>
                  <a:cubicBezTo>
                    <a:pt x="6469658" y="5128814"/>
                    <a:pt x="7592981" y="4929147"/>
                    <a:pt x="8664358" y="4244116"/>
                  </a:cubicBezTo>
                  <a:lnTo>
                    <a:pt x="8672474" y="4257102"/>
                  </a:lnTo>
                  <a:cubicBezTo>
                    <a:pt x="7917640" y="4740845"/>
                    <a:pt x="7135211" y="4984340"/>
                    <a:pt x="6339794" y="4984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45D6BAE9-48C3-4DF6-85FE-65E18EF66B82}"/>
                </a:ext>
              </a:extLst>
            </p:cNvPr>
            <p:cNvSpPr/>
            <p:nvPr/>
          </p:nvSpPr>
          <p:spPr>
            <a:xfrm>
              <a:off x="10455608" y="1874759"/>
              <a:ext cx="8684649" cy="4804965"/>
            </a:xfrm>
            <a:custGeom>
              <a:avLst/>
              <a:gdLst>
                <a:gd name="connsiteX0" fmla="*/ 6406349 w 8684649"/>
                <a:gd name="connsiteY0" fmla="*/ 4804154 h 4804964"/>
                <a:gd name="connsiteX1" fmla="*/ 5391788 w 8684649"/>
                <a:gd name="connsiteY1" fmla="*/ 4677536 h 4804964"/>
                <a:gd name="connsiteX2" fmla="*/ 3252279 w 8684649"/>
                <a:gd name="connsiteY2" fmla="*/ 3630508 h 4804964"/>
                <a:gd name="connsiteX3" fmla="*/ 1547816 w 8684649"/>
                <a:gd name="connsiteY3" fmla="*/ 2065648 h 4804964"/>
                <a:gd name="connsiteX4" fmla="*/ 12175 w 8684649"/>
                <a:gd name="connsiteY4" fmla="*/ 20291 h 4804964"/>
                <a:gd name="connsiteX5" fmla="*/ 26784 w 8684649"/>
                <a:gd name="connsiteY5" fmla="*/ 12175 h 4804964"/>
                <a:gd name="connsiteX6" fmla="*/ 1560802 w 8684649"/>
                <a:gd name="connsiteY6" fmla="*/ 2054285 h 4804964"/>
                <a:gd name="connsiteX7" fmla="*/ 5396657 w 8684649"/>
                <a:gd name="connsiteY7" fmla="*/ 4662927 h 4804964"/>
                <a:gd name="connsiteX8" fmla="*/ 8667604 w 8684649"/>
                <a:gd name="connsiteY8" fmla="*/ 4111005 h 4804964"/>
                <a:gd name="connsiteX9" fmla="*/ 8675721 w 8684649"/>
                <a:gd name="connsiteY9" fmla="*/ 4123991 h 4804964"/>
                <a:gd name="connsiteX10" fmla="*/ 6406349 w 8684649"/>
                <a:gd name="connsiteY10" fmla="*/ 4804154 h 480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84649" h="4804964">
                  <a:moveTo>
                    <a:pt x="6406349" y="4804154"/>
                  </a:moveTo>
                  <a:cubicBezTo>
                    <a:pt x="6071950" y="4804154"/>
                    <a:pt x="5732680" y="4761948"/>
                    <a:pt x="5391788" y="4677536"/>
                  </a:cubicBezTo>
                  <a:cubicBezTo>
                    <a:pt x="4688899" y="4505466"/>
                    <a:pt x="3969777" y="4151587"/>
                    <a:pt x="3252279" y="3630508"/>
                  </a:cubicBezTo>
                  <a:cubicBezTo>
                    <a:pt x="2679255" y="3213321"/>
                    <a:pt x="2104607" y="2685748"/>
                    <a:pt x="1547816" y="2065648"/>
                  </a:cubicBezTo>
                  <a:cubicBezTo>
                    <a:pt x="599809" y="1008880"/>
                    <a:pt x="18668" y="30031"/>
                    <a:pt x="12175" y="20291"/>
                  </a:cubicBezTo>
                  <a:lnTo>
                    <a:pt x="26784" y="12175"/>
                  </a:lnTo>
                  <a:cubicBezTo>
                    <a:pt x="33278" y="21915"/>
                    <a:pt x="612795" y="999140"/>
                    <a:pt x="1560802" y="2054285"/>
                  </a:cubicBezTo>
                  <a:cubicBezTo>
                    <a:pt x="2435760" y="3028264"/>
                    <a:pt x="3810694" y="4271711"/>
                    <a:pt x="5396657" y="4662927"/>
                  </a:cubicBezTo>
                  <a:cubicBezTo>
                    <a:pt x="6528097" y="4940511"/>
                    <a:pt x="7628693" y="4755455"/>
                    <a:pt x="8667604" y="4111005"/>
                  </a:cubicBezTo>
                  <a:lnTo>
                    <a:pt x="8675721" y="4123991"/>
                  </a:lnTo>
                  <a:cubicBezTo>
                    <a:pt x="7946860" y="4576892"/>
                    <a:pt x="7187156" y="4804154"/>
                    <a:pt x="6406349" y="4804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0EC13F1C-B3EE-4E68-99F4-B637695C2B63}"/>
                </a:ext>
              </a:extLst>
            </p:cNvPr>
            <p:cNvSpPr/>
            <p:nvPr/>
          </p:nvSpPr>
          <p:spPr>
            <a:xfrm>
              <a:off x="10453985" y="2030595"/>
              <a:ext cx="8684649" cy="4626402"/>
            </a:xfrm>
            <a:custGeom>
              <a:avLst/>
              <a:gdLst>
                <a:gd name="connsiteX0" fmla="*/ 6476151 w 8684649"/>
                <a:gd name="connsiteY0" fmla="*/ 4623967 h 4626402"/>
                <a:gd name="connsiteX1" fmla="*/ 5442110 w 8684649"/>
                <a:gd name="connsiteY1" fmla="*/ 4497350 h 4626402"/>
                <a:gd name="connsiteX2" fmla="*/ 2672762 w 8684649"/>
                <a:gd name="connsiteY2" fmla="*/ 3007161 h 4626402"/>
                <a:gd name="connsiteX3" fmla="*/ 12175 w 8684649"/>
                <a:gd name="connsiteY3" fmla="*/ 20291 h 4626402"/>
                <a:gd name="connsiteX4" fmla="*/ 25161 w 8684649"/>
                <a:gd name="connsiteY4" fmla="*/ 12175 h 4626402"/>
                <a:gd name="connsiteX5" fmla="*/ 2682502 w 8684649"/>
                <a:gd name="connsiteY5" fmla="*/ 2994175 h 4626402"/>
                <a:gd name="connsiteX6" fmla="*/ 8665981 w 8684649"/>
                <a:gd name="connsiteY6" fmla="*/ 3977894 h 4626402"/>
                <a:gd name="connsiteX7" fmla="*/ 8674097 w 8684649"/>
                <a:gd name="connsiteY7" fmla="*/ 3992504 h 4626402"/>
                <a:gd name="connsiteX8" fmla="*/ 6476151 w 8684649"/>
                <a:gd name="connsiteY8" fmla="*/ 4623967 h 462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626402">
                  <a:moveTo>
                    <a:pt x="6476151" y="4623967"/>
                  </a:moveTo>
                  <a:cubicBezTo>
                    <a:pt x="6135259" y="4623967"/>
                    <a:pt x="5791119" y="4581762"/>
                    <a:pt x="5442110" y="4497350"/>
                  </a:cubicBezTo>
                  <a:cubicBezTo>
                    <a:pt x="4539556" y="4278204"/>
                    <a:pt x="3607782" y="3776605"/>
                    <a:pt x="2672762" y="3007161"/>
                  </a:cubicBezTo>
                  <a:cubicBezTo>
                    <a:pt x="1081929" y="1695536"/>
                    <a:pt x="21915" y="36524"/>
                    <a:pt x="12175" y="20291"/>
                  </a:cubicBezTo>
                  <a:lnTo>
                    <a:pt x="25161" y="12175"/>
                  </a:lnTo>
                  <a:cubicBezTo>
                    <a:pt x="34901" y="28408"/>
                    <a:pt x="1094915" y="1684173"/>
                    <a:pt x="2682502" y="2994175"/>
                  </a:cubicBezTo>
                  <a:cubicBezTo>
                    <a:pt x="4146717" y="4201910"/>
                    <a:pt x="6373883" y="5352828"/>
                    <a:pt x="8665981" y="3977894"/>
                  </a:cubicBezTo>
                  <a:lnTo>
                    <a:pt x="8674097" y="3992504"/>
                  </a:lnTo>
                  <a:cubicBezTo>
                    <a:pt x="7972833" y="4412939"/>
                    <a:pt x="7235855" y="4623967"/>
                    <a:pt x="6476151" y="4623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9225BC0B-F3FB-44B9-A570-CACADD5ACB4E}"/>
                </a:ext>
              </a:extLst>
            </p:cNvPr>
            <p:cNvSpPr/>
            <p:nvPr/>
          </p:nvSpPr>
          <p:spPr>
            <a:xfrm>
              <a:off x="10450739" y="2184809"/>
              <a:ext cx="8684649" cy="4447839"/>
            </a:xfrm>
            <a:custGeom>
              <a:avLst/>
              <a:gdLst>
                <a:gd name="connsiteX0" fmla="*/ 6547576 w 8684649"/>
                <a:gd name="connsiteY0" fmla="*/ 4443781 h 4447839"/>
                <a:gd name="connsiteX1" fmla="*/ 5490809 w 8684649"/>
                <a:gd name="connsiteY1" fmla="*/ 4315541 h 4447839"/>
                <a:gd name="connsiteX2" fmla="*/ 2716591 w 8684649"/>
                <a:gd name="connsiteY2" fmla="*/ 2878921 h 4447839"/>
                <a:gd name="connsiteX3" fmla="*/ 12175 w 8684649"/>
                <a:gd name="connsiteY3" fmla="*/ 21914 h 4447839"/>
                <a:gd name="connsiteX4" fmla="*/ 25161 w 8684649"/>
                <a:gd name="connsiteY4" fmla="*/ 12175 h 4447839"/>
                <a:gd name="connsiteX5" fmla="*/ 2726331 w 8684649"/>
                <a:gd name="connsiteY5" fmla="*/ 2865934 h 4447839"/>
                <a:gd name="connsiteX6" fmla="*/ 8669227 w 8684649"/>
                <a:gd name="connsiteY6" fmla="*/ 3844784 h 4447839"/>
                <a:gd name="connsiteX7" fmla="*/ 8677344 w 8684649"/>
                <a:gd name="connsiteY7" fmla="*/ 3859393 h 4447839"/>
                <a:gd name="connsiteX8" fmla="*/ 6547576 w 8684649"/>
                <a:gd name="connsiteY8" fmla="*/ 4443781 h 4447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447839">
                  <a:moveTo>
                    <a:pt x="6547576" y="4443781"/>
                  </a:moveTo>
                  <a:cubicBezTo>
                    <a:pt x="6201814" y="4443781"/>
                    <a:pt x="5847934" y="4401575"/>
                    <a:pt x="5490809" y="4315541"/>
                  </a:cubicBezTo>
                  <a:cubicBezTo>
                    <a:pt x="4591501" y="4101265"/>
                    <a:pt x="3658104" y="3617522"/>
                    <a:pt x="2716591" y="2878921"/>
                  </a:cubicBezTo>
                  <a:cubicBezTo>
                    <a:pt x="1112771" y="1620864"/>
                    <a:pt x="23538" y="38147"/>
                    <a:pt x="12175" y="21914"/>
                  </a:cubicBezTo>
                  <a:lnTo>
                    <a:pt x="25161" y="12175"/>
                  </a:lnTo>
                  <a:cubicBezTo>
                    <a:pt x="36524" y="28408"/>
                    <a:pt x="1124135" y="1609501"/>
                    <a:pt x="2726331" y="2865934"/>
                  </a:cubicBezTo>
                  <a:cubicBezTo>
                    <a:pt x="4203533" y="4024970"/>
                    <a:pt x="6433945" y="5133683"/>
                    <a:pt x="8669227" y="3844784"/>
                  </a:cubicBezTo>
                  <a:lnTo>
                    <a:pt x="8677344" y="3859393"/>
                  </a:lnTo>
                  <a:cubicBezTo>
                    <a:pt x="8002052" y="4248985"/>
                    <a:pt x="7289424" y="4443781"/>
                    <a:pt x="6547576" y="44437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94D9A4FB-100A-410A-918C-A01BCAB0836D}"/>
                </a:ext>
              </a:extLst>
            </p:cNvPr>
            <p:cNvSpPr/>
            <p:nvPr/>
          </p:nvSpPr>
          <p:spPr>
            <a:xfrm>
              <a:off x="10447492" y="2339022"/>
              <a:ext cx="8684649" cy="4269276"/>
            </a:xfrm>
            <a:custGeom>
              <a:avLst/>
              <a:gdLst>
                <a:gd name="connsiteX0" fmla="*/ 6622248 w 8684649"/>
                <a:gd name="connsiteY0" fmla="*/ 4265218 h 4269276"/>
                <a:gd name="connsiteX1" fmla="*/ 5539508 w 8684649"/>
                <a:gd name="connsiteY1" fmla="*/ 4135354 h 4269276"/>
                <a:gd name="connsiteX2" fmla="*/ 2758797 w 8684649"/>
                <a:gd name="connsiteY2" fmla="*/ 2752303 h 4269276"/>
                <a:gd name="connsiteX3" fmla="*/ 12175 w 8684649"/>
                <a:gd name="connsiteY3" fmla="*/ 21914 h 4269276"/>
                <a:gd name="connsiteX4" fmla="*/ 25161 w 8684649"/>
                <a:gd name="connsiteY4" fmla="*/ 12175 h 4269276"/>
                <a:gd name="connsiteX5" fmla="*/ 2770160 w 8684649"/>
                <a:gd name="connsiteY5" fmla="*/ 2737694 h 4269276"/>
                <a:gd name="connsiteX6" fmla="*/ 8670851 w 8684649"/>
                <a:gd name="connsiteY6" fmla="*/ 3711673 h 4269276"/>
                <a:gd name="connsiteX7" fmla="*/ 8678968 w 8684649"/>
                <a:gd name="connsiteY7" fmla="*/ 3726283 h 4269276"/>
                <a:gd name="connsiteX8" fmla="*/ 6622248 w 8684649"/>
                <a:gd name="connsiteY8" fmla="*/ 4265218 h 4269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269276">
                  <a:moveTo>
                    <a:pt x="6622248" y="4265218"/>
                  </a:moveTo>
                  <a:cubicBezTo>
                    <a:pt x="6268369" y="4265218"/>
                    <a:pt x="5907996" y="4221389"/>
                    <a:pt x="5539508" y="4135354"/>
                  </a:cubicBezTo>
                  <a:cubicBezTo>
                    <a:pt x="4645070" y="3924325"/>
                    <a:pt x="3710050" y="3460062"/>
                    <a:pt x="2758797" y="2752303"/>
                  </a:cubicBezTo>
                  <a:cubicBezTo>
                    <a:pt x="1140368" y="1547816"/>
                    <a:pt x="23538" y="38147"/>
                    <a:pt x="12175" y="21914"/>
                  </a:cubicBezTo>
                  <a:lnTo>
                    <a:pt x="25161" y="12175"/>
                  </a:lnTo>
                  <a:cubicBezTo>
                    <a:pt x="36524" y="26784"/>
                    <a:pt x="1153354" y="1534829"/>
                    <a:pt x="2770160" y="2737694"/>
                  </a:cubicBezTo>
                  <a:cubicBezTo>
                    <a:pt x="4261971" y="3846407"/>
                    <a:pt x="6495631" y="4916161"/>
                    <a:pt x="8670851" y="3711673"/>
                  </a:cubicBezTo>
                  <a:lnTo>
                    <a:pt x="8678968" y="3726283"/>
                  </a:lnTo>
                  <a:cubicBezTo>
                    <a:pt x="8031272" y="4085032"/>
                    <a:pt x="7342993" y="4265218"/>
                    <a:pt x="6622248" y="42652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DD6AA52B-E3E6-4244-A7F9-F73DCA6F83EF}"/>
                </a:ext>
              </a:extLst>
            </p:cNvPr>
            <p:cNvSpPr/>
            <p:nvPr/>
          </p:nvSpPr>
          <p:spPr>
            <a:xfrm>
              <a:off x="10444245" y="2494859"/>
              <a:ext cx="8684649" cy="4090713"/>
            </a:xfrm>
            <a:custGeom>
              <a:avLst/>
              <a:gdLst>
                <a:gd name="connsiteX0" fmla="*/ 6700166 w 8684649"/>
                <a:gd name="connsiteY0" fmla="*/ 4085032 h 4090713"/>
                <a:gd name="connsiteX1" fmla="*/ 5589830 w 8684649"/>
                <a:gd name="connsiteY1" fmla="*/ 3953545 h 4090713"/>
                <a:gd name="connsiteX2" fmla="*/ 2804249 w 8684649"/>
                <a:gd name="connsiteY2" fmla="*/ 2624063 h 4090713"/>
                <a:gd name="connsiteX3" fmla="*/ 12175 w 8684649"/>
                <a:gd name="connsiteY3" fmla="*/ 21915 h 4090713"/>
                <a:gd name="connsiteX4" fmla="*/ 25161 w 8684649"/>
                <a:gd name="connsiteY4" fmla="*/ 12175 h 4090713"/>
                <a:gd name="connsiteX5" fmla="*/ 2812365 w 8684649"/>
                <a:gd name="connsiteY5" fmla="*/ 2609453 h 4090713"/>
                <a:gd name="connsiteX6" fmla="*/ 8670851 w 8684649"/>
                <a:gd name="connsiteY6" fmla="*/ 3578563 h 4090713"/>
                <a:gd name="connsiteX7" fmla="*/ 8678967 w 8684649"/>
                <a:gd name="connsiteY7" fmla="*/ 3593172 h 4090713"/>
                <a:gd name="connsiteX8" fmla="*/ 6700166 w 8684649"/>
                <a:gd name="connsiteY8" fmla="*/ 4085032 h 409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090713">
                  <a:moveTo>
                    <a:pt x="6700166" y="4085032"/>
                  </a:moveTo>
                  <a:cubicBezTo>
                    <a:pt x="6339794" y="4085032"/>
                    <a:pt x="5968058" y="4041203"/>
                    <a:pt x="5589830" y="3953545"/>
                  </a:cubicBezTo>
                  <a:cubicBezTo>
                    <a:pt x="4700262" y="3747386"/>
                    <a:pt x="3763619" y="3299356"/>
                    <a:pt x="2804249" y="2624063"/>
                  </a:cubicBezTo>
                  <a:cubicBezTo>
                    <a:pt x="1171210" y="1471521"/>
                    <a:pt x="23538" y="36524"/>
                    <a:pt x="12175" y="21915"/>
                  </a:cubicBezTo>
                  <a:lnTo>
                    <a:pt x="25161" y="12175"/>
                  </a:lnTo>
                  <a:cubicBezTo>
                    <a:pt x="36524" y="26785"/>
                    <a:pt x="1180950" y="1460157"/>
                    <a:pt x="2812365" y="2609453"/>
                  </a:cubicBezTo>
                  <a:cubicBezTo>
                    <a:pt x="4317164" y="3669468"/>
                    <a:pt x="6554069" y="4698640"/>
                    <a:pt x="8670851" y="3578563"/>
                  </a:cubicBezTo>
                  <a:lnTo>
                    <a:pt x="8678967" y="3593172"/>
                  </a:lnTo>
                  <a:cubicBezTo>
                    <a:pt x="8062114" y="3921079"/>
                    <a:pt x="7398185" y="4085032"/>
                    <a:pt x="6700166" y="40850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28DB2E00-044A-4673-98E3-CDA41DCC9253}"/>
                </a:ext>
              </a:extLst>
            </p:cNvPr>
            <p:cNvSpPr/>
            <p:nvPr/>
          </p:nvSpPr>
          <p:spPr>
            <a:xfrm>
              <a:off x="10442622" y="2649072"/>
              <a:ext cx="8684649" cy="3912151"/>
            </a:xfrm>
            <a:custGeom>
              <a:avLst/>
              <a:gdLst>
                <a:gd name="connsiteX0" fmla="*/ 6779708 w 8684649"/>
                <a:gd name="connsiteY0" fmla="*/ 3906469 h 3912150"/>
                <a:gd name="connsiteX1" fmla="*/ 5636905 w 8684649"/>
                <a:gd name="connsiteY1" fmla="*/ 3771735 h 3912150"/>
                <a:gd name="connsiteX2" fmla="*/ 2844831 w 8684649"/>
                <a:gd name="connsiteY2" fmla="*/ 2495823 h 3912150"/>
                <a:gd name="connsiteX3" fmla="*/ 12175 w 8684649"/>
                <a:gd name="connsiteY3" fmla="*/ 23538 h 3912150"/>
                <a:gd name="connsiteX4" fmla="*/ 25161 w 8684649"/>
                <a:gd name="connsiteY4" fmla="*/ 12175 h 3912150"/>
                <a:gd name="connsiteX5" fmla="*/ 2856195 w 8684649"/>
                <a:gd name="connsiteY5" fmla="*/ 2482836 h 3912150"/>
                <a:gd name="connsiteX6" fmla="*/ 8672474 w 8684649"/>
                <a:gd name="connsiteY6" fmla="*/ 3447075 h 3912150"/>
                <a:gd name="connsiteX7" fmla="*/ 8678968 w 8684649"/>
                <a:gd name="connsiteY7" fmla="*/ 3461685 h 3912150"/>
                <a:gd name="connsiteX8" fmla="*/ 6779708 w 8684649"/>
                <a:gd name="connsiteY8" fmla="*/ 3906469 h 391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912150">
                  <a:moveTo>
                    <a:pt x="6779708" y="3906469"/>
                  </a:moveTo>
                  <a:cubicBezTo>
                    <a:pt x="6409596" y="3906469"/>
                    <a:pt x="6028121" y="3862640"/>
                    <a:pt x="5636905" y="3771735"/>
                  </a:cubicBezTo>
                  <a:cubicBezTo>
                    <a:pt x="4752208" y="3570446"/>
                    <a:pt x="3812317" y="3140272"/>
                    <a:pt x="2844831" y="2495823"/>
                  </a:cubicBezTo>
                  <a:cubicBezTo>
                    <a:pt x="1198806" y="1398472"/>
                    <a:pt x="23538" y="36524"/>
                    <a:pt x="12175" y="23538"/>
                  </a:cubicBezTo>
                  <a:lnTo>
                    <a:pt x="25161" y="12175"/>
                  </a:lnTo>
                  <a:cubicBezTo>
                    <a:pt x="36524" y="25161"/>
                    <a:pt x="1210169" y="1385486"/>
                    <a:pt x="2856195" y="2482836"/>
                  </a:cubicBezTo>
                  <a:cubicBezTo>
                    <a:pt x="4373979" y="3494151"/>
                    <a:pt x="6614132" y="4482740"/>
                    <a:pt x="8672474" y="3447075"/>
                  </a:cubicBezTo>
                  <a:lnTo>
                    <a:pt x="8678968" y="3461685"/>
                  </a:lnTo>
                  <a:cubicBezTo>
                    <a:pt x="8089710" y="3757126"/>
                    <a:pt x="7455000" y="3906469"/>
                    <a:pt x="6779708" y="39064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E323717F-6AC1-4171-862A-255AAB06D05C}"/>
                </a:ext>
              </a:extLst>
            </p:cNvPr>
            <p:cNvSpPr/>
            <p:nvPr/>
          </p:nvSpPr>
          <p:spPr>
            <a:xfrm>
              <a:off x="10439375" y="2804909"/>
              <a:ext cx="8684649" cy="3733588"/>
            </a:xfrm>
            <a:custGeom>
              <a:avLst/>
              <a:gdLst>
                <a:gd name="connsiteX0" fmla="*/ 6865743 w 8684649"/>
                <a:gd name="connsiteY0" fmla="*/ 3726283 h 3733587"/>
                <a:gd name="connsiteX1" fmla="*/ 5687228 w 8684649"/>
                <a:gd name="connsiteY1" fmla="*/ 3589926 h 3733587"/>
                <a:gd name="connsiteX2" fmla="*/ 2890284 w 8684649"/>
                <a:gd name="connsiteY2" fmla="*/ 2367582 h 3733587"/>
                <a:gd name="connsiteX3" fmla="*/ 12175 w 8684649"/>
                <a:gd name="connsiteY3" fmla="*/ 23538 h 3733587"/>
                <a:gd name="connsiteX4" fmla="*/ 23538 w 8684649"/>
                <a:gd name="connsiteY4" fmla="*/ 12175 h 3733587"/>
                <a:gd name="connsiteX5" fmla="*/ 2898400 w 8684649"/>
                <a:gd name="connsiteY5" fmla="*/ 2354596 h 3733587"/>
                <a:gd name="connsiteX6" fmla="*/ 8674098 w 8684649"/>
                <a:gd name="connsiteY6" fmla="*/ 3313965 h 3733587"/>
                <a:gd name="connsiteX7" fmla="*/ 8680590 w 8684649"/>
                <a:gd name="connsiteY7" fmla="*/ 3328575 h 3733587"/>
                <a:gd name="connsiteX8" fmla="*/ 6865743 w 8684649"/>
                <a:gd name="connsiteY8" fmla="*/ 3726283 h 37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733587">
                  <a:moveTo>
                    <a:pt x="6865743" y="3726283"/>
                  </a:moveTo>
                  <a:cubicBezTo>
                    <a:pt x="6485891" y="3726283"/>
                    <a:pt x="6093053" y="3680831"/>
                    <a:pt x="5687228" y="3589926"/>
                  </a:cubicBezTo>
                  <a:cubicBezTo>
                    <a:pt x="4807400" y="3391884"/>
                    <a:pt x="3865886" y="2981189"/>
                    <a:pt x="2890284" y="2367582"/>
                  </a:cubicBezTo>
                  <a:cubicBezTo>
                    <a:pt x="1228026" y="1322177"/>
                    <a:pt x="23538" y="36524"/>
                    <a:pt x="12175" y="23538"/>
                  </a:cubicBezTo>
                  <a:lnTo>
                    <a:pt x="23538" y="12175"/>
                  </a:lnTo>
                  <a:cubicBezTo>
                    <a:pt x="34901" y="25161"/>
                    <a:pt x="1237765" y="1310814"/>
                    <a:pt x="2898400" y="2354596"/>
                  </a:cubicBezTo>
                  <a:cubicBezTo>
                    <a:pt x="4429171" y="3317212"/>
                    <a:pt x="6674194" y="4265218"/>
                    <a:pt x="8674098" y="3313965"/>
                  </a:cubicBezTo>
                  <a:lnTo>
                    <a:pt x="8680590" y="3328575"/>
                  </a:lnTo>
                  <a:cubicBezTo>
                    <a:pt x="8122176" y="3593172"/>
                    <a:pt x="7515062" y="3726283"/>
                    <a:pt x="6865743" y="37262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1BF39C80-21CD-4DCA-B4DE-89BED3C63E69}"/>
                </a:ext>
              </a:extLst>
            </p:cNvPr>
            <p:cNvSpPr/>
            <p:nvPr/>
          </p:nvSpPr>
          <p:spPr>
            <a:xfrm>
              <a:off x="10436129" y="2959122"/>
              <a:ext cx="8684649" cy="3555025"/>
            </a:xfrm>
            <a:custGeom>
              <a:avLst/>
              <a:gdLst>
                <a:gd name="connsiteX0" fmla="*/ 6956648 w 8684649"/>
                <a:gd name="connsiteY0" fmla="*/ 3549344 h 3555024"/>
                <a:gd name="connsiteX1" fmla="*/ 5737550 w 8684649"/>
                <a:gd name="connsiteY1" fmla="*/ 3409740 h 3555024"/>
                <a:gd name="connsiteX2" fmla="*/ 2934113 w 8684649"/>
                <a:gd name="connsiteY2" fmla="*/ 2240965 h 3555024"/>
                <a:gd name="connsiteX3" fmla="*/ 12175 w 8684649"/>
                <a:gd name="connsiteY3" fmla="*/ 23538 h 3555024"/>
                <a:gd name="connsiteX4" fmla="*/ 23538 w 8684649"/>
                <a:gd name="connsiteY4" fmla="*/ 12175 h 3555024"/>
                <a:gd name="connsiteX5" fmla="*/ 2942229 w 8684649"/>
                <a:gd name="connsiteY5" fmla="*/ 2226355 h 3555024"/>
                <a:gd name="connsiteX6" fmla="*/ 8675721 w 8684649"/>
                <a:gd name="connsiteY6" fmla="*/ 3180855 h 3555024"/>
                <a:gd name="connsiteX7" fmla="*/ 8682214 w 8684649"/>
                <a:gd name="connsiteY7" fmla="*/ 3195464 h 3555024"/>
                <a:gd name="connsiteX8" fmla="*/ 6956648 w 8684649"/>
                <a:gd name="connsiteY8" fmla="*/ 3549344 h 355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555024">
                  <a:moveTo>
                    <a:pt x="6956648" y="3549344"/>
                  </a:moveTo>
                  <a:cubicBezTo>
                    <a:pt x="6567056" y="3549344"/>
                    <a:pt x="6159608" y="3502268"/>
                    <a:pt x="5737550" y="3409740"/>
                  </a:cubicBezTo>
                  <a:cubicBezTo>
                    <a:pt x="4862592" y="3216567"/>
                    <a:pt x="3919455" y="2822105"/>
                    <a:pt x="2934113" y="2240965"/>
                  </a:cubicBezTo>
                  <a:cubicBezTo>
                    <a:pt x="1257245" y="1249129"/>
                    <a:pt x="25161" y="36524"/>
                    <a:pt x="12175" y="23538"/>
                  </a:cubicBezTo>
                  <a:lnTo>
                    <a:pt x="23538" y="12175"/>
                  </a:lnTo>
                  <a:cubicBezTo>
                    <a:pt x="36524" y="23538"/>
                    <a:pt x="1266985" y="1236143"/>
                    <a:pt x="2942229" y="2226355"/>
                  </a:cubicBezTo>
                  <a:cubicBezTo>
                    <a:pt x="4487610" y="3140272"/>
                    <a:pt x="6735879" y="4047697"/>
                    <a:pt x="8675721" y="3180855"/>
                  </a:cubicBezTo>
                  <a:lnTo>
                    <a:pt x="8682214" y="3195464"/>
                  </a:lnTo>
                  <a:cubicBezTo>
                    <a:pt x="8154642" y="3430843"/>
                    <a:pt x="7576748" y="3549344"/>
                    <a:pt x="6956648" y="354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7463CE00-DAB0-45B0-8DC3-032E62BE4762}"/>
                </a:ext>
              </a:extLst>
            </p:cNvPr>
            <p:cNvSpPr/>
            <p:nvPr/>
          </p:nvSpPr>
          <p:spPr>
            <a:xfrm>
              <a:off x="10434506" y="3114959"/>
              <a:ext cx="8684649" cy="3376462"/>
            </a:xfrm>
            <a:custGeom>
              <a:avLst/>
              <a:gdLst>
                <a:gd name="connsiteX0" fmla="*/ 7050799 w 8684649"/>
                <a:gd name="connsiteY0" fmla="*/ 3370780 h 3376461"/>
                <a:gd name="connsiteX1" fmla="*/ 5784626 w 8684649"/>
                <a:gd name="connsiteY1" fmla="*/ 3226307 h 3376461"/>
                <a:gd name="connsiteX2" fmla="*/ 2976319 w 8684649"/>
                <a:gd name="connsiteY2" fmla="*/ 2111101 h 3376461"/>
                <a:gd name="connsiteX3" fmla="*/ 12175 w 8684649"/>
                <a:gd name="connsiteY3" fmla="*/ 23538 h 3376461"/>
                <a:gd name="connsiteX4" fmla="*/ 23538 w 8684649"/>
                <a:gd name="connsiteY4" fmla="*/ 12175 h 3376461"/>
                <a:gd name="connsiteX5" fmla="*/ 2986058 w 8684649"/>
                <a:gd name="connsiteY5" fmla="*/ 2098114 h 3376461"/>
                <a:gd name="connsiteX6" fmla="*/ 8677344 w 8684649"/>
                <a:gd name="connsiteY6" fmla="*/ 3047744 h 3376461"/>
                <a:gd name="connsiteX7" fmla="*/ 8683837 w 8684649"/>
                <a:gd name="connsiteY7" fmla="*/ 3062354 h 3376461"/>
                <a:gd name="connsiteX8" fmla="*/ 7050799 w 8684649"/>
                <a:gd name="connsiteY8" fmla="*/ 3370780 h 3376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376461">
                  <a:moveTo>
                    <a:pt x="7050799" y="3370780"/>
                  </a:moveTo>
                  <a:cubicBezTo>
                    <a:pt x="6648221" y="3370780"/>
                    <a:pt x="6226163" y="3323705"/>
                    <a:pt x="5784626" y="3226307"/>
                  </a:cubicBezTo>
                  <a:cubicBezTo>
                    <a:pt x="4914537" y="3036381"/>
                    <a:pt x="3969778" y="2661399"/>
                    <a:pt x="2976319" y="2111101"/>
                  </a:cubicBezTo>
                  <a:cubicBezTo>
                    <a:pt x="1284841" y="1172834"/>
                    <a:pt x="23538" y="34901"/>
                    <a:pt x="12175" y="23538"/>
                  </a:cubicBezTo>
                  <a:lnTo>
                    <a:pt x="23538" y="12175"/>
                  </a:lnTo>
                  <a:cubicBezTo>
                    <a:pt x="36524" y="23538"/>
                    <a:pt x="1296204" y="1161471"/>
                    <a:pt x="2986058" y="2098114"/>
                  </a:cubicBezTo>
                  <a:cubicBezTo>
                    <a:pt x="4544426" y="2963333"/>
                    <a:pt x="6795941" y="3828551"/>
                    <a:pt x="8677344" y="3047744"/>
                  </a:cubicBezTo>
                  <a:lnTo>
                    <a:pt x="8683837" y="3062354"/>
                  </a:lnTo>
                  <a:cubicBezTo>
                    <a:pt x="8187108" y="3268513"/>
                    <a:pt x="7640057" y="3370780"/>
                    <a:pt x="7050799" y="33707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98AA675B-D90F-4FAF-A575-7FE50EE121C8}"/>
                </a:ext>
              </a:extLst>
            </p:cNvPr>
            <p:cNvSpPr/>
            <p:nvPr/>
          </p:nvSpPr>
          <p:spPr>
            <a:xfrm>
              <a:off x="10431259" y="3269172"/>
              <a:ext cx="8684649" cy="3197899"/>
            </a:xfrm>
            <a:custGeom>
              <a:avLst/>
              <a:gdLst>
                <a:gd name="connsiteX0" fmla="*/ 7153067 w 8684649"/>
                <a:gd name="connsiteY0" fmla="*/ 3195464 h 3197898"/>
                <a:gd name="connsiteX1" fmla="*/ 5833325 w 8684649"/>
                <a:gd name="connsiteY1" fmla="*/ 3047744 h 3197898"/>
                <a:gd name="connsiteX2" fmla="*/ 3018524 w 8684649"/>
                <a:gd name="connsiteY2" fmla="*/ 1986106 h 3197898"/>
                <a:gd name="connsiteX3" fmla="*/ 12175 w 8684649"/>
                <a:gd name="connsiteY3" fmla="*/ 25161 h 3197898"/>
                <a:gd name="connsiteX4" fmla="*/ 21915 w 8684649"/>
                <a:gd name="connsiteY4" fmla="*/ 12175 h 3197898"/>
                <a:gd name="connsiteX5" fmla="*/ 3028264 w 8684649"/>
                <a:gd name="connsiteY5" fmla="*/ 1969873 h 3197898"/>
                <a:gd name="connsiteX6" fmla="*/ 8678968 w 8684649"/>
                <a:gd name="connsiteY6" fmla="*/ 2914634 h 3197898"/>
                <a:gd name="connsiteX7" fmla="*/ 8685461 w 8684649"/>
                <a:gd name="connsiteY7" fmla="*/ 2929243 h 3197898"/>
                <a:gd name="connsiteX8" fmla="*/ 7153067 w 8684649"/>
                <a:gd name="connsiteY8" fmla="*/ 3195464 h 319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197898">
                  <a:moveTo>
                    <a:pt x="7153067" y="3195464"/>
                  </a:moveTo>
                  <a:cubicBezTo>
                    <a:pt x="6737502" y="3195464"/>
                    <a:pt x="6297588" y="3146765"/>
                    <a:pt x="5833325" y="3047744"/>
                  </a:cubicBezTo>
                  <a:cubicBezTo>
                    <a:pt x="4968106" y="2862688"/>
                    <a:pt x="4020100" y="2505562"/>
                    <a:pt x="3018524" y="1986106"/>
                  </a:cubicBezTo>
                  <a:cubicBezTo>
                    <a:pt x="1315684" y="1099785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3538"/>
                    <a:pt x="1323800" y="1086799"/>
                    <a:pt x="3028264" y="1969873"/>
                  </a:cubicBezTo>
                  <a:cubicBezTo>
                    <a:pt x="4599618" y="2784770"/>
                    <a:pt x="6856003" y="3611029"/>
                    <a:pt x="8678968" y="2914634"/>
                  </a:cubicBezTo>
                  <a:lnTo>
                    <a:pt x="8685461" y="2929243"/>
                  </a:lnTo>
                  <a:cubicBezTo>
                    <a:pt x="8221197" y="3106183"/>
                    <a:pt x="7709858" y="3195464"/>
                    <a:pt x="7153067" y="31954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F5181CA7-BA63-4F31-A8DA-D65977ACE1BB}"/>
                </a:ext>
              </a:extLst>
            </p:cNvPr>
            <p:cNvSpPr/>
            <p:nvPr/>
          </p:nvSpPr>
          <p:spPr>
            <a:xfrm>
              <a:off x="10428012" y="3425009"/>
              <a:ext cx="8684649" cy="3019336"/>
            </a:xfrm>
            <a:custGeom>
              <a:avLst/>
              <a:gdLst>
                <a:gd name="connsiteX0" fmla="*/ 7265075 w 8684649"/>
                <a:gd name="connsiteY0" fmla="*/ 3018525 h 3019336"/>
                <a:gd name="connsiteX1" fmla="*/ 5883647 w 8684649"/>
                <a:gd name="connsiteY1" fmla="*/ 2864311 h 3019336"/>
                <a:gd name="connsiteX2" fmla="*/ 3063977 w 8684649"/>
                <a:gd name="connsiteY2" fmla="*/ 1856243 h 3019336"/>
                <a:gd name="connsiteX3" fmla="*/ 12175 w 8684649"/>
                <a:gd name="connsiteY3" fmla="*/ 25161 h 3019336"/>
                <a:gd name="connsiteX4" fmla="*/ 21915 w 8684649"/>
                <a:gd name="connsiteY4" fmla="*/ 12175 h 3019336"/>
                <a:gd name="connsiteX5" fmla="*/ 3070470 w 8684649"/>
                <a:gd name="connsiteY5" fmla="*/ 1841633 h 3019336"/>
                <a:gd name="connsiteX6" fmla="*/ 8678967 w 8684649"/>
                <a:gd name="connsiteY6" fmla="*/ 2781523 h 3019336"/>
                <a:gd name="connsiteX7" fmla="*/ 8683837 w 8684649"/>
                <a:gd name="connsiteY7" fmla="*/ 2796133 h 3019336"/>
                <a:gd name="connsiteX8" fmla="*/ 7265075 w 8684649"/>
                <a:gd name="connsiteY8" fmla="*/ 3018525 h 30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019336">
                  <a:moveTo>
                    <a:pt x="7265075" y="3018525"/>
                  </a:moveTo>
                  <a:cubicBezTo>
                    <a:pt x="6833277" y="3018525"/>
                    <a:pt x="6372260" y="2966579"/>
                    <a:pt x="5883647" y="2864311"/>
                  </a:cubicBezTo>
                  <a:cubicBezTo>
                    <a:pt x="5021675" y="2684125"/>
                    <a:pt x="4073669" y="2344856"/>
                    <a:pt x="3063977" y="1856243"/>
                  </a:cubicBezTo>
                  <a:cubicBezTo>
                    <a:pt x="1344903" y="1023490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1915"/>
                    <a:pt x="1353020" y="1010504"/>
                    <a:pt x="3070470" y="1841633"/>
                  </a:cubicBezTo>
                  <a:cubicBezTo>
                    <a:pt x="4654810" y="2607830"/>
                    <a:pt x="6914442" y="3393506"/>
                    <a:pt x="8678967" y="2781523"/>
                  </a:cubicBezTo>
                  <a:lnTo>
                    <a:pt x="8683837" y="2796133"/>
                  </a:lnTo>
                  <a:cubicBezTo>
                    <a:pt x="8258534" y="2943853"/>
                    <a:pt x="7784530" y="3018525"/>
                    <a:pt x="7265075" y="3018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239C3F45-C80B-4C24-A980-5C1F64633FC6}"/>
                </a:ext>
              </a:extLst>
            </p:cNvPr>
            <p:cNvSpPr/>
            <p:nvPr/>
          </p:nvSpPr>
          <p:spPr>
            <a:xfrm>
              <a:off x="10426389" y="3579223"/>
              <a:ext cx="8684649" cy="2857006"/>
            </a:xfrm>
            <a:custGeom>
              <a:avLst/>
              <a:gdLst>
                <a:gd name="connsiteX0" fmla="*/ 7386822 w 8684649"/>
                <a:gd name="connsiteY0" fmla="*/ 2844832 h 2857006"/>
                <a:gd name="connsiteX1" fmla="*/ 5932346 w 8684649"/>
                <a:gd name="connsiteY1" fmla="*/ 2684125 h 2857006"/>
                <a:gd name="connsiteX2" fmla="*/ 3106182 w 8684649"/>
                <a:gd name="connsiteY2" fmla="*/ 1729625 h 2857006"/>
                <a:gd name="connsiteX3" fmla="*/ 12175 w 8684649"/>
                <a:gd name="connsiteY3" fmla="*/ 25161 h 2857006"/>
                <a:gd name="connsiteX4" fmla="*/ 21915 w 8684649"/>
                <a:gd name="connsiteY4" fmla="*/ 12175 h 2857006"/>
                <a:gd name="connsiteX5" fmla="*/ 3114299 w 8684649"/>
                <a:gd name="connsiteY5" fmla="*/ 1715015 h 2857006"/>
                <a:gd name="connsiteX6" fmla="*/ 8680591 w 8684649"/>
                <a:gd name="connsiteY6" fmla="*/ 2650036 h 2857006"/>
                <a:gd name="connsiteX7" fmla="*/ 8685460 w 8684649"/>
                <a:gd name="connsiteY7" fmla="*/ 2666269 h 2857006"/>
                <a:gd name="connsiteX8" fmla="*/ 7386822 w 8684649"/>
                <a:gd name="connsiteY8" fmla="*/ 2844832 h 28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857006">
                  <a:moveTo>
                    <a:pt x="7386822" y="2844832"/>
                  </a:moveTo>
                  <a:cubicBezTo>
                    <a:pt x="6938791" y="2844832"/>
                    <a:pt x="6451802" y="2791263"/>
                    <a:pt x="5932346" y="2684125"/>
                  </a:cubicBezTo>
                  <a:cubicBezTo>
                    <a:pt x="5075244" y="2507186"/>
                    <a:pt x="4125614" y="2185772"/>
                    <a:pt x="3106182" y="1729625"/>
                  </a:cubicBezTo>
                  <a:cubicBezTo>
                    <a:pt x="1372499" y="950441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1915"/>
                    <a:pt x="1382239" y="935832"/>
                    <a:pt x="3114299" y="1715015"/>
                  </a:cubicBezTo>
                  <a:cubicBezTo>
                    <a:pt x="4713248" y="2432514"/>
                    <a:pt x="6976127" y="3177608"/>
                    <a:pt x="8680591" y="2650036"/>
                  </a:cubicBezTo>
                  <a:lnTo>
                    <a:pt x="8685460" y="2666269"/>
                  </a:lnTo>
                  <a:cubicBezTo>
                    <a:pt x="8295869" y="2784769"/>
                    <a:pt x="7862448" y="2844832"/>
                    <a:pt x="7386822" y="28448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03BB5838-099D-42BB-9FE7-49F787461F57}"/>
                </a:ext>
              </a:extLst>
            </p:cNvPr>
            <p:cNvSpPr/>
            <p:nvPr/>
          </p:nvSpPr>
          <p:spPr>
            <a:xfrm>
              <a:off x="10423143" y="3733436"/>
              <a:ext cx="8684649" cy="2678443"/>
            </a:xfrm>
            <a:custGeom>
              <a:avLst/>
              <a:gdLst>
                <a:gd name="connsiteX0" fmla="*/ 7523179 w 8684649"/>
                <a:gd name="connsiteY0" fmla="*/ 2672762 h 2678443"/>
                <a:gd name="connsiteX1" fmla="*/ 5982668 w 8684649"/>
                <a:gd name="connsiteY1" fmla="*/ 2503939 h 2678443"/>
                <a:gd name="connsiteX2" fmla="*/ 3151635 w 8684649"/>
                <a:gd name="connsiteY2" fmla="*/ 1603008 h 2678443"/>
                <a:gd name="connsiteX3" fmla="*/ 12175 w 8684649"/>
                <a:gd name="connsiteY3" fmla="*/ 26784 h 2678443"/>
                <a:gd name="connsiteX4" fmla="*/ 20291 w 8684649"/>
                <a:gd name="connsiteY4" fmla="*/ 12175 h 2678443"/>
                <a:gd name="connsiteX5" fmla="*/ 3156505 w 8684649"/>
                <a:gd name="connsiteY5" fmla="*/ 1586775 h 2678443"/>
                <a:gd name="connsiteX6" fmla="*/ 8682214 w 8684649"/>
                <a:gd name="connsiteY6" fmla="*/ 2516925 h 2678443"/>
                <a:gd name="connsiteX7" fmla="*/ 8687084 w 8684649"/>
                <a:gd name="connsiteY7" fmla="*/ 2533158 h 2678443"/>
                <a:gd name="connsiteX8" fmla="*/ 7523179 w 8684649"/>
                <a:gd name="connsiteY8" fmla="*/ 2672762 h 2678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678443">
                  <a:moveTo>
                    <a:pt x="7523179" y="2672762"/>
                  </a:moveTo>
                  <a:cubicBezTo>
                    <a:pt x="7054046" y="2672762"/>
                    <a:pt x="6539460" y="2615946"/>
                    <a:pt x="5982668" y="2503939"/>
                  </a:cubicBezTo>
                  <a:cubicBezTo>
                    <a:pt x="5130436" y="2331869"/>
                    <a:pt x="4177560" y="2028312"/>
                    <a:pt x="3151635" y="1603008"/>
                  </a:cubicBezTo>
                  <a:cubicBezTo>
                    <a:pt x="1401719" y="875770"/>
                    <a:pt x="26784" y="34901"/>
                    <a:pt x="12175" y="26784"/>
                  </a:cubicBezTo>
                  <a:lnTo>
                    <a:pt x="20291" y="12175"/>
                  </a:lnTo>
                  <a:cubicBezTo>
                    <a:pt x="33278" y="20291"/>
                    <a:pt x="1409835" y="861160"/>
                    <a:pt x="3156505" y="1586775"/>
                  </a:cubicBezTo>
                  <a:cubicBezTo>
                    <a:pt x="4768441" y="2255574"/>
                    <a:pt x="7034566" y="2960086"/>
                    <a:pt x="8682214" y="2516925"/>
                  </a:cubicBezTo>
                  <a:lnTo>
                    <a:pt x="8687084" y="2533158"/>
                  </a:lnTo>
                  <a:cubicBezTo>
                    <a:pt x="8338075" y="2625686"/>
                    <a:pt x="7950107" y="2672762"/>
                    <a:pt x="7523179" y="26727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42586E17-D1D9-442F-A606-E33D1DC4D031}"/>
                </a:ext>
              </a:extLst>
            </p:cNvPr>
            <p:cNvSpPr/>
            <p:nvPr/>
          </p:nvSpPr>
          <p:spPr>
            <a:xfrm>
              <a:off x="10419896" y="3889273"/>
              <a:ext cx="8684649" cy="2499880"/>
            </a:xfrm>
            <a:custGeom>
              <a:avLst/>
              <a:gdLst>
                <a:gd name="connsiteX0" fmla="*/ 7675769 w 8684649"/>
                <a:gd name="connsiteY0" fmla="*/ 2500692 h 2499880"/>
                <a:gd name="connsiteX1" fmla="*/ 6031367 w 8684649"/>
                <a:gd name="connsiteY1" fmla="*/ 2320506 h 2499880"/>
                <a:gd name="connsiteX2" fmla="*/ 3193841 w 8684649"/>
                <a:gd name="connsiteY2" fmla="*/ 1473144 h 2499880"/>
                <a:gd name="connsiteX3" fmla="*/ 12175 w 8684649"/>
                <a:gd name="connsiteY3" fmla="*/ 26784 h 2499880"/>
                <a:gd name="connsiteX4" fmla="*/ 20291 w 8684649"/>
                <a:gd name="connsiteY4" fmla="*/ 12175 h 2499880"/>
                <a:gd name="connsiteX5" fmla="*/ 3200334 w 8684649"/>
                <a:gd name="connsiteY5" fmla="*/ 1458534 h 2499880"/>
                <a:gd name="connsiteX6" fmla="*/ 8683837 w 8684649"/>
                <a:gd name="connsiteY6" fmla="*/ 2382191 h 2499880"/>
                <a:gd name="connsiteX7" fmla="*/ 8687084 w 8684649"/>
                <a:gd name="connsiteY7" fmla="*/ 2398424 h 2499880"/>
                <a:gd name="connsiteX8" fmla="*/ 7675769 w 8684649"/>
                <a:gd name="connsiteY8" fmla="*/ 2500692 h 249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499880">
                  <a:moveTo>
                    <a:pt x="7675769" y="2500692"/>
                  </a:moveTo>
                  <a:cubicBezTo>
                    <a:pt x="7183910" y="2500692"/>
                    <a:pt x="6635234" y="2440630"/>
                    <a:pt x="6031367" y="2320506"/>
                  </a:cubicBezTo>
                  <a:cubicBezTo>
                    <a:pt x="5184005" y="2153306"/>
                    <a:pt x="4229506" y="1867605"/>
                    <a:pt x="3193841" y="1473144"/>
                  </a:cubicBezTo>
                  <a:cubicBezTo>
                    <a:pt x="1430938" y="801098"/>
                    <a:pt x="26784" y="33277"/>
                    <a:pt x="12175" y="26784"/>
                  </a:cubicBezTo>
                  <a:lnTo>
                    <a:pt x="20291" y="12175"/>
                  </a:lnTo>
                  <a:cubicBezTo>
                    <a:pt x="34901" y="20291"/>
                    <a:pt x="1437431" y="786488"/>
                    <a:pt x="3200334" y="1458534"/>
                  </a:cubicBezTo>
                  <a:cubicBezTo>
                    <a:pt x="4825256" y="2078634"/>
                    <a:pt x="7096251" y="2740941"/>
                    <a:pt x="8683837" y="2382191"/>
                  </a:cubicBezTo>
                  <a:lnTo>
                    <a:pt x="8687084" y="2398424"/>
                  </a:lnTo>
                  <a:cubicBezTo>
                    <a:pt x="8385151" y="2466603"/>
                    <a:pt x="8047504" y="2500692"/>
                    <a:pt x="7675769" y="25006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58EC7FE7-B3AD-47C2-AB02-3C0532C19EAB}"/>
                </a:ext>
              </a:extLst>
            </p:cNvPr>
            <p:cNvSpPr/>
            <p:nvPr/>
          </p:nvSpPr>
          <p:spPr>
            <a:xfrm>
              <a:off x="10418273" y="4043486"/>
              <a:ext cx="8684649" cy="2337551"/>
            </a:xfrm>
            <a:custGeom>
              <a:avLst/>
              <a:gdLst>
                <a:gd name="connsiteX0" fmla="*/ 7851086 w 8684649"/>
                <a:gd name="connsiteY0" fmla="*/ 2333492 h 2337550"/>
                <a:gd name="connsiteX1" fmla="*/ 6078443 w 8684649"/>
                <a:gd name="connsiteY1" fmla="*/ 2140320 h 2337550"/>
                <a:gd name="connsiteX2" fmla="*/ 3236046 w 8684649"/>
                <a:gd name="connsiteY2" fmla="*/ 1346526 h 2337550"/>
                <a:gd name="connsiteX3" fmla="*/ 12175 w 8684649"/>
                <a:gd name="connsiteY3" fmla="*/ 26784 h 2337550"/>
                <a:gd name="connsiteX4" fmla="*/ 18668 w 8684649"/>
                <a:gd name="connsiteY4" fmla="*/ 12175 h 2337550"/>
                <a:gd name="connsiteX5" fmla="*/ 3242540 w 8684649"/>
                <a:gd name="connsiteY5" fmla="*/ 1330293 h 2337550"/>
                <a:gd name="connsiteX6" fmla="*/ 8683837 w 8684649"/>
                <a:gd name="connsiteY6" fmla="*/ 2250704 h 2337550"/>
                <a:gd name="connsiteX7" fmla="*/ 8687084 w 8684649"/>
                <a:gd name="connsiteY7" fmla="*/ 2266937 h 2337550"/>
                <a:gd name="connsiteX8" fmla="*/ 7851086 w 8684649"/>
                <a:gd name="connsiteY8" fmla="*/ 2333492 h 233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337550">
                  <a:moveTo>
                    <a:pt x="7851086" y="2333492"/>
                  </a:moveTo>
                  <a:cubicBezTo>
                    <a:pt x="7333253" y="2333492"/>
                    <a:pt x="6740749" y="2268560"/>
                    <a:pt x="6078443" y="2140320"/>
                  </a:cubicBezTo>
                  <a:cubicBezTo>
                    <a:pt x="5235951" y="1976367"/>
                    <a:pt x="4279828" y="1708522"/>
                    <a:pt x="3236046" y="1346526"/>
                  </a:cubicBezTo>
                  <a:cubicBezTo>
                    <a:pt x="1460157" y="726426"/>
                    <a:pt x="26784" y="34901"/>
                    <a:pt x="12175" y="26784"/>
                  </a:cubicBezTo>
                  <a:lnTo>
                    <a:pt x="18668" y="12175"/>
                  </a:lnTo>
                  <a:cubicBezTo>
                    <a:pt x="33278" y="18668"/>
                    <a:pt x="1465027" y="711817"/>
                    <a:pt x="3242540" y="1330293"/>
                  </a:cubicBezTo>
                  <a:cubicBezTo>
                    <a:pt x="4880449" y="1901695"/>
                    <a:pt x="7154690" y="2525041"/>
                    <a:pt x="8683837" y="2250704"/>
                  </a:cubicBezTo>
                  <a:lnTo>
                    <a:pt x="8687084" y="2266937"/>
                  </a:lnTo>
                  <a:cubicBezTo>
                    <a:pt x="8435473" y="2310766"/>
                    <a:pt x="8156266" y="2333492"/>
                    <a:pt x="7851086" y="23334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0E7D7AFC-3859-4957-A5B2-3A20ED22C2A7}"/>
                </a:ext>
              </a:extLst>
            </p:cNvPr>
            <p:cNvSpPr/>
            <p:nvPr/>
          </p:nvSpPr>
          <p:spPr>
            <a:xfrm>
              <a:off x="10415026" y="4199323"/>
              <a:ext cx="8684649" cy="2175221"/>
            </a:xfrm>
            <a:custGeom>
              <a:avLst/>
              <a:gdLst>
                <a:gd name="connsiteX0" fmla="*/ 8058867 w 8684649"/>
                <a:gd name="connsiteY0" fmla="*/ 2169539 h 2175220"/>
                <a:gd name="connsiteX1" fmla="*/ 6128765 w 8684649"/>
                <a:gd name="connsiteY1" fmla="*/ 1958510 h 2175220"/>
                <a:gd name="connsiteX2" fmla="*/ 3279875 w 8684649"/>
                <a:gd name="connsiteY2" fmla="*/ 1216662 h 2175220"/>
                <a:gd name="connsiteX3" fmla="*/ 12175 w 8684649"/>
                <a:gd name="connsiteY3" fmla="*/ 26784 h 2175220"/>
                <a:gd name="connsiteX4" fmla="*/ 18668 w 8684649"/>
                <a:gd name="connsiteY4" fmla="*/ 12175 h 2175220"/>
                <a:gd name="connsiteX5" fmla="*/ 3284745 w 8684649"/>
                <a:gd name="connsiteY5" fmla="*/ 1202053 h 2175220"/>
                <a:gd name="connsiteX6" fmla="*/ 8687084 w 8684649"/>
                <a:gd name="connsiteY6" fmla="*/ 2115970 h 2175220"/>
                <a:gd name="connsiteX7" fmla="*/ 8688707 w 8684649"/>
                <a:gd name="connsiteY7" fmla="*/ 2132203 h 2175220"/>
                <a:gd name="connsiteX8" fmla="*/ 8058867 w 8684649"/>
                <a:gd name="connsiteY8" fmla="*/ 2169539 h 2175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175220">
                  <a:moveTo>
                    <a:pt x="8058867" y="2169539"/>
                  </a:moveTo>
                  <a:cubicBezTo>
                    <a:pt x="7513439" y="2169539"/>
                    <a:pt x="6867366" y="2099737"/>
                    <a:pt x="6128765" y="1958510"/>
                  </a:cubicBezTo>
                  <a:cubicBezTo>
                    <a:pt x="5291143" y="1799427"/>
                    <a:pt x="4333396" y="1549439"/>
                    <a:pt x="3279875" y="1216662"/>
                  </a:cubicBezTo>
                  <a:cubicBezTo>
                    <a:pt x="1489377" y="651754"/>
                    <a:pt x="26784" y="33277"/>
                    <a:pt x="12175" y="26784"/>
                  </a:cubicBezTo>
                  <a:lnTo>
                    <a:pt x="18668" y="12175"/>
                  </a:lnTo>
                  <a:cubicBezTo>
                    <a:pt x="33278" y="18668"/>
                    <a:pt x="1494247" y="637145"/>
                    <a:pt x="3284745" y="1202053"/>
                  </a:cubicBezTo>
                  <a:cubicBezTo>
                    <a:pt x="4937264" y="1723132"/>
                    <a:pt x="7216375" y="2305896"/>
                    <a:pt x="8687084" y="2115970"/>
                  </a:cubicBezTo>
                  <a:lnTo>
                    <a:pt x="8688707" y="2132203"/>
                  </a:lnTo>
                  <a:cubicBezTo>
                    <a:pt x="8497158" y="2156552"/>
                    <a:pt x="8286129" y="2169539"/>
                    <a:pt x="8058867" y="21695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DDDFC93C-0148-444B-9A38-054FF1AC755D}"/>
                </a:ext>
              </a:extLst>
            </p:cNvPr>
            <p:cNvSpPr/>
            <p:nvPr/>
          </p:nvSpPr>
          <p:spPr>
            <a:xfrm>
              <a:off x="10413403" y="4355159"/>
              <a:ext cx="8700882" cy="2012891"/>
            </a:xfrm>
            <a:custGeom>
              <a:avLst/>
              <a:gdLst>
                <a:gd name="connsiteX0" fmla="*/ 8308855 w 8700882"/>
                <a:gd name="connsiteY0" fmla="*/ 2012079 h 2012890"/>
                <a:gd name="connsiteX1" fmla="*/ 3322081 w 8700882"/>
                <a:gd name="connsiteY1" fmla="*/ 1088422 h 2012890"/>
                <a:gd name="connsiteX2" fmla="*/ 12175 w 8700882"/>
                <a:gd name="connsiteY2" fmla="*/ 26785 h 2012890"/>
                <a:gd name="connsiteX3" fmla="*/ 17045 w 8700882"/>
                <a:gd name="connsiteY3" fmla="*/ 12175 h 2012890"/>
                <a:gd name="connsiteX4" fmla="*/ 3326951 w 8700882"/>
                <a:gd name="connsiteY4" fmla="*/ 1073813 h 2012890"/>
                <a:gd name="connsiteX5" fmla="*/ 8687084 w 8700882"/>
                <a:gd name="connsiteY5" fmla="*/ 1982860 h 2012890"/>
                <a:gd name="connsiteX6" fmla="*/ 8688707 w 8700882"/>
                <a:gd name="connsiteY6" fmla="*/ 1999093 h 2012890"/>
                <a:gd name="connsiteX7" fmla="*/ 8308855 w 8700882"/>
                <a:gd name="connsiteY7" fmla="*/ 2012079 h 201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00882" h="2012890">
                  <a:moveTo>
                    <a:pt x="8308855" y="2012079"/>
                  </a:moveTo>
                  <a:cubicBezTo>
                    <a:pt x="6888469" y="2012079"/>
                    <a:pt x="4847982" y="1521843"/>
                    <a:pt x="3322081" y="1088422"/>
                  </a:cubicBezTo>
                  <a:cubicBezTo>
                    <a:pt x="1516973" y="575460"/>
                    <a:pt x="26784" y="31655"/>
                    <a:pt x="12175" y="26785"/>
                  </a:cubicBezTo>
                  <a:lnTo>
                    <a:pt x="17045" y="12175"/>
                  </a:lnTo>
                  <a:cubicBezTo>
                    <a:pt x="31654" y="17045"/>
                    <a:pt x="1521843" y="562474"/>
                    <a:pt x="3326951" y="1073813"/>
                  </a:cubicBezTo>
                  <a:cubicBezTo>
                    <a:pt x="4992456" y="1546192"/>
                    <a:pt x="7274814" y="2088375"/>
                    <a:pt x="8687084" y="1982860"/>
                  </a:cubicBezTo>
                  <a:lnTo>
                    <a:pt x="8688707" y="1999093"/>
                  </a:lnTo>
                  <a:cubicBezTo>
                    <a:pt x="8568583" y="2007210"/>
                    <a:pt x="8440343" y="2012079"/>
                    <a:pt x="8308855" y="2012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730F8617-7ABD-44A7-82B9-546E6BB55E81}"/>
                </a:ext>
              </a:extLst>
            </p:cNvPr>
            <p:cNvSpPr/>
            <p:nvPr/>
          </p:nvSpPr>
          <p:spPr>
            <a:xfrm>
              <a:off x="10410156" y="4507750"/>
              <a:ext cx="8700882" cy="1866794"/>
            </a:xfrm>
            <a:custGeom>
              <a:avLst/>
              <a:gdLst>
                <a:gd name="connsiteX0" fmla="*/ 8609166 w 8700882"/>
                <a:gd name="connsiteY0" fmla="*/ 1869229 h 1866793"/>
                <a:gd name="connsiteX1" fmla="*/ 3367534 w 8700882"/>
                <a:gd name="connsiteY1" fmla="*/ 963428 h 1866793"/>
                <a:gd name="connsiteX2" fmla="*/ 12175 w 8700882"/>
                <a:gd name="connsiteY2" fmla="*/ 28408 h 1866793"/>
                <a:gd name="connsiteX3" fmla="*/ 17045 w 8700882"/>
                <a:gd name="connsiteY3" fmla="*/ 12175 h 1866793"/>
                <a:gd name="connsiteX4" fmla="*/ 8609166 w 8700882"/>
                <a:gd name="connsiteY4" fmla="*/ 1851372 h 1866793"/>
                <a:gd name="connsiteX5" fmla="*/ 8690331 w 8700882"/>
                <a:gd name="connsiteY5" fmla="*/ 1851372 h 1866793"/>
                <a:gd name="connsiteX6" fmla="*/ 8690331 w 8700882"/>
                <a:gd name="connsiteY6" fmla="*/ 1867605 h 1866793"/>
                <a:gd name="connsiteX7" fmla="*/ 8609166 w 8700882"/>
                <a:gd name="connsiteY7" fmla="*/ 1869229 h 1866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00882" h="1866793">
                  <a:moveTo>
                    <a:pt x="8609166" y="1869229"/>
                  </a:moveTo>
                  <a:cubicBezTo>
                    <a:pt x="7245595" y="1869229"/>
                    <a:pt x="5015182" y="1378992"/>
                    <a:pt x="3367534" y="963428"/>
                  </a:cubicBezTo>
                  <a:cubicBezTo>
                    <a:pt x="1546192" y="504034"/>
                    <a:pt x="26784" y="33277"/>
                    <a:pt x="12175" y="28408"/>
                  </a:cubicBezTo>
                  <a:lnTo>
                    <a:pt x="17045" y="12175"/>
                  </a:lnTo>
                  <a:cubicBezTo>
                    <a:pt x="77107" y="30031"/>
                    <a:pt x="5976175" y="1851372"/>
                    <a:pt x="8609166" y="1851372"/>
                  </a:cubicBezTo>
                  <a:cubicBezTo>
                    <a:pt x="8636761" y="1851372"/>
                    <a:pt x="8662735" y="1851372"/>
                    <a:pt x="8690331" y="1851372"/>
                  </a:cubicBezTo>
                  <a:lnTo>
                    <a:pt x="8690331" y="1867605"/>
                  </a:lnTo>
                  <a:cubicBezTo>
                    <a:pt x="8662735" y="1869229"/>
                    <a:pt x="8636761" y="1869229"/>
                    <a:pt x="8609166" y="18692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7A7F523E-DD4A-4C6C-B36B-F50F92A9B8BB}"/>
                </a:ext>
              </a:extLst>
            </p:cNvPr>
            <p:cNvSpPr/>
            <p:nvPr/>
          </p:nvSpPr>
          <p:spPr>
            <a:xfrm>
              <a:off x="10406910" y="4663586"/>
              <a:ext cx="8700882" cy="1736930"/>
            </a:xfrm>
            <a:custGeom>
              <a:avLst/>
              <a:gdLst>
                <a:gd name="connsiteX0" fmla="*/ 8690331 w 8700882"/>
                <a:gd name="connsiteY0" fmla="*/ 1734495 h 1736929"/>
                <a:gd name="connsiteX1" fmla="*/ 12175 w 8700882"/>
                <a:gd name="connsiteY1" fmla="*/ 28408 h 1736929"/>
                <a:gd name="connsiteX2" fmla="*/ 15421 w 8700882"/>
                <a:gd name="connsiteY2" fmla="*/ 12175 h 1736929"/>
                <a:gd name="connsiteX3" fmla="*/ 8690331 w 8700882"/>
                <a:gd name="connsiteY3" fmla="*/ 1718262 h 1736929"/>
                <a:gd name="connsiteX4" fmla="*/ 8690331 w 8700882"/>
                <a:gd name="connsiteY4" fmla="*/ 1734495 h 173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736929">
                  <a:moveTo>
                    <a:pt x="8690331" y="1734495"/>
                  </a:moveTo>
                  <a:cubicBezTo>
                    <a:pt x="6211553" y="1611124"/>
                    <a:pt x="73860" y="44641"/>
                    <a:pt x="12175" y="28408"/>
                  </a:cubicBezTo>
                  <a:lnTo>
                    <a:pt x="15421" y="12175"/>
                  </a:lnTo>
                  <a:cubicBezTo>
                    <a:pt x="77107" y="28408"/>
                    <a:pt x="6211553" y="1593268"/>
                    <a:pt x="8690331" y="1718262"/>
                  </a:cubicBezTo>
                  <a:lnTo>
                    <a:pt x="8690331" y="1734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2C6992B3-5335-49AB-8BDD-D105E9D16B44}"/>
                </a:ext>
              </a:extLst>
            </p:cNvPr>
            <p:cNvSpPr/>
            <p:nvPr/>
          </p:nvSpPr>
          <p:spPr>
            <a:xfrm>
              <a:off x="10405286" y="4819423"/>
              <a:ext cx="8700882" cy="1607066"/>
            </a:xfrm>
            <a:custGeom>
              <a:avLst/>
              <a:gdLst>
                <a:gd name="connsiteX0" fmla="*/ 8690330 w 8700882"/>
                <a:gd name="connsiteY0" fmla="*/ 1601384 h 1607065"/>
                <a:gd name="connsiteX1" fmla="*/ 12175 w 8700882"/>
                <a:gd name="connsiteY1" fmla="*/ 28408 h 1607065"/>
                <a:gd name="connsiteX2" fmla="*/ 15421 w 8700882"/>
                <a:gd name="connsiteY2" fmla="*/ 12175 h 1607065"/>
                <a:gd name="connsiteX3" fmla="*/ 8691954 w 8700882"/>
                <a:gd name="connsiteY3" fmla="*/ 1585151 h 1607065"/>
                <a:gd name="connsiteX4" fmla="*/ 8690330 w 8700882"/>
                <a:gd name="connsiteY4" fmla="*/ 1601384 h 160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607065">
                  <a:moveTo>
                    <a:pt x="8690330" y="1601384"/>
                  </a:moveTo>
                  <a:cubicBezTo>
                    <a:pt x="6323561" y="1314061"/>
                    <a:pt x="75483" y="41394"/>
                    <a:pt x="12175" y="28408"/>
                  </a:cubicBezTo>
                  <a:lnTo>
                    <a:pt x="15421" y="12175"/>
                  </a:lnTo>
                  <a:cubicBezTo>
                    <a:pt x="78730" y="25161"/>
                    <a:pt x="6326808" y="1299451"/>
                    <a:pt x="8691954" y="1585151"/>
                  </a:cubicBezTo>
                  <a:lnTo>
                    <a:pt x="8690330" y="1601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C8C296D8-7E44-42FC-A8BF-D358A6045AB4}"/>
                </a:ext>
              </a:extLst>
            </p:cNvPr>
            <p:cNvSpPr/>
            <p:nvPr/>
          </p:nvSpPr>
          <p:spPr>
            <a:xfrm>
              <a:off x="10402040" y="4973636"/>
              <a:ext cx="8700882" cy="1477202"/>
            </a:xfrm>
            <a:custGeom>
              <a:avLst/>
              <a:gdLst>
                <a:gd name="connsiteX0" fmla="*/ 8690331 w 8700882"/>
                <a:gd name="connsiteY0" fmla="*/ 1468274 h 1477202"/>
                <a:gd name="connsiteX1" fmla="*/ 12175 w 8700882"/>
                <a:gd name="connsiteY1" fmla="*/ 28408 h 1477202"/>
                <a:gd name="connsiteX2" fmla="*/ 15421 w 8700882"/>
                <a:gd name="connsiteY2" fmla="*/ 12175 h 1477202"/>
                <a:gd name="connsiteX3" fmla="*/ 8695201 w 8700882"/>
                <a:gd name="connsiteY3" fmla="*/ 1452041 h 1477202"/>
                <a:gd name="connsiteX4" fmla="*/ 8690331 w 8700882"/>
                <a:gd name="connsiteY4" fmla="*/ 1468274 h 1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477202">
                  <a:moveTo>
                    <a:pt x="8690331" y="1468274"/>
                  </a:moveTo>
                  <a:cubicBezTo>
                    <a:pt x="6437192" y="1020244"/>
                    <a:pt x="77107" y="38148"/>
                    <a:pt x="12175" y="28408"/>
                  </a:cubicBezTo>
                  <a:lnTo>
                    <a:pt x="15421" y="12175"/>
                  </a:lnTo>
                  <a:cubicBezTo>
                    <a:pt x="78730" y="21915"/>
                    <a:pt x="6440438" y="1004011"/>
                    <a:pt x="8695201" y="1452041"/>
                  </a:cubicBezTo>
                  <a:lnTo>
                    <a:pt x="8690331" y="146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77D3F8F3-DE72-4027-9EEE-E2CC913B69E4}"/>
                </a:ext>
              </a:extLst>
            </p:cNvPr>
            <p:cNvSpPr/>
            <p:nvPr/>
          </p:nvSpPr>
          <p:spPr>
            <a:xfrm>
              <a:off x="10400416" y="5129473"/>
              <a:ext cx="8700882" cy="1347338"/>
            </a:xfrm>
            <a:custGeom>
              <a:avLst/>
              <a:gdLst>
                <a:gd name="connsiteX0" fmla="*/ 8690330 w 8700882"/>
                <a:gd name="connsiteY0" fmla="*/ 1335163 h 1347338"/>
                <a:gd name="connsiteX1" fmla="*/ 12175 w 8700882"/>
                <a:gd name="connsiteY1" fmla="*/ 28408 h 1347338"/>
                <a:gd name="connsiteX2" fmla="*/ 13798 w 8700882"/>
                <a:gd name="connsiteY2" fmla="*/ 12175 h 1347338"/>
                <a:gd name="connsiteX3" fmla="*/ 8695200 w 8700882"/>
                <a:gd name="connsiteY3" fmla="*/ 1318930 h 1347338"/>
                <a:gd name="connsiteX4" fmla="*/ 8690330 w 8700882"/>
                <a:gd name="connsiteY4" fmla="*/ 1335163 h 134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347338">
                  <a:moveTo>
                    <a:pt x="8690330" y="1335163"/>
                  </a:moveTo>
                  <a:cubicBezTo>
                    <a:pt x="6550823" y="724803"/>
                    <a:pt x="77107" y="34901"/>
                    <a:pt x="12175" y="28408"/>
                  </a:cubicBezTo>
                  <a:lnTo>
                    <a:pt x="13798" y="12175"/>
                  </a:lnTo>
                  <a:cubicBezTo>
                    <a:pt x="78730" y="18668"/>
                    <a:pt x="6554070" y="708570"/>
                    <a:pt x="8695200" y="1318930"/>
                  </a:cubicBezTo>
                  <a:lnTo>
                    <a:pt x="8690330" y="13351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AFE9A241-790E-465C-9980-B3DF6D18205F}"/>
                </a:ext>
              </a:extLst>
            </p:cNvPr>
            <p:cNvSpPr/>
            <p:nvPr/>
          </p:nvSpPr>
          <p:spPr>
            <a:xfrm>
              <a:off x="10397170" y="5283687"/>
              <a:ext cx="8700882" cy="1201241"/>
            </a:xfrm>
            <a:custGeom>
              <a:avLst/>
              <a:gdLst>
                <a:gd name="connsiteX0" fmla="*/ 8691954 w 8700882"/>
                <a:gd name="connsiteY0" fmla="*/ 1202053 h 1201241"/>
                <a:gd name="connsiteX1" fmla="*/ 12175 w 8700882"/>
                <a:gd name="connsiteY1" fmla="*/ 28408 h 1201241"/>
                <a:gd name="connsiteX2" fmla="*/ 13798 w 8700882"/>
                <a:gd name="connsiteY2" fmla="*/ 12175 h 1201241"/>
                <a:gd name="connsiteX3" fmla="*/ 8698447 w 8700882"/>
                <a:gd name="connsiteY3" fmla="*/ 1185820 h 1201241"/>
                <a:gd name="connsiteX4" fmla="*/ 8691954 w 8700882"/>
                <a:gd name="connsiteY4" fmla="*/ 1202053 h 120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201241">
                  <a:moveTo>
                    <a:pt x="8691954" y="1202053"/>
                  </a:moveTo>
                  <a:cubicBezTo>
                    <a:pt x="6664454" y="429363"/>
                    <a:pt x="78730" y="33277"/>
                    <a:pt x="12175" y="28408"/>
                  </a:cubicBezTo>
                  <a:lnTo>
                    <a:pt x="13798" y="12175"/>
                  </a:lnTo>
                  <a:cubicBezTo>
                    <a:pt x="80353" y="15422"/>
                    <a:pt x="6669324" y="413130"/>
                    <a:pt x="8698447" y="1185820"/>
                  </a:cubicBezTo>
                  <a:lnTo>
                    <a:pt x="8691954" y="12020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60113E22-9B22-4EE2-988A-4737B625576E}"/>
                </a:ext>
              </a:extLst>
            </p:cNvPr>
            <p:cNvSpPr/>
            <p:nvPr/>
          </p:nvSpPr>
          <p:spPr>
            <a:xfrm>
              <a:off x="10395546" y="5439523"/>
              <a:ext cx="8700882" cy="1071377"/>
            </a:xfrm>
            <a:custGeom>
              <a:avLst/>
              <a:gdLst>
                <a:gd name="connsiteX0" fmla="*/ 8690331 w 8700882"/>
                <a:gd name="connsiteY0" fmla="*/ 1067319 h 1071377"/>
                <a:gd name="connsiteX1" fmla="*/ 3625638 w 8700882"/>
                <a:gd name="connsiteY1" fmla="*/ 193984 h 1071377"/>
                <a:gd name="connsiteX2" fmla="*/ 12175 w 8700882"/>
                <a:gd name="connsiteY2" fmla="*/ 28408 h 1071377"/>
                <a:gd name="connsiteX3" fmla="*/ 12175 w 8700882"/>
                <a:gd name="connsiteY3" fmla="*/ 12175 h 1071377"/>
                <a:gd name="connsiteX4" fmla="*/ 3627262 w 8700882"/>
                <a:gd name="connsiteY4" fmla="*/ 177751 h 1071377"/>
                <a:gd name="connsiteX5" fmla="*/ 8698447 w 8700882"/>
                <a:gd name="connsiteY5" fmla="*/ 1052710 h 1071377"/>
                <a:gd name="connsiteX6" fmla="*/ 8690331 w 8700882"/>
                <a:gd name="connsiteY6" fmla="*/ 1067319 h 107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00882" h="1071377">
                  <a:moveTo>
                    <a:pt x="8690331" y="1067319"/>
                  </a:moveTo>
                  <a:cubicBezTo>
                    <a:pt x="7690379" y="578706"/>
                    <a:pt x="5383671" y="322225"/>
                    <a:pt x="3625638" y="193984"/>
                  </a:cubicBezTo>
                  <a:cubicBezTo>
                    <a:pt x="1719885" y="54381"/>
                    <a:pt x="28408" y="28408"/>
                    <a:pt x="12175" y="28408"/>
                  </a:cubicBezTo>
                  <a:lnTo>
                    <a:pt x="12175" y="12175"/>
                  </a:lnTo>
                  <a:cubicBezTo>
                    <a:pt x="28408" y="12175"/>
                    <a:pt x="1721508" y="38148"/>
                    <a:pt x="3627262" y="177751"/>
                  </a:cubicBezTo>
                  <a:cubicBezTo>
                    <a:pt x="5386918" y="307615"/>
                    <a:pt x="7696872" y="564096"/>
                    <a:pt x="8698447" y="1052710"/>
                  </a:cubicBezTo>
                  <a:lnTo>
                    <a:pt x="8690331" y="10673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D9E2D695-295F-4A63-ADCD-B3795A8F7427}"/>
                </a:ext>
              </a:extLst>
            </p:cNvPr>
            <p:cNvSpPr/>
            <p:nvPr/>
          </p:nvSpPr>
          <p:spPr>
            <a:xfrm>
              <a:off x="10392300" y="5580984"/>
              <a:ext cx="8700882" cy="957746"/>
            </a:xfrm>
            <a:custGeom>
              <a:avLst/>
              <a:gdLst>
                <a:gd name="connsiteX0" fmla="*/ 8691954 w 8700882"/>
                <a:gd name="connsiteY0" fmla="*/ 948584 h 957746"/>
                <a:gd name="connsiteX1" fmla="*/ 3669467 w 8700882"/>
                <a:gd name="connsiteY1" fmla="*/ 80119 h 957746"/>
                <a:gd name="connsiteX2" fmla="*/ 12175 w 8700882"/>
                <a:gd name="connsiteY2" fmla="*/ 42783 h 957746"/>
                <a:gd name="connsiteX3" fmla="*/ 12175 w 8700882"/>
                <a:gd name="connsiteY3" fmla="*/ 26550 h 957746"/>
                <a:gd name="connsiteX4" fmla="*/ 3671091 w 8700882"/>
                <a:gd name="connsiteY4" fmla="*/ 63886 h 957746"/>
                <a:gd name="connsiteX5" fmla="*/ 8700071 w 8700882"/>
                <a:gd name="connsiteY5" fmla="*/ 935598 h 957746"/>
                <a:gd name="connsiteX6" fmla="*/ 8691954 w 8700882"/>
                <a:gd name="connsiteY6" fmla="*/ 948584 h 95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00882" h="957746">
                  <a:moveTo>
                    <a:pt x="8691954" y="948584"/>
                  </a:moveTo>
                  <a:cubicBezTo>
                    <a:pt x="7752064" y="375560"/>
                    <a:pt x="5442110" y="159661"/>
                    <a:pt x="3669467" y="80119"/>
                  </a:cubicBezTo>
                  <a:cubicBezTo>
                    <a:pt x="1749105" y="-7539"/>
                    <a:pt x="28408" y="42783"/>
                    <a:pt x="12175" y="42783"/>
                  </a:cubicBezTo>
                  <a:lnTo>
                    <a:pt x="12175" y="26550"/>
                  </a:lnTo>
                  <a:cubicBezTo>
                    <a:pt x="30031" y="26550"/>
                    <a:pt x="1750728" y="-23772"/>
                    <a:pt x="3671091" y="63886"/>
                  </a:cubicBezTo>
                  <a:cubicBezTo>
                    <a:pt x="5445356" y="145051"/>
                    <a:pt x="7756934" y="360950"/>
                    <a:pt x="8700071" y="935598"/>
                  </a:cubicBezTo>
                  <a:lnTo>
                    <a:pt x="8691954" y="948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0640E173-A981-4C20-82E0-14B49CA293C4}"/>
                </a:ext>
              </a:extLst>
            </p:cNvPr>
            <p:cNvSpPr/>
            <p:nvPr/>
          </p:nvSpPr>
          <p:spPr>
            <a:xfrm>
              <a:off x="10389053" y="5652716"/>
              <a:ext cx="8700882" cy="909047"/>
            </a:xfrm>
            <a:custGeom>
              <a:avLst/>
              <a:gdLst>
                <a:gd name="connsiteX0" fmla="*/ 8693577 w 8700882"/>
                <a:gd name="connsiteY0" fmla="*/ 897956 h 909047"/>
                <a:gd name="connsiteX1" fmla="*/ 6619001 w 8700882"/>
                <a:gd name="connsiteY1" fmla="*/ 240519 h 909047"/>
                <a:gd name="connsiteX2" fmla="*/ 3714920 w 8700882"/>
                <a:gd name="connsiteY2" fmla="*/ 34361 h 909047"/>
                <a:gd name="connsiteX3" fmla="*/ 13798 w 8700882"/>
                <a:gd name="connsiteY3" fmla="*/ 125266 h 909047"/>
                <a:gd name="connsiteX4" fmla="*/ 12175 w 8700882"/>
                <a:gd name="connsiteY4" fmla="*/ 109033 h 909047"/>
                <a:gd name="connsiteX5" fmla="*/ 3714920 w 8700882"/>
                <a:gd name="connsiteY5" fmla="*/ 18128 h 909047"/>
                <a:gd name="connsiteX6" fmla="*/ 6622248 w 8700882"/>
                <a:gd name="connsiteY6" fmla="*/ 224286 h 909047"/>
                <a:gd name="connsiteX7" fmla="*/ 8703317 w 8700882"/>
                <a:gd name="connsiteY7" fmla="*/ 884969 h 909047"/>
                <a:gd name="connsiteX8" fmla="*/ 8693577 w 8700882"/>
                <a:gd name="connsiteY8" fmla="*/ 897956 h 90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00882" h="909047">
                  <a:moveTo>
                    <a:pt x="8693577" y="897956"/>
                  </a:moveTo>
                  <a:cubicBezTo>
                    <a:pt x="8303986" y="607385"/>
                    <a:pt x="7607590" y="386616"/>
                    <a:pt x="6619001" y="240519"/>
                  </a:cubicBezTo>
                  <a:cubicBezTo>
                    <a:pt x="5828455" y="123642"/>
                    <a:pt x="4851229" y="53840"/>
                    <a:pt x="3714920" y="34361"/>
                  </a:cubicBezTo>
                  <a:cubicBezTo>
                    <a:pt x="1779947" y="271"/>
                    <a:pt x="31654" y="123642"/>
                    <a:pt x="13798" y="125266"/>
                  </a:cubicBezTo>
                  <a:lnTo>
                    <a:pt x="12175" y="109033"/>
                  </a:lnTo>
                  <a:cubicBezTo>
                    <a:pt x="30031" y="107409"/>
                    <a:pt x="1778324" y="-15962"/>
                    <a:pt x="3714920" y="18128"/>
                  </a:cubicBezTo>
                  <a:cubicBezTo>
                    <a:pt x="4851229" y="37607"/>
                    <a:pt x="5830078" y="107409"/>
                    <a:pt x="6622248" y="224286"/>
                  </a:cubicBezTo>
                  <a:cubicBezTo>
                    <a:pt x="7612461" y="370383"/>
                    <a:pt x="8313726" y="592775"/>
                    <a:pt x="8703317" y="884969"/>
                  </a:cubicBezTo>
                  <a:lnTo>
                    <a:pt x="8693577" y="8979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 dirty="0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762D4E9C-4FDE-4DA5-A713-2DBB739932F6}"/>
                </a:ext>
              </a:extLst>
            </p:cNvPr>
            <p:cNvSpPr/>
            <p:nvPr/>
          </p:nvSpPr>
          <p:spPr>
            <a:xfrm>
              <a:off x="10385807" y="5684733"/>
              <a:ext cx="8700882" cy="892814"/>
            </a:xfrm>
            <a:custGeom>
              <a:avLst/>
              <a:gdLst>
                <a:gd name="connsiteX0" fmla="*/ 8693577 w 8700882"/>
                <a:gd name="connsiteY0" fmla="*/ 887042 h 892814"/>
                <a:gd name="connsiteX1" fmla="*/ 6667700 w 8700882"/>
                <a:gd name="connsiteY1" fmla="*/ 182530 h 892814"/>
                <a:gd name="connsiteX2" fmla="*/ 3757125 w 8700882"/>
                <a:gd name="connsiteY2" fmla="*/ 29940 h 892814"/>
                <a:gd name="connsiteX3" fmla="*/ 13798 w 8700882"/>
                <a:gd name="connsiteY3" fmla="*/ 249085 h 892814"/>
                <a:gd name="connsiteX4" fmla="*/ 12175 w 8700882"/>
                <a:gd name="connsiteY4" fmla="*/ 232852 h 892814"/>
                <a:gd name="connsiteX5" fmla="*/ 3758749 w 8700882"/>
                <a:gd name="connsiteY5" fmla="*/ 13707 h 892814"/>
                <a:gd name="connsiteX6" fmla="*/ 6670947 w 8700882"/>
                <a:gd name="connsiteY6" fmla="*/ 166297 h 892814"/>
                <a:gd name="connsiteX7" fmla="*/ 8704940 w 8700882"/>
                <a:gd name="connsiteY7" fmla="*/ 875679 h 892814"/>
                <a:gd name="connsiteX8" fmla="*/ 8693577 w 8700882"/>
                <a:gd name="connsiteY8" fmla="*/ 887042 h 89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00882" h="892814">
                  <a:moveTo>
                    <a:pt x="8693577" y="887042"/>
                  </a:moveTo>
                  <a:cubicBezTo>
                    <a:pt x="8331582" y="560759"/>
                    <a:pt x="7649796" y="322133"/>
                    <a:pt x="6667700" y="182530"/>
                  </a:cubicBezTo>
                  <a:cubicBezTo>
                    <a:pt x="5882024" y="70522"/>
                    <a:pt x="4901551" y="18577"/>
                    <a:pt x="3757125" y="29940"/>
                  </a:cubicBezTo>
                  <a:cubicBezTo>
                    <a:pt x="1809167" y="49419"/>
                    <a:pt x="31654" y="247462"/>
                    <a:pt x="13798" y="249085"/>
                  </a:cubicBezTo>
                  <a:lnTo>
                    <a:pt x="12175" y="232852"/>
                  </a:lnTo>
                  <a:cubicBezTo>
                    <a:pt x="30031" y="231229"/>
                    <a:pt x="1807543" y="33186"/>
                    <a:pt x="3758749" y="13707"/>
                  </a:cubicBezTo>
                  <a:cubicBezTo>
                    <a:pt x="4904798" y="2344"/>
                    <a:pt x="5883647" y="54289"/>
                    <a:pt x="6670947" y="166297"/>
                  </a:cubicBezTo>
                  <a:cubicBezTo>
                    <a:pt x="7656290" y="307524"/>
                    <a:pt x="8339698" y="546149"/>
                    <a:pt x="8704940" y="875679"/>
                  </a:cubicBezTo>
                  <a:lnTo>
                    <a:pt x="8693577" y="8870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50853B7C-1706-496D-9080-678314DED379}"/>
                </a:ext>
              </a:extLst>
            </p:cNvPr>
            <p:cNvSpPr/>
            <p:nvPr/>
          </p:nvSpPr>
          <p:spPr>
            <a:xfrm>
              <a:off x="10382560" y="5696006"/>
              <a:ext cx="8717115" cy="909047"/>
            </a:xfrm>
            <a:custGeom>
              <a:avLst/>
              <a:gdLst>
                <a:gd name="connsiteX0" fmla="*/ 8695201 w 8717115"/>
                <a:gd name="connsiteY0" fmla="*/ 898495 h 909047"/>
                <a:gd name="connsiteX1" fmla="*/ 6718023 w 8717115"/>
                <a:gd name="connsiteY1" fmla="*/ 145284 h 909047"/>
                <a:gd name="connsiteX2" fmla="*/ 3802578 w 8717115"/>
                <a:gd name="connsiteY2" fmla="*/ 46263 h 909047"/>
                <a:gd name="connsiteX3" fmla="*/ 15421 w 8717115"/>
                <a:gd name="connsiteY3" fmla="*/ 393649 h 909047"/>
                <a:gd name="connsiteX4" fmla="*/ 12175 w 8717115"/>
                <a:gd name="connsiteY4" fmla="*/ 377416 h 909047"/>
                <a:gd name="connsiteX5" fmla="*/ 3800954 w 8717115"/>
                <a:gd name="connsiteY5" fmla="*/ 30030 h 909047"/>
                <a:gd name="connsiteX6" fmla="*/ 6719646 w 8717115"/>
                <a:gd name="connsiteY6" fmla="*/ 129051 h 909047"/>
                <a:gd name="connsiteX7" fmla="*/ 8706564 w 8717115"/>
                <a:gd name="connsiteY7" fmla="*/ 887132 h 909047"/>
                <a:gd name="connsiteX8" fmla="*/ 8695201 w 8717115"/>
                <a:gd name="connsiteY8" fmla="*/ 898495 h 90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09047">
                  <a:moveTo>
                    <a:pt x="8695201" y="898495"/>
                  </a:moveTo>
                  <a:cubicBezTo>
                    <a:pt x="8359178" y="534876"/>
                    <a:pt x="7693625" y="281641"/>
                    <a:pt x="6718023" y="145284"/>
                  </a:cubicBezTo>
                  <a:cubicBezTo>
                    <a:pt x="5937216" y="36523"/>
                    <a:pt x="4955120" y="4057"/>
                    <a:pt x="3802578" y="46263"/>
                  </a:cubicBezTo>
                  <a:cubicBezTo>
                    <a:pt x="1838386" y="119311"/>
                    <a:pt x="33278" y="390402"/>
                    <a:pt x="15421" y="393649"/>
                  </a:cubicBezTo>
                  <a:lnTo>
                    <a:pt x="12175" y="377416"/>
                  </a:lnTo>
                  <a:cubicBezTo>
                    <a:pt x="30031" y="374170"/>
                    <a:pt x="1836763" y="101455"/>
                    <a:pt x="3800954" y="30030"/>
                  </a:cubicBezTo>
                  <a:cubicBezTo>
                    <a:pt x="4955120" y="-12176"/>
                    <a:pt x="5937216" y="20290"/>
                    <a:pt x="6719646" y="129051"/>
                  </a:cubicBezTo>
                  <a:cubicBezTo>
                    <a:pt x="7698495" y="265408"/>
                    <a:pt x="8367294" y="520266"/>
                    <a:pt x="8706564" y="887132"/>
                  </a:cubicBezTo>
                  <a:lnTo>
                    <a:pt x="8695201" y="898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xmlns="" id="{9531B82B-71DD-4C51-AC30-8CDF07DEF61E}"/>
                </a:ext>
              </a:extLst>
            </p:cNvPr>
            <p:cNvSpPr/>
            <p:nvPr/>
          </p:nvSpPr>
          <p:spPr>
            <a:xfrm>
              <a:off x="10379313" y="5695918"/>
              <a:ext cx="8717115" cy="925280"/>
            </a:xfrm>
            <a:custGeom>
              <a:avLst/>
              <a:gdLst>
                <a:gd name="connsiteX0" fmla="*/ 8696824 w 8717115"/>
                <a:gd name="connsiteY0" fmla="*/ 919685 h 925280"/>
                <a:gd name="connsiteX1" fmla="*/ 6768345 w 8717115"/>
                <a:gd name="connsiteY1" fmla="*/ 119398 h 925280"/>
                <a:gd name="connsiteX2" fmla="*/ 3846407 w 8717115"/>
                <a:gd name="connsiteY2" fmla="*/ 73946 h 925280"/>
                <a:gd name="connsiteX3" fmla="*/ 15421 w 8717115"/>
                <a:gd name="connsiteY3" fmla="*/ 549573 h 925280"/>
                <a:gd name="connsiteX4" fmla="*/ 12175 w 8717115"/>
                <a:gd name="connsiteY4" fmla="*/ 533340 h 925280"/>
                <a:gd name="connsiteX5" fmla="*/ 3844784 w 8717115"/>
                <a:gd name="connsiteY5" fmla="*/ 57713 h 925280"/>
                <a:gd name="connsiteX6" fmla="*/ 6769968 w 8717115"/>
                <a:gd name="connsiteY6" fmla="*/ 103165 h 925280"/>
                <a:gd name="connsiteX7" fmla="*/ 8709810 w 8717115"/>
                <a:gd name="connsiteY7" fmla="*/ 909945 h 925280"/>
                <a:gd name="connsiteX8" fmla="*/ 8696824 w 8717115"/>
                <a:gd name="connsiteY8" fmla="*/ 919685 h 92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25280">
                  <a:moveTo>
                    <a:pt x="8696824" y="919685"/>
                  </a:moveTo>
                  <a:cubicBezTo>
                    <a:pt x="8386774" y="518730"/>
                    <a:pt x="7737454" y="249262"/>
                    <a:pt x="6768345" y="119398"/>
                  </a:cubicBezTo>
                  <a:cubicBezTo>
                    <a:pt x="5990785" y="15507"/>
                    <a:pt x="5008689" y="-726"/>
                    <a:pt x="3846407" y="73946"/>
                  </a:cubicBezTo>
                  <a:cubicBezTo>
                    <a:pt x="1867605" y="198940"/>
                    <a:pt x="33278" y="544703"/>
                    <a:pt x="15421" y="549573"/>
                  </a:cubicBezTo>
                  <a:lnTo>
                    <a:pt x="12175" y="533340"/>
                  </a:lnTo>
                  <a:cubicBezTo>
                    <a:pt x="30031" y="530093"/>
                    <a:pt x="1865982" y="184330"/>
                    <a:pt x="3844784" y="57713"/>
                  </a:cubicBezTo>
                  <a:cubicBezTo>
                    <a:pt x="5007066" y="-15335"/>
                    <a:pt x="5990785" y="-726"/>
                    <a:pt x="6769968" y="103165"/>
                  </a:cubicBezTo>
                  <a:cubicBezTo>
                    <a:pt x="7743948" y="234653"/>
                    <a:pt x="8396514" y="505743"/>
                    <a:pt x="8709810" y="909945"/>
                  </a:cubicBezTo>
                  <a:lnTo>
                    <a:pt x="8696824" y="9196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92FA78A2-CBAE-4794-94DA-3D31C2151D60}"/>
                </a:ext>
              </a:extLst>
            </p:cNvPr>
            <p:cNvSpPr/>
            <p:nvPr/>
          </p:nvSpPr>
          <p:spPr>
            <a:xfrm>
              <a:off x="10374444" y="5685004"/>
              <a:ext cx="8717115" cy="957746"/>
            </a:xfrm>
            <a:custGeom>
              <a:avLst/>
              <a:gdLst>
                <a:gd name="connsiteX0" fmla="*/ 8698447 w 8717115"/>
                <a:gd name="connsiteY0" fmla="*/ 951702 h 957746"/>
                <a:gd name="connsiteX1" fmla="*/ 6817044 w 8717115"/>
                <a:gd name="connsiteY1" fmla="*/ 102717 h 957746"/>
                <a:gd name="connsiteX2" fmla="*/ 3890236 w 8717115"/>
                <a:gd name="connsiteY2" fmla="*/ 110833 h 957746"/>
                <a:gd name="connsiteX3" fmla="*/ 15421 w 8717115"/>
                <a:gd name="connsiteY3" fmla="*/ 713077 h 957746"/>
                <a:gd name="connsiteX4" fmla="*/ 12175 w 8717115"/>
                <a:gd name="connsiteY4" fmla="*/ 696844 h 957746"/>
                <a:gd name="connsiteX5" fmla="*/ 3888613 w 8717115"/>
                <a:gd name="connsiteY5" fmla="*/ 92977 h 957746"/>
                <a:gd name="connsiteX6" fmla="*/ 6818667 w 8717115"/>
                <a:gd name="connsiteY6" fmla="*/ 84861 h 957746"/>
                <a:gd name="connsiteX7" fmla="*/ 8711434 w 8717115"/>
                <a:gd name="connsiteY7" fmla="*/ 940339 h 957746"/>
                <a:gd name="connsiteX8" fmla="*/ 8698447 w 8717115"/>
                <a:gd name="connsiteY8" fmla="*/ 951702 h 95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57746">
                  <a:moveTo>
                    <a:pt x="8698447" y="951702"/>
                  </a:moveTo>
                  <a:cubicBezTo>
                    <a:pt x="8414370" y="513412"/>
                    <a:pt x="7781284" y="227711"/>
                    <a:pt x="6817044" y="102717"/>
                  </a:cubicBezTo>
                  <a:cubicBezTo>
                    <a:pt x="6044354" y="2073"/>
                    <a:pt x="5060635" y="5319"/>
                    <a:pt x="3890236" y="110833"/>
                  </a:cubicBezTo>
                  <a:cubicBezTo>
                    <a:pt x="1898448" y="289396"/>
                    <a:pt x="34901" y="709831"/>
                    <a:pt x="15421" y="713077"/>
                  </a:cubicBezTo>
                  <a:lnTo>
                    <a:pt x="12175" y="696844"/>
                  </a:lnTo>
                  <a:cubicBezTo>
                    <a:pt x="30031" y="691975"/>
                    <a:pt x="1895201" y="273163"/>
                    <a:pt x="3888613" y="92977"/>
                  </a:cubicBezTo>
                  <a:cubicBezTo>
                    <a:pt x="5059011" y="-12537"/>
                    <a:pt x="6045977" y="-14160"/>
                    <a:pt x="6818667" y="84861"/>
                  </a:cubicBezTo>
                  <a:cubicBezTo>
                    <a:pt x="7787777" y="209855"/>
                    <a:pt x="8424109" y="498802"/>
                    <a:pt x="8711434" y="940339"/>
                  </a:cubicBezTo>
                  <a:lnTo>
                    <a:pt x="8698447" y="9517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xmlns="" id="{17A190C3-BAA4-47D5-850B-37E3F79D2346}"/>
                </a:ext>
              </a:extLst>
            </p:cNvPr>
            <p:cNvSpPr/>
            <p:nvPr/>
          </p:nvSpPr>
          <p:spPr>
            <a:xfrm>
              <a:off x="10371197" y="5673073"/>
              <a:ext cx="8717115" cy="990212"/>
            </a:xfrm>
            <a:custGeom>
              <a:avLst/>
              <a:gdLst>
                <a:gd name="connsiteX0" fmla="*/ 8700070 w 8717115"/>
                <a:gd name="connsiteY0" fmla="*/ 984736 h 990212"/>
                <a:gd name="connsiteX1" fmla="*/ 6867366 w 8717115"/>
                <a:gd name="connsiteY1" fmla="*/ 88675 h 990212"/>
                <a:gd name="connsiteX2" fmla="*/ 3934065 w 8717115"/>
                <a:gd name="connsiteY2" fmla="*/ 148737 h 990212"/>
                <a:gd name="connsiteX3" fmla="*/ 17045 w 8717115"/>
                <a:gd name="connsiteY3" fmla="*/ 880845 h 990212"/>
                <a:gd name="connsiteX4" fmla="*/ 12175 w 8717115"/>
                <a:gd name="connsiteY4" fmla="*/ 864612 h 990212"/>
                <a:gd name="connsiteX5" fmla="*/ 3932442 w 8717115"/>
                <a:gd name="connsiteY5" fmla="*/ 132504 h 990212"/>
                <a:gd name="connsiteX6" fmla="*/ 6868989 w 8717115"/>
                <a:gd name="connsiteY6" fmla="*/ 72442 h 990212"/>
                <a:gd name="connsiteX7" fmla="*/ 8713057 w 8717115"/>
                <a:gd name="connsiteY7" fmla="*/ 978243 h 990212"/>
                <a:gd name="connsiteX8" fmla="*/ 8700070 w 8717115"/>
                <a:gd name="connsiteY8" fmla="*/ 984736 h 99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90212">
                  <a:moveTo>
                    <a:pt x="8700070" y="984736"/>
                  </a:moveTo>
                  <a:cubicBezTo>
                    <a:pt x="8441966" y="509109"/>
                    <a:pt x="7825113" y="207176"/>
                    <a:pt x="6867366" y="88675"/>
                  </a:cubicBezTo>
                  <a:cubicBezTo>
                    <a:pt x="6099546" y="-7100"/>
                    <a:pt x="5112580" y="14003"/>
                    <a:pt x="3934065" y="148737"/>
                  </a:cubicBezTo>
                  <a:cubicBezTo>
                    <a:pt x="1927668" y="380869"/>
                    <a:pt x="36524" y="875975"/>
                    <a:pt x="17045" y="880845"/>
                  </a:cubicBezTo>
                  <a:lnTo>
                    <a:pt x="12175" y="864612"/>
                  </a:lnTo>
                  <a:cubicBezTo>
                    <a:pt x="31654" y="859742"/>
                    <a:pt x="1924421" y="364636"/>
                    <a:pt x="3932442" y="132504"/>
                  </a:cubicBezTo>
                  <a:cubicBezTo>
                    <a:pt x="5112580" y="-3853"/>
                    <a:pt x="6099546" y="-24956"/>
                    <a:pt x="6868989" y="72442"/>
                  </a:cubicBezTo>
                  <a:cubicBezTo>
                    <a:pt x="7831606" y="192566"/>
                    <a:pt x="8453329" y="497746"/>
                    <a:pt x="8713057" y="978243"/>
                  </a:cubicBezTo>
                  <a:lnTo>
                    <a:pt x="8700070" y="9847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xmlns="" id="{E55C11F9-783B-4CB4-8EFF-14356A0B927E}"/>
                </a:ext>
              </a:extLst>
            </p:cNvPr>
            <p:cNvSpPr/>
            <p:nvPr/>
          </p:nvSpPr>
          <p:spPr>
            <a:xfrm>
              <a:off x="10367950" y="5656768"/>
              <a:ext cx="8717115" cy="1055144"/>
            </a:xfrm>
            <a:custGeom>
              <a:avLst/>
              <a:gdLst>
                <a:gd name="connsiteX0" fmla="*/ 17045 w 8717115"/>
                <a:gd name="connsiteY0" fmla="*/ 1051364 h 1055144"/>
                <a:gd name="connsiteX1" fmla="*/ 12175 w 8717115"/>
                <a:gd name="connsiteY1" fmla="*/ 1035131 h 1055144"/>
                <a:gd name="connsiteX2" fmla="*/ 3976271 w 8717115"/>
                <a:gd name="connsiteY2" fmla="*/ 174782 h 1055144"/>
                <a:gd name="connsiteX3" fmla="*/ 6919312 w 8717115"/>
                <a:gd name="connsiteY3" fmla="*/ 61151 h 1055144"/>
                <a:gd name="connsiteX4" fmla="*/ 8716304 w 8717115"/>
                <a:gd name="connsiteY4" fmla="*/ 1015651 h 1055144"/>
                <a:gd name="connsiteX5" fmla="*/ 8701694 w 8717115"/>
                <a:gd name="connsiteY5" fmla="*/ 1022145 h 1055144"/>
                <a:gd name="connsiteX6" fmla="*/ 6917689 w 8717115"/>
                <a:gd name="connsiteY6" fmla="*/ 77384 h 1055144"/>
                <a:gd name="connsiteX7" fmla="*/ 3979517 w 8717115"/>
                <a:gd name="connsiteY7" fmla="*/ 191015 h 1055144"/>
                <a:gd name="connsiteX8" fmla="*/ 17045 w 8717115"/>
                <a:gd name="connsiteY8" fmla="*/ 1051364 h 105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1055144">
                  <a:moveTo>
                    <a:pt x="17045" y="1051364"/>
                  </a:moveTo>
                  <a:lnTo>
                    <a:pt x="12175" y="1035131"/>
                  </a:lnTo>
                  <a:cubicBezTo>
                    <a:pt x="31654" y="1028638"/>
                    <a:pt x="1953640" y="460483"/>
                    <a:pt x="3976271" y="174782"/>
                  </a:cubicBezTo>
                  <a:cubicBezTo>
                    <a:pt x="5164526" y="7583"/>
                    <a:pt x="6154738" y="-31377"/>
                    <a:pt x="6919312" y="61151"/>
                  </a:cubicBezTo>
                  <a:cubicBezTo>
                    <a:pt x="7877058" y="176406"/>
                    <a:pt x="8480925" y="497819"/>
                    <a:pt x="8716304" y="1015651"/>
                  </a:cubicBezTo>
                  <a:lnTo>
                    <a:pt x="8701694" y="1022145"/>
                  </a:lnTo>
                  <a:cubicBezTo>
                    <a:pt x="8469562" y="509182"/>
                    <a:pt x="7868942" y="191015"/>
                    <a:pt x="6917689" y="77384"/>
                  </a:cubicBezTo>
                  <a:cubicBezTo>
                    <a:pt x="6154738" y="-13520"/>
                    <a:pt x="5166149" y="23816"/>
                    <a:pt x="3979517" y="191015"/>
                  </a:cubicBezTo>
                  <a:cubicBezTo>
                    <a:pt x="1958510" y="478339"/>
                    <a:pt x="36524" y="1046494"/>
                    <a:pt x="17045" y="10513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xmlns="" id="{E91AF874-1ED6-4937-92AA-21BE1064A4E4}"/>
                </a:ext>
              </a:extLst>
            </p:cNvPr>
            <p:cNvSpPr/>
            <p:nvPr/>
          </p:nvSpPr>
          <p:spPr>
            <a:xfrm>
              <a:off x="10366327" y="5641099"/>
              <a:ext cx="8717115" cy="1233707"/>
            </a:xfrm>
            <a:custGeom>
              <a:avLst/>
              <a:gdLst>
                <a:gd name="connsiteX0" fmla="*/ 17045 w 8717115"/>
                <a:gd name="connsiteY0" fmla="*/ 1222869 h 1233707"/>
                <a:gd name="connsiteX1" fmla="*/ 12175 w 8717115"/>
                <a:gd name="connsiteY1" fmla="*/ 1208260 h 1233707"/>
                <a:gd name="connsiteX2" fmla="*/ 4020100 w 8717115"/>
                <a:gd name="connsiteY2" fmla="*/ 219670 h 1233707"/>
                <a:gd name="connsiteX3" fmla="*/ 6968011 w 8717115"/>
                <a:gd name="connsiteY3" fmla="*/ 52471 h 1233707"/>
                <a:gd name="connsiteX4" fmla="*/ 8717927 w 8717115"/>
                <a:gd name="connsiteY4" fmla="*/ 1055669 h 1233707"/>
                <a:gd name="connsiteX5" fmla="*/ 8703317 w 8717115"/>
                <a:gd name="connsiteY5" fmla="*/ 1062163 h 1233707"/>
                <a:gd name="connsiteX6" fmla="*/ 6966387 w 8717115"/>
                <a:gd name="connsiteY6" fmla="*/ 70327 h 1233707"/>
                <a:gd name="connsiteX7" fmla="*/ 4021723 w 8717115"/>
                <a:gd name="connsiteY7" fmla="*/ 237527 h 1233707"/>
                <a:gd name="connsiteX8" fmla="*/ 17045 w 8717115"/>
                <a:gd name="connsiteY8" fmla="*/ 1222869 h 123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1233707">
                  <a:moveTo>
                    <a:pt x="17045" y="1222869"/>
                  </a:moveTo>
                  <a:lnTo>
                    <a:pt x="12175" y="1208260"/>
                  </a:lnTo>
                  <a:cubicBezTo>
                    <a:pt x="31654" y="1201766"/>
                    <a:pt x="1982860" y="558940"/>
                    <a:pt x="4020100" y="219670"/>
                  </a:cubicBezTo>
                  <a:cubicBezTo>
                    <a:pt x="5216471" y="20005"/>
                    <a:pt x="6208307" y="-35187"/>
                    <a:pt x="6968011" y="52471"/>
                  </a:cubicBezTo>
                  <a:cubicBezTo>
                    <a:pt x="7919264" y="162855"/>
                    <a:pt x="8508521" y="498878"/>
                    <a:pt x="8717927" y="1055669"/>
                  </a:cubicBezTo>
                  <a:lnTo>
                    <a:pt x="8703317" y="1062163"/>
                  </a:lnTo>
                  <a:cubicBezTo>
                    <a:pt x="8497158" y="511864"/>
                    <a:pt x="7912771" y="179088"/>
                    <a:pt x="6966387" y="70327"/>
                  </a:cubicBezTo>
                  <a:cubicBezTo>
                    <a:pt x="6208307" y="-17331"/>
                    <a:pt x="5218094" y="39484"/>
                    <a:pt x="4021723" y="237527"/>
                  </a:cubicBezTo>
                  <a:cubicBezTo>
                    <a:pt x="1986106" y="573550"/>
                    <a:pt x="36524" y="1216376"/>
                    <a:pt x="17045" y="122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xmlns="" id="{0934EC31-B9F6-4284-9D0C-1253A74A54DF}"/>
                </a:ext>
              </a:extLst>
            </p:cNvPr>
            <p:cNvSpPr/>
            <p:nvPr/>
          </p:nvSpPr>
          <p:spPr>
            <a:xfrm>
              <a:off x="10363080" y="5621518"/>
              <a:ext cx="8717115" cy="1396037"/>
            </a:xfrm>
            <a:custGeom>
              <a:avLst/>
              <a:gdLst>
                <a:gd name="connsiteX0" fmla="*/ 17045 w 8717115"/>
                <a:gd name="connsiteY0" fmla="*/ 1396663 h 1396037"/>
                <a:gd name="connsiteX1" fmla="*/ 12175 w 8717115"/>
                <a:gd name="connsiteY1" fmla="*/ 1382054 h 1396037"/>
                <a:gd name="connsiteX2" fmla="*/ 3210074 w 8717115"/>
                <a:gd name="connsiteY2" fmla="*/ 447034 h 1396037"/>
                <a:gd name="connsiteX3" fmla="*/ 5859298 w 8717115"/>
                <a:gd name="connsiteY3" fmla="*/ 28222 h 1396037"/>
                <a:gd name="connsiteX4" fmla="*/ 8013415 w 8717115"/>
                <a:gd name="connsiteY4" fmla="*/ 309053 h 1396037"/>
                <a:gd name="connsiteX5" fmla="*/ 8719550 w 8717115"/>
                <a:gd name="connsiteY5" fmla="*/ 1097977 h 1396037"/>
                <a:gd name="connsiteX6" fmla="*/ 8703317 w 8717115"/>
                <a:gd name="connsiteY6" fmla="*/ 1102846 h 1396037"/>
                <a:gd name="connsiteX7" fmla="*/ 8006922 w 8717115"/>
                <a:gd name="connsiteY7" fmla="*/ 323663 h 1396037"/>
                <a:gd name="connsiteX8" fmla="*/ 5860921 w 8717115"/>
                <a:gd name="connsiteY8" fmla="*/ 44455 h 1396037"/>
                <a:gd name="connsiteX9" fmla="*/ 3213320 w 8717115"/>
                <a:gd name="connsiteY9" fmla="*/ 463267 h 1396037"/>
                <a:gd name="connsiteX10" fmla="*/ 17045 w 8717115"/>
                <a:gd name="connsiteY10" fmla="*/ 1396663 h 139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17115" h="1396037">
                  <a:moveTo>
                    <a:pt x="17045" y="1396663"/>
                  </a:moveTo>
                  <a:lnTo>
                    <a:pt x="12175" y="1382054"/>
                  </a:lnTo>
                  <a:cubicBezTo>
                    <a:pt x="26784" y="1377184"/>
                    <a:pt x="1497493" y="843118"/>
                    <a:pt x="3210074" y="447034"/>
                  </a:cubicBezTo>
                  <a:cubicBezTo>
                    <a:pt x="4216519" y="213279"/>
                    <a:pt x="5107710" y="73675"/>
                    <a:pt x="5859298" y="28222"/>
                  </a:cubicBezTo>
                  <a:cubicBezTo>
                    <a:pt x="6800811" y="-28593"/>
                    <a:pt x="7524802" y="65558"/>
                    <a:pt x="8013415" y="309053"/>
                  </a:cubicBezTo>
                  <a:cubicBezTo>
                    <a:pt x="8375411" y="489239"/>
                    <a:pt x="8614035" y="753837"/>
                    <a:pt x="8719550" y="1097977"/>
                  </a:cubicBezTo>
                  <a:lnTo>
                    <a:pt x="8703317" y="1102846"/>
                  </a:lnTo>
                  <a:cubicBezTo>
                    <a:pt x="8599426" y="765200"/>
                    <a:pt x="8364048" y="502226"/>
                    <a:pt x="8006922" y="323663"/>
                  </a:cubicBezTo>
                  <a:cubicBezTo>
                    <a:pt x="7521556" y="81791"/>
                    <a:pt x="6799188" y="-12360"/>
                    <a:pt x="5860921" y="44455"/>
                  </a:cubicBezTo>
                  <a:cubicBezTo>
                    <a:pt x="5109333" y="89908"/>
                    <a:pt x="4219766" y="231135"/>
                    <a:pt x="3213320" y="463267"/>
                  </a:cubicBezTo>
                  <a:cubicBezTo>
                    <a:pt x="1500740" y="859351"/>
                    <a:pt x="31654" y="1391793"/>
                    <a:pt x="17045" y="1396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xmlns="" id="{4D7D6F5E-A6DA-44CF-A03E-BE3602C16778}"/>
                </a:ext>
              </a:extLst>
            </p:cNvPr>
            <p:cNvSpPr/>
            <p:nvPr/>
          </p:nvSpPr>
          <p:spPr>
            <a:xfrm>
              <a:off x="10358211" y="5602025"/>
              <a:ext cx="8717115" cy="1574600"/>
            </a:xfrm>
            <a:custGeom>
              <a:avLst/>
              <a:gdLst>
                <a:gd name="connsiteX0" fmla="*/ 18668 w 8717115"/>
                <a:gd name="connsiteY0" fmla="*/ 1571994 h 1574600"/>
                <a:gd name="connsiteX1" fmla="*/ 12175 w 8717115"/>
                <a:gd name="connsiteY1" fmla="*/ 1557384 h 1574600"/>
                <a:gd name="connsiteX2" fmla="*/ 3231176 w 8717115"/>
                <a:gd name="connsiteY2" fmla="*/ 521719 h 1574600"/>
                <a:gd name="connsiteX3" fmla="*/ 5888517 w 8717115"/>
                <a:gd name="connsiteY3" fmla="*/ 37976 h 1574600"/>
                <a:gd name="connsiteX4" fmla="*/ 8031272 w 8717115"/>
                <a:gd name="connsiteY4" fmla="*/ 297704 h 1574600"/>
                <a:gd name="connsiteX5" fmla="*/ 8719550 w 8717115"/>
                <a:gd name="connsiteY5" fmla="*/ 1140196 h 1574600"/>
                <a:gd name="connsiteX6" fmla="*/ 8703317 w 8717115"/>
                <a:gd name="connsiteY6" fmla="*/ 1143442 h 1574600"/>
                <a:gd name="connsiteX7" fmla="*/ 8023155 w 8717115"/>
                <a:gd name="connsiteY7" fmla="*/ 312314 h 1574600"/>
                <a:gd name="connsiteX8" fmla="*/ 5888517 w 8717115"/>
                <a:gd name="connsiteY8" fmla="*/ 54209 h 1574600"/>
                <a:gd name="connsiteX9" fmla="*/ 3234423 w 8717115"/>
                <a:gd name="connsiteY9" fmla="*/ 537952 h 1574600"/>
                <a:gd name="connsiteX10" fmla="*/ 18668 w 8717115"/>
                <a:gd name="connsiteY10" fmla="*/ 1571994 h 1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17115" h="1574600">
                  <a:moveTo>
                    <a:pt x="18668" y="1571994"/>
                  </a:moveTo>
                  <a:lnTo>
                    <a:pt x="12175" y="1557384"/>
                  </a:lnTo>
                  <a:cubicBezTo>
                    <a:pt x="26784" y="1550891"/>
                    <a:pt x="1510480" y="966503"/>
                    <a:pt x="3231176" y="521719"/>
                  </a:cubicBezTo>
                  <a:cubicBezTo>
                    <a:pt x="4242492" y="260368"/>
                    <a:pt x="5136929" y="98038"/>
                    <a:pt x="5888517" y="37976"/>
                  </a:cubicBezTo>
                  <a:cubicBezTo>
                    <a:pt x="6830030" y="-36696"/>
                    <a:pt x="7550775" y="50962"/>
                    <a:pt x="8031272" y="297704"/>
                  </a:cubicBezTo>
                  <a:cubicBezTo>
                    <a:pt x="8396513" y="486006"/>
                    <a:pt x="8628646" y="768461"/>
                    <a:pt x="8719550" y="1140196"/>
                  </a:cubicBezTo>
                  <a:lnTo>
                    <a:pt x="8703317" y="1143442"/>
                  </a:lnTo>
                  <a:cubicBezTo>
                    <a:pt x="8612413" y="776577"/>
                    <a:pt x="8383527" y="497370"/>
                    <a:pt x="8023155" y="312314"/>
                  </a:cubicBezTo>
                  <a:cubicBezTo>
                    <a:pt x="7544282" y="65572"/>
                    <a:pt x="6826784" y="-20463"/>
                    <a:pt x="5888517" y="54209"/>
                  </a:cubicBezTo>
                  <a:cubicBezTo>
                    <a:pt x="5136929" y="114271"/>
                    <a:pt x="4244115" y="276601"/>
                    <a:pt x="3234423" y="537952"/>
                  </a:cubicBezTo>
                  <a:cubicBezTo>
                    <a:pt x="1516973" y="981113"/>
                    <a:pt x="33278" y="1565500"/>
                    <a:pt x="18668" y="15719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xmlns="" id="{E6C664AC-01EC-436A-AAB2-D53578EADFC2}"/>
                </a:ext>
              </a:extLst>
            </p:cNvPr>
            <p:cNvSpPr/>
            <p:nvPr/>
          </p:nvSpPr>
          <p:spPr>
            <a:xfrm>
              <a:off x="10356587" y="5578414"/>
              <a:ext cx="8733348" cy="1753163"/>
            </a:xfrm>
            <a:custGeom>
              <a:avLst/>
              <a:gdLst>
                <a:gd name="connsiteX0" fmla="*/ 18668 w 8733348"/>
                <a:gd name="connsiteY0" fmla="*/ 1751441 h 1753162"/>
                <a:gd name="connsiteX1" fmla="*/ 12175 w 8733348"/>
                <a:gd name="connsiteY1" fmla="*/ 1735208 h 1753162"/>
                <a:gd name="connsiteX2" fmla="*/ 3252280 w 8733348"/>
                <a:gd name="connsiteY2" fmla="*/ 598898 h 1753162"/>
                <a:gd name="connsiteX3" fmla="*/ 5917736 w 8733348"/>
                <a:gd name="connsiteY3" fmla="*/ 50223 h 1753162"/>
                <a:gd name="connsiteX4" fmla="*/ 8050751 w 8733348"/>
                <a:gd name="connsiteY4" fmla="*/ 287225 h 1753162"/>
                <a:gd name="connsiteX5" fmla="*/ 8722796 w 8733348"/>
                <a:gd name="connsiteY5" fmla="*/ 1183286 h 1753162"/>
                <a:gd name="connsiteX6" fmla="*/ 8706563 w 8733348"/>
                <a:gd name="connsiteY6" fmla="*/ 1186533 h 1753162"/>
                <a:gd name="connsiteX7" fmla="*/ 8042635 w 8733348"/>
                <a:gd name="connsiteY7" fmla="*/ 301835 h 1753162"/>
                <a:gd name="connsiteX8" fmla="*/ 5917736 w 8733348"/>
                <a:gd name="connsiteY8" fmla="*/ 66456 h 1753162"/>
                <a:gd name="connsiteX9" fmla="*/ 3255526 w 8733348"/>
                <a:gd name="connsiteY9" fmla="*/ 615131 h 1753162"/>
                <a:gd name="connsiteX10" fmla="*/ 18668 w 8733348"/>
                <a:gd name="connsiteY10" fmla="*/ 1751441 h 17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1753162">
                  <a:moveTo>
                    <a:pt x="18668" y="1751441"/>
                  </a:moveTo>
                  <a:lnTo>
                    <a:pt x="12175" y="1735208"/>
                  </a:lnTo>
                  <a:cubicBezTo>
                    <a:pt x="26784" y="1728715"/>
                    <a:pt x="1521843" y="1092382"/>
                    <a:pt x="3252280" y="598898"/>
                  </a:cubicBezTo>
                  <a:cubicBezTo>
                    <a:pt x="4268465" y="308328"/>
                    <a:pt x="5164526" y="124895"/>
                    <a:pt x="5917736" y="50223"/>
                  </a:cubicBezTo>
                  <a:cubicBezTo>
                    <a:pt x="6859250" y="-43928"/>
                    <a:pt x="7576748" y="37237"/>
                    <a:pt x="8050751" y="287225"/>
                  </a:cubicBezTo>
                  <a:cubicBezTo>
                    <a:pt x="8419240" y="482021"/>
                    <a:pt x="8644878" y="783955"/>
                    <a:pt x="8722796" y="1183286"/>
                  </a:cubicBezTo>
                  <a:lnTo>
                    <a:pt x="8706563" y="1186533"/>
                  </a:lnTo>
                  <a:cubicBezTo>
                    <a:pt x="8630269" y="792071"/>
                    <a:pt x="8406253" y="493384"/>
                    <a:pt x="8042635" y="301835"/>
                  </a:cubicBezTo>
                  <a:cubicBezTo>
                    <a:pt x="7571878" y="51847"/>
                    <a:pt x="6857627" y="-27695"/>
                    <a:pt x="5917736" y="66456"/>
                  </a:cubicBezTo>
                  <a:cubicBezTo>
                    <a:pt x="5166149" y="141128"/>
                    <a:pt x="4270088" y="326184"/>
                    <a:pt x="3255526" y="615131"/>
                  </a:cubicBezTo>
                  <a:cubicBezTo>
                    <a:pt x="1526713" y="1108615"/>
                    <a:pt x="33278" y="1744948"/>
                    <a:pt x="18668" y="17514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xmlns="" id="{6DBC442F-DA0E-43A7-B02B-0AF7CA5F7DBF}"/>
                </a:ext>
              </a:extLst>
            </p:cNvPr>
            <p:cNvSpPr/>
            <p:nvPr/>
          </p:nvSpPr>
          <p:spPr>
            <a:xfrm>
              <a:off x="10353341" y="5555427"/>
              <a:ext cx="8733348" cy="1931726"/>
            </a:xfrm>
            <a:custGeom>
              <a:avLst/>
              <a:gdLst>
                <a:gd name="connsiteX0" fmla="*/ 18668 w 8733348"/>
                <a:gd name="connsiteY0" fmla="*/ 1928641 h 1931725"/>
                <a:gd name="connsiteX1" fmla="*/ 12175 w 8733348"/>
                <a:gd name="connsiteY1" fmla="*/ 1914032 h 1931725"/>
                <a:gd name="connsiteX2" fmla="*/ 3271759 w 8733348"/>
                <a:gd name="connsiteY2" fmla="*/ 678700 h 1931725"/>
                <a:gd name="connsiteX3" fmla="*/ 5943709 w 8733348"/>
                <a:gd name="connsiteY3" fmla="*/ 63470 h 1931725"/>
                <a:gd name="connsiteX4" fmla="*/ 8068608 w 8733348"/>
                <a:gd name="connsiteY4" fmla="*/ 277746 h 1931725"/>
                <a:gd name="connsiteX5" fmla="*/ 8724420 w 8733348"/>
                <a:gd name="connsiteY5" fmla="*/ 1228999 h 1931725"/>
                <a:gd name="connsiteX6" fmla="*/ 8708187 w 8733348"/>
                <a:gd name="connsiteY6" fmla="*/ 1230622 h 1931725"/>
                <a:gd name="connsiteX7" fmla="*/ 8060491 w 8733348"/>
                <a:gd name="connsiteY7" fmla="*/ 290732 h 1931725"/>
                <a:gd name="connsiteX8" fmla="*/ 5945332 w 8733348"/>
                <a:gd name="connsiteY8" fmla="*/ 79703 h 1931725"/>
                <a:gd name="connsiteX9" fmla="*/ 3275006 w 8733348"/>
                <a:gd name="connsiteY9" fmla="*/ 693311 h 1931725"/>
                <a:gd name="connsiteX10" fmla="*/ 18668 w 8733348"/>
                <a:gd name="connsiteY10" fmla="*/ 1928641 h 193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1931725">
                  <a:moveTo>
                    <a:pt x="18668" y="1928641"/>
                  </a:moveTo>
                  <a:lnTo>
                    <a:pt x="12175" y="1914032"/>
                  </a:lnTo>
                  <a:cubicBezTo>
                    <a:pt x="26784" y="1907538"/>
                    <a:pt x="1534829" y="1220883"/>
                    <a:pt x="3271759" y="678700"/>
                  </a:cubicBezTo>
                  <a:cubicBezTo>
                    <a:pt x="4292814" y="360534"/>
                    <a:pt x="5192122" y="154375"/>
                    <a:pt x="5943709" y="63470"/>
                  </a:cubicBezTo>
                  <a:cubicBezTo>
                    <a:pt x="6885223" y="-48537"/>
                    <a:pt x="7601097" y="22888"/>
                    <a:pt x="8068608" y="277746"/>
                  </a:cubicBezTo>
                  <a:cubicBezTo>
                    <a:pt x="8440343" y="479035"/>
                    <a:pt x="8661111" y="800448"/>
                    <a:pt x="8724420" y="1228999"/>
                  </a:cubicBezTo>
                  <a:lnTo>
                    <a:pt x="8708187" y="1230622"/>
                  </a:lnTo>
                  <a:cubicBezTo>
                    <a:pt x="8644878" y="805318"/>
                    <a:pt x="8427356" y="490398"/>
                    <a:pt x="8060491" y="290732"/>
                  </a:cubicBezTo>
                  <a:cubicBezTo>
                    <a:pt x="7596227" y="39121"/>
                    <a:pt x="6885223" y="-32304"/>
                    <a:pt x="5945332" y="79703"/>
                  </a:cubicBezTo>
                  <a:cubicBezTo>
                    <a:pt x="5193745" y="168985"/>
                    <a:pt x="4296061" y="375144"/>
                    <a:pt x="3275006" y="693311"/>
                  </a:cubicBezTo>
                  <a:cubicBezTo>
                    <a:pt x="1539699" y="1235492"/>
                    <a:pt x="33278" y="1922148"/>
                    <a:pt x="18668" y="1928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xmlns="" id="{05B6871C-1A01-4DCB-BA54-C1A50F01113B}"/>
                </a:ext>
              </a:extLst>
            </p:cNvPr>
            <p:cNvSpPr/>
            <p:nvPr/>
          </p:nvSpPr>
          <p:spPr>
            <a:xfrm>
              <a:off x="10350094" y="5533602"/>
              <a:ext cx="8733348" cy="2110289"/>
            </a:xfrm>
            <a:custGeom>
              <a:avLst/>
              <a:gdLst>
                <a:gd name="connsiteX0" fmla="*/ 18668 w 8733348"/>
                <a:gd name="connsiteY0" fmla="*/ 2106304 h 2110288"/>
                <a:gd name="connsiteX1" fmla="*/ 12175 w 8733348"/>
                <a:gd name="connsiteY1" fmla="*/ 2091694 h 2110288"/>
                <a:gd name="connsiteX2" fmla="*/ 3291239 w 8733348"/>
                <a:gd name="connsiteY2" fmla="*/ 758965 h 2110288"/>
                <a:gd name="connsiteX3" fmla="*/ 5971305 w 8733348"/>
                <a:gd name="connsiteY3" fmla="*/ 78803 h 2110288"/>
                <a:gd name="connsiteX4" fmla="*/ 8088087 w 8733348"/>
                <a:gd name="connsiteY4" fmla="*/ 267106 h 2110288"/>
                <a:gd name="connsiteX5" fmla="*/ 8726044 w 8733348"/>
                <a:gd name="connsiteY5" fmla="*/ 1275174 h 2110288"/>
                <a:gd name="connsiteX6" fmla="*/ 8709811 w 8733348"/>
                <a:gd name="connsiteY6" fmla="*/ 1276797 h 2110288"/>
                <a:gd name="connsiteX7" fmla="*/ 8079971 w 8733348"/>
                <a:gd name="connsiteY7" fmla="*/ 281715 h 2110288"/>
                <a:gd name="connsiteX8" fmla="*/ 5974552 w 8733348"/>
                <a:gd name="connsiteY8" fmla="*/ 95036 h 2110288"/>
                <a:gd name="connsiteX9" fmla="*/ 3297732 w 8733348"/>
                <a:gd name="connsiteY9" fmla="*/ 773575 h 2110288"/>
                <a:gd name="connsiteX10" fmla="*/ 18668 w 8733348"/>
                <a:gd name="connsiteY10" fmla="*/ 2106304 h 211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110288">
                  <a:moveTo>
                    <a:pt x="18668" y="2106304"/>
                  </a:moveTo>
                  <a:lnTo>
                    <a:pt x="12175" y="2091694"/>
                  </a:lnTo>
                  <a:cubicBezTo>
                    <a:pt x="26784" y="2083577"/>
                    <a:pt x="1546192" y="1348223"/>
                    <a:pt x="3291239" y="758965"/>
                  </a:cubicBezTo>
                  <a:cubicBezTo>
                    <a:pt x="4317163" y="413202"/>
                    <a:pt x="5218094" y="184317"/>
                    <a:pt x="5971305" y="78803"/>
                  </a:cubicBezTo>
                  <a:cubicBezTo>
                    <a:pt x="6914442" y="-52685"/>
                    <a:pt x="7625447" y="10624"/>
                    <a:pt x="8088087" y="267106"/>
                  </a:cubicBezTo>
                  <a:cubicBezTo>
                    <a:pt x="8463069" y="474888"/>
                    <a:pt x="8677345" y="814157"/>
                    <a:pt x="8726044" y="1275174"/>
                  </a:cubicBezTo>
                  <a:lnTo>
                    <a:pt x="8709811" y="1276797"/>
                  </a:lnTo>
                  <a:cubicBezTo>
                    <a:pt x="8662735" y="822274"/>
                    <a:pt x="8450083" y="486251"/>
                    <a:pt x="8079971" y="281715"/>
                  </a:cubicBezTo>
                  <a:cubicBezTo>
                    <a:pt x="7622200" y="26857"/>
                    <a:pt x="6912819" y="-34828"/>
                    <a:pt x="5974552" y="95036"/>
                  </a:cubicBezTo>
                  <a:cubicBezTo>
                    <a:pt x="5222965" y="200550"/>
                    <a:pt x="4322034" y="427812"/>
                    <a:pt x="3297732" y="773575"/>
                  </a:cubicBezTo>
                  <a:cubicBezTo>
                    <a:pt x="1551062" y="1362832"/>
                    <a:pt x="33278" y="2098187"/>
                    <a:pt x="18668" y="21063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xmlns="" id="{B9367439-8046-4477-9C30-43C521C6993F}"/>
                </a:ext>
              </a:extLst>
            </p:cNvPr>
            <p:cNvSpPr/>
            <p:nvPr/>
          </p:nvSpPr>
          <p:spPr>
            <a:xfrm>
              <a:off x="10345224" y="5510583"/>
              <a:ext cx="8733348" cy="2288852"/>
            </a:xfrm>
            <a:custGeom>
              <a:avLst/>
              <a:gdLst>
                <a:gd name="connsiteX0" fmla="*/ 20291 w 8733348"/>
                <a:gd name="connsiteY0" fmla="*/ 2283536 h 2288851"/>
                <a:gd name="connsiteX1" fmla="*/ 12175 w 8733348"/>
                <a:gd name="connsiteY1" fmla="*/ 2268926 h 2288851"/>
                <a:gd name="connsiteX2" fmla="*/ 3310718 w 8733348"/>
                <a:gd name="connsiteY2" fmla="*/ 840422 h 2288851"/>
                <a:gd name="connsiteX3" fmla="*/ 5998901 w 8733348"/>
                <a:gd name="connsiteY3" fmla="*/ 95328 h 2288851"/>
                <a:gd name="connsiteX4" fmla="*/ 8107567 w 8733348"/>
                <a:gd name="connsiteY4" fmla="*/ 256035 h 2288851"/>
                <a:gd name="connsiteX5" fmla="*/ 8727667 w 8733348"/>
                <a:gd name="connsiteY5" fmla="*/ 1320919 h 2288851"/>
                <a:gd name="connsiteX6" fmla="*/ 8711434 w 8733348"/>
                <a:gd name="connsiteY6" fmla="*/ 1322543 h 2288851"/>
                <a:gd name="connsiteX7" fmla="*/ 8099450 w 8733348"/>
                <a:gd name="connsiteY7" fmla="*/ 270644 h 2288851"/>
                <a:gd name="connsiteX8" fmla="*/ 6000525 w 8733348"/>
                <a:gd name="connsiteY8" fmla="*/ 111561 h 2288851"/>
                <a:gd name="connsiteX9" fmla="*/ 3315588 w 8733348"/>
                <a:gd name="connsiteY9" fmla="*/ 856655 h 2288851"/>
                <a:gd name="connsiteX10" fmla="*/ 20291 w 8733348"/>
                <a:gd name="connsiteY10" fmla="*/ 2283536 h 228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288851">
                  <a:moveTo>
                    <a:pt x="20291" y="2283536"/>
                  </a:moveTo>
                  <a:lnTo>
                    <a:pt x="12175" y="2268926"/>
                  </a:lnTo>
                  <a:cubicBezTo>
                    <a:pt x="26784" y="2260809"/>
                    <a:pt x="1557555" y="1476756"/>
                    <a:pt x="3310718" y="840422"/>
                  </a:cubicBezTo>
                  <a:cubicBezTo>
                    <a:pt x="4339890" y="467064"/>
                    <a:pt x="5245691" y="215452"/>
                    <a:pt x="5998901" y="95328"/>
                  </a:cubicBezTo>
                  <a:cubicBezTo>
                    <a:pt x="6942038" y="-55639"/>
                    <a:pt x="7651419" y="-446"/>
                    <a:pt x="8107567" y="256035"/>
                  </a:cubicBezTo>
                  <a:cubicBezTo>
                    <a:pt x="8485795" y="470311"/>
                    <a:pt x="8695201" y="827436"/>
                    <a:pt x="8727667" y="1320919"/>
                  </a:cubicBezTo>
                  <a:lnTo>
                    <a:pt x="8711434" y="1322543"/>
                  </a:lnTo>
                  <a:cubicBezTo>
                    <a:pt x="8678968" y="835553"/>
                    <a:pt x="8472809" y="483297"/>
                    <a:pt x="8099450" y="270644"/>
                  </a:cubicBezTo>
                  <a:cubicBezTo>
                    <a:pt x="7646550" y="14163"/>
                    <a:pt x="6940415" y="-37782"/>
                    <a:pt x="6000525" y="111561"/>
                  </a:cubicBezTo>
                  <a:cubicBezTo>
                    <a:pt x="5247314" y="231685"/>
                    <a:pt x="4344760" y="481673"/>
                    <a:pt x="3315588" y="856655"/>
                  </a:cubicBezTo>
                  <a:cubicBezTo>
                    <a:pt x="1565672" y="1491365"/>
                    <a:pt x="36524" y="2275419"/>
                    <a:pt x="20291" y="2283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xmlns="" id="{A22802D9-896B-46A5-ADAB-207C06CE4BA2}"/>
                </a:ext>
              </a:extLst>
            </p:cNvPr>
            <p:cNvSpPr/>
            <p:nvPr/>
          </p:nvSpPr>
          <p:spPr>
            <a:xfrm>
              <a:off x="10343601" y="5486121"/>
              <a:ext cx="8733348" cy="2467414"/>
            </a:xfrm>
            <a:custGeom>
              <a:avLst/>
              <a:gdLst>
                <a:gd name="connsiteX0" fmla="*/ 20291 w 8733348"/>
                <a:gd name="connsiteY0" fmla="*/ 2463834 h 2467414"/>
                <a:gd name="connsiteX1" fmla="*/ 12175 w 8733348"/>
                <a:gd name="connsiteY1" fmla="*/ 2449224 h 2467414"/>
                <a:gd name="connsiteX2" fmla="*/ 3330198 w 8733348"/>
                <a:gd name="connsiteY2" fmla="*/ 923324 h 2467414"/>
                <a:gd name="connsiteX3" fmla="*/ 6026498 w 8733348"/>
                <a:gd name="connsiteY3" fmla="*/ 113298 h 2467414"/>
                <a:gd name="connsiteX4" fmla="*/ 8128670 w 8733348"/>
                <a:gd name="connsiteY4" fmla="*/ 246408 h 2467414"/>
                <a:gd name="connsiteX5" fmla="*/ 8729290 w 8733348"/>
                <a:gd name="connsiteY5" fmla="*/ 1366484 h 2467414"/>
                <a:gd name="connsiteX6" fmla="*/ 8713057 w 8733348"/>
                <a:gd name="connsiteY6" fmla="*/ 1366484 h 2467414"/>
                <a:gd name="connsiteX7" fmla="*/ 8120553 w 8733348"/>
                <a:gd name="connsiteY7" fmla="*/ 259395 h 2467414"/>
                <a:gd name="connsiteX8" fmla="*/ 6029744 w 8733348"/>
                <a:gd name="connsiteY8" fmla="*/ 127907 h 2467414"/>
                <a:gd name="connsiteX9" fmla="*/ 3336691 w 8733348"/>
                <a:gd name="connsiteY9" fmla="*/ 937933 h 2467414"/>
                <a:gd name="connsiteX10" fmla="*/ 20291 w 8733348"/>
                <a:gd name="connsiteY10" fmla="*/ 2463834 h 246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467414">
                  <a:moveTo>
                    <a:pt x="20291" y="2463834"/>
                  </a:moveTo>
                  <a:lnTo>
                    <a:pt x="12175" y="2449224"/>
                  </a:lnTo>
                  <a:cubicBezTo>
                    <a:pt x="26784" y="2441108"/>
                    <a:pt x="1568918" y="1608356"/>
                    <a:pt x="3330198" y="923324"/>
                  </a:cubicBezTo>
                  <a:cubicBezTo>
                    <a:pt x="4364239" y="520745"/>
                    <a:pt x="5271664" y="248031"/>
                    <a:pt x="6026498" y="113298"/>
                  </a:cubicBezTo>
                  <a:cubicBezTo>
                    <a:pt x="6971257" y="-57149"/>
                    <a:pt x="7677392" y="-11697"/>
                    <a:pt x="8128670" y="246408"/>
                  </a:cubicBezTo>
                  <a:cubicBezTo>
                    <a:pt x="8510145" y="465553"/>
                    <a:pt x="8713057" y="842159"/>
                    <a:pt x="8729290" y="1366484"/>
                  </a:cubicBezTo>
                  <a:lnTo>
                    <a:pt x="8713057" y="1366484"/>
                  </a:lnTo>
                  <a:cubicBezTo>
                    <a:pt x="8696824" y="848652"/>
                    <a:pt x="8497158" y="475293"/>
                    <a:pt x="8120553" y="259395"/>
                  </a:cubicBezTo>
                  <a:cubicBezTo>
                    <a:pt x="7674146" y="2913"/>
                    <a:pt x="6969634" y="-40916"/>
                    <a:pt x="6029744" y="127907"/>
                  </a:cubicBezTo>
                  <a:cubicBezTo>
                    <a:pt x="5276533" y="264264"/>
                    <a:pt x="4370733" y="536978"/>
                    <a:pt x="3336691" y="937933"/>
                  </a:cubicBezTo>
                  <a:cubicBezTo>
                    <a:pt x="1575412" y="1622966"/>
                    <a:pt x="34901" y="2455718"/>
                    <a:pt x="20291" y="24638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xmlns="" id="{6908086C-DF48-45D7-87EB-E6BB2EFD2529}"/>
                </a:ext>
              </a:extLst>
            </p:cNvPr>
            <p:cNvSpPr/>
            <p:nvPr/>
          </p:nvSpPr>
          <p:spPr>
            <a:xfrm>
              <a:off x="10340354" y="5460608"/>
              <a:ext cx="8733348" cy="2645977"/>
            </a:xfrm>
            <a:custGeom>
              <a:avLst/>
              <a:gdLst>
                <a:gd name="connsiteX0" fmla="*/ 20291 w 8733348"/>
                <a:gd name="connsiteY0" fmla="*/ 2643561 h 2645977"/>
                <a:gd name="connsiteX1" fmla="*/ 12175 w 8733348"/>
                <a:gd name="connsiteY1" fmla="*/ 2628951 h 2645977"/>
                <a:gd name="connsiteX2" fmla="*/ 3349677 w 8733348"/>
                <a:gd name="connsiteY2" fmla="*/ 1008899 h 2645977"/>
                <a:gd name="connsiteX3" fmla="*/ 6054094 w 8733348"/>
                <a:gd name="connsiteY3" fmla="*/ 132317 h 2645977"/>
                <a:gd name="connsiteX4" fmla="*/ 8149772 w 8733348"/>
                <a:gd name="connsiteY4" fmla="*/ 236209 h 2645977"/>
                <a:gd name="connsiteX5" fmla="*/ 8730913 w 8733348"/>
                <a:gd name="connsiteY5" fmla="*/ 1413100 h 2645977"/>
                <a:gd name="connsiteX6" fmla="*/ 8714680 w 8733348"/>
                <a:gd name="connsiteY6" fmla="*/ 1413100 h 2645977"/>
                <a:gd name="connsiteX7" fmla="*/ 8141656 w 8733348"/>
                <a:gd name="connsiteY7" fmla="*/ 249195 h 2645977"/>
                <a:gd name="connsiteX8" fmla="*/ 6057340 w 8733348"/>
                <a:gd name="connsiteY8" fmla="*/ 146927 h 2645977"/>
                <a:gd name="connsiteX9" fmla="*/ 3356171 w 8733348"/>
                <a:gd name="connsiteY9" fmla="*/ 1021885 h 2645977"/>
                <a:gd name="connsiteX10" fmla="*/ 20291 w 8733348"/>
                <a:gd name="connsiteY10" fmla="*/ 2643561 h 264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645977">
                  <a:moveTo>
                    <a:pt x="20291" y="2643561"/>
                  </a:moveTo>
                  <a:lnTo>
                    <a:pt x="12175" y="2628951"/>
                  </a:lnTo>
                  <a:cubicBezTo>
                    <a:pt x="28408" y="2620834"/>
                    <a:pt x="1580282" y="1739383"/>
                    <a:pt x="3349677" y="1008899"/>
                  </a:cubicBezTo>
                  <a:cubicBezTo>
                    <a:pt x="4388589" y="578724"/>
                    <a:pt x="5299260" y="284908"/>
                    <a:pt x="6054094" y="132317"/>
                  </a:cubicBezTo>
                  <a:cubicBezTo>
                    <a:pt x="7000477" y="-57609"/>
                    <a:pt x="7704988" y="-21896"/>
                    <a:pt x="8149772" y="236209"/>
                  </a:cubicBezTo>
                  <a:cubicBezTo>
                    <a:pt x="8536117" y="460224"/>
                    <a:pt x="8730913" y="856308"/>
                    <a:pt x="8730913" y="1413100"/>
                  </a:cubicBezTo>
                  <a:lnTo>
                    <a:pt x="8714680" y="1413100"/>
                  </a:lnTo>
                  <a:cubicBezTo>
                    <a:pt x="8714680" y="862802"/>
                    <a:pt x="8521508" y="471587"/>
                    <a:pt x="8141656" y="249195"/>
                  </a:cubicBezTo>
                  <a:cubicBezTo>
                    <a:pt x="7700119" y="-7286"/>
                    <a:pt x="6998853" y="-41376"/>
                    <a:pt x="6057340" y="146927"/>
                  </a:cubicBezTo>
                  <a:cubicBezTo>
                    <a:pt x="5302506" y="297894"/>
                    <a:pt x="4393459" y="593334"/>
                    <a:pt x="3356171" y="1021885"/>
                  </a:cubicBezTo>
                  <a:cubicBezTo>
                    <a:pt x="1586775" y="1755616"/>
                    <a:pt x="34901" y="2635444"/>
                    <a:pt x="20291" y="26435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368" tIns="34184" rIns="68368" bIns="341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341882"/>
              <a:endParaRPr lang="zh-CN" altLang="en-US" sz="1346">
                <a:solidFill>
                  <a:prstClr val="black"/>
                </a:solidFill>
                <a:latin typeface="Calibri"/>
                <a:ea typeface="思源黑体 CN Regular"/>
              </a:endParaRPr>
            </a:p>
          </p:txBody>
        </p:sp>
      </p:grpSp>
      <p:grpSp>
        <p:nvGrpSpPr>
          <p:cNvPr id="216" name="图形 1111">
            <a:extLst>
              <a:ext uri="{FF2B5EF4-FFF2-40B4-BE49-F238E27FC236}">
                <a16:creationId xmlns:a16="http://schemas.microsoft.com/office/drawing/2014/main" xmlns="" id="{5290D6CF-5902-4742-851E-F8AD1E812056}"/>
              </a:ext>
            </a:extLst>
          </p:cNvPr>
          <p:cNvGrpSpPr/>
          <p:nvPr/>
        </p:nvGrpSpPr>
        <p:grpSpPr>
          <a:xfrm rot="15652503" flipV="1">
            <a:off x="-3317990" y="143685"/>
            <a:ext cx="8025291" cy="7791786"/>
            <a:chOff x="10352529" y="-1367781"/>
            <a:chExt cx="8814513" cy="9480066"/>
          </a:xfrm>
          <a:gradFill>
            <a:gsLst>
              <a:gs pos="28000">
                <a:srgbClr val="00E3DE">
                  <a:alpha val="4000"/>
                </a:srgbClr>
              </a:gs>
              <a:gs pos="97403">
                <a:srgbClr val="00E3DE">
                  <a:alpha val="2000"/>
                </a:srgbClr>
              </a:gs>
              <a:gs pos="84000">
                <a:srgbClr val="00E3DE">
                  <a:alpha val="4000"/>
                </a:srgbClr>
              </a:gs>
              <a:gs pos="56000">
                <a:srgbClr val="00E3DE">
                  <a:alpha val="0"/>
                </a:srgbClr>
              </a:gs>
              <a:gs pos="16000">
                <a:srgbClr val="00E3DE">
                  <a:alpha val="4000"/>
                </a:srgbClr>
              </a:gs>
            </a:gsLst>
            <a:lin ang="0" scaled="0"/>
          </a:gradFill>
        </p:grpSpPr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xmlns="" id="{ED35069F-3152-40F2-9474-1A0AAE8F8B4F}"/>
                </a:ext>
              </a:extLst>
            </p:cNvPr>
            <p:cNvSpPr/>
            <p:nvPr/>
          </p:nvSpPr>
          <p:spPr>
            <a:xfrm>
              <a:off x="10517294" y="-1379956"/>
              <a:ext cx="8652183" cy="8619718"/>
            </a:xfrm>
            <a:custGeom>
              <a:avLst/>
              <a:gdLst>
                <a:gd name="connsiteX0" fmla="*/ 5185629 w 8652183"/>
                <a:gd name="connsiteY0" fmla="*/ 8612413 h 8619717"/>
                <a:gd name="connsiteX1" fmla="*/ 4211649 w 8652183"/>
                <a:gd name="connsiteY1" fmla="*/ 8438719 h 8619717"/>
                <a:gd name="connsiteX2" fmla="*/ 2166293 w 8652183"/>
                <a:gd name="connsiteY2" fmla="*/ 6606016 h 8619717"/>
                <a:gd name="connsiteX3" fmla="*/ 877393 w 8652183"/>
                <a:gd name="connsiteY3" fmla="*/ 3768489 h 8619717"/>
                <a:gd name="connsiteX4" fmla="*/ 12175 w 8652183"/>
                <a:gd name="connsiteY4" fmla="*/ 13798 h 8619717"/>
                <a:gd name="connsiteX5" fmla="*/ 28408 w 8652183"/>
                <a:gd name="connsiteY5" fmla="*/ 12175 h 8619717"/>
                <a:gd name="connsiteX6" fmla="*/ 893626 w 8652183"/>
                <a:gd name="connsiteY6" fmla="*/ 3761995 h 8619717"/>
                <a:gd name="connsiteX7" fmla="*/ 2180902 w 8652183"/>
                <a:gd name="connsiteY7" fmla="*/ 6596276 h 8619717"/>
                <a:gd name="connsiteX8" fmla="*/ 4218142 w 8652183"/>
                <a:gd name="connsiteY8" fmla="*/ 8422486 h 8619717"/>
                <a:gd name="connsiteX9" fmla="*/ 8636762 w 8652183"/>
                <a:gd name="connsiteY9" fmla="*/ 6903079 h 8619717"/>
                <a:gd name="connsiteX10" fmla="*/ 8648125 w 8652183"/>
                <a:gd name="connsiteY10" fmla="*/ 6914442 h 8619717"/>
                <a:gd name="connsiteX11" fmla="*/ 5185629 w 8652183"/>
                <a:gd name="connsiteY11" fmla="*/ 8612413 h 8619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52183" h="8619717">
                  <a:moveTo>
                    <a:pt x="5185629" y="8612413"/>
                  </a:moveTo>
                  <a:cubicBezTo>
                    <a:pt x="4849606" y="8612413"/>
                    <a:pt x="4524946" y="8553974"/>
                    <a:pt x="4211649" y="8438719"/>
                  </a:cubicBezTo>
                  <a:cubicBezTo>
                    <a:pt x="3460062" y="8159512"/>
                    <a:pt x="2773406" y="7542659"/>
                    <a:pt x="2166293" y="6606016"/>
                  </a:cubicBezTo>
                  <a:cubicBezTo>
                    <a:pt x="1680926" y="5856051"/>
                    <a:pt x="1247505" y="4901552"/>
                    <a:pt x="877393" y="3768489"/>
                  </a:cubicBezTo>
                  <a:cubicBezTo>
                    <a:pt x="247553" y="1836763"/>
                    <a:pt x="15421" y="31654"/>
                    <a:pt x="12175" y="13798"/>
                  </a:cubicBezTo>
                  <a:lnTo>
                    <a:pt x="28408" y="12175"/>
                  </a:lnTo>
                  <a:cubicBezTo>
                    <a:pt x="30031" y="30031"/>
                    <a:pt x="263786" y="1833516"/>
                    <a:pt x="893626" y="3761995"/>
                  </a:cubicBezTo>
                  <a:cubicBezTo>
                    <a:pt x="1263738" y="4895058"/>
                    <a:pt x="1697159" y="5847935"/>
                    <a:pt x="2180902" y="6596276"/>
                  </a:cubicBezTo>
                  <a:cubicBezTo>
                    <a:pt x="2784769" y="7531296"/>
                    <a:pt x="3471425" y="8144903"/>
                    <a:pt x="4218142" y="8422486"/>
                  </a:cubicBezTo>
                  <a:cubicBezTo>
                    <a:pt x="5503795" y="8899737"/>
                    <a:pt x="6990737" y="8388398"/>
                    <a:pt x="8636762" y="6903079"/>
                  </a:cubicBezTo>
                  <a:lnTo>
                    <a:pt x="8648125" y="6914442"/>
                  </a:lnTo>
                  <a:cubicBezTo>
                    <a:pt x="7396561" y="8044258"/>
                    <a:pt x="6237526" y="8612413"/>
                    <a:pt x="5185629" y="86124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xmlns="" id="{D016AB59-E8CD-42F3-8B59-AEE32ABF5A11}"/>
                </a:ext>
              </a:extLst>
            </p:cNvPr>
            <p:cNvSpPr/>
            <p:nvPr/>
          </p:nvSpPr>
          <p:spPr>
            <a:xfrm>
              <a:off x="10514047" y="-1224119"/>
              <a:ext cx="8652183" cy="8424922"/>
            </a:xfrm>
            <a:custGeom>
              <a:avLst/>
              <a:gdLst>
                <a:gd name="connsiteX0" fmla="*/ 5239198 w 8652183"/>
                <a:gd name="connsiteY0" fmla="*/ 8428980 h 8424921"/>
                <a:gd name="connsiteX1" fmla="*/ 4261972 w 8652183"/>
                <a:gd name="connsiteY1" fmla="*/ 8255288 h 8424921"/>
                <a:gd name="connsiteX2" fmla="*/ 2214991 w 8652183"/>
                <a:gd name="connsiteY2" fmla="*/ 6458295 h 8424921"/>
                <a:gd name="connsiteX3" fmla="*/ 908236 w 8652183"/>
                <a:gd name="connsiteY3" fmla="*/ 3682454 h 8424921"/>
                <a:gd name="connsiteX4" fmla="*/ 12175 w 8652183"/>
                <a:gd name="connsiteY4" fmla="*/ 13798 h 8424921"/>
                <a:gd name="connsiteX5" fmla="*/ 28408 w 8652183"/>
                <a:gd name="connsiteY5" fmla="*/ 12175 h 8424921"/>
                <a:gd name="connsiteX6" fmla="*/ 924469 w 8652183"/>
                <a:gd name="connsiteY6" fmla="*/ 3679207 h 8424921"/>
                <a:gd name="connsiteX7" fmla="*/ 4268465 w 8652183"/>
                <a:gd name="connsiteY7" fmla="*/ 8242300 h 8424921"/>
                <a:gd name="connsiteX8" fmla="*/ 8640009 w 8652183"/>
                <a:gd name="connsiteY8" fmla="*/ 6771592 h 8424921"/>
                <a:gd name="connsiteX9" fmla="*/ 8651372 w 8652183"/>
                <a:gd name="connsiteY9" fmla="*/ 6782955 h 8424921"/>
                <a:gd name="connsiteX10" fmla="*/ 5239198 w 8652183"/>
                <a:gd name="connsiteY10" fmla="*/ 8428980 h 842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424921">
                  <a:moveTo>
                    <a:pt x="5239198" y="8428980"/>
                  </a:moveTo>
                  <a:cubicBezTo>
                    <a:pt x="4903175" y="8428980"/>
                    <a:pt x="4576891" y="8370541"/>
                    <a:pt x="4261972" y="8255288"/>
                  </a:cubicBezTo>
                  <a:cubicBezTo>
                    <a:pt x="3513630" y="7980950"/>
                    <a:pt x="2825352" y="7375459"/>
                    <a:pt x="2214991" y="6458295"/>
                  </a:cubicBezTo>
                  <a:cubicBezTo>
                    <a:pt x="1726378" y="5726187"/>
                    <a:pt x="1288088" y="4791167"/>
                    <a:pt x="908236" y="3682454"/>
                  </a:cubicBezTo>
                  <a:cubicBezTo>
                    <a:pt x="263786" y="1794557"/>
                    <a:pt x="15421" y="31654"/>
                    <a:pt x="12175" y="13798"/>
                  </a:cubicBezTo>
                  <a:lnTo>
                    <a:pt x="28408" y="12175"/>
                  </a:lnTo>
                  <a:cubicBezTo>
                    <a:pt x="30031" y="30031"/>
                    <a:pt x="278396" y="1791310"/>
                    <a:pt x="924469" y="3679207"/>
                  </a:cubicBezTo>
                  <a:cubicBezTo>
                    <a:pt x="1518596" y="5419384"/>
                    <a:pt x="2581857" y="7623824"/>
                    <a:pt x="4268465" y="8242300"/>
                  </a:cubicBezTo>
                  <a:cubicBezTo>
                    <a:pt x="5549247" y="8713057"/>
                    <a:pt x="7019956" y="8217951"/>
                    <a:pt x="8640009" y="6771592"/>
                  </a:cubicBezTo>
                  <a:lnTo>
                    <a:pt x="8651372" y="6782955"/>
                  </a:lnTo>
                  <a:cubicBezTo>
                    <a:pt x="7422535" y="7878682"/>
                    <a:pt x="6279732" y="8428980"/>
                    <a:pt x="5239198" y="84289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xmlns="" id="{C4AA7B3E-B6DE-4BD2-B67B-E085DE354EE0}"/>
                </a:ext>
              </a:extLst>
            </p:cNvPr>
            <p:cNvSpPr/>
            <p:nvPr/>
          </p:nvSpPr>
          <p:spPr>
            <a:xfrm>
              <a:off x="10510801" y="-1068282"/>
              <a:ext cx="8652183" cy="8246359"/>
            </a:xfrm>
            <a:custGeom>
              <a:avLst/>
              <a:gdLst>
                <a:gd name="connsiteX0" fmla="*/ 5292766 w 8652183"/>
                <a:gd name="connsiteY0" fmla="*/ 8247171 h 8246358"/>
                <a:gd name="connsiteX1" fmla="*/ 4312294 w 8652183"/>
                <a:gd name="connsiteY1" fmla="*/ 8075101 h 8246358"/>
                <a:gd name="connsiteX2" fmla="*/ 2263690 w 8652183"/>
                <a:gd name="connsiteY2" fmla="*/ 6313821 h 8246358"/>
                <a:gd name="connsiteX3" fmla="*/ 939078 w 8652183"/>
                <a:gd name="connsiteY3" fmla="*/ 3598042 h 8246358"/>
                <a:gd name="connsiteX4" fmla="*/ 12175 w 8652183"/>
                <a:gd name="connsiteY4" fmla="*/ 13798 h 8246358"/>
                <a:gd name="connsiteX5" fmla="*/ 28408 w 8652183"/>
                <a:gd name="connsiteY5" fmla="*/ 12175 h 8246358"/>
                <a:gd name="connsiteX6" fmla="*/ 953688 w 8652183"/>
                <a:gd name="connsiteY6" fmla="*/ 3594796 h 8246358"/>
                <a:gd name="connsiteX7" fmla="*/ 4317164 w 8652183"/>
                <a:gd name="connsiteY7" fmla="*/ 8060491 h 8246358"/>
                <a:gd name="connsiteX8" fmla="*/ 8640008 w 8652183"/>
                <a:gd name="connsiteY8" fmla="*/ 6636858 h 8246358"/>
                <a:gd name="connsiteX9" fmla="*/ 8651372 w 8652183"/>
                <a:gd name="connsiteY9" fmla="*/ 6649845 h 8246358"/>
                <a:gd name="connsiteX10" fmla="*/ 5292766 w 8652183"/>
                <a:gd name="connsiteY10" fmla="*/ 8247171 h 824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246358">
                  <a:moveTo>
                    <a:pt x="5292766" y="8247171"/>
                  </a:moveTo>
                  <a:cubicBezTo>
                    <a:pt x="4955120" y="8247171"/>
                    <a:pt x="4628837" y="8190355"/>
                    <a:pt x="4312294" y="8075101"/>
                  </a:cubicBezTo>
                  <a:cubicBezTo>
                    <a:pt x="3567199" y="7804010"/>
                    <a:pt x="2878921" y="7211506"/>
                    <a:pt x="2263690" y="6313821"/>
                  </a:cubicBezTo>
                  <a:cubicBezTo>
                    <a:pt x="1771831" y="5596324"/>
                    <a:pt x="1327047" y="4682406"/>
                    <a:pt x="939078" y="3598042"/>
                  </a:cubicBezTo>
                  <a:cubicBezTo>
                    <a:pt x="280019" y="1752351"/>
                    <a:pt x="15421" y="30031"/>
                    <a:pt x="12175" y="13798"/>
                  </a:cubicBezTo>
                  <a:lnTo>
                    <a:pt x="28408" y="12175"/>
                  </a:lnTo>
                  <a:cubicBezTo>
                    <a:pt x="31654" y="30031"/>
                    <a:pt x="294629" y="1750728"/>
                    <a:pt x="953688" y="3594796"/>
                  </a:cubicBezTo>
                  <a:cubicBezTo>
                    <a:pt x="1560802" y="5296013"/>
                    <a:pt x="2637049" y="7450131"/>
                    <a:pt x="4317164" y="8060491"/>
                  </a:cubicBezTo>
                  <a:cubicBezTo>
                    <a:pt x="5593076" y="8524754"/>
                    <a:pt x="7047552" y="8045881"/>
                    <a:pt x="8640008" y="6636858"/>
                  </a:cubicBezTo>
                  <a:lnTo>
                    <a:pt x="8651372" y="6649845"/>
                  </a:lnTo>
                  <a:cubicBezTo>
                    <a:pt x="7448507" y="7711482"/>
                    <a:pt x="6321938" y="8247171"/>
                    <a:pt x="5292766" y="82471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xmlns="" id="{574D7AAE-A704-4C63-8624-8844F95050E3}"/>
                </a:ext>
              </a:extLst>
            </p:cNvPr>
            <p:cNvSpPr/>
            <p:nvPr/>
          </p:nvSpPr>
          <p:spPr>
            <a:xfrm>
              <a:off x="10509177" y="-915692"/>
              <a:ext cx="8652183" cy="8067796"/>
            </a:xfrm>
            <a:custGeom>
              <a:avLst/>
              <a:gdLst>
                <a:gd name="connsiteX0" fmla="*/ 5344712 w 8652183"/>
                <a:gd name="connsiteY0" fmla="*/ 8066984 h 8067795"/>
                <a:gd name="connsiteX1" fmla="*/ 4360993 w 8652183"/>
                <a:gd name="connsiteY1" fmla="*/ 7896538 h 8067795"/>
                <a:gd name="connsiteX2" fmla="*/ 2309143 w 8652183"/>
                <a:gd name="connsiteY2" fmla="*/ 6170971 h 8067795"/>
                <a:gd name="connsiteX3" fmla="*/ 966674 w 8652183"/>
                <a:gd name="connsiteY3" fmla="*/ 3516877 h 8067795"/>
                <a:gd name="connsiteX4" fmla="*/ 12175 w 8652183"/>
                <a:gd name="connsiteY4" fmla="*/ 15421 h 8067795"/>
                <a:gd name="connsiteX5" fmla="*/ 28408 w 8652183"/>
                <a:gd name="connsiteY5" fmla="*/ 12175 h 8067795"/>
                <a:gd name="connsiteX6" fmla="*/ 982907 w 8652183"/>
                <a:gd name="connsiteY6" fmla="*/ 3510384 h 8067795"/>
                <a:gd name="connsiteX7" fmla="*/ 4365863 w 8652183"/>
                <a:gd name="connsiteY7" fmla="*/ 7880305 h 8067795"/>
                <a:gd name="connsiteX8" fmla="*/ 8640009 w 8652183"/>
                <a:gd name="connsiteY8" fmla="*/ 6505371 h 8067795"/>
                <a:gd name="connsiteX9" fmla="*/ 8651371 w 8652183"/>
                <a:gd name="connsiteY9" fmla="*/ 6518357 h 8067795"/>
                <a:gd name="connsiteX10" fmla="*/ 5344712 w 8652183"/>
                <a:gd name="connsiteY10" fmla="*/ 8066984 h 806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067795">
                  <a:moveTo>
                    <a:pt x="5344712" y="8066984"/>
                  </a:moveTo>
                  <a:cubicBezTo>
                    <a:pt x="5007066" y="8066984"/>
                    <a:pt x="4679159" y="8010169"/>
                    <a:pt x="4360993" y="7896538"/>
                  </a:cubicBezTo>
                  <a:cubicBezTo>
                    <a:pt x="3619145" y="7630317"/>
                    <a:pt x="2929243" y="7049176"/>
                    <a:pt x="2309143" y="6170971"/>
                  </a:cubicBezTo>
                  <a:cubicBezTo>
                    <a:pt x="1814037" y="5469706"/>
                    <a:pt x="1362759" y="4575269"/>
                    <a:pt x="966674" y="3516877"/>
                  </a:cubicBezTo>
                  <a:cubicBezTo>
                    <a:pt x="294629" y="1715015"/>
                    <a:pt x="13798" y="33278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10862" y="1710145"/>
                    <a:pt x="982907" y="3510384"/>
                  </a:cubicBezTo>
                  <a:cubicBezTo>
                    <a:pt x="1603008" y="5172642"/>
                    <a:pt x="2693865" y="7278061"/>
                    <a:pt x="4365863" y="7880305"/>
                  </a:cubicBezTo>
                  <a:cubicBezTo>
                    <a:pt x="5636906" y="8336453"/>
                    <a:pt x="7075148" y="7873812"/>
                    <a:pt x="8640009" y="6505371"/>
                  </a:cubicBezTo>
                  <a:lnTo>
                    <a:pt x="8651371" y="6518357"/>
                  </a:lnTo>
                  <a:cubicBezTo>
                    <a:pt x="7472857" y="7549152"/>
                    <a:pt x="6364144" y="8066984"/>
                    <a:pt x="5344712" y="80669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xmlns="" id="{D5477314-45FB-4E1D-B427-943600CF81C3}"/>
                </a:ext>
              </a:extLst>
            </p:cNvPr>
            <p:cNvSpPr/>
            <p:nvPr/>
          </p:nvSpPr>
          <p:spPr>
            <a:xfrm>
              <a:off x="10505931" y="-759856"/>
              <a:ext cx="8652183" cy="7889233"/>
            </a:xfrm>
            <a:custGeom>
              <a:avLst/>
              <a:gdLst>
                <a:gd name="connsiteX0" fmla="*/ 5398281 w 8652183"/>
                <a:gd name="connsiteY0" fmla="*/ 7885175 h 7889233"/>
                <a:gd name="connsiteX1" fmla="*/ 4409692 w 8652183"/>
                <a:gd name="connsiteY1" fmla="*/ 7714729 h 7889233"/>
                <a:gd name="connsiteX2" fmla="*/ 2356219 w 8652183"/>
                <a:gd name="connsiteY2" fmla="*/ 6026498 h 7889233"/>
                <a:gd name="connsiteX3" fmla="*/ 995894 w 8652183"/>
                <a:gd name="connsiteY3" fmla="*/ 3434089 h 7889233"/>
                <a:gd name="connsiteX4" fmla="*/ 12175 w 8652183"/>
                <a:gd name="connsiteY4" fmla="*/ 15421 h 7889233"/>
                <a:gd name="connsiteX5" fmla="*/ 28408 w 8652183"/>
                <a:gd name="connsiteY5" fmla="*/ 12175 h 7889233"/>
                <a:gd name="connsiteX6" fmla="*/ 1013750 w 8652183"/>
                <a:gd name="connsiteY6" fmla="*/ 3427596 h 7889233"/>
                <a:gd name="connsiteX7" fmla="*/ 4417808 w 8652183"/>
                <a:gd name="connsiteY7" fmla="*/ 7700119 h 7889233"/>
                <a:gd name="connsiteX8" fmla="*/ 8643255 w 8652183"/>
                <a:gd name="connsiteY8" fmla="*/ 6372260 h 7889233"/>
                <a:gd name="connsiteX9" fmla="*/ 8654618 w 8652183"/>
                <a:gd name="connsiteY9" fmla="*/ 6385247 h 7889233"/>
                <a:gd name="connsiteX10" fmla="*/ 5398281 w 8652183"/>
                <a:gd name="connsiteY10" fmla="*/ 7885175 h 7889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889233">
                  <a:moveTo>
                    <a:pt x="5398281" y="7885175"/>
                  </a:moveTo>
                  <a:cubicBezTo>
                    <a:pt x="5059011" y="7885175"/>
                    <a:pt x="4729481" y="7828360"/>
                    <a:pt x="4409692" y="7714729"/>
                  </a:cubicBezTo>
                  <a:cubicBezTo>
                    <a:pt x="3671091" y="7453378"/>
                    <a:pt x="2979565" y="6885223"/>
                    <a:pt x="2356219" y="6026498"/>
                  </a:cubicBezTo>
                  <a:cubicBezTo>
                    <a:pt x="1857866" y="5339842"/>
                    <a:pt x="1400095" y="4468131"/>
                    <a:pt x="995894" y="3434089"/>
                  </a:cubicBezTo>
                  <a:cubicBezTo>
                    <a:pt x="310862" y="1672810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27095" y="1667940"/>
                    <a:pt x="1013750" y="3427596"/>
                  </a:cubicBezTo>
                  <a:cubicBezTo>
                    <a:pt x="1646837" y="5049272"/>
                    <a:pt x="2750680" y="7107615"/>
                    <a:pt x="4417808" y="7700119"/>
                  </a:cubicBezTo>
                  <a:cubicBezTo>
                    <a:pt x="5683981" y="8149773"/>
                    <a:pt x="7105991" y="7701742"/>
                    <a:pt x="8643255" y="6372260"/>
                  </a:cubicBezTo>
                  <a:lnTo>
                    <a:pt x="8654618" y="6385247"/>
                  </a:lnTo>
                  <a:cubicBezTo>
                    <a:pt x="7497206" y="7383575"/>
                    <a:pt x="6407973" y="7885175"/>
                    <a:pt x="5398281" y="78851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xmlns="" id="{2D553327-5530-4375-B737-478438AA4DF3}"/>
                </a:ext>
              </a:extLst>
            </p:cNvPr>
            <p:cNvSpPr/>
            <p:nvPr/>
          </p:nvSpPr>
          <p:spPr>
            <a:xfrm>
              <a:off x="10502684" y="-605642"/>
              <a:ext cx="8652183" cy="7710670"/>
            </a:xfrm>
            <a:custGeom>
              <a:avLst/>
              <a:gdLst>
                <a:gd name="connsiteX0" fmla="*/ 5453473 w 8652183"/>
                <a:gd name="connsiteY0" fmla="*/ 7703366 h 7710670"/>
                <a:gd name="connsiteX1" fmla="*/ 4461637 w 8652183"/>
                <a:gd name="connsiteY1" fmla="*/ 7534543 h 7710670"/>
                <a:gd name="connsiteX2" fmla="*/ 2404917 w 8652183"/>
                <a:gd name="connsiteY2" fmla="*/ 5882024 h 7710670"/>
                <a:gd name="connsiteX3" fmla="*/ 1026737 w 8652183"/>
                <a:gd name="connsiteY3" fmla="*/ 3351301 h 7710670"/>
                <a:gd name="connsiteX4" fmla="*/ 12175 w 8652183"/>
                <a:gd name="connsiteY4" fmla="*/ 15421 h 7710670"/>
                <a:gd name="connsiteX5" fmla="*/ 28408 w 8652183"/>
                <a:gd name="connsiteY5" fmla="*/ 12175 h 7710670"/>
                <a:gd name="connsiteX6" fmla="*/ 1042970 w 8652183"/>
                <a:gd name="connsiteY6" fmla="*/ 3344808 h 7710670"/>
                <a:gd name="connsiteX7" fmla="*/ 4466507 w 8652183"/>
                <a:gd name="connsiteY7" fmla="*/ 7519933 h 7710670"/>
                <a:gd name="connsiteX8" fmla="*/ 8643255 w 8652183"/>
                <a:gd name="connsiteY8" fmla="*/ 6239150 h 7710670"/>
                <a:gd name="connsiteX9" fmla="*/ 8654618 w 8652183"/>
                <a:gd name="connsiteY9" fmla="*/ 6252136 h 7710670"/>
                <a:gd name="connsiteX10" fmla="*/ 5453473 w 8652183"/>
                <a:gd name="connsiteY10" fmla="*/ 7703366 h 771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710670">
                  <a:moveTo>
                    <a:pt x="5453473" y="7703366"/>
                  </a:moveTo>
                  <a:cubicBezTo>
                    <a:pt x="5114203" y="7703366"/>
                    <a:pt x="4783050" y="7646550"/>
                    <a:pt x="4461637" y="7534543"/>
                  </a:cubicBezTo>
                  <a:cubicBezTo>
                    <a:pt x="3726283" y="7276438"/>
                    <a:pt x="3034757" y="6721270"/>
                    <a:pt x="2404917" y="5882024"/>
                  </a:cubicBezTo>
                  <a:cubicBezTo>
                    <a:pt x="1901695" y="5211602"/>
                    <a:pt x="1439055" y="4359370"/>
                    <a:pt x="1026737" y="3351301"/>
                  </a:cubicBezTo>
                  <a:cubicBezTo>
                    <a:pt x="327095" y="1633851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43328" y="1627357"/>
                    <a:pt x="1042970" y="3344808"/>
                  </a:cubicBezTo>
                  <a:cubicBezTo>
                    <a:pt x="1689043" y="4927524"/>
                    <a:pt x="2807496" y="6937168"/>
                    <a:pt x="4466507" y="7519933"/>
                  </a:cubicBezTo>
                  <a:cubicBezTo>
                    <a:pt x="5726187" y="7961470"/>
                    <a:pt x="7131964" y="7531296"/>
                    <a:pt x="8643255" y="6239150"/>
                  </a:cubicBezTo>
                  <a:lnTo>
                    <a:pt x="8654618" y="6252136"/>
                  </a:lnTo>
                  <a:cubicBezTo>
                    <a:pt x="7523179" y="7217999"/>
                    <a:pt x="6450179" y="7703366"/>
                    <a:pt x="5453473" y="77033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xmlns="" id="{115DFB52-6E85-4760-8C73-EF9D789BC690}"/>
                </a:ext>
              </a:extLst>
            </p:cNvPr>
            <p:cNvSpPr/>
            <p:nvPr/>
          </p:nvSpPr>
          <p:spPr>
            <a:xfrm>
              <a:off x="10499438" y="-449805"/>
              <a:ext cx="8652183" cy="7532107"/>
            </a:xfrm>
            <a:custGeom>
              <a:avLst/>
              <a:gdLst>
                <a:gd name="connsiteX0" fmla="*/ 5508665 w 8652183"/>
                <a:gd name="connsiteY0" fmla="*/ 7521556 h 7532107"/>
                <a:gd name="connsiteX1" fmla="*/ 4513583 w 8652183"/>
                <a:gd name="connsiteY1" fmla="*/ 7354356 h 7532107"/>
                <a:gd name="connsiteX2" fmla="*/ 2455240 w 8652183"/>
                <a:gd name="connsiteY2" fmla="*/ 5739174 h 7532107"/>
                <a:gd name="connsiteX3" fmla="*/ 1059203 w 8652183"/>
                <a:gd name="connsiteY3" fmla="*/ 3268513 h 7532107"/>
                <a:gd name="connsiteX4" fmla="*/ 12175 w 8652183"/>
                <a:gd name="connsiteY4" fmla="*/ 15421 h 7532107"/>
                <a:gd name="connsiteX5" fmla="*/ 28408 w 8652183"/>
                <a:gd name="connsiteY5" fmla="*/ 12175 h 7532107"/>
                <a:gd name="connsiteX6" fmla="*/ 1073812 w 8652183"/>
                <a:gd name="connsiteY6" fmla="*/ 3262019 h 7532107"/>
                <a:gd name="connsiteX7" fmla="*/ 4518453 w 8652183"/>
                <a:gd name="connsiteY7" fmla="*/ 7339747 h 7532107"/>
                <a:gd name="connsiteX8" fmla="*/ 8646502 w 8652183"/>
                <a:gd name="connsiteY8" fmla="*/ 6106040 h 7532107"/>
                <a:gd name="connsiteX9" fmla="*/ 8656241 w 8652183"/>
                <a:gd name="connsiteY9" fmla="*/ 6119026 h 7532107"/>
                <a:gd name="connsiteX10" fmla="*/ 5508665 w 8652183"/>
                <a:gd name="connsiteY10" fmla="*/ 7521556 h 753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532107">
                  <a:moveTo>
                    <a:pt x="5508665" y="7521556"/>
                  </a:moveTo>
                  <a:cubicBezTo>
                    <a:pt x="5169396" y="7521556"/>
                    <a:pt x="4836619" y="7466364"/>
                    <a:pt x="4513583" y="7354356"/>
                  </a:cubicBezTo>
                  <a:cubicBezTo>
                    <a:pt x="3781475" y="7101122"/>
                    <a:pt x="3088326" y="6557316"/>
                    <a:pt x="2455240" y="5739174"/>
                  </a:cubicBezTo>
                  <a:cubicBezTo>
                    <a:pt x="1948770" y="5084984"/>
                    <a:pt x="1479637" y="4253855"/>
                    <a:pt x="1059203" y="3268513"/>
                  </a:cubicBezTo>
                  <a:cubicBezTo>
                    <a:pt x="343328" y="1591645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59561" y="1586775"/>
                    <a:pt x="1073812" y="3262019"/>
                  </a:cubicBezTo>
                  <a:cubicBezTo>
                    <a:pt x="1732872" y="4805777"/>
                    <a:pt x="2865934" y="6768345"/>
                    <a:pt x="4518453" y="7339747"/>
                  </a:cubicBezTo>
                  <a:cubicBezTo>
                    <a:pt x="5773263" y="7773168"/>
                    <a:pt x="7162806" y="7359226"/>
                    <a:pt x="8646502" y="6106040"/>
                  </a:cubicBezTo>
                  <a:lnTo>
                    <a:pt x="8656241" y="6119026"/>
                  </a:lnTo>
                  <a:cubicBezTo>
                    <a:pt x="7549152" y="7052423"/>
                    <a:pt x="6494008" y="7521556"/>
                    <a:pt x="5508665" y="75215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xmlns="" id="{4999EC8A-9B12-4B9E-9A45-21A35FB8DB87}"/>
                </a:ext>
              </a:extLst>
            </p:cNvPr>
            <p:cNvSpPr/>
            <p:nvPr/>
          </p:nvSpPr>
          <p:spPr>
            <a:xfrm>
              <a:off x="10496191" y="-293969"/>
              <a:ext cx="8652183" cy="7337311"/>
            </a:xfrm>
            <a:custGeom>
              <a:avLst/>
              <a:gdLst>
                <a:gd name="connsiteX0" fmla="*/ 5563857 w 8652183"/>
                <a:gd name="connsiteY0" fmla="*/ 7339746 h 7337311"/>
                <a:gd name="connsiteX1" fmla="*/ 4565528 w 8652183"/>
                <a:gd name="connsiteY1" fmla="*/ 7174170 h 7337311"/>
                <a:gd name="connsiteX2" fmla="*/ 2503939 w 8652183"/>
                <a:gd name="connsiteY2" fmla="*/ 5594700 h 7337311"/>
                <a:gd name="connsiteX3" fmla="*/ 1090045 w 8652183"/>
                <a:gd name="connsiteY3" fmla="*/ 3185724 h 7337311"/>
                <a:gd name="connsiteX4" fmla="*/ 12175 w 8652183"/>
                <a:gd name="connsiteY4" fmla="*/ 15421 h 7337311"/>
                <a:gd name="connsiteX5" fmla="*/ 28408 w 8652183"/>
                <a:gd name="connsiteY5" fmla="*/ 12175 h 7337311"/>
                <a:gd name="connsiteX6" fmla="*/ 1103032 w 8652183"/>
                <a:gd name="connsiteY6" fmla="*/ 3179231 h 7337311"/>
                <a:gd name="connsiteX7" fmla="*/ 4568775 w 8652183"/>
                <a:gd name="connsiteY7" fmla="*/ 7159561 h 7337311"/>
                <a:gd name="connsiteX8" fmla="*/ 8646502 w 8652183"/>
                <a:gd name="connsiteY8" fmla="*/ 5972929 h 7337311"/>
                <a:gd name="connsiteX9" fmla="*/ 8656241 w 8652183"/>
                <a:gd name="connsiteY9" fmla="*/ 5985915 h 7337311"/>
                <a:gd name="connsiteX10" fmla="*/ 5563857 w 8652183"/>
                <a:gd name="connsiteY10" fmla="*/ 7339746 h 733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337311">
                  <a:moveTo>
                    <a:pt x="5563857" y="7339746"/>
                  </a:moveTo>
                  <a:cubicBezTo>
                    <a:pt x="5222965" y="7339746"/>
                    <a:pt x="4890188" y="7284555"/>
                    <a:pt x="4565528" y="7174170"/>
                  </a:cubicBezTo>
                  <a:cubicBezTo>
                    <a:pt x="3835044" y="6925805"/>
                    <a:pt x="3141895" y="6393363"/>
                    <a:pt x="2503939" y="5594700"/>
                  </a:cubicBezTo>
                  <a:cubicBezTo>
                    <a:pt x="1994223" y="4955120"/>
                    <a:pt x="1518596" y="4145094"/>
                    <a:pt x="1090045" y="3185724"/>
                  </a:cubicBezTo>
                  <a:cubicBezTo>
                    <a:pt x="359561" y="1551062"/>
                    <a:pt x="15421" y="30031"/>
                    <a:pt x="12175" y="15421"/>
                  </a:cubicBezTo>
                  <a:lnTo>
                    <a:pt x="28408" y="12175"/>
                  </a:lnTo>
                  <a:cubicBezTo>
                    <a:pt x="31654" y="26784"/>
                    <a:pt x="374170" y="1546192"/>
                    <a:pt x="1103032" y="3179231"/>
                  </a:cubicBezTo>
                  <a:cubicBezTo>
                    <a:pt x="1775077" y="4685653"/>
                    <a:pt x="2922750" y="6597899"/>
                    <a:pt x="4568775" y="7159561"/>
                  </a:cubicBezTo>
                  <a:cubicBezTo>
                    <a:pt x="5818715" y="7584865"/>
                    <a:pt x="7190403" y="7187156"/>
                    <a:pt x="8646502" y="5972929"/>
                  </a:cubicBezTo>
                  <a:lnTo>
                    <a:pt x="8656241" y="5985915"/>
                  </a:lnTo>
                  <a:cubicBezTo>
                    <a:pt x="7575125" y="6885223"/>
                    <a:pt x="6537837" y="7339746"/>
                    <a:pt x="5563857" y="7339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xmlns="" id="{81743393-5244-4DCA-8CA3-7819B179E0C6}"/>
                </a:ext>
              </a:extLst>
            </p:cNvPr>
            <p:cNvSpPr/>
            <p:nvPr/>
          </p:nvSpPr>
          <p:spPr>
            <a:xfrm>
              <a:off x="10494568" y="-139755"/>
              <a:ext cx="8668416" cy="7158748"/>
            </a:xfrm>
            <a:custGeom>
              <a:avLst/>
              <a:gdLst>
                <a:gd name="connsiteX0" fmla="*/ 5617426 w 8668416"/>
                <a:gd name="connsiteY0" fmla="*/ 7157937 h 7158748"/>
                <a:gd name="connsiteX1" fmla="*/ 4615851 w 8668416"/>
                <a:gd name="connsiteY1" fmla="*/ 6993984 h 7158748"/>
                <a:gd name="connsiteX2" fmla="*/ 2551014 w 8668416"/>
                <a:gd name="connsiteY2" fmla="*/ 5451850 h 7158748"/>
                <a:gd name="connsiteX3" fmla="*/ 1117641 w 8668416"/>
                <a:gd name="connsiteY3" fmla="*/ 3102936 h 7158748"/>
                <a:gd name="connsiteX4" fmla="*/ 12175 w 8668416"/>
                <a:gd name="connsiteY4" fmla="*/ 15421 h 7158748"/>
                <a:gd name="connsiteX5" fmla="*/ 28408 w 8668416"/>
                <a:gd name="connsiteY5" fmla="*/ 12175 h 7158748"/>
                <a:gd name="connsiteX6" fmla="*/ 1133874 w 8668416"/>
                <a:gd name="connsiteY6" fmla="*/ 3096443 h 7158748"/>
                <a:gd name="connsiteX7" fmla="*/ 4622344 w 8668416"/>
                <a:gd name="connsiteY7" fmla="*/ 6977751 h 7158748"/>
                <a:gd name="connsiteX8" fmla="*/ 8649748 w 8668416"/>
                <a:gd name="connsiteY8" fmla="*/ 5838195 h 7158748"/>
                <a:gd name="connsiteX9" fmla="*/ 8659488 w 8668416"/>
                <a:gd name="connsiteY9" fmla="*/ 5851181 h 7158748"/>
                <a:gd name="connsiteX10" fmla="*/ 5617426 w 8668416"/>
                <a:gd name="connsiteY10" fmla="*/ 7157937 h 715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7158748">
                  <a:moveTo>
                    <a:pt x="5617426" y="7157937"/>
                  </a:moveTo>
                  <a:cubicBezTo>
                    <a:pt x="5276533" y="7157937"/>
                    <a:pt x="4942134" y="7102745"/>
                    <a:pt x="4615851" y="6993984"/>
                  </a:cubicBezTo>
                  <a:cubicBezTo>
                    <a:pt x="3888613" y="6750489"/>
                    <a:pt x="3193841" y="6231033"/>
                    <a:pt x="2551014" y="5451850"/>
                  </a:cubicBezTo>
                  <a:cubicBezTo>
                    <a:pt x="2036428" y="4828503"/>
                    <a:pt x="1555932" y="4037956"/>
                    <a:pt x="1117641" y="3102936"/>
                  </a:cubicBezTo>
                  <a:cubicBezTo>
                    <a:pt x="374170" y="1510480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6784"/>
                    <a:pt x="390403" y="1505610"/>
                    <a:pt x="1133874" y="3096443"/>
                  </a:cubicBezTo>
                  <a:cubicBezTo>
                    <a:pt x="1818907" y="4563905"/>
                    <a:pt x="2981188" y="6427453"/>
                    <a:pt x="4622344" y="6977751"/>
                  </a:cubicBezTo>
                  <a:cubicBezTo>
                    <a:pt x="5865791" y="7394939"/>
                    <a:pt x="7221245" y="7011840"/>
                    <a:pt x="8649748" y="5838195"/>
                  </a:cubicBezTo>
                  <a:lnTo>
                    <a:pt x="8659488" y="5851181"/>
                  </a:lnTo>
                  <a:cubicBezTo>
                    <a:pt x="7599474" y="6721270"/>
                    <a:pt x="6580042" y="7157937"/>
                    <a:pt x="5617426" y="71579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xmlns="" id="{DD1C7EEE-5ACF-4185-B486-240B216B73F2}"/>
                </a:ext>
              </a:extLst>
            </p:cNvPr>
            <p:cNvSpPr/>
            <p:nvPr/>
          </p:nvSpPr>
          <p:spPr>
            <a:xfrm>
              <a:off x="10491321" y="14458"/>
              <a:ext cx="8668416" cy="6980186"/>
            </a:xfrm>
            <a:custGeom>
              <a:avLst/>
              <a:gdLst>
                <a:gd name="connsiteX0" fmla="*/ 5672618 w 8668416"/>
                <a:gd name="connsiteY0" fmla="*/ 6977751 h 6980185"/>
                <a:gd name="connsiteX1" fmla="*/ 4667796 w 8668416"/>
                <a:gd name="connsiteY1" fmla="*/ 6815421 h 6980185"/>
                <a:gd name="connsiteX2" fmla="*/ 2599713 w 8668416"/>
                <a:gd name="connsiteY2" fmla="*/ 5310623 h 6980185"/>
                <a:gd name="connsiteX3" fmla="*/ 1148484 w 8668416"/>
                <a:gd name="connsiteY3" fmla="*/ 3023394 h 6980185"/>
                <a:gd name="connsiteX4" fmla="*/ 12175 w 8668416"/>
                <a:gd name="connsiteY4" fmla="*/ 17045 h 6980185"/>
                <a:gd name="connsiteX5" fmla="*/ 28408 w 8668416"/>
                <a:gd name="connsiteY5" fmla="*/ 12175 h 6980185"/>
                <a:gd name="connsiteX6" fmla="*/ 1164717 w 8668416"/>
                <a:gd name="connsiteY6" fmla="*/ 3013654 h 6980185"/>
                <a:gd name="connsiteX7" fmla="*/ 4674289 w 8668416"/>
                <a:gd name="connsiteY7" fmla="*/ 6797565 h 6980185"/>
                <a:gd name="connsiteX8" fmla="*/ 8649749 w 8668416"/>
                <a:gd name="connsiteY8" fmla="*/ 5705085 h 6980185"/>
                <a:gd name="connsiteX9" fmla="*/ 8659488 w 8668416"/>
                <a:gd name="connsiteY9" fmla="*/ 5718071 h 6980185"/>
                <a:gd name="connsiteX10" fmla="*/ 5672618 w 8668416"/>
                <a:gd name="connsiteY10" fmla="*/ 6977751 h 698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980185">
                  <a:moveTo>
                    <a:pt x="5672618" y="6977751"/>
                  </a:moveTo>
                  <a:cubicBezTo>
                    <a:pt x="5331725" y="6977751"/>
                    <a:pt x="4995702" y="6924182"/>
                    <a:pt x="4667796" y="6815421"/>
                  </a:cubicBezTo>
                  <a:cubicBezTo>
                    <a:pt x="3943805" y="6576796"/>
                    <a:pt x="3247410" y="6068703"/>
                    <a:pt x="2599713" y="5310623"/>
                  </a:cubicBezTo>
                  <a:cubicBezTo>
                    <a:pt x="2081881" y="4703509"/>
                    <a:pt x="1593268" y="3934065"/>
                    <a:pt x="1148484" y="3023394"/>
                  </a:cubicBezTo>
                  <a:cubicBezTo>
                    <a:pt x="390403" y="1471521"/>
                    <a:pt x="15421" y="31654"/>
                    <a:pt x="12175" y="17045"/>
                  </a:cubicBezTo>
                  <a:lnTo>
                    <a:pt x="28408" y="12175"/>
                  </a:lnTo>
                  <a:cubicBezTo>
                    <a:pt x="31654" y="26784"/>
                    <a:pt x="406636" y="1465027"/>
                    <a:pt x="1164717" y="3013654"/>
                  </a:cubicBezTo>
                  <a:cubicBezTo>
                    <a:pt x="1862736" y="4442158"/>
                    <a:pt x="3039627" y="6258630"/>
                    <a:pt x="4674289" y="6797565"/>
                  </a:cubicBezTo>
                  <a:cubicBezTo>
                    <a:pt x="5912866" y="7206636"/>
                    <a:pt x="7250465" y="6839770"/>
                    <a:pt x="8649749" y="5705085"/>
                  </a:cubicBezTo>
                  <a:lnTo>
                    <a:pt x="8659488" y="5718071"/>
                  </a:lnTo>
                  <a:cubicBezTo>
                    <a:pt x="7625447" y="6557317"/>
                    <a:pt x="6625495" y="6977751"/>
                    <a:pt x="5672618" y="6977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xmlns="" id="{61CCEE69-7FB3-44FB-A70C-5EE0734A9E68}"/>
                </a:ext>
              </a:extLst>
            </p:cNvPr>
            <p:cNvSpPr/>
            <p:nvPr/>
          </p:nvSpPr>
          <p:spPr>
            <a:xfrm>
              <a:off x="10488074" y="170295"/>
              <a:ext cx="8668416" cy="6801623"/>
            </a:xfrm>
            <a:custGeom>
              <a:avLst/>
              <a:gdLst>
                <a:gd name="connsiteX0" fmla="*/ 5729433 w 8668416"/>
                <a:gd name="connsiteY0" fmla="*/ 6795942 h 6801622"/>
                <a:gd name="connsiteX1" fmla="*/ 4721365 w 8668416"/>
                <a:gd name="connsiteY1" fmla="*/ 6635235 h 6801622"/>
                <a:gd name="connsiteX2" fmla="*/ 2650036 w 8668416"/>
                <a:gd name="connsiteY2" fmla="*/ 5166149 h 6801622"/>
                <a:gd name="connsiteX3" fmla="*/ 1179327 w 8668416"/>
                <a:gd name="connsiteY3" fmla="*/ 2938983 h 6801622"/>
                <a:gd name="connsiteX4" fmla="*/ 12175 w 8668416"/>
                <a:gd name="connsiteY4" fmla="*/ 17045 h 6801622"/>
                <a:gd name="connsiteX5" fmla="*/ 28408 w 8668416"/>
                <a:gd name="connsiteY5" fmla="*/ 12175 h 6801622"/>
                <a:gd name="connsiteX6" fmla="*/ 1195560 w 8668416"/>
                <a:gd name="connsiteY6" fmla="*/ 2932490 h 6801622"/>
                <a:gd name="connsiteX7" fmla="*/ 4727858 w 8668416"/>
                <a:gd name="connsiteY7" fmla="*/ 6619002 h 6801622"/>
                <a:gd name="connsiteX8" fmla="*/ 8651371 w 8668416"/>
                <a:gd name="connsiteY8" fmla="*/ 5573597 h 6801622"/>
                <a:gd name="connsiteX9" fmla="*/ 8661112 w 8668416"/>
                <a:gd name="connsiteY9" fmla="*/ 5586584 h 6801622"/>
                <a:gd name="connsiteX10" fmla="*/ 5729433 w 8668416"/>
                <a:gd name="connsiteY10" fmla="*/ 6795942 h 680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801622">
                  <a:moveTo>
                    <a:pt x="5729433" y="6795942"/>
                  </a:moveTo>
                  <a:cubicBezTo>
                    <a:pt x="5386918" y="6795942"/>
                    <a:pt x="5050895" y="6742373"/>
                    <a:pt x="4721365" y="6635235"/>
                  </a:cubicBezTo>
                  <a:cubicBezTo>
                    <a:pt x="3998997" y="6401480"/>
                    <a:pt x="3302602" y="5906374"/>
                    <a:pt x="2650036" y="5166149"/>
                  </a:cubicBezTo>
                  <a:cubicBezTo>
                    <a:pt x="2128957" y="4575269"/>
                    <a:pt x="1633850" y="3825304"/>
                    <a:pt x="1179327" y="2938983"/>
                  </a:cubicBezTo>
                  <a:cubicBezTo>
                    <a:pt x="406636" y="1430938"/>
                    <a:pt x="15421" y="30031"/>
                    <a:pt x="12175" y="17045"/>
                  </a:cubicBezTo>
                  <a:lnTo>
                    <a:pt x="28408" y="12175"/>
                  </a:lnTo>
                  <a:cubicBezTo>
                    <a:pt x="31654" y="26784"/>
                    <a:pt x="422869" y="1426068"/>
                    <a:pt x="1195560" y="2932490"/>
                  </a:cubicBezTo>
                  <a:cubicBezTo>
                    <a:pt x="1908188" y="4322034"/>
                    <a:pt x="3098066" y="6089806"/>
                    <a:pt x="4727858" y="6619002"/>
                  </a:cubicBezTo>
                  <a:cubicBezTo>
                    <a:pt x="5959942" y="7018333"/>
                    <a:pt x="7279684" y="6667701"/>
                    <a:pt x="8651371" y="5573597"/>
                  </a:cubicBezTo>
                  <a:lnTo>
                    <a:pt x="8661112" y="5586584"/>
                  </a:lnTo>
                  <a:cubicBezTo>
                    <a:pt x="7651420" y="6390117"/>
                    <a:pt x="6669324" y="6795942"/>
                    <a:pt x="5729433" y="67959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xmlns="" id="{669F07DF-C58C-4DF3-970D-6965542B80F3}"/>
                </a:ext>
              </a:extLst>
            </p:cNvPr>
            <p:cNvSpPr/>
            <p:nvPr/>
          </p:nvSpPr>
          <p:spPr>
            <a:xfrm>
              <a:off x="10484828" y="324508"/>
              <a:ext cx="8668416" cy="6623060"/>
            </a:xfrm>
            <a:custGeom>
              <a:avLst/>
              <a:gdLst>
                <a:gd name="connsiteX0" fmla="*/ 5787873 w 8668416"/>
                <a:gd name="connsiteY0" fmla="*/ 6614132 h 6623059"/>
                <a:gd name="connsiteX1" fmla="*/ 4776557 w 8668416"/>
                <a:gd name="connsiteY1" fmla="*/ 6455049 h 6623059"/>
                <a:gd name="connsiteX2" fmla="*/ 2700358 w 8668416"/>
                <a:gd name="connsiteY2" fmla="*/ 5023299 h 6623059"/>
                <a:gd name="connsiteX3" fmla="*/ 1211793 w 8668416"/>
                <a:gd name="connsiteY3" fmla="*/ 2857818 h 6623059"/>
                <a:gd name="connsiteX4" fmla="*/ 12175 w 8668416"/>
                <a:gd name="connsiteY4" fmla="*/ 17045 h 6623059"/>
                <a:gd name="connsiteX5" fmla="*/ 28408 w 8668416"/>
                <a:gd name="connsiteY5" fmla="*/ 12175 h 6623059"/>
                <a:gd name="connsiteX6" fmla="*/ 1226402 w 8668416"/>
                <a:gd name="connsiteY6" fmla="*/ 2851325 h 6623059"/>
                <a:gd name="connsiteX7" fmla="*/ 4781427 w 8668416"/>
                <a:gd name="connsiteY7" fmla="*/ 6440439 h 6623059"/>
                <a:gd name="connsiteX8" fmla="*/ 8652995 w 8668416"/>
                <a:gd name="connsiteY8" fmla="*/ 5442110 h 6623059"/>
                <a:gd name="connsiteX9" fmla="*/ 8662734 w 8668416"/>
                <a:gd name="connsiteY9" fmla="*/ 5455096 h 6623059"/>
                <a:gd name="connsiteX10" fmla="*/ 5787873 w 8668416"/>
                <a:gd name="connsiteY10" fmla="*/ 6614132 h 662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623059">
                  <a:moveTo>
                    <a:pt x="5787873" y="6614132"/>
                  </a:moveTo>
                  <a:cubicBezTo>
                    <a:pt x="5445356" y="6614132"/>
                    <a:pt x="5109333" y="6560563"/>
                    <a:pt x="4776557" y="6455049"/>
                  </a:cubicBezTo>
                  <a:cubicBezTo>
                    <a:pt x="4057436" y="6226163"/>
                    <a:pt x="3357794" y="5744044"/>
                    <a:pt x="2700358" y="5023299"/>
                  </a:cubicBezTo>
                  <a:cubicBezTo>
                    <a:pt x="2174409" y="4447028"/>
                    <a:pt x="1672810" y="3718166"/>
                    <a:pt x="1211793" y="2857818"/>
                  </a:cubicBezTo>
                  <a:cubicBezTo>
                    <a:pt x="424493" y="1391979"/>
                    <a:pt x="17045" y="31654"/>
                    <a:pt x="12175" y="17045"/>
                  </a:cubicBezTo>
                  <a:lnTo>
                    <a:pt x="28408" y="12175"/>
                  </a:lnTo>
                  <a:cubicBezTo>
                    <a:pt x="31654" y="25161"/>
                    <a:pt x="439102" y="1385486"/>
                    <a:pt x="1226402" y="2851325"/>
                  </a:cubicBezTo>
                  <a:cubicBezTo>
                    <a:pt x="1952017" y="4201910"/>
                    <a:pt x="3158128" y="5922607"/>
                    <a:pt x="4781427" y="6440439"/>
                  </a:cubicBezTo>
                  <a:cubicBezTo>
                    <a:pt x="6007018" y="6831654"/>
                    <a:pt x="7308903" y="6495631"/>
                    <a:pt x="8652995" y="5442110"/>
                  </a:cubicBezTo>
                  <a:lnTo>
                    <a:pt x="8662734" y="5455096"/>
                  </a:lnTo>
                  <a:cubicBezTo>
                    <a:pt x="7677392" y="6226163"/>
                    <a:pt x="6714776" y="6614132"/>
                    <a:pt x="5787873" y="6614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xmlns="" id="{8487C517-D396-47C8-94CC-77D1349B374B}"/>
                </a:ext>
              </a:extLst>
            </p:cNvPr>
            <p:cNvSpPr/>
            <p:nvPr/>
          </p:nvSpPr>
          <p:spPr>
            <a:xfrm>
              <a:off x="10481581" y="480345"/>
              <a:ext cx="8668416" cy="6444497"/>
            </a:xfrm>
            <a:custGeom>
              <a:avLst/>
              <a:gdLst>
                <a:gd name="connsiteX0" fmla="*/ 5844688 w 8668416"/>
                <a:gd name="connsiteY0" fmla="*/ 6432323 h 6444496"/>
                <a:gd name="connsiteX1" fmla="*/ 4831750 w 8668416"/>
                <a:gd name="connsiteY1" fmla="*/ 6276486 h 6444496"/>
                <a:gd name="connsiteX2" fmla="*/ 2752303 w 8668416"/>
                <a:gd name="connsiteY2" fmla="*/ 4882072 h 6444496"/>
                <a:gd name="connsiteX3" fmla="*/ 1244259 w 8668416"/>
                <a:gd name="connsiteY3" fmla="*/ 2776653 h 6444496"/>
                <a:gd name="connsiteX4" fmla="*/ 12175 w 8668416"/>
                <a:gd name="connsiteY4" fmla="*/ 17045 h 6444496"/>
                <a:gd name="connsiteX5" fmla="*/ 28408 w 8668416"/>
                <a:gd name="connsiteY5" fmla="*/ 12175 h 6444496"/>
                <a:gd name="connsiteX6" fmla="*/ 1257245 w 8668416"/>
                <a:gd name="connsiteY6" fmla="*/ 2768536 h 6444496"/>
                <a:gd name="connsiteX7" fmla="*/ 4836619 w 8668416"/>
                <a:gd name="connsiteY7" fmla="*/ 6260253 h 6444496"/>
                <a:gd name="connsiteX8" fmla="*/ 8654618 w 8668416"/>
                <a:gd name="connsiteY8" fmla="*/ 5307376 h 6444496"/>
                <a:gd name="connsiteX9" fmla="*/ 8664358 w 8668416"/>
                <a:gd name="connsiteY9" fmla="*/ 5320363 h 6444496"/>
                <a:gd name="connsiteX10" fmla="*/ 5844688 w 8668416"/>
                <a:gd name="connsiteY10" fmla="*/ 6432323 h 644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444496">
                  <a:moveTo>
                    <a:pt x="5844688" y="6432323"/>
                  </a:moveTo>
                  <a:cubicBezTo>
                    <a:pt x="5502172" y="6432323"/>
                    <a:pt x="5164526" y="6380377"/>
                    <a:pt x="4831750" y="6276486"/>
                  </a:cubicBezTo>
                  <a:cubicBezTo>
                    <a:pt x="4114251" y="6052471"/>
                    <a:pt x="3414609" y="5583337"/>
                    <a:pt x="2752303" y="4882072"/>
                  </a:cubicBezTo>
                  <a:cubicBezTo>
                    <a:pt x="2223108" y="4322034"/>
                    <a:pt x="1715015" y="3614275"/>
                    <a:pt x="1244259" y="2776653"/>
                  </a:cubicBezTo>
                  <a:cubicBezTo>
                    <a:pt x="440726" y="1353020"/>
                    <a:pt x="17045" y="30031"/>
                    <a:pt x="12175" y="17045"/>
                  </a:cubicBezTo>
                  <a:lnTo>
                    <a:pt x="28408" y="12175"/>
                  </a:lnTo>
                  <a:cubicBezTo>
                    <a:pt x="33278" y="25161"/>
                    <a:pt x="456959" y="1346527"/>
                    <a:pt x="1257245" y="2768536"/>
                  </a:cubicBezTo>
                  <a:cubicBezTo>
                    <a:pt x="1995846" y="4081785"/>
                    <a:pt x="3218190" y="5753783"/>
                    <a:pt x="4836619" y="6260253"/>
                  </a:cubicBezTo>
                  <a:cubicBezTo>
                    <a:pt x="6055717" y="6641728"/>
                    <a:pt x="7339746" y="6320315"/>
                    <a:pt x="8654618" y="5307376"/>
                  </a:cubicBezTo>
                  <a:lnTo>
                    <a:pt x="8664358" y="5320363"/>
                  </a:lnTo>
                  <a:cubicBezTo>
                    <a:pt x="7704989" y="6060587"/>
                    <a:pt x="6760228" y="6432323"/>
                    <a:pt x="5844688" y="64323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xmlns="" id="{52EFF38F-6706-46E9-A644-F637A6ED1786}"/>
                </a:ext>
              </a:extLst>
            </p:cNvPr>
            <p:cNvSpPr/>
            <p:nvPr/>
          </p:nvSpPr>
          <p:spPr>
            <a:xfrm>
              <a:off x="10479958" y="636182"/>
              <a:ext cx="8668416" cy="6249701"/>
            </a:xfrm>
            <a:custGeom>
              <a:avLst/>
              <a:gdLst>
                <a:gd name="connsiteX0" fmla="*/ 5903127 w 8668416"/>
                <a:gd name="connsiteY0" fmla="*/ 6250513 h 6249701"/>
                <a:gd name="connsiteX1" fmla="*/ 4886941 w 8668416"/>
                <a:gd name="connsiteY1" fmla="*/ 6096300 h 6249701"/>
                <a:gd name="connsiteX2" fmla="*/ 2802626 w 8668416"/>
                <a:gd name="connsiteY2" fmla="*/ 4740845 h 6249701"/>
                <a:gd name="connsiteX3" fmla="*/ 1273478 w 8668416"/>
                <a:gd name="connsiteY3" fmla="*/ 2695488 h 6249701"/>
                <a:gd name="connsiteX4" fmla="*/ 12175 w 8668416"/>
                <a:gd name="connsiteY4" fmla="*/ 17045 h 6249701"/>
                <a:gd name="connsiteX5" fmla="*/ 26784 w 8668416"/>
                <a:gd name="connsiteY5" fmla="*/ 12175 h 6249701"/>
                <a:gd name="connsiteX6" fmla="*/ 1288088 w 8668416"/>
                <a:gd name="connsiteY6" fmla="*/ 2688995 h 6249701"/>
                <a:gd name="connsiteX7" fmla="*/ 4891812 w 8668416"/>
                <a:gd name="connsiteY7" fmla="*/ 6081690 h 6249701"/>
                <a:gd name="connsiteX8" fmla="*/ 8654618 w 8668416"/>
                <a:gd name="connsiteY8" fmla="*/ 5174266 h 6249701"/>
                <a:gd name="connsiteX9" fmla="*/ 8664357 w 8668416"/>
                <a:gd name="connsiteY9" fmla="*/ 5187252 h 6249701"/>
                <a:gd name="connsiteX10" fmla="*/ 5903127 w 8668416"/>
                <a:gd name="connsiteY10" fmla="*/ 6250513 h 624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249701">
                  <a:moveTo>
                    <a:pt x="5903127" y="6250513"/>
                  </a:moveTo>
                  <a:cubicBezTo>
                    <a:pt x="5560611" y="6250513"/>
                    <a:pt x="5222965" y="6198567"/>
                    <a:pt x="4886941" y="6096300"/>
                  </a:cubicBezTo>
                  <a:cubicBezTo>
                    <a:pt x="4171066" y="5877154"/>
                    <a:pt x="3469802" y="5421007"/>
                    <a:pt x="2802626" y="4740845"/>
                  </a:cubicBezTo>
                  <a:cubicBezTo>
                    <a:pt x="2268560" y="4197040"/>
                    <a:pt x="1753975" y="3508761"/>
                    <a:pt x="1273478" y="2695488"/>
                  </a:cubicBezTo>
                  <a:cubicBezTo>
                    <a:pt x="456959" y="1312437"/>
                    <a:pt x="15421" y="30031"/>
                    <a:pt x="12175" y="17045"/>
                  </a:cubicBezTo>
                  <a:lnTo>
                    <a:pt x="26784" y="12175"/>
                  </a:lnTo>
                  <a:cubicBezTo>
                    <a:pt x="31654" y="25161"/>
                    <a:pt x="471568" y="1305944"/>
                    <a:pt x="1288088" y="2688995"/>
                  </a:cubicBezTo>
                  <a:cubicBezTo>
                    <a:pt x="2041299" y="3963285"/>
                    <a:pt x="3278252" y="5586584"/>
                    <a:pt x="4891812" y="6081690"/>
                  </a:cubicBezTo>
                  <a:cubicBezTo>
                    <a:pt x="6102792" y="6453425"/>
                    <a:pt x="7368965" y="6148245"/>
                    <a:pt x="8654618" y="5174266"/>
                  </a:cubicBezTo>
                  <a:lnTo>
                    <a:pt x="8664357" y="5187252"/>
                  </a:lnTo>
                  <a:cubicBezTo>
                    <a:pt x="7729338" y="5895011"/>
                    <a:pt x="6804058" y="6250513"/>
                    <a:pt x="5903127" y="625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xmlns="" id="{53EE0DB7-2AA6-4A3B-80C7-E426058D7257}"/>
                </a:ext>
              </a:extLst>
            </p:cNvPr>
            <p:cNvSpPr/>
            <p:nvPr/>
          </p:nvSpPr>
          <p:spPr>
            <a:xfrm>
              <a:off x="10476711" y="790395"/>
              <a:ext cx="8668416" cy="6071138"/>
            </a:xfrm>
            <a:custGeom>
              <a:avLst/>
              <a:gdLst>
                <a:gd name="connsiteX0" fmla="*/ 5961565 w 8668416"/>
                <a:gd name="connsiteY0" fmla="*/ 6070327 h 6071138"/>
                <a:gd name="connsiteX1" fmla="*/ 4943757 w 8668416"/>
                <a:gd name="connsiteY1" fmla="*/ 5919360 h 6071138"/>
                <a:gd name="connsiteX2" fmla="*/ 2854571 w 8668416"/>
                <a:gd name="connsiteY2" fmla="*/ 4601241 h 6071138"/>
                <a:gd name="connsiteX3" fmla="*/ 1305944 w 8668416"/>
                <a:gd name="connsiteY3" fmla="*/ 2617570 h 6071138"/>
                <a:gd name="connsiteX4" fmla="*/ 12175 w 8668416"/>
                <a:gd name="connsiteY4" fmla="*/ 17045 h 6071138"/>
                <a:gd name="connsiteX5" fmla="*/ 26784 w 8668416"/>
                <a:gd name="connsiteY5" fmla="*/ 12175 h 6071138"/>
                <a:gd name="connsiteX6" fmla="*/ 1320554 w 8668416"/>
                <a:gd name="connsiteY6" fmla="*/ 2607830 h 6071138"/>
                <a:gd name="connsiteX7" fmla="*/ 4950250 w 8668416"/>
                <a:gd name="connsiteY7" fmla="*/ 5903127 h 6071138"/>
                <a:gd name="connsiteX8" fmla="*/ 8657865 w 8668416"/>
                <a:gd name="connsiteY8" fmla="*/ 5041155 h 6071138"/>
                <a:gd name="connsiteX9" fmla="*/ 8667604 w 8668416"/>
                <a:gd name="connsiteY9" fmla="*/ 5054141 h 6071138"/>
                <a:gd name="connsiteX10" fmla="*/ 5961565 w 8668416"/>
                <a:gd name="connsiteY10" fmla="*/ 6070327 h 607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071138">
                  <a:moveTo>
                    <a:pt x="5961565" y="6070327"/>
                  </a:moveTo>
                  <a:cubicBezTo>
                    <a:pt x="5619049" y="6070327"/>
                    <a:pt x="5279780" y="6020004"/>
                    <a:pt x="4943757" y="5919360"/>
                  </a:cubicBezTo>
                  <a:cubicBezTo>
                    <a:pt x="4231129" y="5705084"/>
                    <a:pt x="3528240" y="5261924"/>
                    <a:pt x="2854571" y="4601241"/>
                  </a:cubicBezTo>
                  <a:cubicBezTo>
                    <a:pt x="2315636" y="4073669"/>
                    <a:pt x="1794557" y="3404870"/>
                    <a:pt x="1305944" y="2617570"/>
                  </a:cubicBezTo>
                  <a:cubicBezTo>
                    <a:pt x="473192" y="1273478"/>
                    <a:pt x="17045" y="30031"/>
                    <a:pt x="12175" y="17045"/>
                  </a:cubicBezTo>
                  <a:lnTo>
                    <a:pt x="26784" y="12175"/>
                  </a:lnTo>
                  <a:cubicBezTo>
                    <a:pt x="31654" y="25161"/>
                    <a:pt x="487801" y="1266985"/>
                    <a:pt x="1320554" y="2607830"/>
                  </a:cubicBezTo>
                  <a:cubicBezTo>
                    <a:pt x="2088374" y="3844784"/>
                    <a:pt x="3339938" y="5421007"/>
                    <a:pt x="4950250" y="5903127"/>
                  </a:cubicBezTo>
                  <a:cubicBezTo>
                    <a:pt x="6153115" y="6263499"/>
                    <a:pt x="7401432" y="5974552"/>
                    <a:pt x="8657865" y="5041155"/>
                  </a:cubicBezTo>
                  <a:lnTo>
                    <a:pt x="8667604" y="5054141"/>
                  </a:lnTo>
                  <a:cubicBezTo>
                    <a:pt x="7755311" y="5731057"/>
                    <a:pt x="6849510" y="6070327"/>
                    <a:pt x="5961565" y="60703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xmlns="" id="{F9BC35E8-6BA4-47DE-8E70-531A73D9EAEE}"/>
                </a:ext>
              </a:extLst>
            </p:cNvPr>
            <p:cNvSpPr/>
            <p:nvPr/>
          </p:nvSpPr>
          <p:spPr>
            <a:xfrm>
              <a:off x="10473465" y="944608"/>
              <a:ext cx="8668416" cy="5892575"/>
            </a:xfrm>
            <a:custGeom>
              <a:avLst/>
              <a:gdLst>
                <a:gd name="connsiteX0" fmla="*/ 6021627 w 8668416"/>
                <a:gd name="connsiteY0" fmla="*/ 5888518 h 5892575"/>
                <a:gd name="connsiteX1" fmla="*/ 5002196 w 8668416"/>
                <a:gd name="connsiteY1" fmla="*/ 5740797 h 5892575"/>
                <a:gd name="connsiteX2" fmla="*/ 2906517 w 8668416"/>
                <a:gd name="connsiteY2" fmla="*/ 4460014 h 5892575"/>
                <a:gd name="connsiteX3" fmla="*/ 1336787 w 8668416"/>
                <a:gd name="connsiteY3" fmla="*/ 2536405 h 5892575"/>
                <a:gd name="connsiteX4" fmla="*/ 12175 w 8668416"/>
                <a:gd name="connsiteY4" fmla="*/ 18668 h 5892575"/>
                <a:gd name="connsiteX5" fmla="*/ 26784 w 8668416"/>
                <a:gd name="connsiteY5" fmla="*/ 12175 h 5892575"/>
                <a:gd name="connsiteX6" fmla="*/ 1351396 w 8668416"/>
                <a:gd name="connsiteY6" fmla="*/ 2528289 h 5892575"/>
                <a:gd name="connsiteX7" fmla="*/ 5007066 w 8668416"/>
                <a:gd name="connsiteY7" fmla="*/ 5726188 h 5892575"/>
                <a:gd name="connsiteX8" fmla="*/ 8656242 w 8668416"/>
                <a:gd name="connsiteY8" fmla="*/ 4909668 h 5892575"/>
                <a:gd name="connsiteX9" fmla="*/ 8665981 w 8668416"/>
                <a:gd name="connsiteY9" fmla="*/ 4922655 h 5892575"/>
                <a:gd name="connsiteX10" fmla="*/ 6021627 w 8668416"/>
                <a:gd name="connsiteY10" fmla="*/ 5888518 h 589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892575">
                  <a:moveTo>
                    <a:pt x="6021627" y="5888518"/>
                  </a:moveTo>
                  <a:cubicBezTo>
                    <a:pt x="5680735" y="5888518"/>
                    <a:pt x="5339842" y="5839819"/>
                    <a:pt x="5002196" y="5740797"/>
                  </a:cubicBezTo>
                  <a:cubicBezTo>
                    <a:pt x="4291191" y="5533015"/>
                    <a:pt x="3586679" y="5101218"/>
                    <a:pt x="2906517" y="4460014"/>
                  </a:cubicBezTo>
                  <a:cubicBezTo>
                    <a:pt x="2362712" y="3947052"/>
                    <a:pt x="1835139" y="3299356"/>
                    <a:pt x="1336787" y="2536405"/>
                  </a:cubicBezTo>
                  <a:cubicBezTo>
                    <a:pt x="491048" y="1236142"/>
                    <a:pt x="17045" y="31654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04034" y="1228026"/>
                    <a:pt x="1351396" y="2528289"/>
                  </a:cubicBezTo>
                  <a:cubicBezTo>
                    <a:pt x="2132203" y="3727906"/>
                    <a:pt x="3401623" y="5255431"/>
                    <a:pt x="5007066" y="5726188"/>
                  </a:cubicBezTo>
                  <a:cubicBezTo>
                    <a:pt x="6201814" y="6076820"/>
                    <a:pt x="7430651" y="5802482"/>
                    <a:pt x="8656242" y="4909668"/>
                  </a:cubicBezTo>
                  <a:lnTo>
                    <a:pt x="8665981" y="4922655"/>
                  </a:lnTo>
                  <a:cubicBezTo>
                    <a:pt x="7782907" y="5565481"/>
                    <a:pt x="6896585" y="5888518"/>
                    <a:pt x="6021627" y="58885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xmlns="" id="{4D7624B0-5A33-4681-BAAB-194AEC673808}"/>
                </a:ext>
              </a:extLst>
            </p:cNvPr>
            <p:cNvSpPr/>
            <p:nvPr/>
          </p:nvSpPr>
          <p:spPr>
            <a:xfrm>
              <a:off x="10470218" y="1100445"/>
              <a:ext cx="8668416" cy="5714012"/>
            </a:xfrm>
            <a:custGeom>
              <a:avLst/>
              <a:gdLst>
                <a:gd name="connsiteX0" fmla="*/ 6083313 w 8668416"/>
                <a:gd name="connsiteY0" fmla="*/ 5706708 h 5714012"/>
                <a:gd name="connsiteX1" fmla="*/ 5063881 w 8668416"/>
                <a:gd name="connsiteY1" fmla="*/ 5562234 h 5714012"/>
                <a:gd name="connsiteX2" fmla="*/ 2963332 w 8668416"/>
                <a:gd name="connsiteY2" fmla="*/ 4320411 h 5714012"/>
                <a:gd name="connsiteX3" fmla="*/ 1372499 w 8668416"/>
                <a:gd name="connsiteY3" fmla="*/ 2456863 h 5714012"/>
                <a:gd name="connsiteX4" fmla="*/ 12175 w 8668416"/>
                <a:gd name="connsiteY4" fmla="*/ 18668 h 5714012"/>
                <a:gd name="connsiteX5" fmla="*/ 26784 w 8668416"/>
                <a:gd name="connsiteY5" fmla="*/ 12175 h 5714012"/>
                <a:gd name="connsiteX6" fmla="*/ 1385486 w 8668416"/>
                <a:gd name="connsiteY6" fmla="*/ 2447123 h 5714012"/>
                <a:gd name="connsiteX7" fmla="*/ 5068751 w 8668416"/>
                <a:gd name="connsiteY7" fmla="*/ 5546001 h 5714012"/>
                <a:gd name="connsiteX8" fmla="*/ 8659488 w 8668416"/>
                <a:gd name="connsiteY8" fmla="*/ 4774934 h 5714012"/>
                <a:gd name="connsiteX9" fmla="*/ 8669228 w 8668416"/>
                <a:gd name="connsiteY9" fmla="*/ 4787921 h 5714012"/>
                <a:gd name="connsiteX10" fmla="*/ 6083313 w 8668416"/>
                <a:gd name="connsiteY10" fmla="*/ 5706708 h 571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714012">
                  <a:moveTo>
                    <a:pt x="6083313" y="5706708"/>
                  </a:moveTo>
                  <a:cubicBezTo>
                    <a:pt x="5742420" y="5706708"/>
                    <a:pt x="5401527" y="5658009"/>
                    <a:pt x="5063881" y="5562234"/>
                  </a:cubicBezTo>
                  <a:cubicBezTo>
                    <a:pt x="4354500" y="5359322"/>
                    <a:pt x="3648364" y="4942134"/>
                    <a:pt x="2963332" y="4320411"/>
                  </a:cubicBezTo>
                  <a:cubicBezTo>
                    <a:pt x="2414657" y="3823681"/>
                    <a:pt x="1878969" y="3197087"/>
                    <a:pt x="1372499" y="2456863"/>
                  </a:cubicBezTo>
                  <a:cubicBezTo>
                    <a:pt x="508904" y="1197183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21891" y="1189067"/>
                    <a:pt x="1385486" y="2447123"/>
                  </a:cubicBezTo>
                  <a:cubicBezTo>
                    <a:pt x="2180902" y="3607782"/>
                    <a:pt x="3466555" y="5088231"/>
                    <a:pt x="5068751" y="5546001"/>
                  </a:cubicBezTo>
                  <a:cubicBezTo>
                    <a:pt x="6255383" y="5885270"/>
                    <a:pt x="7463117" y="5625543"/>
                    <a:pt x="8659488" y="4774934"/>
                  </a:cubicBezTo>
                  <a:lnTo>
                    <a:pt x="8669228" y="4787921"/>
                  </a:lnTo>
                  <a:cubicBezTo>
                    <a:pt x="7808879" y="5399904"/>
                    <a:pt x="6943661" y="5706708"/>
                    <a:pt x="6083313" y="57067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xmlns="" id="{ED3DF863-5BBA-4265-B30F-B8668EFD0DF4}"/>
                </a:ext>
              </a:extLst>
            </p:cNvPr>
            <p:cNvSpPr/>
            <p:nvPr/>
          </p:nvSpPr>
          <p:spPr>
            <a:xfrm>
              <a:off x="10466972" y="1254659"/>
              <a:ext cx="8668416" cy="5535449"/>
            </a:xfrm>
            <a:custGeom>
              <a:avLst/>
              <a:gdLst>
                <a:gd name="connsiteX0" fmla="*/ 6144998 w 8668416"/>
                <a:gd name="connsiteY0" fmla="*/ 5526522 h 5535449"/>
                <a:gd name="connsiteX1" fmla="*/ 5125566 w 8668416"/>
                <a:gd name="connsiteY1" fmla="*/ 5385294 h 5535449"/>
                <a:gd name="connsiteX2" fmla="*/ 3018524 w 8668416"/>
                <a:gd name="connsiteY2" fmla="*/ 4182430 h 5535449"/>
                <a:gd name="connsiteX3" fmla="*/ 1406589 w 8668416"/>
                <a:gd name="connsiteY3" fmla="*/ 2378945 h 5535449"/>
                <a:gd name="connsiteX4" fmla="*/ 12175 w 8668416"/>
                <a:gd name="connsiteY4" fmla="*/ 18668 h 5535449"/>
                <a:gd name="connsiteX5" fmla="*/ 26784 w 8668416"/>
                <a:gd name="connsiteY5" fmla="*/ 12175 h 5535449"/>
                <a:gd name="connsiteX6" fmla="*/ 1417952 w 8668416"/>
                <a:gd name="connsiteY6" fmla="*/ 2367582 h 5535449"/>
                <a:gd name="connsiteX7" fmla="*/ 5128813 w 8668416"/>
                <a:gd name="connsiteY7" fmla="*/ 5369061 h 5535449"/>
                <a:gd name="connsiteX8" fmla="*/ 8659488 w 8668416"/>
                <a:gd name="connsiteY8" fmla="*/ 4641824 h 5535449"/>
                <a:gd name="connsiteX9" fmla="*/ 8669227 w 8668416"/>
                <a:gd name="connsiteY9" fmla="*/ 4654810 h 5535449"/>
                <a:gd name="connsiteX10" fmla="*/ 6144998 w 8668416"/>
                <a:gd name="connsiteY10" fmla="*/ 5526522 h 553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535449">
                  <a:moveTo>
                    <a:pt x="6144998" y="5526522"/>
                  </a:moveTo>
                  <a:cubicBezTo>
                    <a:pt x="5804106" y="5526522"/>
                    <a:pt x="5464836" y="5479446"/>
                    <a:pt x="5125566" y="5385294"/>
                  </a:cubicBezTo>
                  <a:cubicBezTo>
                    <a:pt x="4417808" y="5188876"/>
                    <a:pt x="3708426" y="4783051"/>
                    <a:pt x="3018524" y="4182430"/>
                  </a:cubicBezTo>
                  <a:cubicBezTo>
                    <a:pt x="2466603" y="3701933"/>
                    <a:pt x="1924421" y="3094820"/>
                    <a:pt x="1406589" y="2378945"/>
                  </a:cubicBezTo>
                  <a:cubicBezTo>
                    <a:pt x="526761" y="1159847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39747" y="1150107"/>
                    <a:pt x="1417952" y="2367582"/>
                  </a:cubicBezTo>
                  <a:cubicBezTo>
                    <a:pt x="2229601" y="3490905"/>
                    <a:pt x="3531487" y="4924278"/>
                    <a:pt x="5128813" y="5369061"/>
                  </a:cubicBezTo>
                  <a:cubicBezTo>
                    <a:pt x="6305705" y="5696968"/>
                    <a:pt x="7493960" y="5451850"/>
                    <a:pt x="8659488" y="4641824"/>
                  </a:cubicBezTo>
                  <a:lnTo>
                    <a:pt x="8669227" y="4654810"/>
                  </a:lnTo>
                  <a:cubicBezTo>
                    <a:pt x="7836475" y="5235951"/>
                    <a:pt x="6990737" y="5526522"/>
                    <a:pt x="6144998" y="55265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xmlns="" id="{048C6566-E5F5-471D-AE52-3B13E44D9EB9}"/>
                </a:ext>
              </a:extLst>
            </p:cNvPr>
            <p:cNvSpPr/>
            <p:nvPr/>
          </p:nvSpPr>
          <p:spPr>
            <a:xfrm>
              <a:off x="10465348" y="1410495"/>
              <a:ext cx="8668416" cy="5356887"/>
            </a:xfrm>
            <a:custGeom>
              <a:avLst/>
              <a:gdLst>
                <a:gd name="connsiteX0" fmla="*/ 6208307 w 8668416"/>
                <a:gd name="connsiteY0" fmla="*/ 5344712 h 5356886"/>
                <a:gd name="connsiteX1" fmla="*/ 5188875 w 8668416"/>
                <a:gd name="connsiteY1" fmla="*/ 5206732 h 5356886"/>
                <a:gd name="connsiteX2" fmla="*/ 3073717 w 8668416"/>
                <a:gd name="connsiteY2" fmla="*/ 4042827 h 5356886"/>
                <a:gd name="connsiteX3" fmla="*/ 1439055 w 8668416"/>
                <a:gd name="connsiteY3" fmla="*/ 2299403 h 5356886"/>
                <a:gd name="connsiteX4" fmla="*/ 12175 w 8668416"/>
                <a:gd name="connsiteY4" fmla="*/ 18668 h 5356886"/>
                <a:gd name="connsiteX5" fmla="*/ 26784 w 8668416"/>
                <a:gd name="connsiteY5" fmla="*/ 12175 h 5356886"/>
                <a:gd name="connsiteX6" fmla="*/ 1452041 w 8668416"/>
                <a:gd name="connsiteY6" fmla="*/ 2289664 h 5356886"/>
                <a:gd name="connsiteX7" fmla="*/ 5192122 w 8668416"/>
                <a:gd name="connsiteY7" fmla="*/ 5192122 h 5356886"/>
                <a:gd name="connsiteX8" fmla="*/ 8661111 w 8668416"/>
                <a:gd name="connsiteY8" fmla="*/ 4510337 h 5356886"/>
                <a:gd name="connsiteX9" fmla="*/ 8670851 w 8668416"/>
                <a:gd name="connsiteY9" fmla="*/ 4523323 h 5356886"/>
                <a:gd name="connsiteX10" fmla="*/ 6208307 w 8668416"/>
                <a:gd name="connsiteY10" fmla="*/ 5344712 h 535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356886">
                  <a:moveTo>
                    <a:pt x="6208307" y="5344712"/>
                  </a:moveTo>
                  <a:cubicBezTo>
                    <a:pt x="5869037" y="5344712"/>
                    <a:pt x="5528145" y="5299260"/>
                    <a:pt x="5188875" y="5206732"/>
                  </a:cubicBezTo>
                  <a:cubicBezTo>
                    <a:pt x="4482740" y="5015183"/>
                    <a:pt x="3771735" y="4623967"/>
                    <a:pt x="3073717" y="4042827"/>
                  </a:cubicBezTo>
                  <a:cubicBezTo>
                    <a:pt x="2516925" y="3576940"/>
                    <a:pt x="1966627" y="2990928"/>
                    <a:pt x="1439055" y="2299403"/>
                  </a:cubicBezTo>
                  <a:cubicBezTo>
                    <a:pt x="542994" y="1120888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57603" y="1112772"/>
                    <a:pt x="1452041" y="2289664"/>
                  </a:cubicBezTo>
                  <a:cubicBezTo>
                    <a:pt x="2278300" y="3375651"/>
                    <a:pt x="3598042" y="4760324"/>
                    <a:pt x="5192122" y="5192122"/>
                  </a:cubicBezTo>
                  <a:cubicBezTo>
                    <a:pt x="6359274" y="5508665"/>
                    <a:pt x="7526426" y="5278157"/>
                    <a:pt x="8661111" y="4510337"/>
                  </a:cubicBezTo>
                  <a:lnTo>
                    <a:pt x="8670851" y="4523323"/>
                  </a:lnTo>
                  <a:cubicBezTo>
                    <a:pt x="7862448" y="5070375"/>
                    <a:pt x="7037813" y="5344712"/>
                    <a:pt x="6208307" y="53447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xmlns="" id="{9905D325-B106-431F-8E21-3EC8470E3FF0}"/>
                </a:ext>
              </a:extLst>
            </p:cNvPr>
            <p:cNvSpPr/>
            <p:nvPr/>
          </p:nvSpPr>
          <p:spPr>
            <a:xfrm>
              <a:off x="10462102" y="1564708"/>
              <a:ext cx="8684649" cy="5178324"/>
            </a:xfrm>
            <a:custGeom>
              <a:avLst/>
              <a:gdLst>
                <a:gd name="connsiteX0" fmla="*/ 6273239 w 8684649"/>
                <a:gd name="connsiteY0" fmla="*/ 5166149 h 5178323"/>
                <a:gd name="connsiteX1" fmla="*/ 5253807 w 8684649"/>
                <a:gd name="connsiteY1" fmla="*/ 5031416 h 5178323"/>
                <a:gd name="connsiteX2" fmla="*/ 3132155 w 8684649"/>
                <a:gd name="connsiteY2" fmla="*/ 3904846 h 5178323"/>
                <a:gd name="connsiteX3" fmla="*/ 1474767 w 8684649"/>
                <a:gd name="connsiteY3" fmla="*/ 2219861 h 5178323"/>
                <a:gd name="connsiteX4" fmla="*/ 12175 w 8684649"/>
                <a:gd name="connsiteY4" fmla="*/ 20291 h 5178323"/>
                <a:gd name="connsiteX5" fmla="*/ 26784 w 8684649"/>
                <a:gd name="connsiteY5" fmla="*/ 12175 h 5178323"/>
                <a:gd name="connsiteX6" fmla="*/ 1487754 w 8684649"/>
                <a:gd name="connsiteY6" fmla="*/ 2210122 h 5178323"/>
                <a:gd name="connsiteX7" fmla="*/ 5258677 w 8684649"/>
                <a:gd name="connsiteY7" fmla="*/ 5015183 h 5178323"/>
                <a:gd name="connsiteX8" fmla="*/ 8664358 w 8684649"/>
                <a:gd name="connsiteY8" fmla="*/ 4377226 h 5178323"/>
                <a:gd name="connsiteX9" fmla="*/ 8674097 w 8684649"/>
                <a:gd name="connsiteY9" fmla="*/ 4390213 h 5178323"/>
                <a:gd name="connsiteX10" fmla="*/ 6273239 w 8684649"/>
                <a:gd name="connsiteY10" fmla="*/ 5166149 h 517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84649" h="5178323">
                  <a:moveTo>
                    <a:pt x="6273239" y="5166149"/>
                  </a:moveTo>
                  <a:cubicBezTo>
                    <a:pt x="5935593" y="5166149"/>
                    <a:pt x="5594700" y="5120697"/>
                    <a:pt x="5253807" y="5031416"/>
                  </a:cubicBezTo>
                  <a:cubicBezTo>
                    <a:pt x="4549295" y="4846360"/>
                    <a:pt x="3835044" y="4468131"/>
                    <a:pt x="3132155" y="3904846"/>
                  </a:cubicBezTo>
                  <a:cubicBezTo>
                    <a:pt x="2568871" y="3455192"/>
                    <a:pt x="2012079" y="2888661"/>
                    <a:pt x="1474767" y="2219861"/>
                  </a:cubicBezTo>
                  <a:cubicBezTo>
                    <a:pt x="560850" y="1083552"/>
                    <a:pt x="17045" y="30031"/>
                    <a:pt x="12175" y="20291"/>
                  </a:cubicBezTo>
                  <a:lnTo>
                    <a:pt x="26784" y="12175"/>
                  </a:lnTo>
                  <a:cubicBezTo>
                    <a:pt x="31654" y="21915"/>
                    <a:pt x="575460" y="1073812"/>
                    <a:pt x="1487754" y="2210122"/>
                  </a:cubicBezTo>
                  <a:cubicBezTo>
                    <a:pt x="2330246" y="3258773"/>
                    <a:pt x="3667844" y="4596371"/>
                    <a:pt x="5258677" y="5015183"/>
                  </a:cubicBezTo>
                  <a:cubicBezTo>
                    <a:pt x="6414466" y="5318739"/>
                    <a:pt x="7560515" y="5104464"/>
                    <a:pt x="8664358" y="4377226"/>
                  </a:cubicBezTo>
                  <a:lnTo>
                    <a:pt x="8674097" y="4390213"/>
                  </a:lnTo>
                  <a:cubicBezTo>
                    <a:pt x="7890044" y="4906421"/>
                    <a:pt x="7086511" y="5166149"/>
                    <a:pt x="6273239" y="5166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xmlns="" id="{1F8F7A09-6325-4902-8320-8B3DED766584}"/>
                </a:ext>
              </a:extLst>
            </p:cNvPr>
            <p:cNvSpPr/>
            <p:nvPr/>
          </p:nvSpPr>
          <p:spPr>
            <a:xfrm>
              <a:off x="10458855" y="1720545"/>
              <a:ext cx="8668416" cy="4983528"/>
            </a:xfrm>
            <a:custGeom>
              <a:avLst/>
              <a:gdLst>
                <a:gd name="connsiteX0" fmla="*/ 6339794 w 8668416"/>
                <a:gd name="connsiteY0" fmla="*/ 4984340 h 4983527"/>
                <a:gd name="connsiteX1" fmla="*/ 5321986 w 8668416"/>
                <a:gd name="connsiteY1" fmla="*/ 4854476 h 4983527"/>
                <a:gd name="connsiteX2" fmla="*/ 3190594 w 8668416"/>
                <a:gd name="connsiteY2" fmla="*/ 3768489 h 4983527"/>
                <a:gd name="connsiteX3" fmla="*/ 1510480 w 8668416"/>
                <a:gd name="connsiteY3" fmla="*/ 2143566 h 4983527"/>
                <a:gd name="connsiteX4" fmla="*/ 12175 w 8668416"/>
                <a:gd name="connsiteY4" fmla="*/ 20291 h 4983527"/>
                <a:gd name="connsiteX5" fmla="*/ 26784 w 8668416"/>
                <a:gd name="connsiteY5" fmla="*/ 12175 h 4983527"/>
                <a:gd name="connsiteX6" fmla="*/ 1523466 w 8668416"/>
                <a:gd name="connsiteY6" fmla="*/ 2132203 h 4983527"/>
                <a:gd name="connsiteX7" fmla="*/ 5325232 w 8668416"/>
                <a:gd name="connsiteY7" fmla="*/ 4838243 h 4983527"/>
                <a:gd name="connsiteX8" fmla="*/ 8664358 w 8668416"/>
                <a:gd name="connsiteY8" fmla="*/ 4244116 h 4983527"/>
                <a:gd name="connsiteX9" fmla="*/ 8672474 w 8668416"/>
                <a:gd name="connsiteY9" fmla="*/ 4257102 h 4983527"/>
                <a:gd name="connsiteX10" fmla="*/ 6339794 w 8668416"/>
                <a:gd name="connsiteY10" fmla="*/ 4984340 h 498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4983527">
                  <a:moveTo>
                    <a:pt x="6339794" y="4984340"/>
                  </a:moveTo>
                  <a:cubicBezTo>
                    <a:pt x="6003771" y="4984340"/>
                    <a:pt x="5664502" y="4940511"/>
                    <a:pt x="5321986" y="4854476"/>
                  </a:cubicBezTo>
                  <a:cubicBezTo>
                    <a:pt x="4619097" y="4675913"/>
                    <a:pt x="3901599" y="4309048"/>
                    <a:pt x="3190594" y="3768489"/>
                  </a:cubicBezTo>
                  <a:cubicBezTo>
                    <a:pt x="2622440" y="3335068"/>
                    <a:pt x="2057531" y="2788016"/>
                    <a:pt x="1510480" y="2143566"/>
                  </a:cubicBezTo>
                  <a:cubicBezTo>
                    <a:pt x="578706" y="1046216"/>
                    <a:pt x="17045" y="31654"/>
                    <a:pt x="12175" y="20291"/>
                  </a:cubicBezTo>
                  <a:lnTo>
                    <a:pt x="26784" y="12175"/>
                  </a:lnTo>
                  <a:cubicBezTo>
                    <a:pt x="31654" y="21915"/>
                    <a:pt x="593316" y="1036477"/>
                    <a:pt x="1523466" y="2132203"/>
                  </a:cubicBezTo>
                  <a:cubicBezTo>
                    <a:pt x="2382191" y="3143518"/>
                    <a:pt x="3737646" y="4434041"/>
                    <a:pt x="5325232" y="4838243"/>
                  </a:cubicBezTo>
                  <a:cubicBezTo>
                    <a:pt x="6469658" y="5128814"/>
                    <a:pt x="7592981" y="4929147"/>
                    <a:pt x="8664358" y="4244116"/>
                  </a:cubicBezTo>
                  <a:lnTo>
                    <a:pt x="8672474" y="4257102"/>
                  </a:lnTo>
                  <a:cubicBezTo>
                    <a:pt x="7917640" y="4740845"/>
                    <a:pt x="7135211" y="4984340"/>
                    <a:pt x="6339794" y="4984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xmlns="" id="{7DC4688D-40B7-4792-BA86-604469CBD9DB}"/>
                </a:ext>
              </a:extLst>
            </p:cNvPr>
            <p:cNvSpPr/>
            <p:nvPr/>
          </p:nvSpPr>
          <p:spPr>
            <a:xfrm>
              <a:off x="10455608" y="1874759"/>
              <a:ext cx="8684649" cy="4804965"/>
            </a:xfrm>
            <a:custGeom>
              <a:avLst/>
              <a:gdLst>
                <a:gd name="connsiteX0" fmla="*/ 6406349 w 8684649"/>
                <a:gd name="connsiteY0" fmla="*/ 4804154 h 4804964"/>
                <a:gd name="connsiteX1" fmla="*/ 5391788 w 8684649"/>
                <a:gd name="connsiteY1" fmla="*/ 4677536 h 4804964"/>
                <a:gd name="connsiteX2" fmla="*/ 3252279 w 8684649"/>
                <a:gd name="connsiteY2" fmla="*/ 3630508 h 4804964"/>
                <a:gd name="connsiteX3" fmla="*/ 1547816 w 8684649"/>
                <a:gd name="connsiteY3" fmla="*/ 2065648 h 4804964"/>
                <a:gd name="connsiteX4" fmla="*/ 12175 w 8684649"/>
                <a:gd name="connsiteY4" fmla="*/ 20291 h 4804964"/>
                <a:gd name="connsiteX5" fmla="*/ 26784 w 8684649"/>
                <a:gd name="connsiteY5" fmla="*/ 12175 h 4804964"/>
                <a:gd name="connsiteX6" fmla="*/ 1560802 w 8684649"/>
                <a:gd name="connsiteY6" fmla="*/ 2054285 h 4804964"/>
                <a:gd name="connsiteX7" fmla="*/ 5396657 w 8684649"/>
                <a:gd name="connsiteY7" fmla="*/ 4662927 h 4804964"/>
                <a:gd name="connsiteX8" fmla="*/ 8667604 w 8684649"/>
                <a:gd name="connsiteY8" fmla="*/ 4111005 h 4804964"/>
                <a:gd name="connsiteX9" fmla="*/ 8675721 w 8684649"/>
                <a:gd name="connsiteY9" fmla="*/ 4123991 h 4804964"/>
                <a:gd name="connsiteX10" fmla="*/ 6406349 w 8684649"/>
                <a:gd name="connsiteY10" fmla="*/ 4804154 h 480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84649" h="4804964">
                  <a:moveTo>
                    <a:pt x="6406349" y="4804154"/>
                  </a:moveTo>
                  <a:cubicBezTo>
                    <a:pt x="6071950" y="4804154"/>
                    <a:pt x="5732680" y="4761948"/>
                    <a:pt x="5391788" y="4677536"/>
                  </a:cubicBezTo>
                  <a:cubicBezTo>
                    <a:pt x="4688899" y="4505466"/>
                    <a:pt x="3969777" y="4151587"/>
                    <a:pt x="3252279" y="3630508"/>
                  </a:cubicBezTo>
                  <a:cubicBezTo>
                    <a:pt x="2679255" y="3213321"/>
                    <a:pt x="2104607" y="2685748"/>
                    <a:pt x="1547816" y="2065648"/>
                  </a:cubicBezTo>
                  <a:cubicBezTo>
                    <a:pt x="599809" y="1008880"/>
                    <a:pt x="18668" y="30031"/>
                    <a:pt x="12175" y="20291"/>
                  </a:cubicBezTo>
                  <a:lnTo>
                    <a:pt x="26784" y="12175"/>
                  </a:lnTo>
                  <a:cubicBezTo>
                    <a:pt x="33278" y="21915"/>
                    <a:pt x="612795" y="999140"/>
                    <a:pt x="1560802" y="2054285"/>
                  </a:cubicBezTo>
                  <a:cubicBezTo>
                    <a:pt x="2435760" y="3028264"/>
                    <a:pt x="3810694" y="4271711"/>
                    <a:pt x="5396657" y="4662927"/>
                  </a:cubicBezTo>
                  <a:cubicBezTo>
                    <a:pt x="6528097" y="4940511"/>
                    <a:pt x="7628693" y="4755455"/>
                    <a:pt x="8667604" y="4111005"/>
                  </a:cubicBezTo>
                  <a:lnTo>
                    <a:pt x="8675721" y="4123991"/>
                  </a:lnTo>
                  <a:cubicBezTo>
                    <a:pt x="7946860" y="4576892"/>
                    <a:pt x="7187156" y="4804154"/>
                    <a:pt x="6406349" y="4804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xmlns="" id="{35A1BD1D-DD5F-4130-8C97-BD2692000D10}"/>
                </a:ext>
              </a:extLst>
            </p:cNvPr>
            <p:cNvSpPr/>
            <p:nvPr/>
          </p:nvSpPr>
          <p:spPr>
            <a:xfrm>
              <a:off x="10453985" y="2030595"/>
              <a:ext cx="8684649" cy="4626402"/>
            </a:xfrm>
            <a:custGeom>
              <a:avLst/>
              <a:gdLst>
                <a:gd name="connsiteX0" fmla="*/ 6476151 w 8684649"/>
                <a:gd name="connsiteY0" fmla="*/ 4623967 h 4626402"/>
                <a:gd name="connsiteX1" fmla="*/ 5442110 w 8684649"/>
                <a:gd name="connsiteY1" fmla="*/ 4497350 h 4626402"/>
                <a:gd name="connsiteX2" fmla="*/ 2672762 w 8684649"/>
                <a:gd name="connsiteY2" fmla="*/ 3007161 h 4626402"/>
                <a:gd name="connsiteX3" fmla="*/ 12175 w 8684649"/>
                <a:gd name="connsiteY3" fmla="*/ 20291 h 4626402"/>
                <a:gd name="connsiteX4" fmla="*/ 25161 w 8684649"/>
                <a:gd name="connsiteY4" fmla="*/ 12175 h 4626402"/>
                <a:gd name="connsiteX5" fmla="*/ 2682502 w 8684649"/>
                <a:gd name="connsiteY5" fmla="*/ 2994175 h 4626402"/>
                <a:gd name="connsiteX6" fmla="*/ 8665981 w 8684649"/>
                <a:gd name="connsiteY6" fmla="*/ 3977894 h 4626402"/>
                <a:gd name="connsiteX7" fmla="*/ 8674097 w 8684649"/>
                <a:gd name="connsiteY7" fmla="*/ 3992504 h 4626402"/>
                <a:gd name="connsiteX8" fmla="*/ 6476151 w 8684649"/>
                <a:gd name="connsiteY8" fmla="*/ 4623967 h 462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626402">
                  <a:moveTo>
                    <a:pt x="6476151" y="4623967"/>
                  </a:moveTo>
                  <a:cubicBezTo>
                    <a:pt x="6135259" y="4623967"/>
                    <a:pt x="5791119" y="4581762"/>
                    <a:pt x="5442110" y="4497350"/>
                  </a:cubicBezTo>
                  <a:cubicBezTo>
                    <a:pt x="4539556" y="4278204"/>
                    <a:pt x="3607782" y="3776605"/>
                    <a:pt x="2672762" y="3007161"/>
                  </a:cubicBezTo>
                  <a:cubicBezTo>
                    <a:pt x="1081929" y="1695536"/>
                    <a:pt x="21915" y="36524"/>
                    <a:pt x="12175" y="20291"/>
                  </a:cubicBezTo>
                  <a:lnTo>
                    <a:pt x="25161" y="12175"/>
                  </a:lnTo>
                  <a:cubicBezTo>
                    <a:pt x="34901" y="28408"/>
                    <a:pt x="1094915" y="1684173"/>
                    <a:pt x="2682502" y="2994175"/>
                  </a:cubicBezTo>
                  <a:cubicBezTo>
                    <a:pt x="4146717" y="4201910"/>
                    <a:pt x="6373883" y="5352828"/>
                    <a:pt x="8665981" y="3977894"/>
                  </a:cubicBezTo>
                  <a:lnTo>
                    <a:pt x="8674097" y="3992504"/>
                  </a:lnTo>
                  <a:cubicBezTo>
                    <a:pt x="7972833" y="4412939"/>
                    <a:pt x="7235855" y="4623967"/>
                    <a:pt x="6476151" y="4623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xmlns="" id="{C24690C4-B98E-4BF4-AF07-5C943A24347F}"/>
                </a:ext>
              </a:extLst>
            </p:cNvPr>
            <p:cNvSpPr/>
            <p:nvPr/>
          </p:nvSpPr>
          <p:spPr>
            <a:xfrm>
              <a:off x="10450739" y="2184809"/>
              <a:ext cx="8684649" cy="4447839"/>
            </a:xfrm>
            <a:custGeom>
              <a:avLst/>
              <a:gdLst>
                <a:gd name="connsiteX0" fmla="*/ 6547576 w 8684649"/>
                <a:gd name="connsiteY0" fmla="*/ 4443781 h 4447839"/>
                <a:gd name="connsiteX1" fmla="*/ 5490809 w 8684649"/>
                <a:gd name="connsiteY1" fmla="*/ 4315541 h 4447839"/>
                <a:gd name="connsiteX2" fmla="*/ 2716591 w 8684649"/>
                <a:gd name="connsiteY2" fmla="*/ 2878921 h 4447839"/>
                <a:gd name="connsiteX3" fmla="*/ 12175 w 8684649"/>
                <a:gd name="connsiteY3" fmla="*/ 21914 h 4447839"/>
                <a:gd name="connsiteX4" fmla="*/ 25161 w 8684649"/>
                <a:gd name="connsiteY4" fmla="*/ 12175 h 4447839"/>
                <a:gd name="connsiteX5" fmla="*/ 2726331 w 8684649"/>
                <a:gd name="connsiteY5" fmla="*/ 2865934 h 4447839"/>
                <a:gd name="connsiteX6" fmla="*/ 8669227 w 8684649"/>
                <a:gd name="connsiteY6" fmla="*/ 3844784 h 4447839"/>
                <a:gd name="connsiteX7" fmla="*/ 8677344 w 8684649"/>
                <a:gd name="connsiteY7" fmla="*/ 3859393 h 4447839"/>
                <a:gd name="connsiteX8" fmla="*/ 6547576 w 8684649"/>
                <a:gd name="connsiteY8" fmla="*/ 4443781 h 4447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447839">
                  <a:moveTo>
                    <a:pt x="6547576" y="4443781"/>
                  </a:moveTo>
                  <a:cubicBezTo>
                    <a:pt x="6201814" y="4443781"/>
                    <a:pt x="5847934" y="4401575"/>
                    <a:pt x="5490809" y="4315541"/>
                  </a:cubicBezTo>
                  <a:cubicBezTo>
                    <a:pt x="4591501" y="4101265"/>
                    <a:pt x="3658104" y="3617522"/>
                    <a:pt x="2716591" y="2878921"/>
                  </a:cubicBezTo>
                  <a:cubicBezTo>
                    <a:pt x="1112771" y="1620864"/>
                    <a:pt x="23538" y="38147"/>
                    <a:pt x="12175" y="21914"/>
                  </a:cubicBezTo>
                  <a:lnTo>
                    <a:pt x="25161" y="12175"/>
                  </a:lnTo>
                  <a:cubicBezTo>
                    <a:pt x="36524" y="28408"/>
                    <a:pt x="1124135" y="1609501"/>
                    <a:pt x="2726331" y="2865934"/>
                  </a:cubicBezTo>
                  <a:cubicBezTo>
                    <a:pt x="4203533" y="4024970"/>
                    <a:pt x="6433945" y="5133683"/>
                    <a:pt x="8669227" y="3844784"/>
                  </a:cubicBezTo>
                  <a:lnTo>
                    <a:pt x="8677344" y="3859393"/>
                  </a:lnTo>
                  <a:cubicBezTo>
                    <a:pt x="8002052" y="4248985"/>
                    <a:pt x="7289424" y="4443781"/>
                    <a:pt x="6547576" y="44437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xmlns="" id="{2C412D88-CB1C-47AE-88E0-169547882AF8}"/>
                </a:ext>
              </a:extLst>
            </p:cNvPr>
            <p:cNvSpPr/>
            <p:nvPr/>
          </p:nvSpPr>
          <p:spPr>
            <a:xfrm>
              <a:off x="10447492" y="2339022"/>
              <a:ext cx="8684649" cy="4269276"/>
            </a:xfrm>
            <a:custGeom>
              <a:avLst/>
              <a:gdLst>
                <a:gd name="connsiteX0" fmla="*/ 6622248 w 8684649"/>
                <a:gd name="connsiteY0" fmla="*/ 4265218 h 4269276"/>
                <a:gd name="connsiteX1" fmla="*/ 5539508 w 8684649"/>
                <a:gd name="connsiteY1" fmla="*/ 4135354 h 4269276"/>
                <a:gd name="connsiteX2" fmla="*/ 2758797 w 8684649"/>
                <a:gd name="connsiteY2" fmla="*/ 2752303 h 4269276"/>
                <a:gd name="connsiteX3" fmla="*/ 12175 w 8684649"/>
                <a:gd name="connsiteY3" fmla="*/ 21914 h 4269276"/>
                <a:gd name="connsiteX4" fmla="*/ 25161 w 8684649"/>
                <a:gd name="connsiteY4" fmla="*/ 12175 h 4269276"/>
                <a:gd name="connsiteX5" fmla="*/ 2770160 w 8684649"/>
                <a:gd name="connsiteY5" fmla="*/ 2737694 h 4269276"/>
                <a:gd name="connsiteX6" fmla="*/ 8670851 w 8684649"/>
                <a:gd name="connsiteY6" fmla="*/ 3711673 h 4269276"/>
                <a:gd name="connsiteX7" fmla="*/ 8678968 w 8684649"/>
                <a:gd name="connsiteY7" fmla="*/ 3726283 h 4269276"/>
                <a:gd name="connsiteX8" fmla="*/ 6622248 w 8684649"/>
                <a:gd name="connsiteY8" fmla="*/ 4265218 h 4269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269276">
                  <a:moveTo>
                    <a:pt x="6622248" y="4265218"/>
                  </a:moveTo>
                  <a:cubicBezTo>
                    <a:pt x="6268369" y="4265218"/>
                    <a:pt x="5907996" y="4221389"/>
                    <a:pt x="5539508" y="4135354"/>
                  </a:cubicBezTo>
                  <a:cubicBezTo>
                    <a:pt x="4645070" y="3924325"/>
                    <a:pt x="3710050" y="3460062"/>
                    <a:pt x="2758797" y="2752303"/>
                  </a:cubicBezTo>
                  <a:cubicBezTo>
                    <a:pt x="1140368" y="1547816"/>
                    <a:pt x="23538" y="38147"/>
                    <a:pt x="12175" y="21914"/>
                  </a:cubicBezTo>
                  <a:lnTo>
                    <a:pt x="25161" y="12175"/>
                  </a:lnTo>
                  <a:cubicBezTo>
                    <a:pt x="36524" y="26784"/>
                    <a:pt x="1153354" y="1534829"/>
                    <a:pt x="2770160" y="2737694"/>
                  </a:cubicBezTo>
                  <a:cubicBezTo>
                    <a:pt x="4261971" y="3846407"/>
                    <a:pt x="6495631" y="4916161"/>
                    <a:pt x="8670851" y="3711673"/>
                  </a:cubicBezTo>
                  <a:lnTo>
                    <a:pt x="8678968" y="3726283"/>
                  </a:lnTo>
                  <a:cubicBezTo>
                    <a:pt x="8031272" y="4085032"/>
                    <a:pt x="7342993" y="4265218"/>
                    <a:pt x="6622248" y="42652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xmlns="" id="{E2024822-E099-42DF-AFC6-8E1C8AD57C3F}"/>
                </a:ext>
              </a:extLst>
            </p:cNvPr>
            <p:cNvSpPr/>
            <p:nvPr/>
          </p:nvSpPr>
          <p:spPr>
            <a:xfrm>
              <a:off x="10444245" y="2494859"/>
              <a:ext cx="8684649" cy="4090713"/>
            </a:xfrm>
            <a:custGeom>
              <a:avLst/>
              <a:gdLst>
                <a:gd name="connsiteX0" fmla="*/ 6700166 w 8684649"/>
                <a:gd name="connsiteY0" fmla="*/ 4085032 h 4090713"/>
                <a:gd name="connsiteX1" fmla="*/ 5589830 w 8684649"/>
                <a:gd name="connsiteY1" fmla="*/ 3953545 h 4090713"/>
                <a:gd name="connsiteX2" fmla="*/ 2804249 w 8684649"/>
                <a:gd name="connsiteY2" fmla="*/ 2624063 h 4090713"/>
                <a:gd name="connsiteX3" fmla="*/ 12175 w 8684649"/>
                <a:gd name="connsiteY3" fmla="*/ 21915 h 4090713"/>
                <a:gd name="connsiteX4" fmla="*/ 25161 w 8684649"/>
                <a:gd name="connsiteY4" fmla="*/ 12175 h 4090713"/>
                <a:gd name="connsiteX5" fmla="*/ 2812365 w 8684649"/>
                <a:gd name="connsiteY5" fmla="*/ 2609453 h 4090713"/>
                <a:gd name="connsiteX6" fmla="*/ 8670851 w 8684649"/>
                <a:gd name="connsiteY6" fmla="*/ 3578563 h 4090713"/>
                <a:gd name="connsiteX7" fmla="*/ 8678967 w 8684649"/>
                <a:gd name="connsiteY7" fmla="*/ 3593172 h 4090713"/>
                <a:gd name="connsiteX8" fmla="*/ 6700166 w 8684649"/>
                <a:gd name="connsiteY8" fmla="*/ 4085032 h 409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090713">
                  <a:moveTo>
                    <a:pt x="6700166" y="4085032"/>
                  </a:moveTo>
                  <a:cubicBezTo>
                    <a:pt x="6339794" y="4085032"/>
                    <a:pt x="5968058" y="4041203"/>
                    <a:pt x="5589830" y="3953545"/>
                  </a:cubicBezTo>
                  <a:cubicBezTo>
                    <a:pt x="4700262" y="3747386"/>
                    <a:pt x="3763619" y="3299356"/>
                    <a:pt x="2804249" y="2624063"/>
                  </a:cubicBezTo>
                  <a:cubicBezTo>
                    <a:pt x="1171210" y="1471521"/>
                    <a:pt x="23538" y="36524"/>
                    <a:pt x="12175" y="21915"/>
                  </a:cubicBezTo>
                  <a:lnTo>
                    <a:pt x="25161" y="12175"/>
                  </a:lnTo>
                  <a:cubicBezTo>
                    <a:pt x="36524" y="26785"/>
                    <a:pt x="1180950" y="1460157"/>
                    <a:pt x="2812365" y="2609453"/>
                  </a:cubicBezTo>
                  <a:cubicBezTo>
                    <a:pt x="4317164" y="3669468"/>
                    <a:pt x="6554069" y="4698640"/>
                    <a:pt x="8670851" y="3578563"/>
                  </a:cubicBezTo>
                  <a:lnTo>
                    <a:pt x="8678967" y="3593172"/>
                  </a:lnTo>
                  <a:cubicBezTo>
                    <a:pt x="8062114" y="3921079"/>
                    <a:pt x="7398185" y="4085032"/>
                    <a:pt x="6700166" y="40850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xmlns="" id="{B9ABD62C-C42E-4F70-864F-FF24997D9EB0}"/>
                </a:ext>
              </a:extLst>
            </p:cNvPr>
            <p:cNvSpPr/>
            <p:nvPr/>
          </p:nvSpPr>
          <p:spPr>
            <a:xfrm>
              <a:off x="10442622" y="2649072"/>
              <a:ext cx="8684649" cy="3912151"/>
            </a:xfrm>
            <a:custGeom>
              <a:avLst/>
              <a:gdLst>
                <a:gd name="connsiteX0" fmla="*/ 6779708 w 8684649"/>
                <a:gd name="connsiteY0" fmla="*/ 3906469 h 3912150"/>
                <a:gd name="connsiteX1" fmla="*/ 5636905 w 8684649"/>
                <a:gd name="connsiteY1" fmla="*/ 3771735 h 3912150"/>
                <a:gd name="connsiteX2" fmla="*/ 2844831 w 8684649"/>
                <a:gd name="connsiteY2" fmla="*/ 2495823 h 3912150"/>
                <a:gd name="connsiteX3" fmla="*/ 12175 w 8684649"/>
                <a:gd name="connsiteY3" fmla="*/ 23538 h 3912150"/>
                <a:gd name="connsiteX4" fmla="*/ 25161 w 8684649"/>
                <a:gd name="connsiteY4" fmla="*/ 12175 h 3912150"/>
                <a:gd name="connsiteX5" fmla="*/ 2856195 w 8684649"/>
                <a:gd name="connsiteY5" fmla="*/ 2482836 h 3912150"/>
                <a:gd name="connsiteX6" fmla="*/ 8672474 w 8684649"/>
                <a:gd name="connsiteY6" fmla="*/ 3447075 h 3912150"/>
                <a:gd name="connsiteX7" fmla="*/ 8678968 w 8684649"/>
                <a:gd name="connsiteY7" fmla="*/ 3461685 h 3912150"/>
                <a:gd name="connsiteX8" fmla="*/ 6779708 w 8684649"/>
                <a:gd name="connsiteY8" fmla="*/ 3906469 h 391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912150">
                  <a:moveTo>
                    <a:pt x="6779708" y="3906469"/>
                  </a:moveTo>
                  <a:cubicBezTo>
                    <a:pt x="6409596" y="3906469"/>
                    <a:pt x="6028121" y="3862640"/>
                    <a:pt x="5636905" y="3771735"/>
                  </a:cubicBezTo>
                  <a:cubicBezTo>
                    <a:pt x="4752208" y="3570446"/>
                    <a:pt x="3812317" y="3140272"/>
                    <a:pt x="2844831" y="2495823"/>
                  </a:cubicBezTo>
                  <a:cubicBezTo>
                    <a:pt x="1198806" y="1398472"/>
                    <a:pt x="23538" y="36524"/>
                    <a:pt x="12175" y="23538"/>
                  </a:cubicBezTo>
                  <a:lnTo>
                    <a:pt x="25161" y="12175"/>
                  </a:lnTo>
                  <a:cubicBezTo>
                    <a:pt x="36524" y="25161"/>
                    <a:pt x="1210169" y="1385486"/>
                    <a:pt x="2856195" y="2482836"/>
                  </a:cubicBezTo>
                  <a:cubicBezTo>
                    <a:pt x="4373979" y="3494151"/>
                    <a:pt x="6614132" y="4482740"/>
                    <a:pt x="8672474" y="3447075"/>
                  </a:cubicBezTo>
                  <a:lnTo>
                    <a:pt x="8678968" y="3461685"/>
                  </a:lnTo>
                  <a:cubicBezTo>
                    <a:pt x="8089710" y="3757126"/>
                    <a:pt x="7455000" y="3906469"/>
                    <a:pt x="6779708" y="39064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xmlns="" id="{8F0D2EE7-68AC-402B-A585-3B93A919543E}"/>
                </a:ext>
              </a:extLst>
            </p:cNvPr>
            <p:cNvSpPr/>
            <p:nvPr/>
          </p:nvSpPr>
          <p:spPr>
            <a:xfrm>
              <a:off x="10439375" y="2804909"/>
              <a:ext cx="8684649" cy="3733588"/>
            </a:xfrm>
            <a:custGeom>
              <a:avLst/>
              <a:gdLst>
                <a:gd name="connsiteX0" fmla="*/ 6865743 w 8684649"/>
                <a:gd name="connsiteY0" fmla="*/ 3726283 h 3733587"/>
                <a:gd name="connsiteX1" fmla="*/ 5687228 w 8684649"/>
                <a:gd name="connsiteY1" fmla="*/ 3589926 h 3733587"/>
                <a:gd name="connsiteX2" fmla="*/ 2890284 w 8684649"/>
                <a:gd name="connsiteY2" fmla="*/ 2367582 h 3733587"/>
                <a:gd name="connsiteX3" fmla="*/ 12175 w 8684649"/>
                <a:gd name="connsiteY3" fmla="*/ 23538 h 3733587"/>
                <a:gd name="connsiteX4" fmla="*/ 23538 w 8684649"/>
                <a:gd name="connsiteY4" fmla="*/ 12175 h 3733587"/>
                <a:gd name="connsiteX5" fmla="*/ 2898400 w 8684649"/>
                <a:gd name="connsiteY5" fmla="*/ 2354596 h 3733587"/>
                <a:gd name="connsiteX6" fmla="*/ 8674098 w 8684649"/>
                <a:gd name="connsiteY6" fmla="*/ 3313965 h 3733587"/>
                <a:gd name="connsiteX7" fmla="*/ 8680590 w 8684649"/>
                <a:gd name="connsiteY7" fmla="*/ 3328575 h 3733587"/>
                <a:gd name="connsiteX8" fmla="*/ 6865743 w 8684649"/>
                <a:gd name="connsiteY8" fmla="*/ 3726283 h 37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733587">
                  <a:moveTo>
                    <a:pt x="6865743" y="3726283"/>
                  </a:moveTo>
                  <a:cubicBezTo>
                    <a:pt x="6485891" y="3726283"/>
                    <a:pt x="6093053" y="3680831"/>
                    <a:pt x="5687228" y="3589926"/>
                  </a:cubicBezTo>
                  <a:cubicBezTo>
                    <a:pt x="4807400" y="3391884"/>
                    <a:pt x="3865886" y="2981189"/>
                    <a:pt x="2890284" y="2367582"/>
                  </a:cubicBezTo>
                  <a:cubicBezTo>
                    <a:pt x="1228026" y="1322177"/>
                    <a:pt x="23538" y="36524"/>
                    <a:pt x="12175" y="23538"/>
                  </a:cubicBezTo>
                  <a:lnTo>
                    <a:pt x="23538" y="12175"/>
                  </a:lnTo>
                  <a:cubicBezTo>
                    <a:pt x="34901" y="25161"/>
                    <a:pt x="1237765" y="1310814"/>
                    <a:pt x="2898400" y="2354596"/>
                  </a:cubicBezTo>
                  <a:cubicBezTo>
                    <a:pt x="4429171" y="3317212"/>
                    <a:pt x="6674194" y="4265218"/>
                    <a:pt x="8674098" y="3313965"/>
                  </a:cubicBezTo>
                  <a:lnTo>
                    <a:pt x="8680590" y="3328575"/>
                  </a:lnTo>
                  <a:cubicBezTo>
                    <a:pt x="8122176" y="3593172"/>
                    <a:pt x="7515062" y="3726283"/>
                    <a:pt x="6865743" y="37262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xmlns="" id="{23351707-5766-4E71-A93F-F9B59B34821E}"/>
                </a:ext>
              </a:extLst>
            </p:cNvPr>
            <p:cNvSpPr/>
            <p:nvPr/>
          </p:nvSpPr>
          <p:spPr>
            <a:xfrm>
              <a:off x="10436129" y="2959122"/>
              <a:ext cx="8684649" cy="3555025"/>
            </a:xfrm>
            <a:custGeom>
              <a:avLst/>
              <a:gdLst>
                <a:gd name="connsiteX0" fmla="*/ 6956648 w 8684649"/>
                <a:gd name="connsiteY0" fmla="*/ 3549344 h 3555024"/>
                <a:gd name="connsiteX1" fmla="*/ 5737550 w 8684649"/>
                <a:gd name="connsiteY1" fmla="*/ 3409740 h 3555024"/>
                <a:gd name="connsiteX2" fmla="*/ 2934113 w 8684649"/>
                <a:gd name="connsiteY2" fmla="*/ 2240965 h 3555024"/>
                <a:gd name="connsiteX3" fmla="*/ 12175 w 8684649"/>
                <a:gd name="connsiteY3" fmla="*/ 23538 h 3555024"/>
                <a:gd name="connsiteX4" fmla="*/ 23538 w 8684649"/>
                <a:gd name="connsiteY4" fmla="*/ 12175 h 3555024"/>
                <a:gd name="connsiteX5" fmla="*/ 2942229 w 8684649"/>
                <a:gd name="connsiteY5" fmla="*/ 2226355 h 3555024"/>
                <a:gd name="connsiteX6" fmla="*/ 8675721 w 8684649"/>
                <a:gd name="connsiteY6" fmla="*/ 3180855 h 3555024"/>
                <a:gd name="connsiteX7" fmla="*/ 8682214 w 8684649"/>
                <a:gd name="connsiteY7" fmla="*/ 3195464 h 3555024"/>
                <a:gd name="connsiteX8" fmla="*/ 6956648 w 8684649"/>
                <a:gd name="connsiteY8" fmla="*/ 3549344 h 355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555024">
                  <a:moveTo>
                    <a:pt x="6956648" y="3549344"/>
                  </a:moveTo>
                  <a:cubicBezTo>
                    <a:pt x="6567056" y="3549344"/>
                    <a:pt x="6159608" y="3502268"/>
                    <a:pt x="5737550" y="3409740"/>
                  </a:cubicBezTo>
                  <a:cubicBezTo>
                    <a:pt x="4862592" y="3216567"/>
                    <a:pt x="3919455" y="2822105"/>
                    <a:pt x="2934113" y="2240965"/>
                  </a:cubicBezTo>
                  <a:cubicBezTo>
                    <a:pt x="1257245" y="1249129"/>
                    <a:pt x="25161" y="36524"/>
                    <a:pt x="12175" y="23538"/>
                  </a:cubicBezTo>
                  <a:lnTo>
                    <a:pt x="23538" y="12175"/>
                  </a:lnTo>
                  <a:cubicBezTo>
                    <a:pt x="36524" y="23538"/>
                    <a:pt x="1266985" y="1236143"/>
                    <a:pt x="2942229" y="2226355"/>
                  </a:cubicBezTo>
                  <a:cubicBezTo>
                    <a:pt x="4487610" y="3140272"/>
                    <a:pt x="6735879" y="4047697"/>
                    <a:pt x="8675721" y="3180855"/>
                  </a:cubicBezTo>
                  <a:lnTo>
                    <a:pt x="8682214" y="3195464"/>
                  </a:lnTo>
                  <a:cubicBezTo>
                    <a:pt x="8154642" y="3430843"/>
                    <a:pt x="7576748" y="3549344"/>
                    <a:pt x="6956648" y="354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xmlns="" id="{489A80A5-F476-4CA4-A079-A34F333D2F97}"/>
                </a:ext>
              </a:extLst>
            </p:cNvPr>
            <p:cNvSpPr/>
            <p:nvPr/>
          </p:nvSpPr>
          <p:spPr>
            <a:xfrm>
              <a:off x="10434506" y="3114959"/>
              <a:ext cx="8684649" cy="3376462"/>
            </a:xfrm>
            <a:custGeom>
              <a:avLst/>
              <a:gdLst>
                <a:gd name="connsiteX0" fmla="*/ 7050799 w 8684649"/>
                <a:gd name="connsiteY0" fmla="*/ 3370780 h 3376461"/>
                <a:gd name="connsiteX1" fmla="*/ 5784626 w 8684649"/>
                <a:gd name="connsiteY1" fmla="*/ 3226307 h 3376461"/>
                <a:gd name="connsiteX2" fmla="*/ 2976319 w 8684649"/>
                <a:gd name="connsiteY2" fmla="*/ 2111101 h 3376461"/>
                <a:gd name="connsiteX3" fmla="*/ 12175 w 8684649"/>
                <a:gd name="connsiteY3" fmla="*/ 23538 h 3376461"/>
                <a:gd name="connsiteX4" fmla="*/ 23538 w 8684649"/>
                <a:gd name="connsiteY4" fmla="*/ 12175 h 3376461"/>
                <a:gd name="connsiteX5" fmla="*/ 2986058 w 8684649"/>
                <a:gd name="connsiteY5" fmla="*/ 2098114 h 3376461"/>
                <a:gd name="connsiteX6" fmla="*/ 8677344 w 8684649"/>
                <a:gd name="connsiteY6" fmla="*/ 3047744 h 3376461"/>
                <a:gd name="connsiteX7" fmla="*/ 8683837 w 8684649"/>
                <a:gd name="connsiteY7" fmla="*/ 3062354 h 3376461"/>
                <a:gd name="connsiteX8" fmla="*/ 7050799 w 8684649"/>
                <a:gd name="connsiteY8" fmla="*/ 3370780 h 3376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376461">
                  <a:moveTo>
                    <a:pt x="7050799" y="3370780"/>
                  </a:moveTo>
                  <a:cubicBezTo>
                    <a:pt x="6648221" y="3370780"/>
                    <a:pt x="6226163" y="3323705"/>
                    <a:pt x="5784626" y="3226307"/>
                  </a:cubicBezTo>
                  <a:cubicBezTo>
                    <a:pt x="4914537" y="3036381"/>
                    <a:pt x="3969778" y="2661399"/>
                    <a:pt x="2976319" y="2111101"/>
                  </a:cubicBezTo>
                  <a:cubicBezTo>
                    <a:pt x="1284841" y="1172834"/>
                    <a:pt x="23538" y="34901"/>
                    <a:pt x="12175" y="23538"/>
                  </a:cubicBezTo>
                  <a:lnTo>
                    <a:pt x="23538" y="12175"/>
                  </a:lnTo>
                  <a:cubicBezTo>
                    <a:pt x="36524" y="23538"/>
                    <a:pt x="1296204" y="1161471"/>
                    <a:pt x="2986058" y="2098114"/>
                  </a:cubicBezTo>
                  <a:cubicBezTo>
                    <a:pt x="4544426" y="2963333"/>
                    <a:pt x="6795941" y="3828551"/>
                    <a:pt x="8677344" y="3047744"/>
                  </a:cubicBezTo>
                  <a:lnTo>
                    <a:pt x="8683837" y="3062354"/>
                  </a:lnTo>
                  <a:cubicBezTo>
                    <a:pt x="8187108" y="3268513"/>
                    <a:pt x="7640057" y="3370780"/>
                    <a:pt x="7050799" y="33707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xmlns="" id="{7253C948-2272-443D-9705-AB83B44F379A}"/>
                </a:ext>
              </a:extLst>
            </p:cNvPr>
            <p:cNvSpPr/>
            <p:nvPr/>
          </p:nvSpPr>
          <p:spPr>
            <a:xfrm>
              <a:off x="10431259" y="3269172"/>
              <a:ext cx="8684649" cy="3197899"/>
            </a:xfrm>
            <a:custGeom>
              <a:avLst/>
              <a:gdLst>
                <a:gd name="connsiteX0" fmla="*/ 7153067 w 8684649"/>
                <a:gd name="connsiteY0" fmla="*/ 3195464 h 3197898"/>
                <a:gd name="connsiteX1" fmla="*/ 5833325 w 8684649"/>
                <a:gd name="connsiteY1" fmla="*/ 3047744 h 3197898"/>
                <a:gd name="connsiteX2" fmla="*/ 3018524 w 8684649"/>
                <a:gd name="connsiteY2" fmla="*/ 1986106 h 3197898"/>
                <a:gd name="connsiteX3" fmla="*/ 12175 w 8684649"/>
                <a:gd name="connsiteY3" fmla="*/ 25161 h 3197898"/>
                <a:gd name="connsiteX4" fmla="*/ 21915 w 8684649"/>
                <a:gd name="connsiteY4" fmla="*/ 12175 h 3197898"/>
                <a:gd name="connsiteX5" fmla="*/ 3028264 w 8684649"/>
                <a:gd name="connsiteY5" fmla="*/ 1969873 h 3197898"/>
                <a:gd name="connsiteX6" fmla="*/ 8678968 w 8684649"/>
                <a:gd name="connsiteY6" fmla="*/ 2914634 h 3197898"/>
                <a:gd name="connsiteX7" fmla="*/ 8685461 w 8684649"/>
                <a:gd name="connsiteY7" fmla="*/ 2929243 h 3197898"/>
                <a:gd name="connsiteX8" fmla="*/ 7153067 w 8684649"/>
                <a:gd name="connsiteY8" fmla="*/ 3195464 h 319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197898">
                  <a:moveTo>
                    <a:pt x="7153067" y="3195464"/>
                  </a:moveTo>
                  <a:cubicBezTo>
                    <a:pt x="6737502" y="3195464"/>
                    <a:pt x="6297588" y="3146765"/>
                    <a:pt x="5833325" y="3047744"/>
                  </a:cubicBezTo>
                  <a:cubicBezTo>
                    <a:pt x="4968106" y="2862688"/>
                    <a:pt x="4020100" y="2505562"/>
                    <a:pt x="3018524" y="1986106"/>
                  </a:cubicBezTo>
                  <a:cubicBezTo>
                    <a:pt x="1315684" y="1099785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3538"/>
                    <a:pt x="1323800" y="1086799"/>
                    <a:pt x="3028264" y="1969873"/>
                  </a:cubicBezTo>
                  <a:cubicBezTo>
                    <a:pt x="4599618" y="2784770"/>
                    <a:pt x="6856003" y="3611029"/>
                    <a:pt x="8678968" y="2914634"/>
                  </a:cubicBezTo>
                  <a:lnTo>
                    <a:pt x="8685461" y="2929243"/>
                  </a:lnTo>
                  <a:cubicBezTo>
                    <a:pt x="8221197" y="3106183"/>
                    <a:pt x="7709858" y="3195464"/>
                    <a:pt x="7153067" y="31954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xmlns="" id="{7801E5D2-5040-4B68-801E-620935E34336}"/>
                </a:ext>
              </a:extLst>
            </p:cNvPr>
            <p:cNvSpPr/>
            <p:nvPr/>
          </p:nvSpPr>
          <p:spPr>
            <a:xfrm>
              <a:off x="10428012" y="3425009"/>
              <a:ext cx="8684649" cy="3019336"/>
            </a:xfrm>
            <a:custGeom>
              <a:avLst/>
              <a:gdLst>
                <a:gd name="connsiteX0" fmla="*/ 7265075 w 8684649"/>
                <a:gd name="connsiteY0" fmla="*/ 3018525 h 3019336"/>
                <a:gd name="connsiteX1" fmla="*/ 5883647 w 8684649"/>
                <a:gd name="connsiteY1" fmla="*/ 2864311 h 3019336"/>
                <a:gd name="connsiteX2" fmla="*/ 3063977 w 8684649"/>
                <a:gd name="connsiteY2" fmla="*/ 1856243 h 3019336"/>
                <a:gd name="connsiteX3" fmla="*/ 12175 w 8684649"/>
                <a:gd name="connsiteY3" fmla="*/ 25161 h 3019336"/>
                <a:gd name="connsiteX4" fmla="*/ 21915 w 8684649"/>
                <a:gd name="connsiteY4" fmla="*/ 12175 h 3019336"/>
                <a:gd name="connsiteX5" fmla="*/ 3070470 w 8684649"/>
                <a:gd name="connsiteY5" fmla="*/ 1841633 h 3019336"/>
                <a:gd name="connsiteX6" fmla="*/ 8678967 w 8684649"/>
                <a:gd name="connsiteY6" fmla="*/ 2781523 h 3019336"/>
                <a:gd name="connsiteX7" fmla="*/ 8683837 w 8684649"/>
                <a:gd name="connsiteY7" fmla="*/ 2796133 h 3019336"/>
                <a:gd name="connsiteX8" fmla="*/ 7265075 w 8684649"/>
                <a:gd name="connsiteY8" fmla="*/ 3018525 h 30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019336">
                  <a:moveTo>
                    <a:pt x="7265075" y="3018525"/>
                  </a:moveTo>
                  <a:cubicBezTo>
                    <a:pt x="6833277" y="3018525"/>
                    <a:pt x="6372260" y="2966579"/>
                    <a:pt x="5883647" y="2864311"/>
                  </a:cubicBezTo>
                  <a:cubicBezTo>
                    <a:pt x="5021675" y="2684125"/>
                    <a:pt x="4073669" y="2344856"/>
                    <a:pt x="3063977" y="1856243"/>
                  </a:cubicBezTo>
                  <a:cubicBezTo>
                    <a:pt x="1344903" y="1023490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1915"/>
                    <a:pt x="1353020" y="1010504"/>
                    <a:pt x="3070470" y="1841633"/>
                  </a:cubicBezTo>
                  <a:cubicBezTo>
                    <a:pt x="4654810" y="2607830"/>
                    <a:pt x="6914442" y="3393506"/>
                    <a:pt x="8678967" y="2781523"/>
                  </a:cubicBezTo>
                  <a:lnTo>
                    <a:pt x="8683837" y="2796133"/>
                  </a:lnTo>
                  <a:cubicBezTo>
                    <a:pt x="8258534" y="2943853"/>
                    <a:pt x="7784530" y="3018525"/>
                    <a:pt x="7265075" y="3018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xmlns="" id="{FBF8C2DE-7BFE-498C-93D5-A768DB5B7B64}"/>
                </a:ext>
              </a:extLst>
            </p:cNvPr>
            <p:cNvSpPr/>
            <p:nvPr/>
          </p:nvSpPr>
          <p:spPr>
            <a:xfrm>
              <a:off x="10426389" y="3579223"/>
              <a:ext cx="8684649" cy="2857006"/>
            </a:xfrm>
            <a:custGeom>
              <a:avLst/>
              <a:gdLst>
                <a:gd name="connsiteX0" fmla="*/ 7386822 w 8684649"/>
                <a:gd name="connsiteY0" fmla="*/ 2844832 h 2857006"/>
                <a:gd name="connsiteX1" fmla="*/ 5932346 w 8684649"/>
                <a:gd name="connsiteY1" fmla="*/ 2684125 h 2857006"/>
                <a:gd name="connsiteX2" fmla="*/ 3106182 w 8684649"/>
                <a:gd name="connsiteY2" fmla="*/ 1729625 h 2857006"/>
                <a:gd name="connsiteX3" fmla="*/ 12175 w 8684649"/>
                <a:gd name="connsiteY3" fmla="*/ 25161 h 2857006"/>
                <a:gd name="connsiteX4" fmla="*/ 21915 w 8684649"/>
                <a:gd name="connsiteY4" fmla="*/ 12175 h 2857006"/>
                <a:gd name="connsiteX5" fmla="*/ 3114299 w 8684649"/>
                <a:gd name="connsiteY5" fmla="*/ 1715015 h 2857006"/>
                <a:gd name="connsiteX6" fmla="*/ 8680591 w 8684649"/>
                <a:gd name="connsiteY6" fmla="*/ 2650036 h 2857006"/>
                <a:gd name="connsiteX7" fmla="*/ 8685460 w 8684649"/>
                <a:gd name="connsiteY7" fmla="*/ 2666269 h 2857006"/>
                <a:gd name="connsiteX8" fmla="*/ 7386822 w 8684649"/>
                <a:gd name="connsiteY8" fmla="*/ 2844832 h 28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857006">
                  <a:moveTo>
                    <a:pt x="7386822" y="2844832"/>
                  </a:moveTo>
                  <a:cubicBezTo>
                    <a:pt x="6938791" y="2844832"/>
                    <a:pt x="6451802" y="2791263"/>
                    <a:pt x="5932346" y="2684125"/>
                  </a:cubicBezTo>
                  <a:cubicBezTo>
                    <a:pt x="5075244" y="2507186"/>
                    <a:pt x="4125614" y="2185772"/>
                    <a:pt x="3106182" y="1729625"/>
                  </a:cubicBezTo>
                  <a:cubicBezTo>
                    <a:pt x="1372499" y="950441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1915"/>
                    <a:pt x="1382239" y="935832"/>
                    <a:pt x="3114299" y="1715015"/>
                  </a:cubicBezTo>
                  <a:cubicBezTo>
                    <a:pt x="4713248" y="2432514"/>
                    <a:pt x="6976127" y="3177608"/>
                    <a:pt x="8680591" y="2650036"/>
                  </a:cubicBezTo>
                  <a:lnTo>
                    <a:pt x="8685460" y="2666269"/>
                  </a:lnTo>
                  <a:cubicBezTo>
                    <a:pt x="8295869" y="2784769"/>
                    <a:pt x="7862448" y="2844832"/>
                    <a:pt x="7386822" y="28448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xmlns="" id="{A9F6FADB-BAF7-4AD3-A99E-42E57B1411B2}"/>
                </a:ext>
              </a:extLst>
            </p:cNvPr>
            <p:cNvSpPr/>
            <p:nvPr/>
          </p:nvSpPr>
          <p:spPr>
            <a:xfrm>
              <a:off x="10423143" y="3733436"/>
              <a:ext cx="8684649" cy="2678443"/>
            </a:xfrm>
            <a:custGeom>
              <a:avLst/>
              <a:gdLst>
                <a:gd name="connsiteX0" fmla="*/ 7523179 w 8684649"/>
                <a:gd name="connsiteY0" fmla="*/ 2672762 h 2678443"/>
                <a:gd name="connsiteX1" fmla="*/ 5982668 w 8684649"/>
                <a:gd name="connsiteY1" fmla="*/ 2503939 h 2678443"/>
                <a:gd name="connsiteX2" fmla="*/ 3151635 w 8684649"/>
                <a:gd name="connsiteY2" fmla="*/ 1603008 h 2678443"/>
                <a:gd name="connsiteX3" fmla="*/ 12175 w 8684649"/>
                <a:gd name="connsiteY3" fmla="*/ 26784 h 2678443"/>
                <a:gd name="connsiteX4" fmla="*/ 20291 w 8684649"/>
                <a:gd name="connsiteY4" fmla="*/ 12175 h 2678443"/>
                <a:gd name="connsiteX5" fmla="*/ 3156505 w 8684649"/>
                <a:gd name="connsiteY5" fmla="*/ 1586775 h 2678443"/>
                <a:gd name="connsiteX6" fmla="*/ 8682214 w 8684649"/>
                <a:gd name="connsiteY6" fmla="*/ 2516925 h 2678443"/>
                <a:gd name="connsiteX7" fmla="*/ 8687084 w 8684649"/>
                <a:gd name="connsiteY7" fmla="*/ 2533158 h 2678443"/>
                <a:gd name="connsiteX8" fmla="*/ 7523179 w 8684649"/>
                <a:gd name="connsiteY8" fmla="*/ 2672762 h 2678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678443">
                  <a:moveTo>
                    <a:pt x="7523179" y="2672762"/>
                  </a:moveTo>
                  <a:cubicBezTo>
                    <a:pt x="7054046" y="2672762"/>
                    <a:pt x="6539460" y="2615946"/>
                    <a:pt x="5982668" y="2503939"/>
                  </a:cubicBezTo>
                  <a:cubicBezTo>
                    <a:pt x="5130436" y="2331869"/>
                    <a:pt x="4177560" y="2028312"/>
                    <a:pt x="3151635" y="1603008"/>
                  </a:cubicBezTo>
                  <a:cubicBezTo>
                    <a:pt x="1401719" y="875770"/>
                    <a:pt x="26784" y="34901"/>
                    <a:pt x="12175" y="26784"/>
                  </a:cubicBezTo>
                  <a:lnTo>
                    <a:pt x="20291" y="12175"/>
                  </a:lnTo>
                  <a:cubicBezTo>
                    <a:pt x="33278" y="20291"/>
                    <a:pt x="1409835" y="861160"/>
                    <a:pt x="3156505" y="1586775"/>
                  </a:cubicBezTo>
                  <a:cubicBezTo>
                    <a:pt x="4768441" y="2255574"/>
                    <a:pt x="7034566" y="2960086"/>
                    <a:pt x="8682214" y="2516925"/>
                  </a:cubicBezTo>
                  <a:lnTo>
                    <a:pt x="8687084" y="2533158"/>
                  </a:lnTo>
                  <a:cubicBezTo>
                    <a:pt x="8338075" y="2625686"/>
                    <a:pt x="7950107" y="2672762"/>
                    <a:pt x="7523179" y="26727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xmlns="" id="{6C3B32D1-3BC2-4033-B1C8-7121CCA52B4F}"/>
                </a:ext>
              </a:extLst>
            </p:cNvPr>
            <p:cNvSpPr/>
            <p:nvPr/>
          </p:nvSpPr>
          <p:spPr>
            <a:xfrm>
              <a:off x="10419896" y="3889273"/>
              <a:ext cx="8684649" cy="2499880"/>
            </a:xfrm>
            <a:custGeom>
              <a:avLst/>
              <a:gdLst>
                <a:gd name="connsiteX0" fmla="*/ 7675769 w 8684649"/>
                <a:gd name="connsiteY0" fmla="*/ 2500692 h 2499880"/>
                <a:gd name="connsiteX1" fmla="*/ 6031367 w 8684649"/>
                <a:gd name="connsiteY1" fmla="*/ 2320506 h 2499880"/>
                <a:gd name="connsiteX2" fmla="*/ 3193841 w 8684649"/>
                <a:gd name="connsiteY2" fmla="*/ 1473144 h 2499880"/>
                <a:gd name="connsiteX3" fmla="*/ 12175 w 8684649"/>
                <a:gd name="connsiteY3" fmla="*/ 26784 h 2499880"/>
                <a:gd name="connsiteX4" fmla="*/ 20291 w 8684649"/>
                <a:gd name="connsiteY4" fmla="*/ 12175 h 2499880"/>
                <a:gd name="connsiteX5" fmla="*/ 3200334 w 8684649"/>
                <a:gd name="connsiteY5" fmla="*/ 1458534 h 2499880"/>
                <a:gd name="connsiteX6" fmla="*/ 8683837 w 8684649"/>
                <a:gd name="connsiteY6" fmla="*/ 2382191 h 2499880"/>
                <a:gd name="connsiteX7" fmla="*/ 8687084 w 8684649"/>
                <a:gd name="connsiteY7" fmla="*/ 2398424 h 2499880"/>
                <a:gd name="connsiteX8" fmla="*/ 7675769 w 8684649"/>
                <a:gd name="connsiteY8" fmla="*/ 2500692 h 249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499880">
                  <a:moveTo>
                    <a:pt x="7675769" y="2500692"/>
                  </a:moveTo>
                  <a:cubicBezTo>
                    <a:pt x="7183910" y="2500692"/>
                    <a:pt x="6635234" y="2440630"/>
                    <a:pt x="6031367" y="2320506"/>
                  </a:cubicBezTo>
                  <a:cubicBezTo>
                    <a:pt x="5184005" y="2153306"/>
                    <a:pt x="4229506" y="1867605"/>
                    <a:pt x="3193841" y="1473144"/>
                  </a:cubicBezTo>
                  <a:cubicBezTo>
                    <a:pt x="1430938" y="801098"/>
                    <a:pt x="26784" y="33277"/>
                    <a:pt x="12175" y="26784"/>
                  </a:cubicBezTo>
                  <a:lnTo>
                    <a:pt x="20291" y="12175"/>
                  </a:lnTo>
                  <a:cubicBezTo>
                    <a:pt x="34901" y="20291"/>
                    <a:pt x="1437431" y="786488"/>
                    <a:pt x="3200334" y="1458534"/>
                  </a:cubicBezTo>
                  <a:cubicBezTo>
                    <a:pt x="4825256" y="2078634"/>
                    <a:pt x="7096251" y="2740941"/>
                    <a:pt x="8683837" y="2382191"/>
                  </a:cubicBezTo>
                  <a:lnTo>
                    <a:pt x="8687084" y="2398424"/>
                  </a:lnTo>
                  <a:cubicBezTo>
                    <a:pt x="8385151" y="2466603"/>
                    <a:pt x="8047504" y="2500692"/>
                    <a:pt x="7675769" y="25006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xmlns="" id="{91BCECD6-82BA-4080-A522-3989B6D3258A}"/>
                </a:ext>
              </a:extLst>
            </p:cNvPr>
            <p:cNvSpPr/>
            <p:nvPr/>
          </p:nvSpPr>
          <p:spPr>
            <a:xfrm>
              <a:off x="10418273" y="4043486"/>
              <a:ext cx="8684649" cy="2337551"/>
            </a:xfrm>
            <a:custGeom>
              <a:avLst/>
              <a:gdLst>
                <a:gd name="connsiteX0" fmla="*/ 7851086 w 8684649"/>
                <a:gd name="connsiteY0" fmla="*/ 2333492 h 2337550"/>
                <a:gd name="connsiteX1" fmla="*/ 6078443 w 8684649"/>
                <a:gd name="connsiteY1" fmla="*/ 2140320 h 2337550"/>
                <a:gd name="connsiteX2" fmla="*/ 3236046 w 8684649"/>
                <a:gd name="connsiteY2" fmla="*/ 1346526 h 2337550"/>
                <a:gd name="connsiteX3" fmla="*/ 12175 w 8684649"/>
                <a:gd name="connsiteY3" fmla="*/ 26784 h 2337550"/>
                <a:gd name="connsiteX4" fmla="*/ 18668 w 8684649"/>
                <a:gd name="connsiteY4" fmla="*/ 12175 h 2337550"/>
                <a:gd name="connsiteX5" fmla="*/ 3242540 w 8684649"/>
                <a:gd name="connsiteY5" fmla="*/ 1330293 h 2337550"/>
                <a:gd name="connsiteX6" fmla="*/ 8683837 w 8684649"/>
                <a:gd name="connsiteY6" fmla="*/ 2250704 h 2337550"/>
                <a:gd name="connsiteX7" fmla="*/ 8687084 w 8684649"/>
                <a:gd name="connsiteY7" fmla="*/ 2266937 h 2337550"/>
                <a:gd name="connsiteX8" fmla="*/ 7851086 w 8684649"/>
                <a:gd name="connsiteY8" fmla="*/ 2333492 h 233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337550">
                  <a:moveTo>
                    <a:pt x="7851086" y="2333492"/>
                  </a:moveTo>
                  <a:cubicBezTo>
                    <a:pt x="7333253" y="2333492"/>
                    <a:pt x="6740749" y="2268560"/>
                    <a:pt x="6078443" y="2140320"/>
                  </a:cubicBezTo>
                  <a:cubicBezTo>
                    <a:pt x="5235951" y="1976367"/>
                    <a:pt x="4279828" y="1708522"/>
                    <a:pt x="3236046" y="1346526"/>
                  </a:cubicBezTo>
                  <a:cubicBezTo>
                    <a:pt x="1460157" y="726426"/>
                    <a:pt x="26784" y="34901"/>
                    <a:pt x="12175" y="26784"/>
                  </a:cubicBezTo>
                  <a:lnTo>
                    <a:pt x="18668" y="12175"/>
                  </a:lnTo>
                  <a:cubicBezTo>
                    <a:pt x="33278" y="18668"/>
                    <a:pt x="1465027" y="711817"/>
                    <a:pt x="3242540" y="1330293"/>
                  </a:cubicBezTo>
                  <a:cubicBezTo>
                    <a:pt x="4880449" y="1901695"/>
                    <a:pt x="7154690" y="2525041"/>
                    <a:pt x="8683837" y="2250704"/>
                  </a:cubicBezTo>
                  <a:lnTo>
                    <a:pt x="8687084" y="2266937"/>
                  </a:lnTo>
                  <a:cubicBezTo>
                    <a:pt x="8435473" y="2310766"/>
                    <a:pt x="8156266" y="2333492"/>
                    <a:pt x="7851086" y="23334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xmlns="" id="{3C516433-41FE-49B6-84D7-5BF6470948DE}"/>
                </a:ext>
              </a:extLst>
            </p:cNvPr>
            <p:cNvSpPr/>
            <p:nvPr/>
          </p:nvSpPr>
          <p:spPr>
            <a:xfrm>
              <a:off x="10415026" y="4199323"/>
              <a:ext cx="8684649" cy="2175221"/>
            </a:xfrm>
            <a:custGeom>
              <a:avLst/>
              <a:gdLst>
                <a:gd name="connsiteX0" fmla="*/ 8058867 w 8684649"/>
                <a:gd name="connsiteY0" fmla="*/ 2169539 h 2175220"/>
                <a:gd name="connsiteX1" fmla="*/ 6128765 w 8684649"/>
                <a:gd name="connsiteY1" fmla="*/ 1958510 h 2175220"/>
                <a:gd name="connsiteX2" fmla="*/ 3279875 w 8684649"/>
                <a:gd name="connsiteY2" fmla="*/ 1216662 h 2175220"/>
                <a:gd name="connsiteX3" fmla="*/ 12175 w 8684649"/>
                <a:gd name="connsiteY3" fmla="*/ 26784 h 2175220"/>
                <a:gd name="connsiteX4" fmla="*/ 18668 w 8684649"/>
                <a:gd name="connsiteY4" fmla="*/ 12175 h 2175220"/>
                <a:gd name="connsiteX5" fmla="*/ 3284745 w 8684649"/>
                <a:gd name="connsiteY5" fmla="*/ 1202053 h 2175220"/>
                <a:gd name="connsiteX6" fmla="*/ 8687084 w 8684649"/>
                <a:gd name="connsiteY6" fmla="*/ 2115970 h 2175220"/>
                <a:gd name="connsiteX7" fmla="*/ 8688707 w 8684649"/>
                <a:gd name="connsiteY7" fmla="*/ 2132203 h 2175220"/>
                <a:gd name="connsiteX8" fmla="*/ 8058867 w 8684649"/>
                <a:gd name="connsiteY8" fmla="*/ 2169539 h 2175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175220">
                  <a:moveTo>
                    <a:pt x="8058867" y="2169539"/>
                  </a:moveTo>
                  <a:cubicBezTo>
                    <a:pt x="7513439" y="2169539"/>
                    <a:pt x="6867366" y="2099737"/>
                    <a:pt x="6128765" y="1958510"/>
                  </a:cubicBezTo>
                  <a:cubicBezTo>
                    <a:pt x="5291143" y="1799427"/>
                    <a:pt x="4333396" y="1549439"/>
                    <a:pt x="3279875" y="1216662"/>
                  </a:cubicBezTo>
                  <a:cubicBezTo>
                    <a:pt x="1489377" y="651754"/>
                    <a:pt x="26784" y="33277"/>
                    <a:pt x="12175" y="26784"/>
                  </a:cubicBezTo>
                  <a:lnTo>
                    <a:pt x="18668" y="12175"/>
                  </a:lnTo>
                  <a:cubicBezTo>
                    <a:pt x="33278" y="18668"/>
                    <a:pt x="1494247" y="637145"/>
                    <a:pt x="3284745" y="1202053"/>
                  </a:cubicBezTo>
                  <a:cubicBezTo>
                    <a:pt x="4937264" y="1723132"/>
                    <a:pt x="7216375" y="2305896"/>
                    <a:pt x="8687084" y="2115970"/>
                  </a:cubicBezTo>
                  <a:lnTo>
                    <a:pt x="8688707" y="2132203"/>
                  </a:lnTo>
                  <a:cubicBezTo>
                    <a:pt x="8497158" y="2156552"/>
                    <a:pt x="8286129" y="2169539"/>
                    <a:pt x="8058867" y="21695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xmlns="" id="{C15FF742-3C96-4442-9852-43EDF1522FEE}"/>
                </a:ext>
              </a:extLst>
            </p:cNvPr>
            <p:cNvSpPr/>
            <p:nvPr/>
          </p:nvSpPr>
          <p:spPr>
            <a:xfrm>
              <a:off x="10413403" y="4355159"/>
              <a:ext cx="8700882" cy="2012891"/>
            </a:xfrm>
            <a:custGeom>
              <a:avLst/>
              <a:gdLst>
                <a:gd name="connsiteX0" fmla="*/ 8308855 w 8700882"/>
                <a:gd name="connsiteY0" fmla="*/ 2012079 h 2012890"/>
                <a:gd name="connsiteX1" fmla="*/ 3322081 w 8700882"/>
                <a:gd name="connsiteY1" fmla="*/ 1088422 h 2012890"/>
                <a:gd name="connsiteX2" fmla="*/ 12175 w 8700882"/>
                <a:gd name="connsiteY2" fmla="*/ 26785 h 2012890"/>
                <a:gd name="connsiteX3" fmla="*/ 17045 w 8700882"/>
                <a:gd name="connsiteY3" fmla="*/ 12175 h 2012890"/>
                <a:gd name="connsiteX4" fmla="*/ 3326951 w 8700882"/>
                <a:gd name="connsiteY4" fmla="*/ 1073813 h 2012890"/>
                <a:gd name="connsiteX5" fmla="*/ 8687084 w 8700882"/>
                <a:gd name="connsiteY5" fmla="*/ 1982860 h 2012890"/>
                <a:gd name="connsiteX6" fmla="*/ 8688707 w 8700882"/>
                <a:gd name="connsiteY6" fmla="*/ 1999093 h 2012890"/>
                <a:gd name="connsiteX7" fmla="*/ 8308855 w 8700882"/>
                <a:gd name="connsiteY7" fmla="*/ 2012079 h 201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00882" h="2012890">
                  <a:moveTo>
                    <a:pt x="8308855" y="2012079"/>
                  </a:moveTo>
                  <a:cubicBezTo>
                    <a:pt x="6888469" y="2012079"/>
                    <a:pt x="4847982" y="1521843"/>
                    <a:pt x="3322081" y="1088422"/>
                  </a:cubicBezTo>
                  <a:cubicBezTo>
                    <a:pt x="1516973" y="575460"/>
                    <a:pt x="26784" y="31655"/>
                    <a:pt x="12175" y="26785"/>
                  </a:cubicBezTo>
                  <a:lnTo>
                    <a:pt x="17045" y="12175"/>
                  </a:lnTo>
                  <a:cubicBezTo>
                    <a:pt x="31654" y="17045"/>
                    <a:pt x="1521843" y="562474"/>
                    <a:pt x="3326951" y="1073813"/>
                  </a:cubicBezTo>
                  <a:cubicBezTo>
                    <a:pt x="4992456" y="1546192"/>
                    <a:pt x="7274814" y="2088375"/>
                    <a:pt x="8687084" y="1982860"/>
                  </a:cubicBezTo>
                  <a:lnTo>
                    <a:pt x="8688707" y="1999093"/>
                  </a:lnTo>
                  <a:cubicBezTo>
                    <a:pt x="8568583" y="2007210"/>
                    <a:pt x="8440343" y="2012079"/>
                    <a:pt x="8308855" y="2012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xmlns="" id="{A1C5445F-1E90-4DE8-9CA2-815EB9B492C8}"/>
                </a:ext>
              </a:extLst>
            </p:cNvPr>
            <p:cNvSpPr/>
            <p:nvPr/>
          </p:nvSpPr>
          <p:spPr>
            <a:xfrm>
              <a:off x="10410156" y="4507750"/>
              <a:ext cx="8700882" cy="1866794"/>
            </a:xfrm>
            <a:custGeom>
              <a:avLst/>
              <a:gdLst>
                <a:gd name="connsiteX0" fmla="*/ 8609166 w 8700882"/>
                <a:gd name="connsiteY0" fmla="*/ 1869229 h 1866793"/>
                <a:gd name="connsiteX1" fmla="*/ 3367534 w 8700882"/>
                <a:gd name="connsiteY1" fmla="*/ 963428 h 1866793"/>
                <a:gd name="connsiteX2" fmla="*/ 12175 w 8700882"/>
                <a:gd name="connsiteY2" fmla="*/ 28408 h 1866793"/>
                <a:gd name="connsiteX3" fmla="*/ 17045 w 8700882"/>
                <a:gd name="connsiteY3" fmla="*/ 12175 h 1866793"/>
                <a:gd name="connsiteX4" fmla="*/ 8609166 w 8700882"/>
                <a:gd name="connsiteY4" fmla="*/ 1851372 h 1866793"/>
                <a:gd name="connsiteX5" fmla="*/ 8690331 w 8700882"/>
                <a:gd name="connsiteY5" fmla="*/ 1851372 h 1866793"/>
                <a:gd name="connsiteX6" fmla="*/ 8690331 w 8700882"/>
                <a:gd name="connsiteY6" fmla="*/ 1867605 h 1866793"/>
                <a:gd name="connsiteX7" fmla="*/ 8609166 w 8700882"/>
                <a:gd name="connsiteY7" fmla="*/ 1869229 h 1866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00882" h="1866793">
                  <a:moveTo>
                    <a:pt x="8609166" y="1869229"/>
                  </a:moveTo>
                  <a:cubicBezTo>
                    <a:pt x="7245595" y="1869229"/>
                    <a:pt x="5015182" y="1378992"/>
                    <a:pt x="3367534" y="963428"/>
                  </a:cubicBezTo>
                  <a:cubicBezTo>
                    <a:pt x="1546192" y="504034"/>
                    <a:pt x="26784" y="33277"/>
                    <a:pt x="12175" y="28408"/>
                  </a:cubicBezTo>
                  <a:lnTo>
                    <a:pt x="17045" y="12175"/>
                  </a:lnTo>
                  <a:cubicBezTo>
                    <a:pt x="77107" y="30031"/>
                    <a:pt x="5976175" y="1851372"/>
                    <a:pt x="8609166" y="1851372"/>
                  </a:cubicBezTo>
                  <a:cubicBezTo>
                    <a:pt x="8636761" y="1851372"/>
                    <a:pt x="8662735" y="1851372"/>
                    <a:pt x="8690331" y="1851372"/>
                  </a:cubicBezTo>
                  <a:lnTo>
                    <a:pt x="8690331" y="1867605"/>
                  </a:lnTo>
                  <a:cubicBezTo>
                    <a:pt x="8662735" y="1869229"/>
                    <a:pt x="8636761" y="1869229"/>
                    <a:pt x="8609166" y="18692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xmlns="" id="{92C4E5C7-D340-4631-ACCC-411E5EA8F9E5}"/>
                </a:ext>
              </a:extLst>
            </p:cNvPr>
            <p:cNvSpPr/>
            <p:nvPr/>
          </p:nvSpPr>
          <p:spPr>
            <a:xfrm>
              <a:off x="10406910" y="4663586"/>
              <a:ext cx="8700882" cy="1736930"/>
            </a:xfrm>
            <a:custGeom>
              <a:avLst/>
              <a:gdLst>
                <a:gd name="connsiteX0" fmla="*/ 8690331 w 8700882"/>
                <a:gd name="connsiteY0" fmla="*/ 1734495 h 1736929"/>
                <a:gd name="connsiteX1" fmla="*/ 12175 w 8700882"/>
                <a:gd name="connsiteY1" fmla="*/ 28408 h 1736929"/>
                <a:gd name="connsiteX2" fmla="*/ 15421 w 8700882"/>
                <a:gd name="connsiteY2" fmla="*/ 12175 h 1736929"/>
                <a:gd name="connsiteX3" fmla="*/ 8690331 w 8700882"/>
                <a:gd name="connsiteY3" fmla="*/ 1718262 h 1736929"/>
                <a:gd name="connsiteX4" fmla="*/ 8690331 w 8700882"/>
                <a:gd name="connsiteY4" fmla="*/ 1734495 h 173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736929">
                  <a:moveTo>
                    <a:pt x="8690331" y="1734495"/>
                  </a:moveTo>
                  <a:cubicBezTo>
                    <a:pt x="6211553" y="1611124"/>
                    <a:pt x="73860" y="44641"/>
                    <a:pt x="12175" y="28408"/>
                  </a:cubicBezTo>
                  <a:lnTo>
                    <a:pt x="15421" y="12175"/>
                  </a:lnTo>
                  <a:cubicBezTo>
                    <a:pt x="77107" y="28408"/>
                    <a:pt x="6211553" y="1593268"/>
                    <a:pt x="8690331" y="1718262"/>
                  </a:cubicBezTo>
                  <a:lnTo>
                    <a:pt x="8690331" y="1734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xmlns="" id="{239A278A-0BED-4DFB-A5A5-4A3096BDA15E}"/>
                </a:ext>
              </a:extLst>
            </p:cNvPr>
            <p:cNvSpPr/>
            <p:nvPr/>
          </p:nvSpPr>
          <p:spPr>
            <a:xfrm>
              <a:off x="10405286" y="4819423"/>
              <a:ext cx="8700882" cy="1607066"/>
            </a:xfrm>
            <a:custGeom>
              <a:avLst/>
              <a:gdLst>
                <a:gd name="connsiteX0" fmla="*/ 8690330 w 8700882"/>
                <a:gd name="connsiteY0" fmla="*/ 1601384 h 1607065"/>
                <a:gd name="connsiteX1" fmla="*/ 12175 w 8700882"/>
                <a:gd name="connsiteY1" fmla="*/ 28408 h 1607065"/>
                <a:gd name="connsiteX2" fmla="*/ 15421 w 8700882"/>
                <a:gd name="connsiteY2" fmla="*/ 12175 h 1607065"/>
                <a:gd name="connsiteX3" fmla="*/ 8691954 w 8700882"/>
                <a:gd name="connsiteY3" fmla="*/ 1585151 h 1607065"/>
                <a:gd name="connsiteX4" fmla="*/ 8690330 w 8700882"/>
                <a:gd name="connsiteY4" fmla="*/ 1601384 h 160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607065">
                  <a:moveTo>
                    <a:pt x="8690330" y="1601384"/>
                  </a:moveTo>
                  <a:cubicBezTo>
                    <a:pt x="6323561" y="1314061"/>
                    <a:pt x="75483" y="41394"/>
                    <a:pt x="12175" y="28408"/>
                  </a:cubicBezTo>
                  <a:lnTo>
                    <a:pt x="15421" y="12175"/>
                  </a:lnTo>
                  <a:cubicBezTo>
                    <a:pt x="78730" y="25161"/>
                    <a:pt x="6326808" y="1299451"/>
                    <a:pt x="8691954" y="1585151"/>
                  </a:cubicBezTo>
                  <a:lnTo>
                    <a:pt x="8690330" y="1601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xmlns="" id="{9080CB0C-D621-41F8-BD09-3C6B187EAABF}"/>
                </a:ext>
              </a:extLst>
            </p:cNvPr>
            <p:cNvSpPr/>
            <p:nvPr/>
          </p:nvSpPr>
          <p:spPr>
            <a:xfrm>
              <a:off x="10402040" y="4973636"/>
              <a:ext cx="8700882" cy="1477202"/>
            </a:xfrm>
            <a:custGeom>
              <a:avLst/>
              <a:gdLst>
                <a:gd name="connsiteX0" fmla="*/ 8690331 w 8700882"/>
                <a:gd name="connsiteY0" fmla="*/ 1468274 h 1477202"/>
                <a:gd name="connsiteX1" fmla="*/ 12175 w 8700882"/>
                <a:gd name="connsiteY1" fmla="*/ 28408 h 1477202"/>
                <a:gd name="connsiteX2" fmla="*/ 15421 w 8700882"/>
                <a:gd name="connsiteY2" fmla="*/ 12175 h 1477202"/>
                <a:gd name="connsiteX3" fmla="*/ 8695201 w 8700882"/>
                <a:gd name="connsiteY3" fmla="*/ 1452041 h 1477202"/>
                <a:gd name="connsiteX4" fmla="*/ 8690331 w 8700882"/>
                <a:gd name="connsiteY4" fmla="*/ 1468274 h 1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477202">
                  <a:moveTo>
                    <a:pt x="8690331" y="1468274"/>
                  </a:moveTo>
                  <a:cubicBezTo>
                    <a:pt x="6437192" y="1020244"/>
                    <a:pt x="77107" y="38148"/>
                    <a:pt x="12175" y="28408"/>
                  </a:cubicBezTo>
                  <a:lnTo>
                    <a:pt x="15421" y="12175"/>
                  </a:lnTo>
                  <a:cubicBezTo>
                    <a:pt x="78730" y="21915"/>
                    <a:pt x="6440438" y="1004011"/>
                    <a:pt x="8695201" y="1452041"/>
                  </a:cubicBezTo>
                  <a:lnTo>
                    <a:pt x="8690331" y="146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xmlns="" id="{092910FB-BBA8-405B-8CD8-B955B5C1A443}"/>
                </a:ext>
              </a:extLst>
            </p:cNvPr>
            <p:cNvSpPr/>
            <p:nvPr/>
          </p:nvSpPr>
          <p:spPr>
            <a:xfrm>
              <a:off x="10400416" y="5129473"/>
              <a:ext cx="8700882" cy="1347338"/>
            </a:xfrm>
            <a:custGeom>
              <a:avLst/>
              <a:gdLst>
                <a:gd name="connsiteX0" fmla="*/ 8690330 w 8700882"/>
                <a:gd name="connsiteY0" fmla="*/ 1335163 h 1347338"/>
                <a:gd name="connsiteX1" fmla="*/ 12175 w 8700882"/>
                <a:gd name="connsiteY1" fmla="*/ 28408 h 1347338"/>
                <a:gd name="connsiteX2" fmla="*/ 13798 w 8700882"/>
                <a:gd name="connsiteY2" fmla="*/ 12175 h 1347338"/>
                <a:gd name="connsiteX3" fmla="*/ 8695200 w 8700882"/>
                <a:gd name="connsiteY3" fmla="*/ 1318930 h 1347338"/>
                <a:gd name="connsiteX4" fmla="*/ 8690330 w 8700882"/>
                <a:gd name="connsiteY4" fmla="*/ 1335163 h 134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347338">
                  <a:moveTo>
                    <a:pt x="8690330" y="1335163"/>
                  </a:moveTo>
                  <a:cubicBezTo>
                    <a:pt x="6550823" y="724803"/>
                    <a:pt x="77107" y="34901"/>
                    <a:pt x="12175" y="28408"/>
                  </a:cubicBezTo>
                  <a:lnTo>
                    <a:pt x="13798" y="12175"/>
                  </a:lnTo>
                  <a:cubicBezTo>
                    <a:pt x="78730" y="18668"/>
                    <a:pt x="6554070" y="708570"/>
                    <a:pt x="8695200" y="1318930"/>
                  </a:cubicBezTo>
                  <a:lnTo>
                    <a:pt x="8690330" y="13351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xmlns="" id="{B12CFEDE-A9F3-4CFB-AE62-8617B8A45A58}"/>
                </a:ext>
              </a:extLst>
            </p:cNvPr>
            <p:cNvSpPr/>
            <p:nvPr/>
          </p:nvSpPr>
          <p:spPr>
            <a:xfrm>
              <a:off x="10397170" y="5283687"/>
              <a:ext cx="8700882" cy="1201241"/>
            </a:xfrm>
            <a:custGeom>
              <a:avLst/>
              <a:gdLst>
                <a:gd name="connsiteX0" fmla="*/ 8691954 w 8700882"/>
                <a:gd name="connsiteY0" fmla="*/ 1202053 h 1201241"/>
                <a:gd name="connsiteX1" fmla="*/ 12175 w 8700882"/>
                <a:gd name="connsiteY1" fmla="*/ 28408 h 1201241"/>
                <a:gd name="connsiteX2" fmla="*/ 13798 w 8700882"/>
                <a:gd name="connsiteY2" fmla="*/ 12175 h 1201241"/>
                <a:gd name="connsiteX3" fmla="*/ 8698447 w 8700882"/>
                <a:gd name="connsiteY3" fmla="*/ 1185820 h 1201241"/>
                <a:gd name="connsiteX4" fmla="*/ 8691954 w 8700882"/>
                <a:gd name="connsiteY4" fmla="*/ 1202053 h 120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201241">
                  <a:moveTo>
                    <a:pt x="8691954" y="1202053"/>
                  </a:moveTo>
                  <a:cubicBezTo>
                    <a:pt x="6664454" y="429363"/>
                    <a:pt x="78730" y="33277"/>
                    <a:pt x="12175" y="28408"/>
                  </a:cubicBezTo>
                  <a:lnTo>
                    <a:pt x="13798" y="12175"/>
                  </a:lnTo>
                  <a:cubicBezTo>
                    <a:pt x="80353" y="15422"/>
                    <a:pt x="6669324" y="413130"/>
                    <a:pt x="8698447" y="1185820"/>
                  </a:cubicBezTo>
                  <a:lnTo>
                    <a:pt x="8691954" y="12020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xmlns="" id="{A79B434C-AC05-4740-9C84-43149449CB23}"/>
                </a:ext>
              </a:extLst>
            </p:cNvPr>
            <p:cNvSpPr/>
            <p:nvPr/>
          </p:nvSpPr>
          <p:spPr>
            <a:xfrm>
              <a:off x="10395546" y="5439523"/>
              <a:ext cx="8700882" cy="1071377"/>
            </a:xfrm>
            <a:custGeom>
              <a:avLst/>
              <a:gdLst>
                <a:gd name="connsiteX0" fmla="*/ 8690331 w 8700882"/>
                <a:gd name="connsiteY0" fmla="*/ 1067319 h 1071377"/>
                <a:gd name="connsiteX1" fmla="*/ 3625638 w 8700882"/>
                <a:gd name="connsiteY1" fmla="*/ 193984 h 1071377"/>
                <a:gd name="connsiteX2" fmla="*/ 12175 w 8700882"/>
                <a:gd name="connsiteY2" fmla="*/ 28408 h 1071377"/>
                <a:gd name="connsiteX3" fmla="*/ 12175 w 8700882"/>
                <a:gd name="connsiteY3" fmla="*/ 12175 h 1071377"/>
                <a:gd name="connsiteX4" fmla="*/ 3627262 w 8700882"/>
                <a:gd name="connsiteY4" fmla="*/ 177751 h 1071377"/>
                <a:gd name="connsiteX5" fmla="*/ 8698447 w 8700882"/>
                <a:gd name="connsiteY5" fmla="*/ 1052710 h 1071377"/>
                <a:gd name="connsiteX6" fmla="*/ 8690331 w 8700882"/>
                <a:gd name="connsiteY6" fmla="*/ 1067319 h 107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00882" h="1071377">
                  <a:moveTo>
                    <a:pt x="8690331" y="1067319"/>
                  </a:moveTo>
                  <a:cubicBezTo>
                    <a:pt x="7690379" y="578706"/>
                    <a:pt x="5383671" y="322225"/>
                    <a:pt x="3625638" y="193984"/>
                  </a:cubicBezTo>
                  <a:cubicBezTo>
                    <a:pt x="1719885" y="54381"/>
                    <a:pt x="28408" y="28408"/>
                    <a:pt x="12175" y="28408"/>
                  </a:cubicBezTo>
                  <a:lnTo>
                    <a:pt x="12175" y="12175"/>
                  </a:lnTo>
                  <a:cubicBezTo>
                    <a:pt x="28408" y="12175"/>
                    <a:pt x="1721508" y="38148"/>
                    <a:pt x="3627262" y="177751"/>
                  </a:cubicBezTo>
                  <a:cubicBezTo>
                    <a:pt x="5386918" y="307615"/>
                    <a:pt x="7696872" y="564096"/>
                    <a:pt x="8698447" y="1052710"/>
                  </a:cubicBezTo>
                  <a:lnTo>
                    <a:pt x="8690331" y="10673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xmlns="" id="{F0AA62EC-8DBB-4878-B3E9-67518EF3FC38}"/>
                </a:ext>
              </a:extLst>
            </p:cNvPr>
            <p:cNvSpPr/>
            <p:nvPr/>
          </p:nvSpPr>
          <p:spPr>
            <a:xfrm>
              <a:off x="10392300" y="5580984"/>
              <a:ext cx="8700882" cy="957746"/>
            </a:xfrm>
            <a:custGeom>
              <a:avLst/>
              <a:gdLst>
                <a:gd name="connsiteX0" fmla="*/ 8691954 w 8700882"/>
                <a:gd name="connsiteY0" fmla="*/ 948584 h 957746"/>
                <a:gd name="connsiteX1" fmla="*/ 3669467 w 8700882"/>
                <a:gd name="connsiteY1" fmla="*/ 80119 h 957746"/>
                <a:gd name="connsiteX2" fmla="*/ 12175 w 8700882"/>
                <a:gd name="connsiteY2" fmla="*/ 42783 h 957746"/>
                <a:gd name="connsiteX3" fmla="*/ 12175 w 8700882"/>
                <a:gd name="connsiteY3" fmla="*/ 26550 h 957746"/>
                <a:gd name="connsiteX4" fmla="*/ 3671091 w 8700882"/>
                <a:gd name="connsiteY4" fmla="*/ 63886 h 957746"/>
                <a:gd name="connsiteX5" fmla="*/ 8700071 w 8700882"/>
                <a:gd name="connsiteY5" fmla="*/ 935598 h 957746"/>
                <a:gd name="connsiteX6" fmla="*/ 8691954 w 8700882"/>
                <a:gd name="connsiteY6" fmla="*/ 948584 h 95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00882" h="957746">
                  <a:moveTo>
                    <a:pt x="8691954" y="948584"/>
                  </a:moveTo>
                  <a:cubicBezTo>
                    <a:pt x="7752064" y="375560"/>
                    <a:pt x="5442110" y="159661"/>
                    <a:pt x="3669467" y="80119"/>
                  </a:cubicBezTo>
                  <a:cubicBezTo>
                    <a:pt x="1749105" y="-7539"/>
                    <a:pt x="28408" y="42783"/>
                    <a:pt x="12175" y="42783"/>
                  </a:cubicBezTo>
                  <a:lnTo>
                    <a:pt x="12175" y="26550"/>
                  </a:lnTo>
                  <a:cubicBezTo>
                    <a:pt x="30031" y="26550"/>
                    <a:pt x="1750728" y="-23772"/>
                    <a:pt x="3671091" y="63886"/>
                  </a:cubicBezTo>
                  <a:cubicBezTo>
                    <a:pt x="5445356" y="145051"/>
                    <a:pt x="7756934" y="360950"/>
                    <a:pt x="8700071" y="935598"/>
                  </a:cubicBezTo>
                  <a:lnTo>
                    <a:pt x="8691954" y="948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xmlns="" id="{FAC1C90A-B2E7-4F27-9B33-957F94BA53E5}"/>
                </a:ext>
              </a:extLst>
            </p:cNvPr>
            <p:cNvSpPr/>
            <p:nvPr/>
          </p:nvSpPr>
          <p:spPr>
            <a:xfrm>
              <a:off x="10389053" y="5652716"/>
              <a:ext cx="8700882" cy="909047"/>
            </a:xfrm>
            <a:custGeom>
              <a:avLst/>
              <a:gdLst>
                <a:gd name="connsiteX0" fmla="*/ 8693577 w 8700882"/>
                <a:gd name="connsiteY0" fmla="*/ 897956 h 909047"/>
                <a:gd name="connsiteX1" fmla="*/ 6619001 w 8700882"/>
                <a:gd name="connsiteY1" fmla="*/ 240519 h 909047"/>
                <a:gd name="connsiteX2" fmla="*/ 3714920 w 8700882"/>
                <a:gd name="connsiteY2" fmla="*/ 34361 h 909047"/>
                <a:gd name="connsiteX3" fmla="*/ 13798 w 8700882"/>
                <a:gd name="connsiteY3" fmla="*/ 125266 h 909047"/>
                <a:gd name="connsiteX4" fmla="*/ 12175 w 8700882"/>
                <a:gd name="connsiteY4" fmla="*/ 109033 h 909047"/>
                <a:gd name="connsiteX5" fmla="*/ 3714920 w 8700882"/>
                <a:gd name="connsiteY5" fmla="*/ 18128 h 909047"/>
                <a:gd name="connsiteX6" fmla="*/ 6622248 w 8700882"/>
                <a:gd name="connsiteY6" fmla="*/ 224286 h 909047"/>
                <a:gd name="connsiteX7" fmla="*/ 8703317 w 8700882"/>
                <a:gd name="connsiteY7" fmla="*/ 884969 h 909047"/>
                <a:gd name="connsiteX8" fmla="*/ 8693577 w 8700882"/>
                <a:gd name="connsiteY8" fmla="*/ 897956 h 90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00882" h="909047">
                  <a:moveTo>
                    <a:pt x="8693577" y="897956"/>
                  </a:moveTo>
                  <a:cubicBezTo>
                    <a:pt x="8303986" y="607385"/>
                    <a:pt x="7607590" y="386616"/>
                    <a:pt x="6619001" y="240519"/>
                  </a:cubicBezTo>
                  <a:cubicBezTo>
                    <a:pt x="5828455" y="123642"/>
                    <a:pt x="4851229" y="53840"/>
                    <a:pt x="3714920" y="34361"/>
                  </a:cubicBezTo>
                  <a:cubicBezTo>
                    <a:pt x="1779947" y="271"/>
                    <a:pt x="31654" y="123642"/>
                    <a:pt x="13798" y="125266"/>
                  </a:cubicBezTo>
                  <a:lnTo>
                    <a:pt x="12175" y="109033"/>
                  </a:lnTo>
                  <a:cubicBezTo>
                    <a:pt x="30031" y="107409"/>
                    <a:pt x="1778324" y="-15962"/>
                    <a:pt x="3714920" y="18128"/>
                  </a:cubicBezTo>
                  <a:cubicBezTo>
                    <a:pt x="4851229" y="37607"/>
                    <a:pt x="5830078" y="107409"/>
                    <a:pt x="6622248" y="224286"/>
                  </a:cubicBezTo>
                  <a:cubicBezTo>
                    <a:pt x="7612461" y="370383"/>
                    <a:pt x="8313726" y="592775"/>
                    <a:pt x="8703317" y="884969"/>
                  </a:cubicBezTo>
                  <a:lnTo>
                    <a:pt x="8693577" y="8979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xmlns="" id="{643CD4C7-4213-4971-86A2-CB37F98844E2}"/>
                </a:ext>
              </a:extLst>
            </p:cNvPr>
            <p:cNvSpPr/>
            <p:nvPr/>
          </p:nvSpPr>
          <p:spPr>
            <a:xfrm>
              <a:off x="10385807" y="5684733"/>
              <a:ext cx="8700882" cy="892814"/>
            </a:xfrm>
            <a:custGeom>
              <a:avLst/>
              <a:gdLst>
                <a:gd name="connsiteX0" fmla="*/ 8693577 w 8700882"/>
                <a:gd name="connsiteY0" fmla="*/ 887042 h 892814"/>
                <a:gd name="connsiteX1" fmla="*/ 6667700 w 8700882"/>
                <a:gd name="connsiteY1" fmla="*/ 182530 h 892814"/>
                <a:gd name="connsiteX2" fmla="*/ 3757125 w 8700882"/>
                <a:gd name="connsiteY2" fmla="*/ 29940 h 892814"/>
                <a:gd name="connsiteX3" fmla="*/ 13798 w 8700882"/>
                <a:gd name="connsiteY3" fmla="*/ 249085 h 892814"/>
                <a:gd name="connsiteX4" fmla="*/ 12175 w 8700882"/>
                <a:gd name="connsiteY4" fmla="*/ 232852 h 892814"/>
                <a:gd name="connsiteX5" fmla="*/ 3758749 w 8700882"/>
                <a:gd name="connsiteY5" fmla="*/ 13707 h 892814"/>
                <a:gd name="connsiteX6" fmla="*/ 6670947 w 8700882"/>
                <a:gd name="connsiteY6" fmla="*/ 166297 h 892814"/>
                <a:gd name="connsiteX7" fmla="*/ 8704940 w 8700882"/>
                <a:gd name="connsiteY7" fmla="*/ 875679 h 892814"/>
                <a:gd name="connsiteX8" fmla="*/ 8693577 w 8700882"/>
                <a:gd name="connsiteY8" fmla="*/ 887042 h 89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00882" h="892814">
                  <a:moveTo>
                    <a:pt x="8693577" y="887042"/>
                  </a:moveTo>
                  <a:cubicBezTo>
                    <a:pt x="8331582" y="560759"/>
                    <a:pt x="7649796" y="322133"/>
                    <a:pt x="6667700" y="182530"/>
                  </a:cubicBezTo>
                  <a:cubicBezTo>
                    <a:pt x="5882024" y="70522"/>
                    <a:pt x="4901551" y="18577"/>
                    <a:pt x="3757125" y="29940"/>
                  </a:cubicBezTo>
                  <a:cubicBezTo>
                    <a:pt x="1809167" y="49419"/>
                    <a:pt x="31654" y="247462"/>
                    <a:pt x="13798" y="249085"/>
                  </a:cubicBezTo>
                  <a:lnTo>
                    <a:pt x="12175" y="232852"/>
                  </a:lnTo>
                  <a:cubicBezTo>
                    <a:pt x="30031" y="231229"/>
                    <a:pt x="1807543" y="33186"/>
                    <a:pt x="3758749" y="13707"/>
                  </a:cubicBezTo>
                  <a:cubicBezTo>
                    <a:pt x="4904798" y="2344"/>
                    <a:pt x="5883647" y="54289"/>
                    <a:pt x="6670947" y="166297"/>
                  </a:cubicBezTo>
                  <a:cubicBezTo>
                    <a:pt x="7656290" y="307524"/>
                    <a:pt x="8339698" y="546149"/>
                    <a:pt x="8704940" y="875679"/>
                  </a:cubicBezTo>
                  <a:lnTo>
                    <a:pt x="8693577" y="8870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xmlns="" id="{F48FBB3F-5A95-469B-BB79-43AC598D366C}"/>
                </a:ext>
              </a:extLst>
            </p:cNvPr>
            <p:cNvSpPr/>
            <p:nvPr/>
          </p:nvSpPr>
          <p:spPr>
            <a:xfrm>
              <a:off x="10382560" y="5696006"/>
              <a:ext cx="8717115" cy="909047"/>
            </a:xfrm>
            <a:custGeom>
              <a:avLst/>
              <a:gdLst>
                <a:gd name="connsiteX0" fmla="*/ 8695201 w 8717115"/>
                <a:gd name="connsiteY0" fmla="*/ 898495 h 909047"/>
                <a:gd name="connsiteX1" fmla="*/ 6718023 w 8717115"/>
                <a:gd name="connsiteY1" fmla="*/ 145284 h 909047"/>
                <a:gd name="connsiteX2" fmla="*/ 3802578 w 8717115"/>
                <a:gd name="connsiteY2" fmla="*/ 46263 h 909047"/>
                <a:gd name="connsiteX3" fmla="*/ 15421 w 8717115"/>
                <a:gd name="connsiteY3" fmla="*/ 393649 h 909047"/>
                <a:gd name="connsiteX4" fmla="*/ 12175 w 8717115"/>
                <a:gd name="connsiteY4" fmla="*/ 377416 h 909047"/>
                <a:gd name="connsiteX5" fmla="*/ 3800954 w 8717115"/>
                <a:gd name="connsiteY5" fmla="*/ 30030 h 909047"/>
                <a:gd name="connsiteX6" fmla="*/ 6719646 w 8717115"/>
                <a:gd name="connsiteY6" fmla="*/ 129051 h 909047"/>
                <a:gd name="connsiteX7" fmla="*/ 8706564 w 8717115"/>
                <a:gd name="connsiteY7" fmla="*/ 887132 h 909047"/>
                <a:gd name="connsiteX8" fmla="*/ 8695201 w 8717115"/>
                <a:gd name="connsiteY8" fmla="*/ 898495 h 90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09047">
                  <a:moveTo>
                    <a:pt x="8695201" y="898495"/>
                  </a:moveTo>
                  <a:cubicBezTo>
                    <a:pt x="8359178" y="534876"/>
                    <a:pt x="7693625" y="281641"/>
                    <a:pt x="6718023" y="145284"/>
                  </a:cubicBezTo>
                  <a:cubicBezTo>
                    <a:pt x="5937216" y="36523"/>
                    <a:pt x="4955120" y="4057"/>
                    <a:pt x="3802578" y="46263"/>
                  </a:cubicBezTo>
                  <a:cubicBezTo>
                    <a:pt x="1838386" y="119311"/>
                    <a:pt x="33278" y="390402"/>
                    <a:pt x="15421" y="393649"/>
                  </a:cubicBezTo>
                  <a:lnTo>
                    <a:pt x="12175" y="377416"/>
                  </a:lnTo>
                  <a:cubicBezTo>
                    <a:pt x="30031" y="374170"/>
                    <a:pt x="1836763" y="101455"/>
                    <a:pt x="3800954" y="30030"/>
                  </a:cubicBezTo>
                  <a:cubicBezTo>
                    <a:pt x="4955120" y="-12176"/>
                    <a:pt x="5937216" y="20290"/>
                    <a:pt x="6719646" y="129051"/>
                  </a:cubicBezTo>
                  <a:cubicBezTo>
                    <a:pt x="7698495" y="265408"/>
                    <a:pt x="8367294" y="520266"/>
                    <a:pt x="8706564" y="887132"/>
                  </a:cubicBezTo>
                  <a:lnTo>
                    <a:pt x="8695201" y="898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xmlns="" id="{72EF7E5D-1F25-4787-B869-E9AEB81A4C42}"/>
                </a:ext>
              </a:extLst>
            </p:cNvPr>
            <p:cNvSpPr/>
            <p:nvPr/>
          </p:nvSpPr>
          <p:spPr>
            <a:xfrm>
              <a:off x="10379313" y="5695918"/>
              <a:ext cx="8717115" cy="925280"/>
            </a:xfrm>
            <a:custGeom>
              <a:avLst/>
              <a:gdLst>
                <a:gd name="connsiteX0" fmla="*/ 8696824 w 8717115"/>
                <a:gd name="connsiteY0" fmla="*/ 919685 h 925280"/>
                <a:gd name="connsiteX1" fmla="*/ 6768345 w 8717115"/>
                <a:gd name="connsiteY1" fmla="*/ 119398 h 925280"/>
                <a:gd name="connsiteX2" fmla="*/ 3846407 w 8717115"/>
                <a:gd name="connsiteY2" fmla="*/ 73946 h 925280"/>
                <a:gd name="connsiteX3" fmla="*/ 15421 w 8717115"/>
                <a:gd name="connsiteY3" fmla="*/ 549573 h 925280"/>
                <a:gd name="connsiteX4" fmla="*/ 12175 w 8717115"/>
                <a:gd name="connsiteY4" fmla="*/ 533340 h 925280"/>
                <a:gd name="connsiteX5" fmla="*/ 3844784 w 8717115"/>
                <a:gd name="connsiteY5" fmla="*/ 57713 h 925280"/>
                <a:gd name="connsiteX6" fmla="*/ 6769968 w 8717115"/>
                <a:gd name="connsiteY6" fmla="*/ 103165 h 925280"/>
                <a:gd name="connsiteX7" fmla="*/ 8709810 w 8717115"/>
                <a:gd name="connsiteY7" fmla="*/ 909945 h 925280"/>
                <a:gd name="connsiteX8" fmla="*/ 8696824 w 8717115"/>
                <a:gd name="connsiteY8" fmla="*/ 919685 h 92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25280">
                  <a:moveTo>
                    <a:pt x="8696824" y="919685"/>
                  </a:moveTo>
                  <a:cubicBezTo>
                    <a:pt x="8386774" y="518730"/>
                    <a:pt x="7737454" y="249262"/>
                    <a:pt x="6768345" y="119398"/>
                  </a:cubicBezTo>
                  <a:cubicBezTo>
                    <a:pt x="5990785" y="15507"/>
                    <a:pt x="5008689" y="-726"/>
                    <a:pt x="3846407" y="73946"/>
                  </a:cubicBezTo>
                  <a:cubicBezTo>
                    <a:pt x="1867605" y="198940"/>
                    <a:pt x="33278" y="544703"/>
                    <a:pt x="15421" y="549573"/>
                  </a:cubicBezTo>
                  <a:lnTo>
                    <a:pt x="12175" y="533340"/>
                  </a:lnTo>
                  <a:cubicBezTo>
                    <a:pt x="30031" y="530093"/>
                    <a:pt x="1865982" y="184330"/>
                    <a:pt x="3844784" y="57713"/>
                  </a:cubicBezTo>
                  <a:cubicBezTo>
                    <a:pt x="5007066" y="-15335"/>
                    <a:pt x="5990785" y="-726"/>
                    <a:pt x="6769968" y="103165"/>
                  </a:cubicBezTo>
                  <a:cubicBezTo>
                    <a:pt x="7743948" y="234653"/>
                    <a:pt x="8396514" y="505743"/>
                    <a:pt x="8709810" y="909945"/>
                  </a:cubicBezTo>
                  <a:lnTo>
                    <a:pt x="8696824" y="9196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xmlns="" id="{8B51119B-0D88-4CF7-A90E-119BED434356}"/>
                </a:ext>
              </a:extLst>
            </p:cNvPr>
            <p:cNvSpPr/>
            <p:nvPr/>
          </p:nvSpPr>
          <p:spPr>
            <a:xfrm>
              <a:off x="10374444" y="5685004"/>
              <a:ext cx="8717115" cy="957746"/>
            </a:xfrm>
            <a:custGeom>
              <a:avLst/>
              <a:gdLst>
                <a:gd name="connsiteX0" fmla="*/ 8698447 w 8717115"/>
                <a:gd name="connsiteY0" fmla="*/ 951702 h 957746"/>
                <a:gd name="connsiteX1" fmla="*/ 6817044 w 8717115"/>
                <a:gd name="connsiteY1" fmla="*/ 102717 h 957746"/>
                <a:gd name="connsiteX2" fmla="*/ 3890236 w 8717115"/>
                <a:gd name="connsiteY2" fmla="*/ 110833 h 957746"/>
                <a:gd name="connsiteX3" fmla="*/ 15421 w 8717115"/>
                <a:gd name="connsiteY3" fmla="*/ 713077 h 957746"/>
                <a:gd name="connsiteX4" fmla="*/ 12175 w 8717115"/>
                <a:gd name="connsiteY4" fmla="*/ 696844 h 957746"/>
                <a:gd name="connsiteX5" fmla="*/ 3888613 w 8717115"/>
                <a:gd name="connsiteY5" fmla="*/ 92977 h 957746"/>
                <a:gd name="connsiteX6" fmla="*/ 6818667 w 8717115"/>
                <a:gd name="connsiteY6" fmla="*/ 84861 h 957746"/>
                <a:gd name="connsiteX7" fmla="*/ 8711434 w 8717115"/>
                <a:gd name="connsiteY7" fmla="*/ 940339 h 957746"/>
                <a:gd name="connsiteX8" fmla="*/ 8698447 w 8717115"/>
                <a:gd name="connsiteY8" fmla="*/ 951702 h 95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57746">
                  <a:moveTo>
                    <a:pt x="8698447" y="951702"/>
                  </a:moveTo>
                  <a:cubicBezTo>
                    <a:pt x="8414370" y="513412"/>
                    <a:pt x="7781284" y="227711"/>
                    <a:pt x="6817044" y="102717"/>
                  </a:cubicBezTo>
                  <a:cubicBezTo>
                    <a:pt x="6044354" y="2073"/>
                    <a:pt x="5060635" y="5319"/>
                    <a:pt x="3890236" y="110833"/>
                  </a:cubicBezTo>
                  <a:cubicBezTo>
                    <a:pt x="1898448" y="289396"/>
                    <a:pt x="34901" y="709831"/>
                    <a:pt x="15421" y="713077"/>
                  </a:cubicBezTo>
                  <a:lnTo>
                    <a:pt x="12175" y="696844"/>
                  </a:lnTo>
                  <a:cubicBezTo>
                    <a:pt x="30031" y="691975"/>
                    <a:pt x="1895201" y="273163"/>
                    <a:pt x="3888613" y="92977"/>
                  </a:cubicBezTo>
                  <a:cubicBezTo>
                    <a:pt x="5059011" y="-12537"/>
                    <a:pt x="6045977" y="-14160"/>
                    <a:pt x="6818667" y="84861"/>
                  </a:cubicBezTo>
                  <a:cubicBezTo>
                    <a:pt x="7787777" y="209855"/>
                    <a:pt x="8424109" y="498802"/>
                    <a:pt x="8711434" y="940339"/>
                  </a:cubicBezTo>
                  <a:lnTo>
                    <a:pt x="8698447" y="9517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xmlns="" id="{BC53B6EA-A05C-4A9E-9776-EA47F6A67FA0}"/>
                </a:ext>
              </a:extLst>
            </p:cNvPr>
            <p:cNvSpPr/>
            <p:nvPr/>
          </p:nvSpPr>
          <p:spPr>
            <a:xfrm>
              <a:off x="10371197" y="5673073"/>
              <a:ext cx="8717115" cy="990212"/>
            </a:xfrm>
            <a:custGeom>
              <a:avLst/>
              <a:gdLst>
                <a:gd name="connsiteX0" fmla="*/ 8700070 w 8717115"/>
                <a:gd name="connsiteY0" fmla="*/ 984736 h 990212"/>
                <a:gd name="connsiteX1" fmla="*/ 6867366 w 8717115"/>
                <a:gd name="connsiteY1" fmla="*/ 88675 h 990212"/>
                <a:gd name="connsiteX2" fmla="*/ 3934065 w 8717115"/>
                <a:gd name="connsiteY2" fmla="*/ 148737 h 990212"/>
                <a:gd name="connsiteX3" fmla="*/ 17045 w 8717115"/>
                <a:gd name="connsiteY3" fmla="*/ 880845 h 990212"/>
                <a:gd name="connsiteX4" fmla="*/ 12175 w 8717115"/>
                <a:gd name="connsiteY4" fmla="*/ 864612 h 990212"/>
                <a:gd name="connsiteX5" fmla="*/ 3932442 w 8717115"/>
                <a:gd name="connsiteY5" fmla="*/ 132504 h 990212"/>
                <a:gd name="connsiteX6" fmla="*/ 6868989 w 8717115"/>
                <a:gd name="connsiteY6" fmla="*/ 72442 h 990212"/>
                <a:gd name="connsiteX7" fmla="*/ 8713057 w 8717115"/>
                <a:gd name="connsiteY7" fmla="*/ 978243 h 990212"/>
                <a:gd name="connsiteX8" fmla="*/ 8700070 w 8717115"/>
                <a:gd name="connsiteY8" fmla="*/ 984736 h 99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90212">
                  <a:moveTo>
                    <a:pt x="8700070" y="984736"/>
                  </a:moveTo>
                  <a:cubicBezTo>
                    <a:pt x="8441966" y="509109"/>
                    <a:pt x="7825113" y="207176"/>
                    <a:pt x="6867366" y="88675"/>
                  </a:cubicBezTo>
                  <a:cubicBezTo>
                    <a:pt x="6099546" y="-7100"/>
                    <a:pt x="5112580" y="14003"/>
                    <a:pt x="3934065" y="148737"/>
                  </a:cubicBezTo>
                  <a:cubicBezTo>
                    <a:pt x="1927668" y="380869"/>
                    <a:pt x="36524" y="875975"/>
                    <a:pt x="17045" y="880845"/>
                  </a:cubicBezTo>
                  <a:lnTo>
                    <a:pt x="12175" y="864612"/>
                  </a:lnTo>
                  <a:cubicBezTo>
                    <a:pt x="31654" y="859742"/>
                    <a:pt x="1924421" y="364636"/>
                    <a:pt x="3932442" y="132504"/>
                  </a:cubicBezTo>
                  <a:cubicBezTo>
                    <a:pt x="5112580" y="-3853"/>
                    <a:pt x="6099546" y="-24956"/>
                    <a:pt x="6868989" y="72442"/>
                  </a:cubicBezTo>
                  <a:cubicBezTo>
                    <a:pt x="7831606" y="192566"/>
                    <a:pt x="8453329" y="497746"/>
                    <a:pt x="8713057" y="978243"/>
                  </a:cubicBezTo>
                  <a:lnTo>
                    <a:pt x="8700070" y="9847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xmlns="" id="{8F510158-60FB-4B99-BACC-BB57B102EE6B}"/>
                </a:ext>
              </a:extLst>
            </p:cNvPr>
            <p:cNvSpPr/>
            <p:nvPr/>
          </p:nvSpPr>
          <p:spPr>
            <a:xfrm>
              <a:off x="10367950" y="5656768"/>
              <a:ext cx="8717115" cy="1055144"/>
            </a:xfrm>
            <a:custGeom>
              <a:avLst/>
              <a:gdLst>
                <a:gd name="connsiteX0" fmla="*/ 17045 w 8717115"/>
                <a:gd name="connsiteY0" fmla="*/ 1051364 h 1055144"/>
                <a:gd name="connsiteX1" fmla="*/ 12175 w 8717115"/>
                <a:gd name="connsiteY1" fmla="*/ 1035131 h 1055144"/>
                <a:gd name="connsiteX2" fmla="*/ 3976271 w 8717115"/>
                <a:gd name="connsiteY2" fmla="*/ 174782 h 1055144"/>
                <a:gd name="connsiteX3" fmla="*/ 6919312 w 8717115"/>
                <a:gd name="connsiteY3" fmla="*/ 61151 h 1055144"/>
                <a:gd name="connsiteX4" fmla="*/ 8716304 w 8717115"/>
                <a:gd name="connsiteY4" fmla="*/ 1015651 h 1055144"/>
                <a:gd name="connsiteX5" fmla="*/ 8701694 w 8717115"/>
                <a:gd name="connsiteY5" fmla="*/ 1022145 h 1055144"/>
                <a:gd name="connsiteX6" fmla="*/ 6917689 w 8717115"/>
                <a:gd name="connsiteY6" fmla="*/ 77384 h 1055144"/>
                <a:gd name="connsiteX7" fmla="*/ 3979517 w 8717115"/>
                <a:gd name="connsiteY7" fmla="*/ 191015 h 1055144"/>
                <a:gd name="connsiteX8" fmla="*/ 17045 w 8717115"/>
                <a:gd name="connsiteY8" fmla="*/ 1051364 h 105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1055144">
                  <a:moveTo>
                    <a:pt x="17045" y="1051364"/>
                  </a:moveTo>
                  <a:lnTo>
                    <a:pt x="12175" y="1035131"/>
                  </a:lnTo>
                  <a:cubicBezTo>
                    <a:pt x="31654" y="1028638"/>
                    <a:pt x="1953640" y="460483"/>
                    <a:pt x="3976271" y="174782"/>
                  </a:cubicBezTo>
                  <a:cubicBezTo>
                    <a:pt x="5164526" y="7583"/>
                    <a:pt x="6154738" y="-31377"/>
                    <a:pt x="6919312" y="61151"/>
                  </a:cubicBezTo>
                  <a:cubicBezTo>
                    <a:pt x="7877058" y="176406"/>
                    <a:pt x="8480925" y="497819"/>
                    <a:pt x="8716304" y="1015651"/>
                  </a:cubicBezTo>
                  <a:lnTo>
                    <a:pt x="8701694" y="1022145"/>
                  </a:lnTo>
                  <a:cubicBezTo>
                    <a:pt x="8469562" y="509182"/>
                    <a:pt x="7868942" y="191015"/>
                    <a:pt x="6917689" y="77384"/>
                  </a:cubicBezTo>
                  <a:cubicBezTo>
                    <a:pt x="6154738" y="-13520"/>
                    <a:pt x="5166149" y="23816"/>
                    <a:pt x="3979517" y="191015"/>
                  </a:cubicBezTo>
                  <a:cubicBezTo>
                    <a:pt x="1958510" y="478339"/>
                    <a:pt x="36524" y="1046494"/>
                    <a:pt x="17045" y="10513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xmlns="" id="{207B1414-6691-4A9D-AA4E-B1227A1F580F}"/>
                </a:ext>
              </a:extLst>
            </p:cNvPr>
            <p:cNvSpPr/>
            <p:nvPr/>
          </p:nvSpPr>
          <p:spPr>
            <a:xfrm>
              <a:off x="10366327" y="5641099"/>
              <a:ext cx="8717115" cy="1233707"/>
            </a:xfrm>
            <a:custGeom>
              <a:avLst/>
              <a:gdLst>
                <a:gd name="connsiteX0" fmla="*/ 17045 w 8717115"/>
                <a:gd name="connsiteY0" fmla="*/ 1222869 h 1233707"/>
                <a:gd name="connsiteX1" fmla="*/ 12175 w 8717115"/>
                <a:gd name="connsiteY1" fmla="*/ 1208260 h 1233707"/>
                <a:gd name="connsiteX2" fmla="*/ 4020100 w 8717115"/>
                <a:gd name="connsiteY2" fmla="*/ 219670 h 1233707"/>
                <a:gd name="connsiteX3" fmla="*/ 6968011 w 8717115"/>
                <a:gd name="connsiteY3" fmla="*/ 52471 h 1233707"/>
                <a:gd name="connsiteX4" fmla="*/ 8717927 w 8717115"/>
                <a:gd name="connsiteY4" fmla="*/ 1055669 h 1233707"/>
                <a:gd name="connsiteX5" fmla="*/ 8703317 w 8717115"/>
                <a:gd name="connsiteY5" fmla="*/ 1062163 h 1233707"/>
                <a:gd name="connsiteX6" fmla="*/ 6966387 w 8717115"/>
                <a:gd name="connsiteY6" fmla="*/ 70327 h 1233707"/>
                <a:gd name="connsiteX7" fmla="*/ 4021723 w 8717115"/>
                <a:gd name="connsiteY7" fmla="*/ 237527 h 1233707"/>
                <a:gd name="connsiteX8" fmla="*/ 17045 w 8717115"/>
                <a:gd name="connsiteY8" fmla="*/ 1222869 h 123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1233707">
                  <a:moveTo>
                    <a:pt x="17045" y="1222869"/>
                  </a:moveTo>
                  <a:lnTo>
                    <a:pt x="12175" y="1208260"/>
                  </a:lnTo>
                  <a:cubicBezTo>
                    <a:pt x="31654" y="1201766"/>
                    <a:pt x="1982860" y="558940"/>
                    <a:pt x="4020100" y="219670"/>
                  </a:cubicBezTo>
                  <a:cubicBezTo>
                    <a:pt x="5216471" y="20005"/>
                    <a:pt x="6208307" y="-35187"/>
                    <a:pt x="6968011" y="52471"/>
                  </a:cubicBezTo>
                  <a:cubicBezTo>
                    <a:pt x="7919264" y="162855"/>
                    <a:pt x="8508521" y="498878"/>
                    <a:pt x="8717927" y="1055669"/>
                  </a:cubicBezTo>
                  <a:lnTo>
                    <a:pt x="8703317" y="1062163"/>
                  </a:lnTo>
                  <a:cubicBezTo>
                    <a:pt x="8497158" y="511864"/>
                    <a:pt x="7912771" y="179088"/>
                    <a:pt x="6966387" y="70327"/>
                  </a:cubicBezTo>
                  <a:cubicBezTo>
                    <a:pt x="6208307" y="-17331"/>
                    <a:pt x="5218094" y="39484"/>
                    <a:pt x="4021723" y="237527"/>
                  </a:cubicBezTo>
                  <a:cubicBezTo>
                    <a:pt x="1986106" y="573550"/>
                    <a:pt x="36524" y="1216376"/>
                    <a:pt x="17045" y="122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xmlns="" id="{20E0A27B-2896-42DA-9C0E-EC8A07E4F411}"/>
                </a:ext>
              </a:extLst>
            </p:cNvPr>
            <p:cNvSpPr/>
            <p:nvPr/>
          </p:nvSpPr>
          <p:spPr>
            <a:xfrm>
              <a:off x="10363080" y="5621518"/>
              <a:ext cx="8717115" cy="1396037"/>
            </a:xfrm>
            <a:custGeom>
              <a:avLst/>
              <a:gdLst>
                <a:gd name="connsiteX0" fmla="*/ 17045 w 8717115"/>
                <a:gd name="connsiteY0" fmla="*/ 1396663 h 1396037"/>
                <a:gd name="connsiteX1" fmla="*/ 12175 w 8717115"/>
                <a:gd name="connsiteY1" fmla="*/ 1382054 h 1396037"/>
                <a:gd name="connsiteX2" fmla="*/ 3210074 w 8717115"/>
                <a:gd name="connsiteY2" fmla="*/ 447034 h 1396037"/>
                <a:gd name="connsiteX3" fmla="*/ 5859298 w 8717115"/>
                <a:gd name="connsiteY3" fmla="*/ 28222 h 1396037"/>
                <a:gd name="connsiteX4" fmla="*/ 8013415 w 8717115"/>
                <a:gd name="connsiteY4" fmla="*/ 309053 h 1396037"/>
                <a:gd name="connsiteX5" fmla="*/ 8719550 w 8717115"/>
                <a:gd name="connsiteY5" fmla="*/ 1097977 h 1396037"/>
                <a:gd name="connsiteX6" fmla="*/ 8703317 w 8717115"/>
                <a:gd name="connsiteY6" fmla="*/ 1102846 h 1396037"/>
                <a:gd name="connsiteX7" fmla="*/ 8006922 w 8717115"/>
                <a:gd name="connsiteY7" fmla="*/ 323663 h 1396037"/>
                <a:gd name="connsiteX8" fmla="*/ 5860921 w 8717115"/>
                <a:gd name="connsiteY8" fmla="*/ 44455 h 1396037"/>
                <a:gd name="connsiteX9" fmla="*/ 3213320 w 8717115"/>
                <a:gd name="connsiteY9" fmla="*/ 463267 h 1396037"/>
                <a:gd name="connsiteX10" fmla="*/ 17045 w 8717115"/>
                <a:gd name="connsiteY10" fmla="*/ 1396663 h 139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17115" h="1396037">
                  <a:moveTo>
                    <a:pt x="17045" y="1396663"/>
                  </a:moveTo>
                  <a:lnTo>
                    <a:pt x="12175" y="1382054"/>
                  </a:lnTo>
                  <a:cubicBezTo>
                    <a:pt x="26784" y="1377184"/>
                    <a:pt x="1497493" y="843118"/>
                    <a:pt x="3210074" y="447034"/>
                  </a:cubicBezTo>
                  <a:cubicBezTo>
                    <a:pt x="4216519" y="213279"/>
                    <a:pt x="5107710" y="73675"/>
                    <a:pt x="5859298" y="28222"/>
                  </a:cubicBezTo>
                  <a:cubicBezTo>
                    <a:pt x="6800811" y="-28593"/>
                    <a:pt x="7524802" y="65558"/>
                    <a:pt x="8013415" y="309053"/>
                  </a:cubicBezTo>
                  <a:cubicBezTo>
                    <a:pt x="8375411" y="489239"/>
                    <a:pt x="8614035" y="753837"/>
                    <a:pt x="8719550" y="1097977"/>
                  </a:cubicBezTo>
                  <a:lnTo>
                    <a:pt x="8703317" y="1102846"/>
                  </a:lnTo>
                  <a:cubicBezTo>
                    <a:pt x="8599426" y="765200"/>
                    <a:pt x="8364048" y="502226"/>
                    <a:pt x="8006922" y="323663"/>
                  </a:cubicBezTo>
                  <a:cubicBezTo>
                    <a:pt x="7521556" y="81791"/>
                    <a:pt x="6799188" y="-12360"/>
                    <a:pt x="5860921" y="44455"/>
                  </a:cubicBezTo>
                  <a:cubicBezTo>
                    <a:pt x="5109333" y="89908"/>
                    <a:pt x="4219766" y="231135"/>
                    <a:pt x="3213320" y="463267"/>
                  </a:cubicBezTo>
                  <a:cubicBezTo>
                    <a:pt x="1500740" y="859351"/>
                    <a:pt x="31654" y="1391793"/>
                    <a:pt x="17045" y="1396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xmlns="" id="{8AE7CCED-DE3D-4179-B900-3DAC0E01513C}"/>
                </a:ext>
              </a:extLst>
            </p:cNvPr>
            <p:cNvSpPr/>
            <p:nvPr/>
          </p:nvSpPr>
          <p:spPr>
            <a:xfrm>
              <a:off x="10358211" y="5602025"/>
              <a:ext cx="8717115" cy="1574600"/>
            </a:xfrm>
            <a:custGeom>
              <a:avLst/>
              <a:gdLst>
                <a:gd name="connsiteX0" fmla="*/ 18668 w 8717115"/>
                <a:gd name="connsiteY0" fmla="*/ 1571994 h 1574600"/>
                <a:gd name="connsiteX1" fmla="*/ 12175 w 8717115"/>
                <a:gd name="connsiteY1" fmla="*/ 1557384 h 1574600"/>
                <a:gd name="connsiteX2" fmla="*/ 3231176 w 8717115"/>
                <a:gd name="connsiteY2" fmla="*/ 521719 h 1574600"/>
                <a:gd name="connsiteX3" fmla="*/ 5888517 w 8717115"/>
                <a:gd name="connsiteY3" fmla="*/ 37976 h 1574600"/>
                <a:gd name="connsiteX4" fmla="*/ 8031272 w 8717115"/>
                <a:gd name="connsiteY4" fmla="*/ 297704 h 1574600"/>
                <a:gd name="connsiteX5" fmla="*/ 8719550 w 8717115"/>
                <a:gd name="connsiteY5" fmla="*/ 1140196 h 1574600"/>
                <a:gd name="connsiteX6" fmla="*/ 8703317 w 8717115"/>
                <a:gd name="connsiteY6" fmla="*/ 1143442 h 1574600"/>
                <a:gd name="connsiteX7" fmla="*/ 8023155 w 8717115"/>
                <a:gd name="connsiteY7" fmla="*/ 312314 h 1574600"/>
                <a:gd name="connsiteX8" fmla="*/ 5888517 w 8717115"/>
                <a:gd name="connsiteY8" fmla="*/ 54209 h 1574600"/>
                <a:gd name="connsiteX9" fmla="*/ 3234423 w 8717115"/>
                <a:gd name="connsiteY9" fmla="*/ 537952 h 1574600"/>
                <a:gd name="connsiteX10" fmla="*/ 18668 w 8717115"/>
                <a:gd name="connsiteY10" fmla="*/ 1571994 h 1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17115" h="1574600">
                  <a:moveTo>
                    <a:pt x="18668" y="1571994"/>
                  </a:moveTo>
                  <a:lnTo>
                    <a:pt x="12175" y="1557384"/>
                  </a:lnTo>
                  <a:cubicBezTo>
                    <a:pt x="26784" y="1550891"/>
                    <a:pt x="1510480" y="966503"/>
                    <a:pt x="3231176" y="521719"/>
                  </a:cubicBezTo>
                  <a:cubicBezTo>
                    <a:pt x="4242492" y="260368"/>
                    <a:pt x="5136929" y="98038"/>
                    <a:pt x="5888517" y="37976"/>
                  </a:cubicBezTo>
                  <a:cubicBezTo>
                    <a:pt x="6830030" y="-36696"/>
                    <a:pt x="7550775" y="50962"/>
                    <a:pt x="8031272" y="297704"/>
                  </a:cubicBezTo>
                  <a:cubicBezTo>
                    <a:pt x="8396513" y="486006"/>
                    <a:pt x="8628646" y="768461"/>
                    <a:pt x="8719550" y="1140196"/>
                  </a:cubicBezTo>
                  <a:lnTo>
                    <a:pt x="8703317" y="1143442"/>
                  </a:lnTo>
                  <a:cubicBezTo>
                    <a:pt x="8612413" y="776577"/>
                    <a:pt x="8383527" y="497370"/>
                    <a:pt x="8023155" y="312314"/>
                  </a:cubicBezTo>
                  <a:cubicBezTo>
                    <a:pt x="7544282" y="65572"/>
                    <a:pt x="6826784" y="-20463"/>
                    <a:pt x="5888517" y="54209"/>
                  </a:cubicBezTo>
                  <a:cubicBezTo>
                    <a:pt x="5136929" y="114271"/>
                    <a:pt x="4244115" y="276601"/>
                    <a:pt x="3234423" y="537952"/>
                  </a:cubicBezTo>
                  <a:cubicBezTo>
                    <a:pt x="1516973" y="981113"/>
                    <a:pt x="33278" y="1565500"/>
                    <a:pt x="18668" y="15719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xmlns="" id="{A6C6F5D8-27A2-4132-AD75-A226BC444C60}"/>
                </a:ext>
              </a:extLst>
            </p:cNvPr>
            <p:cNvSpPr/>
            <p:nvPr/>
          </p:nvSpPr>
          <p:spPr>
            <a:xfrm>
              <a:off x="10356587" y="5578414"/>
              <a:ext cx="8733348" cy="1753163"/>
            </a:xfrm>
            <a:custGeom>
              <a:avLst/>
              <a:gdLst>
                <a:gd name="connsiteX0" fmla="*/ 18668 w 8733348"/>
                <a:gd name="connsiteY0" fmla="*/ 1751441 h 1753162"/>
                <a:gd name="connsiteX1" fmla="*/ 12175 w 8733348"/>
                <a:gd name="connsiteY1" fmla="*/ 1735208 h 1753162"/>
                <a:gd name="connsiteX2" fmla="*/ 3252280 w 8733348"/>
                <a:gd name="connsiteY2" fmla="*/ 598898 h 1753162"/>
                <a:gd name="connsiteX3" fmla="*/ 5917736 w 8733348"/>
                <a:gd name="connsiteY3" fmla="*/ 50223 h 1753162"/>
                <a:gd name="connsiteX4" fmla="*/ 8050751 w 8733348"/>
                <a:gd name="connsiteY4" fmla="*/ 287225 h 1753162"/>
                <a:gd name="connsiteX5" fmla="*/ 8722796 w 8733348"/>
                <a:gd name="connsiteY5" fmla="*/ 1183286 h 1753162"/>
                <a:gd name="connsiteX6" fmla="*/ 8706563 w 8733348"/>
                <a:gd name="connsiteY6" fmla="*/ 1186533 h 1753162"/>
                <a:gd name="connsiteX7" fmla="*/ 8042635 w 8733348"/>
                <a:gd name="connsiteY7" fmla="*/ 301835 h 1753162"/>
                <a:gd name="connsiteX8" fmla="*/ 5917736 w 8733348"/>
                <a:gd name="connsiteY8" fmla="*/ 66456 h 1753162"/>
                <a:gd name="connsiteX9" fmla="*/ 3255526 w 8733348"/>
                <a:gd name="connsiteY9" fmla="*/ 615131 h 1753162"/>
                <a:gd name="connsiteX10" fmla="*/ 18668 w 8733348"/>
                <a:gd name="connsiteY10" fmla="*/ 1751441 h 17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1753162">
                  <a:moveTo>
                    <a:pt x="18668" y="1751441"/>
                  </a:moveTo>
                  <a:lnTo>
                    <a:pt x="12175" y="1735208"/>
                  </a:lnTo>
                  <a:cubicBezTo>
                    <a:pt x="26784" y="1728715"/>
                    <a:pt x="1521843" y="1092382"/>
                    <a:pt x="3252280" y="598898"/>
                  </a:cubicBezTo>
                  <a:cubicBezTo>
                    <a:pt x="4268465" y="308328"/>
                    <a:pt x="5164526" y="124895"/>
                    <a:pt x="5917736" y="50223"/>
                  </a:cubicBezTo>
                  <a:cubicBezTo>
                    <a:pt x="6859250" y="-43928"/>
                    <a:pt x="7576748" y="37237"/>
                    <a:pt x="8050751" y="287225"/>
                  </a:cubicBezTo>
                  <a:cubicBezTo>
                    <a:pt x="8419240" y="482021"/>
                    <a:pt x="8644878" y="783955"/>
                    <a:pt x="8722796" y="1183286"/>
                  </a:cubicBezTo>
                  <a:lnTo>
                    <a:pt x="8706563" y="1186533"/>
                  </a:lnTo>
                  <a:cubicBezTo>
                    <a:pt x="8630269" y="792071"/>
                    <a:pt x="8406253" y="493384"/>
                    <a:pt x="8042635" y="301835"/>
                  </a:cubicBezTo>
                  <a:cubicBezTo>
                    <a:pt x="7571878" y="51847"/>
                    <a:pt x="6857627" y="-27695"/>
                    <a:pt x="5917736" y="66456"/>
                  </a:cubicBezTo>
                  <a:cubicBezTo>
                    <a:pt x="5166149" y="141128"/>
                    <a:pt x="4270088" y="326184"/>
                    <a:pt x="3255526" y="615131"/>
                  </a:cubicBezTo>
                  <a:cubicBezTo>
                    <a:pt x="1526713" y="1108615"/>
                    <a:pt x="33278" y="1744948"/>
                    <a:pt x="18668" y="17514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xmlns="" id="{FD7B2C71-7A5E-4F7E-B708-BF0884B078B3}"/>
                </a:ext>
              </a:extLst>
            </p:cNvPr>
            <p:cNvSpPr/>
            <p:nvPr/>
          </p:nvSpPr>
          <p:spPr>
            <a:xfrm>
              <a:off x="10353341" y="5555427"/>
              <a:ext cx="8733348" cy="1931726"/>
            </a:xfrm>
            <a:custGeom>
              <a:avLst/>
              <a:gdLst>
                <a:gd name="connsiteX0" fmla="*/ 18668 w 8733348"/>
                <a:gd name="connsiteY0" fmla="*/ 1928641 h 1931725"/>
                <a:gd name="connsiteX1" fmla="*/ 12175 w 8733348"/>
                <a:gd name="connsiteY1" fmla="*/ 1914032 h 1931725"/>
                <a:gd name="connsiteX2" fmla="*/ 3271759 w 8733348"/>
                <a:gd name="connsiteY2" fmla="*/ 678700 h 1931725"/>
                <a:gd name="connsiteX3" fmla="*/ 5943709 w 8733348"/>
                <a:gd name="connsiteY3" fmla="*/ 63470 h 1931725"/>
                <a:gd name="connsiteX4" fmla="*/ 8068608 w 8733348"/>
                <a:gd name="connsiteY4" fmla="*/ 277746 h 1931725"/>
                <a:gd name="connsiteX5" fmla="*/ 8724420 w 8733348"/>
                <a:gd name="connsiteY5" fmla="*/ 1228999 h 1931725"/>
                <a:gd name="connsiteX6" fmla="*/ 8708187 w 8733348"/>
                <a:gd name="connsiteY6" fmla="*/ 1230622 h 1931725"/>
                <a:gd name="connsiteX7" fmla="*/ 8060491 w 8733348"/>
                <a:gd name="connsiteY7" fmla="*/ 290732 h 1931725"/>
                <a:gd name="connsiteX8" fmla="*/ 5945332 w 8733348"/>
                <a:gd name="connsiteY8" fmla="*/ 79703 h 1931725"/>
                <a:gd name="connsiteX9" fmla="*/ 3275006 w 8733348"/>
                <a:gd name="connsiteY9" fmla="*/ 693311 h 1931725"/>
                <a:gd name="connsiteX10" fmla="*/ 18668 w 8733348"/>
                <a:gd name="connsiteY10" fmla="*/ 1928641 h 193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1931725">
                  <a:moveTo>
                    <a:pt x="18668" y="1928641"/>
                  </a:moveTo>
                  <a:lnTo>
                    <a:pt x="12175" y="1914032"/>
                  </a:lnTo>
                  <a:cubicBezTo>
                    <a:pt x="26784" y="1907538"/>
                    <a:pt x="1534829" y="1220883"/>
                    <a:pt x="3271759" y="678700"/>
                  </a:cubicBezTo>
                  <a:cubicBezTo>
                    <a:pt x="4292814" y="360534"/>
                    <a:pt x="5192122" y="154375"/>
                    <a:pt x="5943709" y="63470"/>
                  </a:cubicBezTo>
                  <a:cubicBezTo>
                    <a:pt x="6885223" y="-48537"/>
                    <a:pt x="7601097" y="22888"/>
                    <a:pt x="8068608" y="277746"/>
                  </a:cubicBezTo>
                  <a:cubicBezTo>
                    <a:pt x="8440343" y="479035"/>
                    <a:pt x="8661111" y="800448"/>
                    <a:pt x="8724420" y="1228999"/>
                  </a:cubicBezTo>
                  <a:lnTo>
                    <a:pt x="8708187" y="1230622"/>
                  </a:lnTo>
                  <a:cubicBezTo>
                    <a:pt x="8644878" y="805318"/>
                    <a:pt x="8427356" y="490398"/>
                    <a:pt x="8060491" y="290732"/>
                  </a:cubicBezTo>
                  <a:cubicBezTo>
                    <a:pt x="7596227" y="39121"/>
                    <a:pt x="6885223" y="-32304"/>
                    <a:pt x="5945332" y="79703"/>
                  </a:cubicBezTo>
                  <a:cubicBezTo>
                    <a:pt x="5193745" y="168985"/>
                    <a:pt x="4296061" y="375144"/>
                    <a:pt x="3275006" y="693311"/>
                  </a:cubicBezTo>
                  <a:cubicBezTo>
                    <a:pt x="1539699" y="1235492"/>
                    <a:pt x="33278" y="1922148"/>
                    <a:pt x="18668" y="1928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xmlns="" id="{D9021DD2-F437-4CAB-B6F5-15DF2658D74B}"/>
                </a:ext>
              </a:extLst>
            </p:cNvPr>
            <p:cNvSpPr/>
            <p:nvPr/>
          </p:nvSpPr>
          <p:spPr>
            <a:xfrm>
              <a:off x="10350094" y="5533602"/>
              <a:ext cx="8733348" cy="2110289"/>
            </a:xfrm>
            <a:custGeom>
              <a:avLst/>
              <a:gdLst>
                <a:gd name="connsiteX0" fmla="*/ 18668 w 8733348"/>
                <a:gd name="connsiteY0" fmla="*/ 2106304 h 2110288"/>
                <a:gd name="connsiteX1" fmla="*/ 12175 w 8733348"/>
                <a:gd name="connsiteY1" fmla="*/ 2091694 h 2110288"/>
                <a:gd name="connsiteX2" fmla="*/ 3291239 w 8733348"/>
                <a:gd name="connsiteY2" fmla="*/ 758965 h 2110288"/>
                <a:gd name="connsiteX3" fmla="*/ 5971305 w 8733348"/>
                <a:gd name="connsiteY3" fmla="*/ 78803 h 2110288"/>
                <a:gd name="connsiteX4" fmla="*/ 8088087 w 8733348"/>
                <a:gd name="connsiteY4" fmla="*/ 267106 h 2110288"/>
                <a:gd name="connsiteX5" fmla="*/ 8726044 w 8733348"/>
                <a:gd name="connsiteY5" fmla="*/ 1275174 h 2110288"/>
                <a:gd name="connsiteX6" fmla="*/ 8709811 w 8733348"/>
                <a:gd name="connsiteY6" fmla="*/ 1276797 h 2110288"/>
                <a:gd name="connsiteX7" fmla="*/ 8079971 w 8733348"/>
                <a:gd name="connsiteY7" fmla="*/ 281715 h 2110288"/>
                <a:gd name="connsiteX8" fmla="*/ 5974552 w 8733348"/>
                <a:gd name="connsiteY8" fmla="*/ 95036 h 2110288"/>
                <a:gd name="connsiteX9" fmla="*/ 3297732 w 8733348"/>
                <a:gd name="connsiteY9" fmla="*/ 773575 h 2110288"/>
                <a:gd name="connsiteX10" fmla="*/ 18668 w 8733348"/>
                <a:gd name="connsiteY10" fmla="*/ 2106304 h 211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110288">
                  <a:moveTo>
                    <a:pt x="18668" y="2106304"/>
                  </a:moveTo>
                  <a:lnTo>
                    <a:pt x="12175" y="2091694"/>
                  </a:lnTo>
                  <a:cubicBezTo>
                    <a:pt x="26784" y="2083577"/>
                    <a:pt x="1546192" y="1348223"/>
                    <a:pt x="3291239" y="758965"/>
                  </a:cubicBezTo>
                  <a:cubicBezTo>
                    <a:pt x="4317163" y="413202"/>
                    <a:pt x="5218094" y="184317"/>
                    <a:pt x="5971305" y="78803"/>
                  </a:cubicBezTo>
                  <a:cubicBezTo>
                    <a:pt x="6914442" y="-52685"/>
                    <a:pt x="7625447" y="10624"/>
                    <a:pt x="8088087" y="267106"/>
                  </a:cubicBezTo>
                  <a:cubicBezTo>
                    <a:pt x="8463069" y="474888"/>
                    <a:pt x="8677345" y="814157"/>
                    <a:pt x="8726044" y="1275174"/>
                  </a:cubicBezTo>
                  <a:lnTo>
                    <a:pt x="8709811" y="1276797"/>
                  </a:lnTo>
                  <a:cubicBezTo>
                    <a:pt x="8662735" y="822274"/>
                    <a:pt x="8450083" y="486251"/>
                    <a:pt x="8079971" y="281715"/>
                  </a:cubicBezTo>
                  <a:cubicBezTo>
                    <a:pt x="7622200" y="26857"/>
                    <a:pt x="6912819" y="-34828"/>
                    <a:pt x="5974552" y="95036"/>
                  </a:cubicBezTo>
                  <a:cubicBezTo>
                    <a:pt x="5222965" y="200550"/>
                    <a:pt x="4322034" y="427812"/>
                    <a:pt x="3297732" y="773575"/>
                  </a:cubicBezTo>
                  <a:cubicBezTo>
                    <a:pt x="1551062" y="1362832"/>
                    <a:pt x="33278" y="2098187"/>
                    <a:pt x="18668" y="21063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xmlns="" id="{D7EF3ED7-F41A-4BC4-AA12-E94F508E9BE5}"/>
                </a:ext>
              </a:extLst>
            </p:cNvPr>
            <p:cNvSpPr/>
            <p:nvPr/>
          </p:nvSpPr>
          <p:spPr>
            <a:xfrm>
              <a:off x="10345224" y="5510583"/>
              <a:ext cx="8733348" cy="2288852"/>
            </a:xfrm>
            <a:custGeom>
              <a:avLst/>
              <a:gdLst>
                <a:gd name="connsiteX0" fmla="*/ 20291 w 8733348"/>
                <a:gd name="connsiteY0" fmla="*/ 2283536 h 2288851"/>
                <a:gd name="connsiteX1" fmla="*/ 12175 w 8733348"/>
                <a:gd name="connsiteY1" fmla="*/ 2268926 h 2288851"/>
                <a:gd name="connsiteX2" fmla="*/ 3310718 w 8733348"/>
                <a:gd name="connsiteY2" fmla="*/ 840422 h 2288851"/>
                <a:gd name="connsiteX3" fmla="*/ 5998901 w 8733348"/>
                <a:gd name="connsiteY3" fmla="*/ 95328 h 2288851"/>
                <a:gd name="connsiteX4" fmla="*/ 8107567 w 8733348"/>
                <a:gd name="connsiteY4" fmla="*/ 256035 h 2288851"/>
                <a:gd name="connsiteX5" fmla="*/ 8727667 w 8733348"/>
                <a:gd name="connsiteY5" fmla="*/ 1320919 h 2288851"/>
                <a:gd name="connsiteX6" fmla="*/ 8711434 w 8733348"/>
                <a:gd name="connsiteY6" fmla="*/ 1322543 h 2288851"/>
                <a:gd name="connsiteX7" fmla="*/ 8099450 w 8733348"/>
                <a:gd name="connsiteY7" fmla="*/ 270644 h 2288851"/>
                <a:gd name="connsiteX8" fmla="*/ 6000525 w 8733348"/>
                <a:gd name="connsiteY8" fmla="*/ 111561 h 2288851"/>
                <a:gd name="connsiteX9" fmla="*/ 3315588 w 8733348"/>
                <a:gd name="connsiteY9" fmla="*/ 856655 h 2288851"/>
                <a:gd name="connsiteX10" fmla="*/ 20291 w 8733348"/>
                <a:gd name="connsiteY10" fmla="*/ 2283536 h 228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288851">
                  <a:moveTo>
                    <a:pt x="20291" y="2283536"/>
                  </a:moveTo>
                  <a:lnTo>
                    <a:pt x="12175" y="2268926"/>
                  </a:lnTo>
                  <a:cubicBezTo>
                    <a:pt x="26784" y="2260809"/>
                    <a:pt x="1557555" y="1476756"/>
                    <a:pt x="3310718" y="840422"/>
                  </a:cubicBezTo>
                  <a:cubicBezTo>
                    <a:pt x="4339890" y="467064"/>
                    <a:pt x="5245691" y="215452"/>
                    <a:pt x="5998901" y="95328"/>
                  </a:cubicBezTo>
                  <a:cubicBezTo>
                    <a:pt x="6942038" y="-55639"/>
                    <a:pt x="7651419" y="-446"/>
                    <a:pt x="8107567" y="256035"/>
                  </a:cubicBezTo>
                  <a:cubicBezTo>
                    <a:pt x="8485795" y="470311"/>
                    <a:pt x="8695201" y="827436"/>
                    <a:pt x="8727667" y="1320919"/>
                  </a:cubicBezTo>
                  <a:lnTo>
                    <a:pt x="8711434" y="1322543"/>
                  </a:lnTo>
                  <a:cubicBezTo>
                    <a:pt x="8678968" y="835553"/>
                    <a:pt x="8472809" y="483297"/>
                    <a:pt x="8099450" y="270644"/>
                  </a:cubicBezTo>
                  <a:cubicBezTo>
                    <a:pt x="7646550" y="14163"/>
                    <a:pt x="6940415" y="-37782"/>
                    <a:pt x="6000525" y="111561"/>
                  </a:cubicBezTo>
                  <a:cubicBezTo>
                    <a:pt x="5247314" y="231685"/>
                    <a:pt x="4344760" y="481673"/>
                    <a:pt x="3315588" y="856655"/>
                  </a:cubicBezTo>
                  <a:cubicBezTo>
                    <a:pt x="1565672" y="1491365"/>
                    <a:pt x="36524" y="2275419"/>
                    <a:pt x="20291" y="2283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xmlns="" id="{EB5237EA-67BB-48F7-82DF-4D7449523DF5}"/>
                </a:ext>
              </a:extLst>
            </p:cNvPr>
            <p:cNvSpPr/>
            <p:nvPr/>
          </p:nvSpPr>
          <p:spPr>
            <a:xfrm>
              <a:off x="10343601" y="5486121"/>
              <a:ext cx="8733348" cy="2467414"/>
            </a:xfrm>
            <a:custGeom>
              <a:avLst/>
              <a:gdLst>
                <a:gd name="connsiteX0" fmla="*/ 20291 w 8733348"/>
                <a:gd name="connsiteY0" fmla="*/ 2463834 h 2467414"/>
                <a:gd name="connsiteX1" fmla="*/ 12175 w 8733348"/>
                <a:gd name="connsiteY1" fmla="*/ 2449224 h 2467414"/>
                <a:gd name="connsiteX2" fmla="*/ 3330198 w 8733348"/>
                <a:gd name="connsiteY2" fmla="*/ 923324 h 2467414"/>
                <a:gd name="connsiteX3" fmla="*/ 6026498 w 8733348"/>
                <a:gd name="connsiteY3" fmla="*/ 113298 h 2467414"/>
                <a:gd name="connsiteX4" fmla="*/ 8128670 w 8733348"/>
                <a:gd name="connsiteY4" fmla="*/ 246408 h 2467414"/>
                <a:gd name="connsiteX5" fmla="*/ 8729290 w 8733348"/>
                <a:gd name="connsiteY5" fmla="*/ 1366484 h 2467414"/>
                <a:gd name="connsiteX6" fmla="*/ 8713057 w 8733348"/>
                <a:gd name="connsiteY6" fmla="*/ 1366484 h 2467414"/>
                <a:gd name="connsiteX7" fmla="*/ 8120553 w 8733348"/>
                <a:gd name="connsiteY7" fmla="*/ 259395 h 2467414"/>
                <a:gd name="connsiteX8" fmla="*/ 6029744 w 8733348"/>
                <a:gd name="connsiteY8" fmla="*/ 127907 h 2467414"/>
                <a:gd name="connsiteX9" fmla="*/ 3336691 w 8733348"/>
                <a:gd name="connsiteY9" fmla="*/ 937933 h 2467414"/>
                <a:gd name="connsiteX10" fmla="*/ 20291 w 8733348"/>
                <a:gd name="connsiteY10" fmla="*/ 2463834 h 246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467414">
                  <a:moveTo>
                    <a:pt x="20291" y="2463834"/>
                  </a:moveTo>
                  <a:lnTo>
                    <a:pt x="12175" y="2449224"/>
                  </a:lnTo>
                  <a:cubicBezTo>
                    <a:pt x="26784" y="2441108"/>
                    <a:pt x="1568918" y="1608356"/>
                    <a:pt x="3330198" y="923324"/>
                  </a:cubicBezTo>
                  <a:cubicBezTo>
                    <a:pt x="4364239" y="520745"/>
                    <a:pt x="5271664" y="248031"/>
                    <a:pt x="6026498" y="113298"/>
                  </a:cubicBezTo>
                  <a:cubicBezTo>
                    <a:pt x="6971257" y="-57149"/>
                    <a:pt x="7677392" y="-11697"/>
                    <a:pt x="8128670" y="246408"/>
                  </a:cubicBezTo>
                  <a:cubicBezTo>
                    <a:pt x="8510145" y="465553"/>
                    <a:pt x="8713057" y="842159"/>
                    <a:pt x="8729290" y="1366484"/>
                  </a:cubicBezTo>
                  <a:lnTo>
                    <a:pt x="8713057" y="1366484"/>
                  </a:lnTo>
                  <a:cubicBezTo>
                    <a:pt x="8696824" y="848652"/>
                    <a:pt x="8497158" y="475293"/>
                    <a:pt x="8120553" y="259395"/>
                  </a:cubicBezTo>
                  <a:cubicBezTo>
                    <a:pt x="7674146" y="2913"/>
                    <a:pt x="6969634" y="-40916"/>
                    <a:pt x="6029744" y="127907"/>
                  </a:cubicBezTo>
                  <a:cubicBezTo>
                    <a:pt x="5276533" y="264264"/>
                    <a:pt x="4370733" y="536978"/>
                    <a:pt x="3336691" y="937933"/>
                  </a:cubicBezTo>
                  <a:cubicBezTo>
                    <a:pt x="1575412" y="1622966"/>
                    <a:pt x="34901" y="2455718"/>
                    <a:pt x="20291" y="24638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xmlns="" id="{FAEFD7DB-1C4E-481A-A512-82F0896FD679}"/>
                </a:ext>
              </a:extLst>
            </p:cNvPr>
            <p:cNvSpPr/>
            <p:nvPr/>
          </p:nvSpPr>
          <p:spPr>
            <a:xfrm>
              <a:off x="10340354" y="5460608"/>
              <a:ext cx="8733348" cy="2645977"/>
            </a:xfrm>
            <a:custGeom>
              <a:avLst/>
              <a:gdLst>
                <a:gd name="connsiteX0" fmla="*/ 20291 w 8733348"/>
                <a:gd name="connsiteY0" fmla="*/ 2643561 h 2645977"/>
                <a:gd name="connsiteX1" fmla="*/ 12175 w 8733348"/>
                <a:gd name="connsiteY1" fmla="*/ 2628951 h 2645977"/>
                <a:gd name="connsiteX2" fmla="*/ 3349677 w 8733348"/>
                <a:gd name="connsiteY2" fmla="*/ 1008899 h 2645977"/>
                <a:gd name="connsiteX3" fmla="*/ 6054094 w 8733348"/>
                <a:gd name="connsiteY3" fmla="*/ 132317 h 2645977"/>
                <a:gd name="connsiteX4" fmla="*/ 8149772 w 8733348"/>
                <a:gd name="connsiteY4" fmla="*/ 236209 h 2645977"/>
                <a:gd name="connsiteX5" fmla="*/ 8730913 w 8733348"/>
                <a:gd name="connsiteY5" fmla="*/ 1413100 h 2645977"/>
                <a:gd name="connsiteX6" fmla="*/ 8714680 w 8733348"/>
                <a:gd name="connsiteY6" fmla="*/ 1413100 h 2645977"/>
                <a:gd name="connsiteX7" fmla="*/ 8141656 w 8733348"/>
                <a:gd name="connsiteY7" fmla="*/ 249195 h 2645977"/>
                <a:gd name="connsiteX8" fmla="*/ 6057340 w 8733348"/>
                <a:gd name="connsiteY8" fmla="*/ 146927 h 2645977"/>
                <a:gd name="connsiteX9" fmla="*/ 3356171 w 8733348"/>
                <a:gd name="connsiteY9" fmla="*/ 1021885 h 2645977"/>
                <a:gd name="connsiteX10" fmla="*/ 20291 w 8733348"/>
                <a:gd name="connsiteY10" fmla="*/ 2643561 h 264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645977">
                  <a:moveTo>
                    <a:pt x="20291" y="2643561"/>
                  </a:moveTo>
                  <a:lnTo>
                    <a:pt x="12175" y="2628951"/>
                  </a:lnTo>
                  <a:cubicBezTo>
                    <a:pt x="28408" y="2620834"/>
                    <a:pt x="1580282" y="1739383"/>
                    <a:pt x="3349677" y="1008899"/>
                  </a:cubicBezTo>
                  <a:cubicBezTo>
                    <a:pt x="4388589" y="578724"/>
                    <a:pt x="5299260" y="284908"/>
                    <a:pt x="6054094" y="132317"/>
                  </a:cubicBezTo>
                  <a:cubicBezTo>
                    <a:pt x="7000477" y="-57609"/>
                    <a:pt x="7704988" y="-21896"/>
                    <a:pt x="8149772" y="236209"/>
                  </a:cubicBezTo>
                  <a:cubicBezTo>
                    <a:pt x="8536117" y="460224"/>
                    <a:pt x="8730913" y="856308"/>
                    <a:pt x="8730913" y="1413100"/>
                  </a:cubicBezTo>
                  <a:lnTo>
                    <a:pt x="8714680" y="1413100"/>
                  </a:lnTo>
                  <a:cubicBezTo>
                    <a:pt x="8714680" y="862802"/>
                    <a:pt x="8521508" y="471587"/>
                    <a:pt x="8141656" y="249195"/>
                  </a:cubicBezTo>
                  <a:cubicBezTo>
                    <a:pt x="7700119" y="-7286"/>
                    <a:pt x="6998853" y="-41376"/>
                    <a:pt x="6057340" y="146927"/>
                  </a:cubicBezTo>
                  <a:cubicBezTo>
                    <a:pt x="5302506" y="297894"/>
                    <a:pt x="4393459" y="593334"/>
                    <a:pt x="3356171" y="1021885"/>
                  </a:cubicBezTo>
                  <a:cubicBezTo>
                    <a:pt x="1586775" y="1755616"/>
                    <a:pt x="34901" y="2635444"/>
                    <a:pt x="20291" y="26435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43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图片 133" descr="图片包含 电子产品, 电路&#10;&#10;描述已自动生成">
            <a:extLst>
              <a:ext uri="{FF2B5EF4-FFF2-40B4-BE49-F238E27FC236}">
                <a16:creationId xmlns:a16="http://schemas.microsoft.com/office/drawing/2014/main" xmlns="" id="{93108396-2BE9-481D-9E74-243DB158B80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duotone>
              <a:prstClr val="black"/>
              <a:schemeClr val="accent6">
                <a:tint val="45000"/>
                <a:satMod val="400000"/>
              </a:schemeClr>
            </a:duotone>
            <a:alphaModFix amt="1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0736"/>
          <a:stretch/>
        </p:blipFill>
        <p:spPr>
          <a:xfrm>
            <a:off x="42778" y="0"/>
            <a:ext cx="21596189" cy="719931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1D1C36F-76FB-4BB6-8589-027543550952}"/>
              </a:ext>
            </a:extLst>
          </p:cNvPr>
          <p:cNvGrpSpPr/>
          <p:nvPr/>
        </p:nvGrpSpPr>
        <p:grpSpPr>
          <a:xfrm>
            <a:off x="5921102" y="1864688"/>
            <a:ext cx="9757319" cy="3436898"/>
            <a:chOff x="5920538" y="1478525"/>
            <a:chExt cx="9757319" cy="34368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BBE1C7F1-46CC-49AF-9A8E-C9E04670E15F}"/>
                </a:ext>
              </a:extLst>
            </p:cNvPr>
            <p:cNvSpPr/>
            <p:nvPr/>
          </p:nvSpPr>
          <p:spPr>
            <a:xfrm>
              <a:off x="6908841" y="1478525"/>
              <a:ext cx="7780714" cy="25604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i="0" u="none" strike="noStrike" kern="1200" cap="none" normalizeH="0" baseline="0" noProof="0" dirty="0">
                  <a:ln>
                    <a:noFill/>
                  </a:ln>
                  <a:gradFill>
                    <a:gsLst>
                      <a:gs pos="24000">
                        <a:srgbClr val="83FFE6"/>
                      </a:gs>
                      <a:gs pos="100000">
                        <a:srgbClr val="83FFE6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190500" sx="102000" sy="102000" algn="ctr" rotWithShape="0">
                      <a:srgbClr val="83FFE6">
                        <a:alpha val="60000"/>
                      </a:srgbClr>
                    </a:outerShdw>
                  </a:effectLst>
                  <a:uLnTx/>
                  <a:uFillTx/>
                  <a:latin typeface="作者 阿里汉仪智能黑体" panose="00020600040101010101" pitchFamily="18" charset="-128"/>
                  <a:ea typeface="作者 阿里汉仪智能黑体" panose="00020600040101010101" pitchFamily="18" charset="-128"/>
                  <a:cs typeface="阿里巴巴普惠体 B" panose="00020600040101010101" pitchFamily="18" charset="-122"/>
                </a:rPr>
                <a:t>技术带来的</a:t>
              </a:r>
              <a:endParaRPr kumimoji="0" lang="en-US" altLang="zh-CN" sz="8000" i="0" u="none" strike="noStrike" kern="1200" cap="none" normalizeH="0" baseline="0" noProof="0" dirty="0">
                <a:ln>
                  <a:noFill/>
                </a:ln>
                <a:gradFill>
                  <a:gsLst>
                    <a:gs pos="24000">
                      <a:srgbClr val="83FFE6"/>
                    </a:gs>
                    <a:gs pos="100000">
                      <a:srgbClr val="83FFE6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90500" sx="102000" sy="102000" algn="ctr" rotWithShape="0">
                    <a:srgbClr val="83FFE6">
                      <a:alpha val="60000"/>
                    </a:srgbClr>
                  </a:outerShdw>
                </a:effectLst>
                <a:uLnTx/>
                <a:uFillTx/>
                <a:latin typeface="作者 阿里汉仪智能黑体" panose="00020600040101010101" pitchFamily="18" charset="-128"/>
                <a:ea typeface="作者 阿里汉仪智能黑体" panose="00020600040101010101" pitchFamily="18" charset="-128"/>
                <a:cs typeface="阿里巴巴普惠体 B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i="0" u="none" strike="noStrike" kern="1200" cap="none" normalizeH="0" baseline="0" noProof="0" dirty="0">
                  <a:ln>
                    <a:noFill/>
                  </a:ln>
                  <a:gradFill>
                    <a:gsLst>
                      <a:gs pos="24000">
                        <a:srgbClr val="83FFE6"/>
                      </a:gs>
                      <a:gs pos="100000">
                        <a:srgbClr val="83FFE6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190500" sx="102000" sy="102000" algn="ctr" rotWithShape="0">
                      <a:srgbClr val="83FFE6">
                        <a:alpha val="60000"/>
                      </a:srgbClr>
                    </a:outerShdw>
                  </a:effectLst>
                  <a:uLnTx/>
                  <a:uFillTx/>
                  <a:latin typeface="作者 阿里汉仪智能黑体" panose="00020600040101010101" pitchFamily="18" charset="-128"/>
                  <a:ea typeface="作者 阿里汉仪智能黑体" panose="00020600040101010101" pitchFamily="18" charset="-128"/>
                  <a:cs typeface="阿里巴巴普惠体 B" panose="00020600040101010101" pitchFamily="18" charset="-122"/>
                </a:rPr>
                <a:t>数据增长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2F12FE8-DD53-4792-B748-94DAA69D2F39}"/>
                </a:ext>
              </a:extLst>
            </p:cNvPr>
            <p:cNvSpPr/>
            <p:nvPr/>
          </p:nvSpPr>
          <p:spPr>
            <a:xfrm>
              <a:off x="5920538" y="3896170"/>
              <a:ext cx="9757319" cy="1019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10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大多数读者关注的不仅</a:t>
              </a:r>
              <a:r>
                <a:rPr lang="zh-CN" altLang="en-US" sz="2400" spc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是</a:t>
              </a:r>
              <a:r>
                <a:rPr kumimoji="0" lang="zh-CN" altLang="en-US" sz="2400" b="0" i="0" u="none" strike="noStrike" kern="1200" cap="none" spc="10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阅读文章</a:t>
              </a:r>
              <a:endParaRPr kumimoji="0" lang="en-US" altLang="zh-CN" sz="2400" b="0" i="0" u="none" strike="noStrike" kern="1200" cap="none" spc="1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10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而是愿意和我们一起产生内容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0425CBA-3481-429C-B52F-B2A09D6A45B2}"/>
              </a:ext>
            </a:extLst>
          </p:cNvPr>
          <p:cNvGrpSpPr/>
          <p:nvPr/>
        </p:nvGrpSpPr>
        <p:grpSpPr>
          <a:xfrm>
            <a:off x="8899204" y="688888"/>
            <a:ext cx="3734614" cy="1894160"/>
            <a:chOff x="3865067" y="1526023"/>
            <a:chExt cx="4170770" cy="2115375"/>
          </a:xfrm>
          <a:gradFill>
            <a:gsLst>
              <a:gs pos="59000">
                <a:srgbClr val="83FFE6">
                  <a:alpha val="0"/>
                </a:srgbClr>
              </a:gs>
              <a:gs pos="24000">
                <a:srgbClr val="83FFE6">
                  <a:alpha val="24000"/>
                </a:srgbClr>
              </a:gs>
            </a:gsLst>
            <a:lin ang="5400000" scaled="1"/>
          </a:gradFill>
        </p:grpSpPr>
        <p:sp>
          <p:nvSpPr>
            <p:cNvPr id="10" name="箭头: 下 7">
              <a:extLst>
                <a:ext uri="{FF2B5EF4-FFF2-40B4-BE49-F238E27FC236}">
                  <a16:creationId xmlns:a16="http://schemas.microsoft.com/office/drawing/2014/main" xmlns="" id="{AA793380-7758-4E9C-9F9A-BB683324836C}"/>
                </a:ext>
              </a:extLst>
            </p:cNvPr>
            <p:cNvSpPr/>
            <p:nvPr/>
          </p:nvSpPr>
          <p:spPr>
            <a:xfrm rot="8384395">
              <a:off x="3865067" y="2035253"/>
              <a:ext cx="1378358" cy="1303061"/>
            </a:xfrm>
            <a:custGeom>
              <a:avLst/>
              <a:gdLst>
                <a:gd name="connsiteX0" fmla="*/ 0 w 1303110"/>
                <a:gd name="connsiteY0" fmla="*/ 974045 h 1625600"/>
                <a:gd name="connsiteX1" fmla="*/ 325778 w 1303110"/>
                <a:gd name="connsiteY1" fmla="*/ 974045 h 1625600"/>
                <a:gd name="connsiteX2" fmla="*/ 325778 w 1303110"/>
                <a:gd name="connsiteY2" fmla="*/ 0 h 1625600"/>
                <a:gd name="connsiteX3" fmla="*/ 977333 w 1303110"/>
                <a:gd name="connsiteY3" fmla="*/ 0 h 1625600"/>
                <a:gd name="connsiteX4" fmla="*/ 977333 w 1303110"/>
                <a:gd name="connsiteY4" fmla="*/ 974045 h 1625600"/>
                <a:gd name="connsiteX5" fmla="*/ 1303110 w 1303110"/>
                <a:gd name="connsiteY5" fmla="*/ 974045 h 1625600"/>
                <a:gd name="connsiteX6" fmla="*/ 651555 w 1303110"/>
                <a:gd name="connsiteY6" fmla="*/ 1625600 h 1625600"/>
                <a:gd name="connsiteX7" fmla="*/ 0 w 1303110"/>
                <a:gd name="connsiteY7" fmla="*/ 974045 h 1625600"/>
                <a:gd name="connsiteX0" fmla="*/ 0 w 1363413"/>
                <a:gd name="connsiteY0" fmla="*/ 1258525 h 1910080"/>
                <a:gd name="connsiteX1" fmla="*/ 325778 w 1363413"/>
                <a:gd name="connsiteY1" fmla="*/ 1258525 h 1910080"/>
                <a:gd name="connsiteX2" fmla="*/ 325778 w 1363413"/>
                <a:gd name="connsiteY2" fmla="*/ 284480 h 1910080"/>
                <a:gd name="connsiteX3" fmla="*/ 1363413 w 1363413"/>
                <a:gd name="connsiteY3" fmla="*/ 0 h 1910080"/>
                <a:gd name="connsiteX4" fmla="*/ 977333 w 1363413"/>
                <a:gd name="connsiteY4" fmla="*/ 1258525 h 1910080"/>
                <a:gd name="connsiteX5" fmla="*/ 1303110 w 1363413"/>
                <a:gd name="connsiteY5" fmla="*/ 1258525 h 1910080"/>
                <a:gd name="connsiteX6" fmla="*/ 651555 w 1363413"/>
                <a:gd name="connsiteY6" fmla="*/ 1910080 h 1910080"/>
                <a:gd name="connsiteX7" fmla="*/ 0 w 1363413"/>
                <a:gd name="connsiteY7" fmla="*/ 1258525 h 1910080"/>
                <a:gd name="connsiteX0" fmla="*/ 0 w 1482266"/>
                <a:gd name="connsiteY0" fmla="*/ 1391552 h 2043107"/>
                <a:gd name="connsiteX1" fmla="*/ 325778 w 1482266"/>
                <a:gd name="connsiteY1" fmla="*/ 1391552 h 2043107"/>
                <a:gd name="connsiteX2" fmla="*/ 325778 w 1482266"/>
                <a:gd name="connsiteY2" fmla="*/ 417507 h 2043107"/>
                <a:gd name="connsiteX3" fmla="*/ 1363413 w 1482266"/>
                <a:gd name="connsiteY3" fmla="*/ 133027 h 2043107"/>
                <a:gd name="connsiteX4" fmla="*/ 977333 w 1482266"/>
                <a:gd name="connsiteY4" fmla="*/ 1391552 h 2043107"/>
                <a:gd name="connsiteX5" fmla="*/ 1303110 w 1482266"/>
                <a:gd name="connsiteY5" fmla="*/ 1391552 h 2043107"/>
                <a:gd name="connsiteX6" fmla="*/ 651555 w 1482266"/>
                <a:gd name="connsiteY6" fmla="*/ 2043107 h 2043107"/>
                <a:gd name="connsiteX7" fmla="*/ 0 w 1482266"/>
                <a:gd name="connsiteY7" fmla="*/ 1391552 h 2043107"/>
                <a:gd name="connsiteX0" fmla="*/ 0 w 1399225"/>
                <a:gd name="connsiteY0" fmla="*/ 1363832 h 2015387"/>
                <a:gd name="connsiteX1" fmla="*/ 325778 w 1399225"/>
                <a:gd name="connsiteY1" fmla="*/ 1363832 h 2015387"/>
                <a:gd name="connsiteX2" fmla="*/ 20978 w 1399225"/>
                <a:gd name="connsiteY2" fmla="*/ 135787 h 2015387"/>
                <a:gd name="connsiteX3" fmla="*/ 1363413 w 1399225"/>
                <a:gd name="connsiteY3" fmla="*/ 105307 h 2015387"/>
                <a:gd name="connsiteX4" fmla="*/ 977333 w 1399225"/>
                <a:gd name="connsiteY4" fmla="*/ 1363832 h 2015387"/>
                <a:gd name="connsiteX5" fmla="*/ 1303110 w 1399225"/>
                <a:gd name="connsiteY5" fmla="*/ 1363832 h 2015387"/>
                <a:gd name="connsiteX6" fmla="*/ 651555 w 1399225"/>
                <a:gd name="connsiteY6" fmla="*/ 2015387 h 2015387"/>
                <a:gd name="connsiteX7" fmla="*/ 0 w 1399225"/>
                <a:gd name="connsiteY7" fmla="*/ 1363832 h 201538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26862 w 1456381"/>
                <a:gd name="connsiteY0" fmla="*/ 1519308 h 2170863"/>
                <a:gd name="connsiteX1" fmla="*/ 352640 w 1456381"/>
                <a:gd name="connsiteY1" fmla="*/ 1519308 h 2170863"/>
                <a:gd name="connsiteX2" fmla="*/ 47840 w 1456381"/>
                <a:gd name="connsiteY2" fmla="*/ 291263 h 2170863"/>
                <a:gd name="connsiteX3" fmla="*/ 1390275 w 1456381"/>
                <a:gd name="connsiteY3" fmla="*/ 260783 h 2170863"/>
                <a:gd name="connsiteX4" fmla="*/ 1004195 w 1456381"/>
                <a:gd name="connsiteY4" fmla="*/ 1519308 h 2170863"/>
                <a:gd name="connsiteX5" fmla="*/ 1329972 w 1456381"/>
                <a:gd name="connsiteY5" fmla="*/ 1519308 h 2170863"/>
                <a:gd name="connsiteX6" fmla="*/ 678417 w 1456381"/>
                <a:gd name="connsiteY6" fmla="*/ 2170863 h 2170863"/>
                <a:gd name="connsiteX7" fmla="*/ 26862 w 1456381"/>
                <a:gd name="connsiteY7" fmla="*/ 1519308 h 2170863"/>
                <a:gd name="connsiteX0" fmla="*/ 42261 w 1438125"/>
                <a:gd name="connsiteY0" fmla="*/ 1519308 h 2170863"/>
                <a:gd name="connsiteX1" fmla="*/ 368039 w 1438125"/>
                <a:gd name="connsiteY1" fmla="*/ 1519308 h 2170863"/>
                <a:gd name="connsiteX2" fmla="*/ 63239 w 1438125"/>
                <a:gd name="connsiteY2" fmla="*/ 291263 h 2170863"/>
                <a:gd name="connsiteX3" fmla="*/ 1405674 w 1438125"/>
                <a:gd name="connsiteY3" fmla="*/ 260783 h 2170863"/>
                <a:gd name="connsiteX4" fmla="*/ 1019594 w 1438125"/>
                <a:gd name="connsiteY4" fmla="*/ 1519308 h 2170863"/>
                <a:gd name="connsiteX5" fmla="*/ 1345371 w 1438125"/>
                <a:gd name="connsiteY5" fmla="*/ 1519308 h 2170863"/>
                <a:gd name="connsiteX6" fmla="*/ 693816 w 1438125"/>
                <a:gd name="connsiteY6" fmla="*/ 2170863 h 2170863"/>
                <a:gd name="connsiteX7" fmla="*/ 42261 w 1438125"/>
                <a:gd name="connsiteY7" fmla="*/ 1519308 h 2170863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3554 w 1787251"/>
                <a:gd name="connsiteY0" fmla="*/ 1389202 h 2040757"/>
                <a:gd name="connsiteX1" fmla="*/ 349332 w 1787251"/>
                <a:gd name="connsiteY1" fmla="*/ 1389202 h 2040757"/>
                <a:gd name="connsiteX2" fmla="*/ 44532 w 1787251"/>
                <a:gd name="connsiteY2" fmla="*/ 161157 h 2040757"/>
                <a:gd name="connsiteX3" fmla="*/ 1701927 w 1787251"/>
                <a:gd name="connsiteY3" fmla="*/ 262757 h 2040757"/>
                <a:gd name="connsiteX4" fmla="*/ 1000887 w 1787251"/>
                <a:gd name="connsiteY4" fmla="*/ 1389202 h 2040757"/>
                <a:gd name="connsiteX5" fmla="*/ 1326664 w 1787251"/>
                <a:gd name="connsiteY5" fmla="*/ 1389202 h 2040757"/>
                <a:gd name="connsiteX6" fmla="*/ 675109 w 1787251"/>
                <a:gd name="connsiteY6" fmla="*/ 2040757 h 2040757"/>
                <a:gd name="connsiteX7" fmla="*/ 23554 w 1787251"/>
                <a:gd name="connsiteY7" fmla="*/ 1389202 h 2040757"/>
                <a:gd name="connsiteX0" fmla="*/ 385819 w 2096788"/>
                <a:gd name="connsiteY0" fmla="*/ 1378043 h 2029598"/>
                <a:gd name="connsiteX1" fmla="*/ 711597 w 2096788"/>
                <a:gd name="connsiteY1" fmla="*/ 1378043 h 2029598"/>
                <a:gd name="connsiteX2" fmla="*/ 30877 w 2096788"/>
                <a:gd name="connsiteY2" fmla="*/ 89038 h 2029598"/>
                <a:gd name="connsiteX3" fmla="*/ 2064192 w 2096788"/>
                <a:gd name="connsiteY3" fmla="*/ 251598 h 2029598"/>
                <a:gd name="connsiteX4" fmla="*/ 1363152 w 2096788"/>
                <a:gd name="connsiteY4" fmla="*/ 1378043 h 2029598"/>
                <a:gd name="connsiteX5" fmla="*/ 1688929 w 2096788"/>
                <a:gd name="connsiteY5" fmla="*/ 1378043 h 2029598"/>
                <a:gd name="connsiteX6" fmla="*/ 1037374 w 2096788"/>
                <a:gd name="connsiteY6" fmla="*/ 2029598 h 2029598"/>
                <a:gd name="connsiteX7" fmla="*/ 385819 w 2096788"/>
                <a:gd name="connsiteY7" fmla="*/ 1378043 h 2029598"/>
                <a:gd name="connsiteX0" fmla="*/ 447268 w 2158237"/>
                <a:gd name="connsiteY0" fmla="*/ 1387073 h 2038628"/>
                <a:gd name="connsiteX1" fmla="*/ 773046 w 2158237"/>
                <a:gd name="connsiteY1" fmla="*/ 1387073 h 2038628"/>
                <a:gd name="connsiteX2" fmla="*/ 92326 w 2158237"/>
                <a:gd name="connsiteY2" fmla="*/ 98068 h 2038628"/>
                <a:gd name="connsiteX3" fmla="*/ 2125641 w 2158237"/>
                <a:gd name="connsiteY3" fmla="*/ 260628 h 2038628"/>
                <a:gd name="connsiteX4" fmla="*/ 1424601 w 2158237"/>
                <a:gd name="connsiteY4" fmla="*/ 1387073 h 2038628"/>
                <a:gd name="connsiteX5" fmla="*/ 1750378 w 2158237"/>
                <a:gd name="connsiteY5" fmla="*/ 1387073 h 2038628"/>
                <a:gd name="connsiteX6" fmla="*/ 1098823 w 2158237"/>
                <a:gd name="connsiteY6" fmla="*/ 2038628 h 2038628"/>
                <a:gd name="connsiteX7" fmla="*/ 447268 w 2158237"/>
                <a:gd name="connsiteY7" fmla="*/ 1387073 h 2038628"/>
                <a:gd name="connsiteX0" fmla="*/ 388212 w 2158477"/>
                <a:gd name="connsiteY0" fmla="*/ 1487059 h 2138614"/>
                <a:gd name="connsiteX1" fmla="*/ 713990 w 2158477"/>
                <a:gd name="connsiteY1" fmla="*/ 1487059 h 2138614"/>
                <a:gd name="connsiteX2" fmla="*/ 33270 w 2158477"/>
                <a:gd name="connsiteY2" fmla="*/ 198054 h 2138614"/>
                <a:gd name="connsiteX3" fmla="*/ 2127545 w 2158477"/>
                <a:gd name="connsiteY3" fmla="*/ 137094 h 2138614"/>
                <a:gd name="connsiteX4" fmla="*/ 1365545 w 2158477"/>
                <a:gd name="connsiteY4" fmla="*/ 1487059 h 2138614"/>
                <a:gd name="connsiteX5" fmla="*/ 1691322 w 2158477"/>
                <a:gd name="connsiteY5" fmla="*/ 1487059 h 2138614"/>
                <a:gd name="connsiteX6" fmla="*/ 1039767 w 2158477"/>
                <a:gd name="connsiteY6" fmla="*/ 2138614 h 2138614"/>
                <a:gd name="connsiteX7" fmla="*/ 388212 w 2158477"/>
                <a:gd name="connsiteY7" fmla="*/ 1487059 h 2138614"/>
                <a:gd name="connsiteX0" fmla="*/ 388212 w 2150483"/>
                <a:gd name="connsiteY0" fmla="*/ 1482851 h 2134406"/>
                <a:gd name="connsiteX1" fmla="*/ 713990 w 2150483"/>
                <a:gd name="connsiteY1" fmla="*/ 1482851 h 2134406"/>
                <a:gd name="connsiteX2" fmla="*/ 33270 w 2150483"/>
                <a:gd name="connsiteY2" fmla="*/ 193846 h 2134406"/>
                <a:gd name="connsiteX3" fmla="*/ 2127545 w 2150483"/>
                <a:gd name="connsiteY3" fmla="*/ 132886 h 2134406"/>
                <a:gd name="connsiteX4" fmla="*/ 1365545 w 2150483"/>
                <a:gd name="connsiteY4" fmla="*/ 1482851 h 2134406"/>
                <a:gd name="connsiteX5" fmla="*/ 1691322 w 2150483"/>
                <a:gd name="connsiteY5" fmla="*/ 1482851 h 2134406"/>
                <a:gd name="connsiteX6" fmla="*/ 1039767 w 2150483"/>
                <a:gd name="connsiteY6" fmla="*/ 2134406 h 2134406"/>
                <a:gd name="connsiteX7" fmla="*/ 388212 w 2150483"/>
                <a:gd name="connsiteY7" fmla="*/ 1482851 h 2134406"/>
                <a:gd name="connsiteX0" fmla="*/ 457535 w 2230632"/>
                <a:gd name="connsiteY0" fmla="*/ 1513068 h 2164623"/>
                <a:gd name="connsiteX1" fmla="*/ 783313 w 2230632"/>
                <a:gd name="connsiteY1" fmla="*/ 1513068 h 2164623"/>
                <a:gd name="connsiteX2" fmla="*/ 31473 w 2230632"/>
                <a:gd name="connsiteY2" fmla="*/ 173263 h 2164623"/>
                <a:gd name="connsiteX3" fmla="*/ 2196868 w 2230632"/>
                <a:gd name="connsiteY3" fmla="*/ 163103 h 2164623"/>
                <a:gd name="connsiteX4" fmla="*/ 1434868 w 2230632"/>
                <a:gd name="connsiteY4" fmla="*/ 1513068 h 2164623"/>
                <a:gd name="connsiteX5" fmla="*/ 1760645 w 2230632"/>
                <a:gd name="connsiteY5" fmla="*/ 1513068 h 2164623"/>
                <a:gd name="connsiteX6" fmla="*/ 1109090 w 2230632"/>
                <a:gd name="connsiteY6" fmla="*/ 2164623 h 2164623"/>
                <a:gd name="connsiteX7" fmla="*/ 457535 w 2230632"/>
                <a:gd name="connsiteY7" fmla="*/ 1513068 h 2164623"/>
                <a:gd name="connsiteX0" fmla="*/ 461308 w 2234405"/>
                <a:gd name="connsiteY0" fmla="*/ 1472547 h 2124102"/>
                <a:gd name="connsiteX1" fmla="*/ 787086 w 2234405"/>
                <a:gd name="connsiteY1" fmla="*/ 1472547 h 2124102"/>
                <a:gd name="connsiteX2" fmla="*/ 35246 w 2234405"/>
                <a:gd name="connsiteY2" fmla="*/ 132742 h 2124102"/>
                <a:gd name="connsiteX3" fmla="*/ 2200641 w 2234405"/>
                <a:gd name="connsiteY3" fmla="*/ 122582 h 2124102"/>
                <a:gd name="connsiteX4" fmla="*/ 1438641 w 2234405"/>
                <a:gd name="connsiteY4" fmla="*/ 1472547 h 2124102"/>
                <a:gd name="connsiteX5" fmla="*/ 1764418 w 2234405"/>
                <a:gd name="connsiteY5" fmla="*/ 1472547 h 2124102"/>
                <a:gd name="connsiteX6" fmla="*/ 1112863 w 2234405"/>
                <a:gd name="connsiteY6" fmla="*/ 2124102 h 2124102"/>
                <a:gd name="connsiteX7" fmla="*/ 461308 w 2234405"/>
                <a:gd name="connsiteY7" fmla="*/ 1472547 h 2124102"/>
                <a:gd name="connsiteX0" fmla="*/ 454007 w 2237612"/>
                <a:gd name="connsiteY0" fmla="*/ 1463820 h 2115375"/>
                <a:gd name="connsiteX1" fmla="*/ 779785 w 2237612"/>
                <a:gd name="connsiteY1" fmla="*/ 1463820 h 2115375"/>
                <a:gd name="connsiteX2" fmla="*/ 27945 w 2237612"/>
                <a:gd name="connsiteY2" fmla="*/ 124015 h 2115375"/>
                <a:gd name="connsiteX3" fmla="*/ 2193340 w 2237612"/>
                <a:gd name="connsiteY3" fmla="*/ 113855 h 2115375"/>
                <a:gd name="connsiteX4" fmla="*/ 1431340 w 2237612"/>
                <a:gd name="connsiteY4" fmla="*/ 1463820 h 2115375"/>
                <a:gd name="connsiteX5" fmla="*/ 1757117 w 2237612"/>
                <a:gd name="connsiteY5" fmla="*/ 1463820 h 2115375"/>
                <a:gd name="connsiteX6" fmla="*/ 1105562 w 2237612"/>
                <a:gd name="connsiteY6" fmla="*/ 2115375 h 2115375"/>
                <a:gd name="connsiteX7" fmla="*/ 454007 w 2237612"/>
                <a:gd name="connsiteY7" fmla="*/ 1463820 h 211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7612" h="2115375">
                  <a:moveTo>
                    <a:pt x="454007" y="1463820"/>
                  </a:moveTo>
                  <a:lnTo>
                    <a:pt x="779785" y="1463820"/>
                  </a:lnTo>
                  <a:cubicBezTo>
                    <a:pt x="962665" y="1013832"/>
                    <a:pt x="371473" y="227089"/>
                    <a:pt x="27945" y="124015"/>
                  </a:cubicBezTo>
                  <a:cubicBezTo>
                    <a:pt x="-315583" y="20941"/>
                    <a:pt x="2630001" y="-89126"/>
                    <a:pt x="2193340" y="113855"/>
                  </a:cubicBezTo>
                  <a:cubicBezTo>
                    <a:pt x="1756679" y="316836"/>
                    <a:pt x="1366993" y="952872"/>
                    <a:pt x="1431340" y="1463820"/>
                  </a:cubicBezTo>
                  <a:lnTo>
                    <a:pt x="1757117" y="1463820"/>
                  </a:lnTo>
                  <a:lnTo>
                    <a:pt x="1105562" y="2115375"/>
                  </a:lnTo>
                  <a:lnTo>
                    <a:pt x="454007" y="1463820"/>
                  </a:lnTo>
                  <a:close/>
                </a:path>
              </a:pathLst>
            </a:custGeom>
            <a:grpFill/>
            <a:ln>
              <a:gradFill>
                <a:gsLst>
                  <a:gs pos="27000">
                    <a:srgbClr val="83FFE6">
                      <a:alpha val="0"/>
                    </a:srgbClr>
                  </a:gs>
                  <a:gs pos="85000">
                    <a:srgbClr val="83FFE6">
                      <a:alpha val="5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箭头: 下 7">
              <a:extLst>
                <a:ext uri="{FF2B5EF4-FFF2-40B4-BE49-F238E27FC236}">
                  <a16:creationId xmlns:a16="http://schemas.microsoft.com/office/drawing/2014/main" xmlns="" id="{26022C65-100B-4177-9E61-2564F7D0544E}"/>
                </a:ext>
              </a:extLst>
            </p:cNvPr>
            <p:cNvSpPr/>
            <p:nvPr/>
          </p:nvSpPr>
          <p:spPr>
            <a:xfrm rot="10800000">
              <a:off x="4893246" y="1526023"/>
              <a:ext cx="2237612" cy="2115375"/>
            </a:xfrm>
            <a:custGeom>
              <a:avLst/>
              <a:gdLst>
                <a:gd name="connsiteX0" fmla="*/ 0 w 1303110"/>
                <a:gd name="connsiteY0" fmla="*/ 974045 h 1625600"/>
                <a:gd name="connsiteX1" fmla="*/ 325778 w 1303110"/>
                <a:gd name="connsiteY1" fmla="*/ 974045 h 1625600"/>
                <a:gd name="connsiteX2" fmla="*/ 325778 w 1303110"/>
                <a:gd name="connsiteY2" fmla="*/ 0 h 1625600"/>
                <a:gd name="connsiteX3" fmla="*/ 977333 w 1303110"/>
                <a:gd name="connsiteY3" fmla="*/ 0 h 1625600"/>
                <a:gd name="connsiteX4" fmla="*/ 977333 w 1303110"/>
                <a:gd name="connsiteY4" fmla="*/ 974045 h 1625600"/>
                <a:gd name="connsiteX5" fmla="*/ 1303110 w 1303110"/>
                <a:gd name="connsiteY5" fmla="*/ 974045 h 1625600"/>
                <a:gd name="connsiteX6" fmla="*/ 651555 w 1303110"/>
                <a:gd name="connsiteY6" fmla="*/ 1625600 h 1625600"/>
                <a:gd name="connsiteX7" fmla="*/ 0 w 1303110"/>
                <a:gd name="connsiteY7" fmla="*/ 974045 h 1625600"/>
                <a:gd name="connsiteX0" fmla="*/ 0 w 1363413"/>
                <a:gd name="connsiteY0" fmla="*/ 1258525 h 1910080"/>
                <a:gd name="connsiteX1" fmla="*/ 325778 w 1363413"/>
                <a:gd name="connsiteY1" fmla="*/ 1258525 h 1910080"/>
                <a:gd name="connsiteX2" fmla="*/ 325778 w 1363413"/>
                <a:gd name="connsiteY2" fmla="*/ 284480 h 1910080"/>
                <a:gd name="connsiteX3" fmla="*/ 1363413 w 1363413"/>
                <a:gd name="connsiteY3" fmla="*/ 0 h 1910080"/>
                <a:gd name="connsiteX4" fmla="*/ 977333 w 1363413"/>
                <a:gd name="connsiteY4" fmla="*/ 1258525 h 1910080"/>
                <a:gd name="connsiteX5" fmla="*/ 1303110 w 1363413"/>
                <a:gd name="connsiteY5" fmla="*/ 1258525 h 1910080"/>
                <a:gd name="connsiteX6" fmla="*/ 651555 w 1363413"/>
                <a:gd name="connsiteY6" fmla="*/ 1910080 h 1910080"/>
                <a:gd name="connsiteX7" fmla="*/ 0 w 1363413"/>
                <a:gd name="connsiteY7" fmla="*/ 1258525 h 1910080"/>
                <a:gd name="connsiteX0" fmla="*/ 0 w 1482266"/>
                <a:gd name="connsiteY0" fmla="*/ 1391552 h 2043107"/>
                <a:gd name="connsiteX1" fmla="*/ 325778 w 1482266"/>
                <a:gd name="connsiteY1" fmla="*/ 1391552 h 2043107"/>
                <a:gd name="connsiteX2" fmla="*/ 325778 w 1482266"/>
                <a:gd name="connsiteY2" fmla="*/ 417507 h 2043107"/>
                <a:gd name="connsiteX3" fmla="*/ 1363413 w 1482266"/>
                <a:gd name="connsiteY3" fmla="*/ 133027 h 2043107"/>
                <a:gd name="connsiteX4" fmla="*/ 977333 w 1482266"/>
                <a:gd name="connsiteY4" fmla="*/ 1391552 h 2043107"/>
                <a:gd name="connsiteX5" fmla="*/ 1303110 w 1482266"/>
                <a:gd name="connsiteY5" fmla="*/ 1391552 h 2043107"/>
                <a:gd name="connsiteX6" fmla="*/ 651555 w 1482266"/>
                <a:gd name="connsiteY6" fmla="*/ 2043107 h 2043107"/>
                <a:gd name="connsiteX7" fmla="*/ 0 w 1482266"/>
                <a:gd name="connsiteY7" fmla="*/ 1391552 h 2043107"/>
                <a:gd name="connsiteX0" fmla="*/ 0 w 1399225"/>
                <a:gd name="connsiteY0" fmla="*/ 1363832 h 2015387"/>
                <a:gd name="connsiteX1" fmla="*/ 325778 w 1399225"/>
                <a:gd name="connsiteY1" fmla="*/ 1363832 h 2015387"/>
                <a:gd name="connsiteX2" fmla="*/ 20978 w 1399225"/>
                <a:gd name="connsiteY2" fmla="*/ 135787 h 2015387"/>
                <a:gd name="connsiteX3" fmla="*/ 1363413 w 1399225"/>
                <a:gd name="connsiteY3" fmla="*/ 105307 h 2015387"/>
                <a:gd name="connsiteX4" fmla="*/ 977333 w 1399225"/>
                <a:gd name="connsiteY4" fmla="*/ 1363832 h 2015387"/>
                <a:gd name="connsiteX5" fmla="*/ 1303110 w 1399225"/>
                <a:gd name="connsiteY5" fmla="*/ 1363832 h 2015387"/>
                <a:gd name="connsiteX6" fmla="*/ 651555 w 1399225"/>
                <a:gd name="connsiteY6" fmla="*/ 2015387 h 2015387"/>
                <a:gd name="connsiteX7" fmla="*/ 0 w 1399225"/>
                <a:gd name="connsiteY7" fmla="*/ 1363832 h 201538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26862 w 1456381"/>
                <a:gd name="connsiteY0" fmla="*/ 1519308 h 2170863"/>
                <a:gd name="connsiteX1" fmla="*/ 352640 w 1456381"/>
                <a:gd name="connsiteY1" fmla="*/ 1519308 h 2170863"/>
                <a:gd name="connsiteX2" fmla="*/ 47840 w 1456381"/>
                <a:gd name="connsiteY2" fmla="*/ 291263 h 2170863"/>
                <a:gd name="connsiteX3" fmla="*/ 1390275 w 1456381"/>
                <a:gd name="connsiteY3" fmla="*/ 260783 h 2170863"/>
                <a:gd name="connsiteX4" fmla="*/ 1004195 w 1456381"/>
                <a:gd name="connsiteY4" fmla="*/ 1519308 h 2170863"/>
                <a:gd name="connsiteX5" fmla="*/ 1329972 w 1456381"/>
                <a:gd name="connsiteY5" fmla="*/ 1519308 h 2170863"/>
                <a:gd name="connsiteX6" fmla="*/ 678417 w 1456381"/>
                <a:gd name="connsiteY6" fmla="*/ 2170863 h 2170863"/>
                <a:gd name="connsiteX7" fmla="*/ 26862 w 1456381"/>
                <a:gd name="connsiteY7" fmla="*/ 1519308 h 2170863"/>
                <a:gd name="connsiteX0" fmla="*/ 42261 w 1438125"/>
                <a:gd name="connsiteY0" fmla="*/ 1519308 h 2170863"/>
                <a:gd name="connsiteX1" fmla="*/ 368039 w 1438125"/>
                <a:gd name="connsiteY1" fmla="*/ 1519308 h 2170863"/>
                <a:gd name="connsiteX2" fmla="*/ 63239 w 1438125"/>
                <a:gd name="connsiteY2" fmla="*/ 291263 h 2170863"/>
                <a:gd name="connsiteX3" fmla="*/ 1405674 w 1438125"/>
                <a:gd name="connsiteY3" fmla="*/ 260783 h 2170863"/>
                <a:gd name="connsiteX4" fmla="*/ 1019594 w 1438125"/>
                <a:gd name="connsiteY4" fmla="*/ 1519308 h 2170863"/>
                <a:gd name="connsiteX5" fmla="*/ 1345371 w 1438125"/>
                <a:gd name="connsiteY5" fmla="*/ 1519308 h 2170863"/>
                <a:gd name="connsiteX6" fmla="*/ 693816 w 1438125"/>
                <a:gd name="connsiteY6" fmla="*/ 2170863 h 2170863"/>
                <a:gd name="connsiteX7" fmla="*/ 42261 w 1438125"/>
                <a:gd name="connsiteY7" fmla="*/ 1519308 h 2170863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3554 w 1787251"/>
                <a:gd name="connsiteY0" fmla="*/ 1389202 h 2040757"/>
                <a:gd name="connsiteX1" fmla="*/ 349332 w 1787251"/>
                <a:gd name="connsiteY1" fmla="*/ 1389202 h 2040757"/>
                <a:gd name="connsiteX2" fmla="*/ 44532 w 1787251"/>
                <a:gd name="connsiteY2" fmla="*/ 161157 h 2040757"/>
                <a:gd name="connsiteX3" fmla="*/ 1701927 w 1787251"/>
                <a:gd name="connsiteY3" fmla="*/ 262757 h 2040757"/>
                <a:gd name="connsiteX4" fmla="*/ 1000887 w 1787251"/>
                <a:gd name="connsiteY4" fmla="*/ 1389202 h 2040757"/>
                <a:gd name="connsiteX5" fmla="*/ 1326664 w 1787251"/>
                <a:gd name="connsiteY5" fmla="*/ 1389202 h 2040757"/>
                <a:gd name="connsiteX6" fmla="*/ 675109 w 1787251"/>
                <a:gd name="connsiteY6" fmla="*/ 2040757 h 2040757"/>
                <a:gd name="connsiteX7" fmla="*/ 23554 w 1787251"/>
                <a:gd name="connsiteY7" fmla="*/ 1389202 h 2040757"/>
                <a:gd name="connsiteX0" fmla="*/ 385819 w 2096788"/>
                <a:gd name="connsiteY0" fmla="*/ 1378043 h 2029598"/>
                <a:gd name="connsiteX1" fmla="*/ 711597 w 2096788"/>
                <a:gd name="connsiteY1" fmla="*/ 1378043 h 2029598"/>
                <a:gd name="connsiteX2" fmla="*/ 30877 w 2096788"/>
                <a:gd name="connsiteY2" fmla="*/ 89038 h 2029598"/>
                <a:gd name="connsiteX3" fmla="*/ 2064192 w 2096788"/>
                <a:gd name="connsiteY3" fmla="*/ 251598 h 2029598"/>
                <a:gd name="connsiteX4" fmla="*/ 1363152 w 2096788"/>
                <a:gd name="connsiteY4" fmla="*/ 1378043 h 2029598"/>
                <a:gd name="connsiteX5" fmla="*/ 1688929 w 2096788"/>
                <a:gd name="connsiteY5" fmla="*/ 1378043 h 2029598"/>
                <a:gd name="connsiteX6" fmla="*/ 1037374 w 2096788"/>
                <a:gd name="connsiteY6" fmla="*/ 2029598 h 2029598"/>
                <a:gd name="connsiteX7" fmla="*/ 385819 w 2096788"/>
                <a:gd name="connsiteY7" fmla="*/ 1378043 h 2029598"/>
                <a:gd name="connsiteX0" fmla="*/ 447268 w 2158237"/>
                <a:gd name="connsiteY0" fmla="*/ 1387073 h 2038628"/>
                <a:gd name="connsiteX1" fmla="*/ 773046 w 2158237"/>
                <a:gd name="connsiteY1" fmla="*/ 1387073 h 2038628"/>
                <a:gd name="connsiteX2" fmla="*/ 92326 w 2158237"/>
                <a:gd name="connsiteY2" fmla="*/ 98068 h 2038628"/>
                <a:gd name="connsiteX3" fmla="*/ 2125641 w 2158237"/>
                <a:gd name="connsiteY3" fmla="*/ 260628 h 2038628"/>
                <a:gd name="connsiteX4" fmla="*/ 1424601 w 2158237"/>
                <a:gd name="connsiteY4" fmla="*/ 1387073 h 2038628"/>
                <a:gd name="connsiteX5" fmla="*/ 1750378 w 2158237"/>
                <a:gd name="connsiteY5" fmla="*/ 1387073 h 2038628"/>
                <a:gd name="connsiteX6" fmla="*/ 1098823 w 2158237"/>
                <a:gd name="connsiteY6" fmla="*/ 2038628 h 2038628"/>
                <a:gd name="connsiteX7" fmla="*/ 447268 w 2158237"/>
                <a:gd name="connsiteY7" fmla="*/ 1387073 h 2038628"/>
                <a:gd name="connsiteX0" fmla="*/ 388212 w 2158477"/>
                <a:gd name="connsiteY0" fmla="*/ 1487059 h 2138614"/>
                <a:gd name="connsiteX1" fmla="*/ 713990 w 2158477"/>
                <a:gd name="connsiteY1" fmla="*/ 1487059 h 2138614"/>
                <a:gd name="connsiteX2" fmla="*/ 33270 w 2158477"/>
                <a:gd name="connsiteY2" fmla="*/ 198054 h 2138614"/>
                <a:gd name="connsiteX3" fmla="*/ 2127545 w 2158477"/>
                <a:gd name="connsiteY3" fmla="*/ 137094 h 2138614"/>
                <a:gd name="connsiteX4" fmla="*/ 1365545 w 2158477"/>
                <a:gd name="connsiteY4" fmla="*/ 1487059 h 2138614"/>
                <a:gd name="connsiteX5" fmla="*/ 1691322 w 2158477"/>
                <a:gd name="connsiteY5" fmla="*/ 1487059 h 2138614"/>
                <a:gd name="connsiteX6" fmla="*/ 1039767 w 2158477"/>
                <a:gd name="connsiteY6" fmla="*/ 2138614 h 2138614"/>
                <a:gd name="connsiteX7" fmla="*/ 388212 w 2158477"/>
                <a:gd name="connsiteY7" fmla="*/ 1487059 h 2138614"/>
                <a:gd name="connsiteX0" fmla="*/ 388212 w 2150483"/>
                <a:gd name="connsiteY0" fmla="*/ 1482851 h 2134406"/>
                <a:gd name="connsiteX1" fmla="*/ 713990 w 2150483"/>
                <a:gd name="connsiteY1" fmla="*/ 1482851 h 2134406"/>
                <a:gd name="connsiteX2" fmla="*/ 33270 w 2150483"/>
                <a:gd name="connsiteY2" fmla="*/ 193846 h 2134406"/>
                <a:gd name="connsiteX3" fmla="*/ 2127545 w 2150483"/>
                <a:gd name="connsiteY3" fmla="*/ 132886 h 2134406"/>
                <a:gd name="connsiteX4" fmla="*/ 1365545 w 2150483"/>
                <a:gd name="connsiteY4" fmla="*/ 1482851 h 2134406"/>
                <a:gd name="connsiteX5" fmla="*/ 1691322 w 2150483"/>
                <a:gd name="connsiteY5" fmla="*/ 1482851 h 2134406"/>
                <a:gd name="connsiteX6" fmla="*/ 1039767 w 2150483"/>
                <a:gd name="connsiteY6" fmla="*/ 2134406 h 2134406"/>
                <a:gd name="connsiteX7" fmla="*/ 388212 w 2150483"/>
                <a:gd name="connsiteY7" fmla="*/ 1482851 h 2134406"/>
                <a:gd name="connsiteX0" fmla="*/ 457535 w 2230632"/>
                <a:gd name="connsiteY0" fmla="*/ 1513068 h 2164623"/>
                <a:gd name="connsiteX1" fmla="*/ 783313 w 2230632"/>
                <a:gd name="connsiteY1" fmla="*/ 1513068 h 2164623"/>
                <a:gd name="connsiteX2" fmla="*/ 31473 w 2230632"/>
                <a:gd name="connsiteY2" fmla="*/ 173263 h 2164623"/>
                <a:gd name="connsiteX3" fmla="*/ 2196868 w 2230632"/>
                <a:gd name="connsiteY3" fmla="*/ 163103 h 2164623"/>
                <a:gd name="connsiteX4" fmla="*/ 1434868 w 2230632"/>
                <a:gd name="connsiteY4" fmla="*/ 1513068 h 2164623"/>
                <a:gd name="connsiteX5" fmla="*/ 1760645 w 2230632"/>
                <a:gd name="connsiteY5" fmla="*/ 1513068 h 2164623"/>
                <a:gd name="connsiteX6" fmla="*/ 1109090 w 2230632"/>
                <a:gd name="connsiteY6" fmla="*/ 2164623 h 2164623"/>
                <a:gd name="connsiteX7" fmla="*/ 457535 w 2230632"/>
                <a:gd name="connsiteY7" fmla="*/ 1513068 h 2164623"/>
                <a:gd name="connsiteX0" fmla="*/ 461308 w 2234405"/>
                <a:gd name="connsiteY0" fmla="*/ 1472547 h 2124102"/>
                <a:gd name="connsiteX1" fmla="*/ 787086 w 2234405"/>
                <a:gd name="connsiteY1" fmla="*/ 1472547 h 2124102"/>
                <a:gd name="connsiteX2" fmla="*/ 35246 w 2234405"/>
                <a:gd name="connsiteY2" fmla="*/ 132742 h 2124102"/>
                <a:gd name="connsiteX3" fmla="*/ 2200641 w 2234405"/>
                <a:gd name="connsiteY3" fmla="*/ 122582 h 2124102"/>
                <a:gd name="connsiteX4" fmla="*/ 1438641 w 2234405"/>
                <a:gd name="connsiteY4" fmla="*/ 1472547 h 2124102"/>
                <a:gd name="connsiteX5" fmla="*/ 1764418 w 2234405"/>
                <a:gd name="connsiteY5" fmla="*/ 1472547 h 2124102"/>
                <a:gd name="connsiteX6" fmla="*/ 1112863 w 2234405"/>
                <a:gd name="connsiteY6" fmla="*/ 2124102 h 2124102"/>
                <a:gd name="connsiteX7" fmla="*/ 461308 w 2234405"/>
                <a:gd name="connsiteY7" fmla="*/ 1472547 h 2124102"/>
                <a:gd name="connsiteX0" fmla="*/ 454007 w 2237612"/>
                <a:gd name="connsiteY0" fmla="*/ 1463820 h 2115375"/>
                <a:gd name="connsiteX1" fmla="*/ 779785 w 2237612"/>
                <a:gd name="connsiteY1" fmla="*/ 1463820 h 2115375"/>
                <a:gd name="connsiteX2" fmla="*/ 27945 w 2237612"/>
                <a:gd name="connsiteY2" fmla="*/ 124015 h 2115375"/>
                <a:gd name="connsiteX3" fmla="*/ 2193340 w 2237612"/>
                <a:gd name="connsiteY3" fmla="*/ 113855 h 2115375"/>
                <a:gd name="connsiteX4" fmla="*/ 1431340 w 2237612"/>
                <a:gd name="connsiteY4" fmla="*/ 1463820 h 2115375"/>
                <a:gd name="connsiteX5" fmla="*/ 1757117 w 2237612"/>
                <a:gd name="connsiteY5" fmla="*/ 1463820 h 2115375"/>
                <a:gd name="connsiteX6" fmla="*/ 1105562 w 2237612"/>
                <a:gd name="connsiteY6" fmla="*/ 2115375 h 2115375"/>
                <a:gd name="connsiteX7" fmla="*/ 454007 w 2237612"/>
                <a:gd name="connsiteY7" fmla="*/ 1463820 h 211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7612" h="2115375">
                  <a:moveTo>
                    <a:pt x="454007" y="1463820"/>
                  </a:moveTo>
                  <a:lnTo>
                    <a:pt x="779785" y="1463820"/>
                  </a:lnTo>
                  <a:cubicBezTo>
                    <a:pt x="962665" y="1013832"/>
                    <a:pt x="371473" y="227089"/>
                    <a:pt x="27945" y="124015"/>
                  </a:cubicBezTo>
                  <a:cubicBezTo>
                    <a:pt x="-315583" y="20941"/>
                    <a:pt x="2630001" y="-89126"/>
                    <a:pt x="2193340" y="113855"/>
                  </a:cubicBezTo>
                  <a:cubicBezTo>
                    <a:pt x="1756679" y="316836"/>
                    <a:pt x="1366993" y="952872"/>
                    <a:pt x="1431340" y="1463820"/>
                  </a:cubicBezTo>
                  <a:lnTo>
                    <a:pt x="1757117" y="1463820"/>
                  </a:lnTo>
                  <a:lnTo>
                    <a:pt x="1105562" y="2115375"/>
                  </a:lnTo>
                  <a:lnTo>
                    <a:pt x="454007" y="1463820"/>
                  </a:lnTo>
                  <a:close/>
                </a:path>
              </a:pathLst>
            </a:custGeom>
            <a:grpFill/>
            <a:ln>
              <a:gradFill>
                <a:gsLst>
                  <a:gs pos="27000">
                    <a:srgbClr val="83FFE6">
                      <a:alpha val="0"/>
                    </a:srgbClr>
                  </a:gs>
                  <a:gs pos="85000">
                    <a:srgbClr val="83FFE6">
                      <a:alpha val="5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箭头: 下 7">
              <a:extLst>
                <a:ext uri="{FF2B5EF4-FFF2-40B4-BE49-F238E27FC236}">
                  <a16:creationId xmlns:a16="http://schemas.microsoft.com/office/drawing/2014/main" xmlns="" id="{9CA4E7E0-BDE4-4E5E-B66A-8384031BC8E4}"/>
                </a:ext>
              </a:extLst>
            </p:cNvPr>
            <p:cNvSpPr/>
            <p:nvPr/>
          </p:nvSpPr>
          <p:spPr>
            <a:xfrm rot="13215605" flipH="1">
              <a:off x="6657479" y="2035253"/>
              <a:ext cx="1378358" cy="1303061"/>
            </a:xfrm>
            <a:custGeom>
              <a:avLst/>
              <a:gdLst>
                <a:gd name="connsiteX0" fmla="*/ 0 w 1303110"/>
                <a:gd name="connsiteY0" fmla="*/ 974045 h 1625600"/>
                <a:gd name="connsiteX1" fmla="*/ 325778 w 1303110"/>
                <a:gd name="connsiteY1" fmla="*/ 974045 h 1625600"/>
                <a:gd name="connsiteX2" fmla="*/ 325778 w 1303110"/>
                <a:gd name="connsiteY2" fmla="*/ 0 h 1625600"/>
                <a:gd name="connsiteX3" fmla="*/ 977333 w 1303110"/>
                <a:gd name="connsiteY3" fmla="*/ 0 h 1625600"/>
                <a:gd name="connsiteX4" fmla="*/ 977333 w 1303110"/>
                <a:gd name="connsiteY4" fmla="*/ 974045 h 1625600"/>
                <a:gd name="connsiteX5" fmla="*/ 1303110 w 1303110"/>
                <a:gd name="connsiteY5" fmla="*/ 974045 h 1625600"/>
                <a:gd name="connsiteX6" fmla="*/ 651555 w 1303110"/>
                <a:gd name="connsiteY6" fmla="*/ 1625600 h 1625600"/>
                <a:gd name="connsiteX7" fmla="*/ 0 w 1303110"/>
                <a:gd name="connsiteY7" fmla="*/ 974045 h 1625600"/>
                <a:gd name="connsiteX0" fmla="*/ 0 w 1363413"/>
                <a:gd name="connsiteY0" fmla="*/ 1258525 h 1910080"/>
                <a:gd name="connsiteX1" fmla="*/ 325778 w 1363413"/>
                <a:gd name="connsiteY1" fmla="*/ 1258525 h 1910080"/>
                <a:gd name="connsiteX2" fmla="*/ 325778 w 1363413"/>
                <a:gd name="connsiteY2" fmla="*/ 284480 h 1910080"/>
                <a:gd name="connsiteX3" fmla="*/ 1363413 w 1363413"/>
                <a:gd name="connsiteY3" fmla="*/ 0 h 1910080"/>
                <a:gd name="connsiteX4" fmla="*/ 977333 w 1363413"/>
                <a:gd name="connsiteY4" fmla="*/ 1258525 h 1910080"/>
                <a:gd name="connsiteX5" fmla="*/ 1303110 w 1363413"/>
                <a:gd name="connsiteY5" fmla="*/ 1258525 h 1910080"/>
                <a:gd name="connsiteX6" fmla="*/ 651555 w 1363413"/>
                <a:gd name="connsiteY6" fmla="*/ 1910080 h 1910080"/>
                <a:gd name="connsiteX7" fmla="*/ 0 w 1363413"/>
                <a:gd name="connsiteY7" fmla="*/ 1258525 h 1910080"/>
                <a:gd name="connsiteX0" fmla="*/ 0 w 1482266"/>
                <a:gd name="connsiteY0" fmla="*/ 1391552 h 2043107"/>
                <a:gd name="connsiteX1" fmla="*/ 325778 w 1482266"/>
                <a:gd name="connsiteY1" fmla="*/ 1391552 h 2043107"/>
                <a:gd name="connsiteX2" fmla="*/ 325778 w 1482266"/>
                <a:gd name="connsiteY2" fmla="*/ 417507 h 2043107"/>
                <a:gd name="connsiteX3" fmla="*/ 1363413 w 1482266"/>
                <a:gd name="connsiteY3" fmla="*/ 133027 h 2043107"/>
                <a:gd name="connsiteX4" fmla="*/ 977333 w 1482266"/>
                <a:gd name="connsiteY4" fmla="*/ 1391552 h 2043107"/>
                <a:gd name="connsiteX5" fmla="*/ 1303110 w 1482266"/>
                <a:gd name="connsiteY5" fmla="*/ 1391552 h 2043107"/>
                <a:gd name="connsiteX6" fmla="*/ 651555 w 1482266"/>
                <a:gd name="connsiteY6" fmla="*/ 2043107 h 2043107"/>
                <a:gd name="connsiteX7" fmla="*/ 0 w 1482266"/>
                <a:gd name="connsiteY7" fmla="*/ 1391552 h 2043107"/>
                <a:gd name="connsiteX0" fmla="*/ 0 w 1399225"/>
                <a:gd name="connsiteY0" fmla="*/ 1363832 h 2015387"/>
                <a:gd name="connsiteX1" fmla="*/ 325778 w 1399225"/>
                <a:gd name="connsiteY1" fmla="*/ 1363832 h 2015387"/>
                <a:gd name="connsiteX2" fmla="*/ 20978 w 1399225"/>
                <a:gd name="connsiteY2" fmla="*/ 135787 h 2015387"/>
                <a:gd name="connsiteX3" fmla="*/ 1363413 w 1399225"/>
                <a:gd name="connsiteY3" fmla="*/ 105307 h 2015387"/>
                <a:gd name="connsiteX4" fmla="*/ 977333 w 1399225"/>
                <a:gd name="connsiteY4" fmla="*/ 1363832 h 2015387"/>
                <a:gd name="connsiteX5" fmla="*/ 1303110 w 1399225"/>
                <a:gd name="connsiteY5" fmla="*/ 1363832 h 2015387"/>
                <a:gd name="connsiteX6" fmla="*/ 651555 w 1399225"/>
                <a:gd name="connsiteY6" fmla="*/ 2015387 h 2015387"/>
                <a:gd name="connsiteX7" fmla="*/ 0 w 1399225"/>
                <a:gd name="connsiteY7" fmla="*/ 1363832 h 201538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26862 w 1456381"/>
                <a:gd name="connsiteY0" fmla="*/ 1519308 h 2170863"/>
                <a:gd name="connsiteX1" fmla="*/ 352640 w 1456381"/>
                <a:gd name="connsiteY1" fmla="*/ 1519308 h 2170863"/>
                <a:gd name="connsiteX2" fmla="*/ 47840 w 1456381"/>
                <a:gd name="connsiteY2" fmla="*/ 291263 h 2170863"/>
                <a:gd name="connsiteX3" fmla="*/ 1390275 w 1456381"/>
                <a:gd name="connsiteY3" fmla="*/ 260783 h 2170863"/>
                <a:gd name="connsiteX4" fmla="*/ 1004195 w 1456381"/>
                <a:gd name="connsiteY4" fmla="*/ 1519308 h 2170863"/>
                <a:gd name="connsiteX5" fmla="*/ 1329972 w 1456381"/>
                <a:gd name="connsiteY5" fmla="*/ 1519308 h 2170863"/>
                <a:gd name="connsiteX6" fmla="*/ 678417 w 1456381"/>
                <a:gd name="connsiteY6" fmla="*/ 2170863 h 2170863"/>
                <a:gd name="connsiteX7" fmla="*/ 26862 w 1456381"/>
                <a:gd name="connsiteY7" fmla="*/ 1519308 h 2170863"/>
                <a:gd name="connsiteX0" fmla="*/ 42261 w 1438125"/>
                <a:gd name="connsiteY0" fmla="*/ 1519308 h 2170863"/>
                <a:gd name="connsiteX1" fmla="*/ 368039 w 1438125"/>
                <a:gd name="connsiteY1" fmla="*/ 1519308 h 2170863"/>
                <a:gd name="connsiteX2" fmla="*/ 63239 w 1438125"/>
                <a:gd name="connsiteY2" fmla="*/ 291263 h 2170863"/>
                <a:gd name="connsiteX3" fmla="*/ 1405674 w 1438125"/>
                <a:gd name="connsiteY3" fmla="*/ 260783 h 2170863"/>
                <a:gd name="connsiteX4" fmla="*/ 1019594 w 1438125"/>
                <a:gd name="connsiteY4" fmla="*/ 1519308 h 2170863"/>
                <a:gd name="connsiteX5" fmla="*/ 1345371 w 1438125"/>
                <a:gd name="connsiteY5" fmla="*/ 1519308 h 2170863"/>
                <a:gd name="connsiteX6" fmla="*/ 693816 w 1438125"/>
                <a:gd name="connsiteY6" fmla="*/ 2170863 h 2170863"/>
                <a:gd name="connsiteX7" fmla="*/ 42261 w 1438125"/>
                <a:gd name="connsiteY7" fmla="*/ 1519308 h 2170863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3554 w 1787251"/>
                <a:gd name="connsiteY0" fmla="*/ 1389202 h 2040757"/>
                <a:gd name="connsiteX1" fmla="*/ 349332 w 1787251"/>
                <a:gd name="connsiteY1" fmla="*/ 1389202 h 2040757"/>
                <a:gd name="connsiteX2" fmla="*/ 44532 w 1787251"/>
                <a:gd name="connsiteY2" fmla="*/ 161157 h 2040757"/>
                <a:gd name="connsiteX3" fmla="*/ 1701927 w 1787251"/>
                <a:gd name="connsiteY3" fmla="*/ 262757 h 2040757"/>
                <a:gd name="connsiteX4" fmla="*/ 1000887 w 1787251"/>
                <a:gd name="connsiteY4" fmla="*/ 1389202 h 2040757"/>
                <a:gd name="connsiteX5" fmla="*/ 1326664 w 1787251"/>
                <a:gd name="connsiteY5" fmla="*/ 1389202 h 2040757"/>
                <a:gd name="connsiteX6" fmla="*/ 675109 w 1787251"/>
                <a:gd name="connsiteY6" fmla="*/ 2040757 h 2040757"/>
                <a:gd name="connsiteX7" fmla="*/ 23554 w 1787251"/>
                <a:gd name="connsiteY7" fmla="*/ 1389202 h 2040757"/>
                <a:gd name="connsiteX0" fmla="*/ 385819 w 2096788"/>
                <a:gd name="connsiteY0" fmla="*/ 1378043 h 2029598"/>
                <a:gd name="connsiteX1" fmla="*/ 711597 w 2096788"/>
                <a:gd name="connsiteY1" fmla="*/ 1378043 h 2029598"/>
                <a:gd name="connsiteX2" fmla="*/ 30877 w 2096788"/>
                <a:gd name="connsiteY2" fmla="*/ 89038 h 2029598"/>
                <a:gd name="connsiteX3" fmla="*/ 2064192 w 2096788"/>
                <a:gd name="connsiteY3" fmla="*/ 251598 h 2029598"/>
                <a:gd name="connsiteX4" fmla="*/ 1363152 w 2096788"/>
                <a:gd name="connsiteY4" fmla="*/ 1378043 h 2029598"/>
                <a:gd name="connsiteX5" fmla="*/ 1688929 w 2096788"/>
                <a:gd name="connsiteY5" fmla="*/ 1378043 h 2029598"/>
                <a:gd name="connsiteX6" fmla="*/ 1037374 w 2096788"/>
                <a:gd name="connsiteY6" fmla="*/ 2029598 h 2029598"/>
                <a:gd name="connsiteX7" fmla="*/ 385819 w 2096788"/>
                <a:gd name="connsiteY7" fmla="*/ 1378043 h 2029598"/>
                <a:gd name="connsiteX0" fmla="*/ 447268 w 2158237"/>
                <a:gd name="connsiteY0" fmla="*/ 1387073 h 2038628"/>
                <a:gd name="connsiteX1" fmla="*/ 773046 w 2158237"/>
                <a:gd name="connsiteY1" fmla="*/ 1387073 h 2038628"/>
                <a:gd name="connsiteX2" fmla="*/ 92326 w 2158237"/>
                <a:gd name="connsiteY2" fmla="*/ 98068 h 2038628"/>
                <a:gd name="connsiteX3" fmla="*/ 2125641 w 2158237"/>
                <a:gd name="connsiteY3" fmla="*/ 260628 h 2038628"/>
                <a:gd name="connsiteX4" fmla="*/ 1424601 w 2158237"/>
                <a:gd name="connsiteY4" fmla="*/ 1387073 h 2038628"/>
                <a:gd name="connsiteX5" fmla="*/ 1750378 w 2158237"/>
                <a:gd name="connsiteY5" fmla="*/ 1387073 h 2038628"/>
                <a:gd name="connsiteX6" fmla="*/ 1098823 w 2158237"/>
                <a:gd name="connsiteY6" fmla="*/ 2038628 h 2038628"/>
                <a:gd name="connsiteX7" fmla="*/ 447268 w 2158237"/>
                <a:gd name="connsiteY7" fmla="*/ 1387073 h 2038628"/>
                <a:gd name="connsiteX0" fmla="*/ 388212 w 2158477"/>
                <a:gd name="connsiteY0" fmla="*/ 1487059 h 2138614"/>
                <a:gd name="connsiteX1" fmla="*/ 713990 w 2158477"/>
                <a:gd name="connsiteY1" fmla="*/ 1487059 h 2138614"/>
                <a:gd name="connsiteX2" fmla="*/ 33270 w 2158477"/>
                <a:gd name="connsiteY2" fmla="*/ 198054 h 2138614"/>
                <a:gd name="connsiteX3" fmla="*/ 2127545 w 2158477"/>
                <a:gd name="connsiteY3" fmla="*/ 137094 h 2138614"/>
                <a:gd name="connsiteX4" fmla="*/ 1365545 w 2158477"/>
                <a:gd name="connsiteY4" fmla="*/ 1487059 h 2138614"/>
                <a:gd name="connsiteX5" fmla="*/ 1691322 w 2158477"/>
                <a:gd name="connsiteY5" fmla="*/ 1487059 h 2138614"/>
                <a:gd name="connsiteX6" fmla="*/ 1039767 w 2158477"/>
                <a:gd name="connsiteY6" fmla="*/ 2138614 h 2138614"/>
                <a:gd name="connsiteX7" fmla="*/ 388212 w 2158477"/>
                <a:gd name="connsiteY7" fmla="*/ 1487059 h 2138614"/>
                <a:gd name="connsiteX0" fmla="*/ 388212 w 2150483"/>
                <a:gd name="connsiteY0" fmla="*/ 1482851 h 2134406"/>
                <a:gd name="connsiteX1" fmla="*/ 713990 w 2150483"/>
                <a:gd name="connsiteY1" fmla="*/ 1482851 h 2134406"/>
                <a:gd name="connsiteX2" fmla="*/ 33270 w 2150483"/>
                <a:gd name="connsiteY2" fmla="*/ 193846 h 2134406"/>
                <a:gd name="connsiteX3" fmla="*/ 2127545 w 2150483"/>
                <a:gd name="connsiteY3" fmla="*/ 132886 h 2134406"/>
                <a:gd name="connsiteX4" fmla="*/ 1365545 w 2150483"/>
                <a:gd name="connsiteY4" fmla="*/ 1482851 h 2134406"/>
                <a:gd name="connsiteX5" fmla="*/ 1691322 w 2150483"/>
                <a:gd name="connsiteY5" fmla="*/ 1482851 h 2134406"/>
                <a:gd name="connsiteX6" fmla="*/ 1039767 w 2150483"/>
                <a:gd name="connsiteY6" fmla="*/ 2134406 h 2134406"/>
                <a:gd name="connsiteX7" fmla="*/ 388212 w 2150483"/>
                <a:gd name="connsiteY7" fmla="*/ 1482851 h 2134406"/>
                <a:gd name="connsiteX0" fmla="*/ 457535 w 2230632"/>
                <a:gd name="connsiteY0" fmla="*/ 1513068 h 2164623"/>
                <a:gd name="connsiteX1" fmla="*/ 783313 w 2230632"/>
                <a:gd name="connsiteY1" fmla="*/ 1513068 h 2164623"/>
                <a:gd name="connsiteX2" fmla="*/ 31473 w 2230632"/>
                <a:gd name="connsiteY2" fmla="*/ 173263 h 2164623"/>
                <a:gd name="connsiteX3" fmla="*/ 2196868 w 2230632"/>
                <a:gd name="connsiteY3" fmla="*/ 163103 h 2164623"/>
                <a:gd name="connsiteX4" fmla="*/ 1434868 w 2230632"/>
                <a:gd name="connsiteY4" fmla="*/ 1513068 h 2164623"/>
                <a:gd name="connsiteX5" fmla="*/ 1760645 w 2230632"/>
                <a:gd name="connsiteY5" fmla="*/ 1513068 h 2164623"/>
                <a:gd name="connsiteX6" fmla="*/ 1109090 w 2230632"/>
                <a:gd name="connsiteY6" fmla="*/ 2164623 h 2164623"/>
                <a:gd name="connsiteX7" fmla="*/ 457535 w 2230632"/>
                <a:gd name="connsiteY7" fmla="*/ 1513068 h 2164623"/>
                <a:gd name="connsiteX0" fmla="*/ 461308 w 2234405"/>
                <a:gd name="connsiteY0" fmla="*/ 1472547 h 2124102"/>
                <a:gd name="connsiteX1" fmla="*/ 787086 w 2234405"/>
                <a:gd name="connsiteY1" fmla="*/ 1472547 h 2124102"/>
                <a:gd name="connsiteX2" fmla="*/ 35246 w 2234405"/>
                <a:gd name="connsiteY2" fmla="*/ 132742 h 2124102"/>
                <a:gd name="connsiteX3" fmla="*/ 2200641 w 2234405"/>
                <a:gd name="connsiteY3" fmla="*/ 122582 h 2124102"/>
                <a:gd name="connsiteX4" fmla="*/ 1438641 w 2234405"/>
                <a:gd name="connsiteY4" fmla="*/ 1472547 h 2124102"/>
                <a:gd name="connsiteX5" fmla="*/ 1764418 w 2234405"/>
                <a:gd name="connsiteY5" fmla="*/ 1472547 h 2124102"/>
                <a:gd name="connsiteX6" fmla="*/ 1112863 w 2234405"/>
                <a:gd name="connsiteY6" fmla="*/ 2124102 h 2124102"/>
                <a:gd name="connsiteX7" fmla="*/ 461308 w 2234405"/>
                <a:gd name="connsiteY7" fmla="*/ 1472547 h 2124102"/>
                <a:gd name="connsiteX0" fmla="*/ 454007 w 2237612"/>
                <a:gd name="connsiteY0" fmla="*/ 1463820 h 2115375"/>
                <a:gd name="connsiteX1" fmla="*/ 779785 w 2237612"/>
                <a:gd name="connsiteY1" fmla="*/ 1463820 h 2115375"/>
                <a:gd name="connsiteX2" fmla="*/ 27945 w 2237612"/>
                <a:gd name="connsiteY2" fmla="*/ 124015 h 2115375"/>
                <a:gd name="connsiteX3" fmla="*/ 2193340 w 2237612"/>
                <a:gd name="connsiteY3" fmla="*/ 113855 h 2115375"/>
                <a:gd name="connsiteX4" fmla="*/ 1431340 w 2237612"/>
                <a:gd name="connsiteY4" fmla="*/ 1463820 h 2115375"/>
                <a:gd name="connsiteX5" fmla="*/ 1757117 w 2237612"/>
                <a:gd name="connsiteY5" fmla="*/ 1463820 h 2115375"/>
                <a:gd name="connsiteX6" fmla="*/ 1105562 w 2237612"/>
                <a:gd name="connsiteY6" fmla="*/ 2115375 h 2115375"/>
                <a:gd name="connsiteX7" fmla="*/ 454007 w 2237612"/>
                <a:gd name="connsiteY7" fmla="*/ 1463820 h 211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7612" h="2115375">
                  <a:moveTo>
                    <a:pt x="454007" y="1463820"/>
                  </a:moveTo>
                  <a:lnTo>
                    <a:pt x="779785" y="1463820"/>
                  </a:lnTo>
                  <a:cubicBezTo>
                    <a:pt x="962665" y="1013832"/>
                    <a:pt x="371473" y="227089"/>
                    <a:pt x="27945" y="124015"/>
                  </a:cubicBezTo>
                  <a:cubicBezTo>
                    <a:pt x="-315583" y="20941"/>
                    <a:pt x="2630001" y="-89126"/>
                    <a:pt x="2193340" y="113855"/>
                  </a:cubicBezTo>
                  <a:cubicBezTo>
                    <a:pt x="1756679" y="316836"/>
                    <a:pt x="1366993" y="952872"/>
                    <a:pt x="1431340" y="1463820"/>
                  </a:cubicBezTo>
                  <a:lnTo>
                    <a:pt x="1757117" y="1463820"/>
                  </a:lnTo>
                  <a:lnTo>
                    <a:pt x="1105562" y="2115375"/>
                  </a:lnTo>
                  <a:lnTo>
                    <a:pt x="454007" y="1463820"/>
                  </a:lnTo>
                  <a:close/>
                </a:path>
              </a:pathLst>
            </a:custGeom>
            <a:grpFill/>
            <a:ln>
              <a:gradFill>
                <a:gsLst>
                  <a:gs pos="27000">
                    <a:srgbClr val="83FFE6">
                      <a:alpha val="0"/>
                    </a:srgbClr>
                  </a:gs>
                  <a:gs pos="85000">
                    <a:srgbClr val="83FFE6">
                      <a:alpha val="5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877B2AF-E1AF-469C-91C8-167E347920B2}"/>
              </a:ext>
            </a:extLst>
          </p:cNvPr>
          <p:cNvCxnSpPr/>
          <p:nvPr/>
        </p:nvCxnSpPr>
        <p:spPr>
          <a:xfrm>
            <a:off x="10650133" y="5835881"/>
            <a:ext cx="299259" cy="0"/>
          </a:xfrm>
          <a:prstGeom prst="line">
            <a:avLst/>
          </a:prstGeom>
          <a:ln w="25400">
            <a:solidFill>
              <a:srgbClr val="83FF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平行四边形 28">
            <a:extLst>
              <a:ext uri="{FF2B5EF4-FFF2-40B4-BE49-F238E27FC236}">
                <a16:creationId xmlns:a16="http://schemas.microsoft.com/office/drawing/2014/main" xmlns="" id="{D60AE9B4-7517-4FE7-804C-9C5B2E062083}"/>
              </a:ext>
            </a:extLst>
          </p:cNvPr>
          <p:cNvSpPr/>
          <p:nvPr/>
        </p:nvSpPr>
        <p:spPr>
          <a:xfrm flipH="1" flipV="1">
            <a:off x="14642930" y="2110191"/>
            <a:ext cx="9082794" cy="1169321"/>
          </a:xfrm>
          <a:prstGeom prst="parallelogram">
            <a:avLst>
              <a:gd name="adj" fmla="val 57583"/>
            </a:avLst>
          </a:prstGeom>
          <a:gradFill>
            <a:gsLst>
              <a:gs pos="0">
                <a:srgbClr val="83FFE6">
                  <a:alpha val="25000"/>
                </a:srgbClr>
              </a:gs>
              <a:gs pos="43000">
                <a:srgbClr val="83FFE6">
                  <a:alpha val="13000"/>
                </a:srgbClr>
              </a:gs>
              <a:gs pos="71000">
                <a:srgbClr val="83FFE6">
                  <a:alpha val="0"/>
                </a:srgbClr>
              </a:gs>
            </a:gsLst>
            <a:lin ang="8100000" scaled="0"/>
          </a:gradFill>
          <a:ln w="19050">
            <a:gradFill>
              <a:gsLst>
                <a:gs pos="4000">
                  <a:srgbClr val="83FFE6">
                    <a:alpha val="70000"/>
                  </a:srgbClr>
                </a:gs>
                <a:gs pos="52000">
                  <a:srgbClr val="83FFE6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871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93796AD0-8545-4D0F-B389-7CE14B91DE13}"/>
              </a:ext>
            </a:extLst>
          </p:cNvPr>
          <p:cNvSpPr/>
          <p:nvPr/>
        </p:nvSpPr>
        <p:spPr>
          <a:xfrm>
            <a:off x="15441707" y="2178213"/>
            <a:ext cx="2356735" cy="667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3600" spc="300" dirty="0">
                <a:gradFill>
                  <a:gsLst>
                    <a:gs pos="39000">
                      <a:srgbClr val="83FFE6"/>
                    </a:gs>
                    <a:gs pos="100000">
                      <a:srgbClr val="83FFE6">
                        <a:alpha val="27000"/>
                      </a:srgb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5-15</a:t>
            </a:r>
            <a:r>
              <a:rPr lang="zh-CN" altLang="en-US" sz="3600" spc="300" dirty="0">
                <a:gradFill>
                  <a:gsLst>
                    <a:gs pos="39000">
                      <a:srgbClr val="83FFE6"/>
                    </a:gs>
                    <a:gs pos="100000">
                      <a:srgbClr val="83FFE6">
                        <a:alpha val="27000"/>
                      </a:srgb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分钟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1307F41B-49BB-407E-AAA6-BE4EB8518650}"/>
              </a:ext>
            </a:extLst>
          </p:cNvPr>
          <p:cNvSpPr/>
          <p:nvPr/>
        </p:nvSpPr>
        <p:spPr>
          <a:xfrm>
            <a:off x="15278999" y="2741339"/>
            <a:ext cx="3519777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20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平均每位读者撰写故事时长</a:t>
            </a:r>
          </a:p>
        </p:txBody>
      </p:sp>
      <p:grpSp>
        <p:nvGrpSpPr>
          <p:cNvPr id="32" name="图形 15">
            <a:extLst>
              <a:ext uri="{FF2B5EF4-FFF2-40B4-BE49-F238E27FC236}">
                <a16:creationId xmlns:a16="http://schemas.microsoft.com/office/drawing/2014/main" xmlns="" id="{30B774ED-4C26-470E-B725-6F850E8C5D46}"/>
              </a:ext>
            </a:extLst>
          </p:cNvPr>
          <p:cNvGrpSpPr/>
          <p:nvPr/>
        </p:nvGrpSpPr>
        <p:grpSpPr>
          <a:xfrm>
            <a:off x="15510527" y="1666384"/>
            <a:ext cx="799144" cy="837812"/>
            <a:chOff x="1565499" y="4656717"/>
            <a:chExt cx="799144" cy="837812"/>
          </a:xfrm>
          <a:gradFill>
            <a:gsLst>
              <a:gs pos="0">
                <a:srgbClr val="83FFE6">
                  <a:alpha val="80000"/>
                </a:srgbClr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AF1D6859-A46F-41A4-9F67-618FDC8344C4}"/>
                </a:ext>
              </a:extLst>
            </p:cNvPr>
            <p:cNvSpPr/>
            <p:nvPr/>
          </p:nvSpPr>
          <p:spPr>
            <a:xfrm>
              <a:off x="1565499" y="4656717"/>
              <a:ext cx="760476" cy="837812"/>
            </a:xfrm>
            <a:custGeom>
              <a:avLst/>
              <a:gdLst>
                <a:gd name="connsiteX0" fmla="*/ 731475 w 760475"/>
                <a:gd name="connsiteY0" fmla="*/ 718585 h 837812"/>
                <a:gd name="connsiteX1" fmla="*/ 641249 w 760475"/>
                <a:gd name="connsiteY1" fmla="*/ 808811 h 837812"/>
                <a:gd name="connsiteX2" fmla="*/ 551023 w 760475"/>
                <a:gd name="connsiteY2" fmla="*/ 718585 h 837812"/>
                <a:gd name="connsiteX3" fmla="*/ 538133 w 760475"/>
                <a:gd name="connsiteY3" fmla="*/ 705696 h 837812"/>
                <a:gd name="connsiteX4" fmla="*/ 525244 w 760475"/>
                <a:gd name="connsiteY4" fmla="*/ 705696 h 837812"/>
                <a:gd name="connsiteX5" fmla="*/ 112782 w 760475"/>
                <a:gd name="connsiteY5" fmla="*/ 705696 h 837812"/>
                <a:gd name="connsiteX6" fmla="*/ 112782 w 760475"/>
                <a:gd name="connsiteY6" fmla="*/ 35446 h 837812"/>
                <a:gd name="connsiteX7" fmla="*/ 731475 w 760475"/>
                <a:gd name="connsiteY7" fmla="*/ 35446 h 837812"/>
                <a:gd name="connsiteX8" fmla="*/ 731475 w 760475"/>
                <a:gd name="connsiteY8" fmla="*/ 112782 h 837812"/>
                <a:gd name="connsiteX9" fmla="*/ 757254 w 760475"/>
                <a:gd name="connsiteY9" fmla="*/ 112782 h 837812"/>
                <a:gd name="connsiteX10" fmla="*/ 757254 w 760475"/>
                <a:gd name="connsiteY10" fmla="*/ 22556 h 837812"/>
                <a:gd name="connsiteX11" fmla="*/ 744364 w 760475"/>
                <a:gd name="connsiteY11" fmla="*/ 9667 h 837812"/>
                <a:gd name="connsiteX12" fmla="*/ 99893 w 760475"/>
                <a:gd name="connsiteY12" fmla="*/ 9667 h 837812"/>
                <a:gd name="connsiteX13" fmla="*/ 87004 w 760475"/>
                <a:gd name="connsiteY13" fmla="*/ 22556 h 837812"/>
                <a:gd name="connsiteX14" fmla="*/ 87004 w 760475"/>
                <a:gd name="connsiteY14" fmla="*/ 705696 h 837812"/>
                <a:gd name="connsiteX15" fmla="*/ 22556 w 760475"/>
                <a:gd name="connsiteY15" fmla="*/ 705696 h 837812"/>
                <a:gd name="connsiteX16" fmla="*/ 9667 w 760475"/>
                <a:gd name="connsiteY16" fmla="*/ 718585 h 837812"/>
                <a:gd name="connsiteX17" fmla="*/ 125672 w 760475"/>
                <a:gd name="connsiteY17" fmla="*/ 834590 h 837812"/>
                <a:gd name="connsiteX18" fmla="*/ 641249 w 760475"/>
                <a:gd name="connsiteY18" fmla="*/ 834590 h 837812"/>
                <a:gd name="connsiteX19" fmla="*/ 757254 w 760475"/>
                <a:gd name="connsiteY19" fmla="*/ 718585 h 837812"/>
                <a:gd name="connsiteX20" fmla="*/ 757254 w 760475"/>
                <a:gd name="connsiteY20" fmla="*/ 370571 h 837812"/>
                <a:gd name="connsiteX21" fmla="*/ 731475 w 760475"/>
                <a:gd name="connsiteY21" fmla="*/ 370571 h 837812"/>
                <a:gd name="connsiteX22" fmla="*/ 731475 w 760475"/>
                <a:gd name="connsiteY22" fmla="*/ 718585 h 837812"/>
                <a:gd name="connsiteX23" fmla="*/ 125672 w 760475"/>
                <a:gd name="connsiteY23" fmla="*/ 808811 h 837812"/>
                <a:gd name="connsiteX24" fmla="*/ 36361 w 760475"/>
                <a:gd name="connsiteY24" fmla="*/ 731475 h 837812"/>
                <a:gd name="connsiteX25" fmla="*/ 99893 w 760475"/>
                <a:gd name="connsiteY25" fmla="*/ 731475 h 837812"/>
                <a:gd name="connsiteX26" fmla="*/ 525244 w 760475"/>
                <a:gd name="connsiteY26" fmla="*/ 731475 h 837812"/>
                <a:gd name="connsiteX27" fmla="*/ 525966 w 760475"/>
                <a:gd name="connsiteY27" fmla="*/ 731475 h 837812"/>
                <a:gd name="connsiteX28" fmla="*/ 568591 w 760475"/>
                <a:gd name="connsiteY28" fmla="*/ 808811 h 837812"/>
                <a:gd name="connsiteX29" fmla="*/ 125672 w 760475"/>
                <a:gd name="connsiteY29" fmla="*/ 808811 h 83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60475" h="837812">
                  <a:moveTo>
                    <a:pt x="731475" y="718585"/>
                  </a:moveTo>
                  <a:cubicBezTo>
                    <a:pt x="731475" y="768326"/>
                    <a:pt x="690989" y="808811"/>
                    <a:pt x="641249" y="808811"/>
                  </a:cubicBezTo>
                  <a:cubicBezTo>
                    <a:pt x="591509" y="808811"/>
                    <a:pt x="551023" y="768326"/>
                    <a:pt x="551023" y="718585"/>
                  </a:cubicBezTo>
                  <a:cubicBezTo>
                    <a:pt x="551023" y="711457"/>
                    <a:pt x="545261" y="705696"/>
                    <a:pt x="538133" y="705696"/>
                  </a:cubicBezTo>
                  <a:lnTo>
                    <a:pt x="525244" y="705696"/>
                  </a:lnTo>
                  <a:lnTo>
                    <a:pt x="112782" y="705696"/>
                  </a:lnTo>
                  <a:lnTo>
                    <a:pt x="112782" y="35446"/>
                  </a:lnTo>
                  <a:lnTo>
                    <a:pt x="731475" y="35446"/>
                  </a:lnTo>
                  <a:lnTo>
                    <a:pt x="731475" y="112782"/>
                  </a:lnTo>
                  <a:lnTo>
                    <a:pt x="757254" y="112782"/>
                  </a:lnTo>
                  <a:lnTo>
                    <a:pt x="757254" y="22556"/>
                  </a:lnTo>
                  <a:cubicBezTo>
                    <a:pt x="757254" y="15429"/>
                    <a:pt x="751492" y="9667"/>
                    <a:pt x="744364" y="9667"/>
                  </a:cubicBezTo>
                  <a:lnTo>
                    <a:pt x="99893" y="9667"/>
                  </a:lnTo>
                  <a:cubicBezTo>
                    <a:pt x="92765" y="9667"/>
                    <a:pt x="87004" y="15429"/>
                    <a:pt x="87004" y="22556"/>
                  </a:cubicBezTo>
                  <a:lnTo>
                    <a:pt x="87004" y="705696"/>
                  </a:lnTo>
                  <a:lnTo>
                    <a:pt x="22556" y="705696"/>
                  </a:lnTo>
                  <a:cubicBezTo>
                    <a:pt x="15429" y="705696"/>
                    <a:pt x="9667" y="711457"/>
                    <a:pt x="9667" y="718585"/>
                  </a:cubicBezTo>
                  <a:cubicBezTo>
                    <a:pt x="9667" y="782556"/>
                    <a:pt x="61702" y="834590"/>
                    <a:pt x="125672" y="834590"/>
                  </a:cubicBezTo>
                  <a:lnTo>
                    <a:pt x="641249" y="834590"/>
                  </a:lnTo>
                  <a:cubicBezTo>
                    <a:pt x="705219" y="834590"/>
                    <a:pt x="757254" y="782556"/>
                    <a:pt x="757254" y="718585"/>
                  </a:cubicBezTo>
                  <a:lnTo>
                    <a:pt x="757254" y="370571"/>
                  </a:lnTo>
                  <a:lnTo>
                    <a:pt x="731475" y="370571"/>
                  </a:lnTo>
                  <a:lnTo>
                    <a:pt x="731475" y="718585"/>
                  </a:lnTo>
                  <a:close/>
                  <a:moveTo>
                    <a:pt x="125672" y="808811"/>
                  </a:moveTo>
                  <a:cubicBezTo>
                    <a:pt x="80288" y="808811"/>
                    <a:pt x="42638" y="775144"/>
                    <a:pt x="36361" y="731475"/>
                  </a:cubicBezTo>
                  <a:lnTo>
                    <a:pt x="99893" y="731475"/>
                  </a:lnTo>
                  <a:lnTo>
                    <a:pt x="525244" y="731475"/>
                  </a:lnTo>
                  <a:lnTo>
                    <a:pt x="525966" y="731475"/>
                  </a:lnTo>
                  <a:cubicBezTo>
                    <a:pt x="529433" y="762667"/>
                    <a:pt x="545377" y="790070"/>
                    <a:pt x="568591" y="808811"/>
                  </a:cubicBezTo>
                  <a:lnTo>
                    <a:pt x="125672" y="808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E0BA0F93-B4E8-4C0D-9FDB-DD0C28F4F7AA}"/>
                </a:ext>
              </a:extLst>
            </p:cNvPr>
            <p:cNvSpPr/>
            <p:nvPr/>
          </p:nvSpPr>
          <p:spPr>
            <a:xfrm>
              <a:off x="1913513" y="4734053"/>
              <a:ext cx="141784" cy="141784"/>
            </a:xfrm>
            <a:custGeom>
              <a:avLst/>
              <a:gdLst>
                <a:gd name="connsiteX0" fmla="*/ 138561 w 141783"/>
                <a:gd name="connsiteY0" fmla="*/ 74114 h 141783"/>
                <a:gd name="connsiteX1" fmla="*/ 74114 w 141783"/>
                <a:gd name="connsiteY1" fmla="*/ 9667 h 141783"/>
                <a:gd name="connsiteX2" fmla="*/ 9667 w 141783"/>
                <a:gd name="connsiteY2" fmla="*/ 74114 h 141783"/>
                <a:gd name="connsiteX3" fmla="*/ 74114 w 141783"/>
                <a:gd name="connsiteY3" fmla="*/ 138561 h 141783"/>
                <a:gd name="connsiteX4" fmla="*/ 138561 w 141783"/>
                <a:gd name="connsiteY4" fmla="*/ 74114 h 141783"/>
                <a:gd name="connsiteX5" fmla="*/ 35446 w 141783"/>
                <a:gd name="connsiteY5" fmla="*/ 74114 h 141783"/>
                <a:gd name="connsiteX6" fmla="*/ 74114 w 141783"/>
                <a:gd name="connsiteY6" fmla="*/ 35446 h 141783"/>
                <a:gd name="connsiteX7" fmla="*/ 112782 w 141783"/>
                <a:gd name="connsiteY7" fmla="*/ 74114 h 141783"/>
                <a:gd name="connsiteX8" fmla="*/ 74114 w 141783"/>
                <a:gd name="connsiteY8" fmla="*/ 112782 h 141783"/>
                <a:gd name="connsiteX9" fmla="*/ 35446 w 141783"/>
                <a:gd name="connsiteY9" fmla="*/ 74114 h 14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783" h="141783">
                  <a:moveTo>
                    <a:pt x="138561" y="74114"/>
                  </a:moveTo>
                  <a:cubicBezTo>
                    <a:pt x="138561" y="38578"/>
                    <a:pt x="109650" y="9667"/>
                    <a:pt x="74114" y="9667"/>
                  </a:cubicBezTo>
                  <a:cubicBezTo>
                    <a:pt x="38578" y="9667"/>
                    <a:pt x="9667" y="38578"/>
                    <a:pt x="9667" y="74114"/>
                  </a:cubicBezTo>
                  <a:cubicBezTo>
                    <a:pt x="9667" y="109650"/>
                    <a:pt x="38578" y="138561"/>
                    <a:pt x="74114" y="138561"/>
                  </a:cubicBezTo>
                  <a:cubicBezTo>
                    <a:pt x="109650" y="138561"/>
                    <a:pt x="138561" y="109650"/>
                    <a:pt x="138561" y="74114"/>
                  </a:cubicBezTo>
                  <a:close/>
                  <a:moveTo>
                    <a:pt x="35446" y="74114"/>
                  </a:moveTo>
                  <a:cubicBezTo>
                    <a:pt x="35446" y="52795"/>
                    <a:pt x="52795" y="35446"/>
                    <a:pt x="74114" y="35446"/>
                  </a:cubicBezTo>
                  <a:cubicBezTo>
                    <a:pt x="95433" y="35446"/>
                    <a:pt x="112782" y="52795"/>
                    <a:pt x="112782" y="74114"/>
                  </a:cubicBezTo>
                  <a:cubicBezTo>
                    <a:pt x="112782" y="95433"/>
                    <a:pt x="95433" y="112782"/>
                    <a:pt x="74114" y="112782"/>
                  </a:cubicBezTo>
                  <a:cubicBezTo>
                    <a:pt x="52795" y="112782"/>
                    <a:pt x="35446" y="95433"/>
                    <a:pt x="35446" y="74114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25401CEA-EC77-41EC-B3FF-CD9C0328ED96}"/>
                </a:ext>
              </a:extLst>
            </p:cNvPr>
            <p:cNvSpPr/>
            <p:nvPr/>
          </p:nvSpPr>
          <p:spPr>
            <a:xfrm>
              <a:off x="1707282" y="4746943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652ECA21-E8D3-4C53-8E87-20E4B25A8445}"/>
                </a:ext>
              </a:extLst>
            </p:cNvPr>
            <p:cNvSpPr/>
            <p:nvPr/>
          </p:nvSpPr>
          <p:spPr>
            <a:xfrm>
              <a:off x="1707282" y="4798501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74B2F7CA-5D27-4DDD-BB17-22D81DBFCA78}"/>
                </a:ext>
              </a:extLst>
            </p:cNvPr>
            <p:cNvSpPr/>
            <p:nvPr/>
          </p:nvSpPr>
          <p:spPr>
            <a:xfrm>
              <a:off x="1707282" y="4850058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8E98560A-7107-442A-B7D5-1E54CBF8C8C0}"/>
                </a:ext>
              </a:extLst>
            </p:cNvPr>
            <p:cNvSpPr/>
            <p:nvPr/>
          </p:nvSpPr>
          <p:spPr>
            <a:xfrm>
              <a:off x="1720172" y="4785608"/>
              <a:ext cx="644471" cy="476909"/>
            </a:xfrm>
            <a:custGeom>
              <a:avLst/>
              <a:gdLst>
                <a:gd name="connsiteX0" fmla="*/ 611693 w 644471"/>
                <a:gd name="connsiteY0" fmla="*/ 13447 h 476908"/>
                <a:gd name="connsiteX1" fmla="*/ 593468 w 644471"/>
                <a:gd name="connsiteY1" fmla="*/ 13447 h 476908"/>
                <a:gd name="connsiteX2" fmla="*/ 284122 w 644471"/>
                <a:gd name="connsiteY2" fmla="*/ 322793 h 476908"/>
                <a:gd name="connsiteX3" fmla="*/ 280345 w 644471"/>
                <a:gd name="connsiteY3" fmla="*/ 331906 h 476908"/>
                <a:gd name="connsiteX4" fmla="*/ 280345 w 644471"/>
                <a:gd name="connsiteY4" fmla="*/ 403906 h 476908"/>
                <a:gd name="connsiteX5" fmla="*/ 236340 w 644471"/>
                <a:gd name="connsiteY5" fmla="*/ 447911 h 476908"/>
                <a:gd name="connsiteX6" fmla="*/ 215898 w 644471"/>
                <a:gd name="connsiteY6" fmla="*/ 447911 h 476908"/>
                <a:gd name="connsiteX7" fmla="*/ 9667 w 644471"/>
                <a:gd name="connsiteY7" fmla="*/ 447911 h 476908"/>
                <a:gd name="connsiteX8" fmla="*/ 9667 w 644471"/>
                <a:gd name="connsiteY8" fmla="*/ 473689 h 476908"/>
                <a:gd name="connsiteX9" fmla="*/ 215898 w 644471"/>
                <a:gd name="connsiteY9" fmla="*/ 473689 h 476908"/>
                <a:gd name="connsiteX10" fmla="*/ 241677 w 644471"/>
                <a:gd name="connsiteY10" fmla="*/ 473689 h 476908"/>
                <a:gd name="connsiteX11" fmla="*/ 293234 w 644471"/>
                <a:gd name="connsiteY11" fmla="*/ 473689 h 476908"/>
                <a:gd name="connsiteX12" fmla="*/ 293234 w 644471"/>
                <a:gd name="connsiteY12" fmla="*/ 447911 h 476908"/>
                <a:gd name="connsiteX13" fmla="*/ 272792 w 644471"/>
                <a:gd name="connsiteY13" fmla="*/ 447911 h 476908"/>
                <a:gd name="connsiteX14" fmla="*/ 298571 w 644471"/>
                <a:gd name="connsiteY14" fmla="*/ 422132 h 476908"/>
                <a:gd name="connsiteX15" fmla="*/ 370571 w 644471"/>
                <a:gd name="connsiteY15" fmla="*/ 422132 h 476908"/>
                <a:gd name="connsiteX16" fmla="*/ 379684 w 644471"/>
                <a:gd name="connsiteY16" fmla="*/ 418355 h 476908"/>
                <a:gd name="connsiteX17" fmla="*/ 611693 w 644471"/>
                <a:gd name="connsiteY17" fmla="*/ 186346 h 476908"/>
                <a:gd name="connsiteX18" fmla="*/ 611693 w 644471"/>
                <a:gd name="connsiteY18" fmla="*/ 13447 h 476908"/>
                <a:gd name="connsiteX19" fmla="*/ 593468 w 644471"/>
                <a:gd name="connsiteY19" fmla="*/ 168120 h 476908"/>
                <a:gd name="connsiteX20" fmla="*/ 365235 w 644471"/>
                <a:gd name="connsiteY20" fmla="*/ 396353 h 476908"/>
                <a:gd name="connsiteX21" fmla="*/ 324349 w 644471"/>
                <a:gd name="connsiteY21" fmla="*/ 396353 h 476908"/>
                <a:gd name="connsiteX22" fmla="*/ 585914 w 644471"/>
                <a:gd name="connsiteY22" fmla="*/ 134788 h 476908"/>
                <a:gd name="connsiteX23" fmla="*/ 567689 w 644471"/>
                <a:gd name="connsiteY23" fmla="*/ 116562 h 476908"/>
                <a:gd name="connsiteX24" fmla="*/ 306124 w 644471"/>
                <a:gd name="connsiteY24" fmla="*/ 378127 h 476908"/>
                <a:gd name="connsiteX25" fmla="*/ 306124 w 644471"/>
                <a:gd name="connsiteY25" fmla="*/ 337242 h 476908"/>
                <a:gd name="connsiteX26" fmla="*/ 601975 w 644471"/>
                <a:gd name="connsiteY26" fmla="*/ 41391 h 476908"/>
                <a:gd name="connsiteX27" fmla="*/ 593468 w 644471"/>
                <a:gd name="connsiteY27" fmla="*/ 168120 h 476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4471" h="476908">
                  <a:moveTo>
                    <a:pt x="611693" y="13447"/>
                  </a:moveTo>
                  <a:cubicBezTo>
                    <a:pt x="606654" y="8407"/>
                    <a:pt x="598507" y="8407"/>
                    <a:pt x="593468" y="13447"/>
                  </a:cubicBezTo>
                  <a:lnTo>
                    <a:pt x="284122" y="322793"/>
                  </a:lnTo>
                  <a:cubicBezTo>
                    <a:pt x="281698" y="325203"/>
                    <a:pt x="280345" y="328477"/>
                    <a:pt x="280345" y="331906"/>
                  </a:cubicBezTo>
                  <a:lnTo>
                    <a:pt x="280345" y="403906"/>
                  </a:lnTo>
                  <a:lnTo>
                    <a:pt x="236340" y="447911"/>
                  </a:lnTo>
                  <a:lnTo>
                    <a:pt x="215898" y="447911"/>
                  </a:lnTo>
                  <a:lnTo>
                    <a:pt x="9667" y="447911"/>
                  </a:lnTo>
                  <a:lnTo>
                    <a:pt x="9667" y="473689"/>
                  </a:lnTo>
                  <a:lnTo>
                    <a:pt x="215898" y="473689"/>
                  </a:lnTo>
                  <a:lnTo>
                    <a:pt x="241677" y="473689"/>
                  </a:lnTo>
                  <a:lnTo>
                    <a:pt x="293234" y="473689"/>
                  </a:lnTo>
                  <a:lnTo>
                    <a:pt x="293234" y="447911"/>
                  </a:lnTo>
                  <a:lnTo>
                    <a:pt x="272792" y="447911"/>
                  </a:lnTo>
                  <a:lnTo>
                    <a:pt x="298571" y="422132"/>
                  </a:lnTo>
                  <a:lnTo>
                    <a:pt x="370571" y="422132"/>
                  </a:lnTo>
                  <a:cubicBezTo>
                    <a:pt x="373999" y="422132"/>
                    <a:pt x="377273" y="420778"/>
                    <a:pt x="379684" y="418355"/>
                  </a:cubicBezTo>
                  <a:lnTo>
                    <a:pt x="611693" y="186346"/>
                  </a:lnTo>
                  <a:cubicBezTo>
                    <a:pt x="659358" y="138681"/>
                    <a:pt x="659358" y="61112"/>
                    <a:pt x="611693" y="13447"/>
                  </a:cubicBezTo>
                  <a:close/>
                  <a:moveTo>
                    <a:pt x="593468" y="168120"/>
                  </a:moveTo>
                  <a:lnTo>
                    <a:pt x="365235" y="396353"/>
                  </a:lnTo>
                  <a:lnTo>
                    <a:pt x="324349" y="396353"/>
                  </a:lnTo>
                  <a:lnTo>
                    <a:pt x="585914" y="134788"/>
                  </a:lnTo>
                  <a:lnTo>
                    <a:pt x="567689" y="116562"/>
                  </a:lnTo>
                  <a:lnTo>
                    <a:pt x="306124" y="378127"/>
                  </a:lnTo>
                  <a:lnTo>
                    <a:pt x="306124" y="337242"/>
                  </a:lnTo>
                  <a:lnTo>
                    <a:pt x="601975" y="41391"/>
                  </a:lnTo>
                  <a:cubicBezTo>
                    <a:pt x="630821" y="79196"/>
                    <a:pt x="627998" y="133589"/>
                    <a:pt x="593468" y="1681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A3DED0C8-4104-4716-B193-C62531B1CC25}"/>
                </a:ext>
              </a:extLst>
            </p:cNvPr>
            <p:cNvSpPr/>
            <p:nvPr/>
          </p:nvSpPr>
          <p:spPr>
            <a:xfrm>
              <a:off x="1771729" y="4927395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60F46E0A-0ADC-4308-833D-FD76FE9FB060}"/>
                </a:ext>
              </a:extLst>
            </p:cNvPr>
            <p:cNvSpPr/>
            <p:nvPr/>
          </p:nvSpPr>
          <p:spPr>
            <a:xfrm>
              <a:off x="1720172" y="4978952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4D558A9D-4B1B-4027-8A77-5A26DFED1257}"/>
                </a:ext>
              </a:extLst>
            </p:cNvPr>
            <p:cNvSpPr/>
            <p:nvPr/>
          </p:nvSpPr>
          <p:spPr>
            <a:xfrm>
              <a:off x="1720172" y="5030510"/>
              <a:ext cx="128894" cy="38668"/>
            </a:xfrm>
            <a:custGeom>
              <a:avLst/>
              <a:gdLst>
                <a:gd name="connsiteX0" fmla="*/ 9667 w 128894"/>
                <a:gd name="connsiteY0" fmla="*/ 9667 h 38668"/>
                <a:gd name="connsiteX1" fmla="*/ 125672 w 128894"/>
                <a:gd name="connsiteY1" fmla="*/ 9667 h 38668"/>
                <a:gd name="connsiteX2" fmla="*/ 125672 w 128894"/>
                <a:gd name="connsiteY2" fmla="*/ 35446 h 38668"/>
                <a:gd name="connsiteX3" fmla="*/ 9667 w 12889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94" h="38668">
                  <a:moveTo>
                    <a:pt x="9667" y="9667"/>
                  </a:moveTo>
                  <a:lnTo>
                    <a:pt x="125672" y="9667"/>
                  </a:lnTo>
                  <a:lnTo>
                    <a:pt x="125672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922C88D5-71E2-4370-81B6-C9C3C01BDC79}"/>
                </a:ext>
              </a:extLst>
            </p:cNvPr>
            <p:cNvSpPr/>
            <p:nvPr/>
          </p:nvSpPr>
          <p:spPr>
            <a:xfrm>
              <a:off x="1861955" y="5030510"/>
              <a:ext cx="154673" cy="38668"/>
            </a:xfrm>
            <a:custGeom>
              <a:avLst/>
              <a:gdLst>
                <a:gd name="connsiteX0" fmla="*/ 9667 w 154673"/>
                <a:gd name="connsiteY0" fmla="*/ 9667 h 38668"/>
                <a:gd name="connsiteX1" fmla="*/ 151451 w 154673"/>
                <a:gd name="connsiteY1" fmla="*/ 9667 h 38668"/>
                <a:gd name="connsiteX2" fmla="*/ 151451 w 154673"/>
                <a:gd name="connsiteY2" fmla="*/ 35446 h 38668"/>
                <a:gd name="connsiteX3" fmla="*/ 9667 w 154673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73" h="38668">
                  <a:moveTo>
                    <a:pt x="9667" y="9667"/>
                  </a:moveTo>
                  <a:lnTo>
                    <a:pt x="151451" y="9667"/>
                  </a:lnTo>
                  <a:lnTo>
                    <a:pt x="151451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536E6199-03DA-4024-A728-90F2D3313130}"/>
                </a:ext>
              </a:extLst>
            </p:cNvPr>
            <p:cNvSpPr/>
            <p:nvPr/>
          </p:nvSpPr>
          <p:spPr>
            <a:xfrm>
              <a:off x="1720172" y="5082068"/>
              <a:ext cx="257788" cy="38668"/>
            </a:xfrm>
            <a:custGeom>
              <a:avLst/>
              <a:gdLst>
                <a:gd name="connsiteX0" fmla="*/ 9667 w 257788"/>
                <a:gd name="connsiteY0" fmla="*/ 9667 h 38668"/>
                <a:gd name="connsiteX1" fmla="*/ 254566 w 257788"/>
                <a:gd name="connsiteY1" fmla="*/ 9667 h 38668"/>
                <a:gd name="connsiteX2" fmla="*/ 254566 w 257788"/>
                <a:gd name="connsiteY2" fmla="*/ 35446 h 38668"/>
                <a:gd name="connsiteX3" fmla="*/ 9667 w 25778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88" h="38668">
                  <a:moveTo>
                    <a:pt x="9667" y="9667"/>
                  </a:moveTo>
                  <a:lnTo>
                    <a:pt x="254566" y="9667"/>
                  </a:lnTo>
                  <a:lnTo>
                    <a:pt x="25456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84387C89-27CF-4F59-A243-C91C3227CDA1}"/>
                </a:ext>
              </a:extLst>
            </p:cNvPr>
            <p:cNvSpPr/>
            <p:nvPr/>
          </p:nvSpPr>
          <p:spPr>
            <a:xfrm>
              <a:off x="2029518" y="5275409"/>
              <a:ext cx="206231" cy="38668"/>
            </a:xfrm>
            <a:custGeom>
              <a:avLst/>
              <a:gdLst>
                <a:gd name="connsiteX0" fmla="*/ 9667 w 206230"/>
                <a:gd name="connsiteY0" fmla="*/ 9667 h 38668"/>
                <a:gd name="connsiteX1" fmla="*/ 203008 w 206230"/>
                <a:gd name="connsiteY1" fmla="*/ 9667 h 38668"/>
                <a:gd name="connsiteX2" fmla="*/ 203008 w 206230"/>
                <a:gd name="connsiteY2" fmla="*/ 35446 h 38668"/>
                <a:gd name="connsiteX3" fmla="*/ 9667 w 206230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230" h="38668">
                  <a:moveTo>
                    <a:pt x="9667" y="9667"/>
                  </a:moveTo>
                  <a:lnTo>
                    <a:pt x="203008" y="9667"/>
                  </a:lnTo>
                  <a:lnTo>
                    <a:pt x="203008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" name="平行四边形 44">
            <a:extLst>
              <a:ext uri="{FF2B5EF4-FFF2-40B4-BE49-F238E27FC236}">
                <a16:creationId xmlns:a16="http://schemas.microsoft.com/office/drawing/2014/main" xmlns="" id="{6A01FD52-D700-4376-B5FE-E2CBD2703E81}"/>
              </a:ext>
            </a:extLst>
          </p:cNvPr>
          <p:cNvSpPr/>
          <p:nvPr/>
        </p:nvSpPr>
        <p:spPr>
          <a:xfrm flipH="1" flipV="1">
            <a:off x="14757230" y="2239633"/>
            <a:ext cx="9082794" cy="1169321"/>
          </a:xfrm>
          <a:prstGeom prst="parallelogram">
            <a:avLst>
              <a:gd name="adj" fmla="val 57583"/>
            </a:avLst>
          </a:prstGeom>
          <a:noFill/>
          <a:ln w="19050">
            <a:gradFill>
              <a:gsLst>
                <a:gs pos="4000">
                  <a:srgbClr val="83FFE6">
                    <a:alpha val="27000"/>
                  </a:srgbClr>
                </a:gs>
                <a:gs pos="52000">
                  <a:srgbClr val="83FFE6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871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8" name="平行四边形 47">
            <a:extLst>
              <a:ext uri="{FF2B5EF4-FFF2-40B4-BE49-F238E27FC236}">
                <a16:creationId xmlns:a16="http://schemas.microsoft.com/office/drawing/2014/main" xmlns="" id="{4354D2EB-444E-4C7E-B2C1-A4E1F4ACCC29}"/>
              </a:ext>
            </a:extLst>
          </p:cNvPr>
          <p:cNvSpPr/>
          <p:nvPr/>
        </p:nvSpPr>
        <p:spPr>
          <a:xfrm flipH="1" flipV="1">
            <a:off x="13237995" y="4563367"/>
            <a:ext cx="9082794" cy="1169321"/>
          </a:xfrm>
          <a:prstGeom prst="parallelogram">
            <a:avLst>
              <a:gd name="adj" fmla="val 57583"/>
            </a:avLst>
          </a:prstGeom>
          <a:gradFill>
            <a:gsLst>
              <a:gs pos="0">
                <a:srgbClr val="83FFE6">
                  <a:alpha val="25000"/>
                </a:srgbClr>
              </a:gs>
              <a:gs pos="43000">
                <a:srgbClr val="83FFE6">
                  <a:alpha val="13000"/>
                </a:srgbClr>
              </a:gs>
              <a:gs pos="71000">
                <a:srgbClr val="83FFE6">
                  <a:alpha val="0"/>
                </a:srgbClr>
              </a:gs>
            </a:gsLst>
            <a:lin ang="8100000" scaled="0"/>
          </a:gradFill>
          <a:ln w="19050">
            <a:gradFill>
              <a:gsLst>
                <a:gs pos="4000">
                  <a:srgbClr val="83FFE6">
                    <a:alpha val="70000"/>
                  </a:srgbClr>
                </a:gs>
                <a:gs pos="52000">
                  <a:srgbClr val="83FFE6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871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4A016F68-A7D6-4237-8FD9-FA86EF2FA290}"/>
              </a:ext>
            </a:extLst>
          </p:cNvPr>
          <p:cNvSpPr/>
          <p:nvPr/>
        </p:nvSpPr>
        <p:spPr>
          <a:xfrm>
            <a:off x="14036772" y="4631389"/>
            <a:ext cx="1322798" cy="667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3600" spc="300" dirty="0">
                <a:gradFill>
                  <a:gsLst>
                    <a:gs pos="39000">
                      <a:srgbClr val="83FFE6"/>
                    </a:gs>
                    <a:gs pos="100000">
                      <a:srgbClr val="83FFE6">
                        <a:alpha val="27000"/>
                      </a:srgb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</a:t>
            </a:r>
            <a:r>
              <a:rPr lang="zh-CN" altLang="en-US" sz="3600" spc="300" dirty="0">
                <a:gradFill>
                  <a:gsLst>
                    <a:gs pos="39000">
                      <a:srgbClr val="83FFE6"/>
                    </a:gs>
                    <a:gs pos="100000">
                      <a:srgbClr val="83FFE6">
                        <a:alpha val="27000"/>
                      </a:srgb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万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76BEB733-AF5D-485F-87A4-28ABE384C6DE}"/>
              </a:ext>
            </a:extLst>
          </p:cNvPr>
          <p:cNvSpPr/>
          <p:nvPr/>
        </p:nvSpPr>
        <p:spPr>
          <a:xfrm>
            <a:off x="13874064" y="5194515"/>
            <a:ext cx="3519777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20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平均每天阅读的读者人数</a:t>
            </a:r>
          </a:p>
        </p:txBody>
      </p:sp>
      <p:sp>
        <p:nvSpPr>
          <p:cNvPr id="52" name="平行四边形 51">
            <a:extLst>
              <a:ext uri="{FF2B5EF4-FFF2-40B4-BE49-F238E27FC236}">
                <a16:creationId xmlns:a16="http://schemas.microsoft.com/office/drawing/2014/main" xmlns="" id="{7616B6FC-3009-48A2-8ADE-44A2B77DEBDE}"/>
              </a:ext>
            </a:extLst>
          </p:cNvPr>
          <p:cNvSpPr/>
          <p:nvPr/>
        </p:nvSpPr>
        <p:spPr>
          <a:xfrm flipH="1" flipV="1">
            <a:off x="13352295" y="4692809"/>
            <a:ext cx="9082794" cy="1169321"/>
          </a:xfrm>
          <a:prstGeom prst="parallelogram">
            <a:avLst>
              <a:gd name="adj" fmla="val 57583"/>
            </a:avLst>
          </a:prstGeom>
          <a:noFill/>
          <a:ln w="19050">
            <a:gradFill>
              <a:gsLst>
                <a:gs pos="4000">
                  <a:srgbClr val="83FFE6">
                    <a:alpha val="27000"/>
                  </a:srgbClr>
                </a:gs>
                <a:gs pos="52000">
                  <a:srgbClr val="83FFE6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871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66" name="平行四边形 65">
            <a:extLst>
              <a:ext uri="{FF2B5EF4-FFF2-40B4-BE49-F238E27FC236}">
                <a16:creationId xmlns:a16="http://schemas.microsoft.com/office/drawing/2014/main" xmlns="" id="{B16199AF-6F5F-4243-B172-5D476567EFDE}"/>
              </a:ext>
            </a:extLst>
          </p:cNvPr>
          <p:cNvSpPr/>
          <p:nvPr/>
        </p:nvSpPr>
        <p:spPr>
          <a:xfrm flipV="1">
            <a:off x="-2144071" y="2114722"/>
            <a:ext cx="9082794" cy="1169321"/>
          </a:xfrm>
          <a:prstGeom prst="parallelogram">
            <a:avLst>
              <a:gd name="adj" fmla="val 57583"/>
            </a:avLst>
          </a:prstGeom>
          <a:gradFill>
            <a:gsLst>
              <a:gs pos="0">
                <a:srgbClr val="83FFE6">
                  <a:alpha val="25000"/>
                </a:srgbClr>
              </a:gs>
              <a:gs pos="43000">
                <a:srgbClr val="83FFE6">
                  <a:alpha val="13000"/>
                </a:srgbClr>
              </a:gs>
              <a:gs pos="71000">
                <a:srgbClr val="83FFE6">
                  <a:alpha val="0"/>
                </a:srgbClr>
              </a:gs>
            </a:gsLst>
            <a:lin ang="8100000" scaled="0"/>
          </a:gradFill>
          <a:ln w="19050">
            <a:gradFill>
              <a:gsLst>
                <a:gs pos="4000">
                  <a:srgbClr val="83FFE6">
                    <a:alpha val="70000"/>
                  </a:srgbClr>
                </a:gs>
                <a:gs pos="52000">
                  <a:srgbClr val="83FFE6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871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7ADEB346-CBA6-4C72-8D48-6AA5A2BB5ACC}"/>
              </a:ext>
            </a:extLst>
          </p:cNvPr>
          <p:cNvSpPr/>
          <p:nvPr/>
        </p:nvSpPr>
        <p:spPr>
          <a:xfrm flipH="1">
            <a:off x="4614479" y="2182744"/>
            <a:ext cx="1537600" cy="667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3600" spc="300" dirty="0">
                <a:gradFill>
                  <a:gsLst>
                    <a:gs pos="39000">
                      <a:srgbClr val="83FFE6"/>
                    </a:gs>
                    <a:gs pos="100000">
                      <a:srgbClr val="83FFE6">
                        <a:alpha val="27000"/>
                      </a:srgb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2-7</a:t>
            </a:r>
            <a:r>
              <a:rPr lang="zh-CN" altLang="en-US" sz="3600" spc="300" dirty="0">
                <a:gradFill>
                  <a:gsLst>
                    <a:gs pos="39000">
                      <a:srgbClr val="83FFE6"/>
                    </a:gs>
                    <a:gs pos="100000">
                      <a:srgbClr val="83FFE6">
                        <a:alpha val="27000"/>
                      </a:srgb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天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093F1985-DC82-4836-9E2E-7EA17AB8E450}"/>
              </a:ext>
            </a:extLst>
          </p:cNvPr>
          <p:cNvSpPr/>
          <p:nvPr/>
        </p:nvSpPr>
        <p:spPr>
          <a:xfrm flipH="1">
            <a:off x="4112908" y="2745870"/>
            <a:ext cx="3519777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20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参与活动的时间</a:t>
            </a:r>
          </a:p>
        </p:txBody>
      </p:sp>
      <p:sp>
        <p:nvSpPr>
          <p:cNvPr id="70" name="平行四边形 69">
            <a:extLst>
              <a:ext uri="{FF2B5EF4-FFF2-40B4-BE49-F238E27FC236}">
                <a16:creationId xmlns:a16="http://schemas.microsoft.com/office/drawing/2014/main" xmlns="" id="{C95436B6-6057-4234-856C-6A96AB3742B0}"/>
              </a:ext>
            </a:extLst>
          </p:cNvPr>
          <p:cNvSpPr/>
          <p:nvPr/>
        </p:nvSpPr>
        <p:spPr>
          <a:xfrm flipV="1">
            <a:off x="-2258371" y="2244164"/>
            <a:ext cx="9082794" cy="1169321"/>
          </a:xfrm>
          <a:prstGeom prst="parallelogram">
            <a:avLst>
              <a:gd name="adj" fmla="val 57583"/>
            </a:avLst>
          </a:prstGeom>
          <a:noFill/>
          <a:ln w="19050">
            <a:gradFill>
              <a:gsLst>
                <a:gs pos="4000">
                  <a:srgbClr val="83FFE6">
                    <a:alpha val="27000"/>
                  </a:srgbClr>
                </a:gs>
                <a:gs pos="52000">
                  <a:srgbClr val="83FFE6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871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4" name="平行四边形 83">
            <a:extLst>
              <a:ext uri="{FF2B5EF4-FFF2-40B4-BE49-F238E27FC236}">
                <a16:creationId xmlns:a16="http://schemas.microsoft.com/office/drawing/2014/main" xmlns="" id="{849B14A1-0C8B-4CC1-87B6-639B0BC50F4D}"/>
              </a:ext>
            </a:extLst>
          </p:cNvPr>
          <p:cNvSpPr/>
          <p:nvPr/>
        </p:nvSpPr>
        <p:spPr>
          <a:xfrm flipV="1">
            <a:off x="-676438" y="4618192"/>
            <a:ext cx="9082794" cy="1169321"/>
          </a:xfrm>
          <a:prstGeom prst="parallelogram">
            <a:avLst>
              <a:gd name="adj" fmla="val 57583"/>
            </a:avLst>
          </a:prstGeom>
          <a:gradFill>
            <a:gsLst>
              <a:gs pos="0">
                <a:srgbClr val="83FFE6">
                  <a:alpha val="25000"/>
                </a:srgbClr>
              </a:gs>
              <a:gs pos="43000">
                <a:srgbClr val="83FFE6">
                  <a:alpha val="13000"/>
                </a:srgbClr>
              </a:gs>
              <a:gs pos="71000">
                <a:srgbClr val="83FFE6">
                  <a:alpha val="0"/>
                </a:srgbClr>
              </a:gs>
            </a:gsLst>
            <a:lin ang="8100000" scaled="0"/>
          </a:gradFill>
          <a:ln w="19050">
            <a:gradFill>
              <a:gsLst>
                <a:gs pos="4000">
                  <a:srgbClr val="83FFE6">
                    <a:alpha val="70000"/>
                  </a:srgbClr>
                </a:gs>
                <a:gs pos="52000">
                  <a:srgbClr val="83FFE6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871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8E4701C1-63B6-405B-9C56-E05FB7A1F61D}"/>
              </a:ext>
            </a:extLst>
          </p:cNvPr>
          <p:cNvSpPr/>
          <p:nvPr/>
        </p:nvSpPr>
        <p:spPr>
          <a:xfrm flipH="1">
            <a:off x="5566725" y="4686214"/>
            <a:ext cx="2023311" cy="667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3600" spc="300" dirty="0">
                <a:gradFill>
                  <a:gsLst>
                    <a:gs pos="39000">
                      <a:srgbClr val="83FFE6"/>
                    </a:gs>
                    <a:gs pos="100000">
                      <a:srgbClr val="83FFE6">
                        <a:alpha val="27000"/>
                      </a:srgb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6.5</a:t>
            </a:r>
            <a:r>
              <a:rPr lang="zh-CN" altLang="en-US" sz="3600" spc="300" dirty="0">
                <a:gradFill>
                  <a:gsLst>
                    <a:gs pos="39000">
                      <a:srgbClr val="83FFE6"/>
                    </a:gs>
                    <a:gs pos="100000">
                      <a:srgbClr val="83FFE6">
                        <a:alpha val="27000"/>
                      </a:srgb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分钟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89FA5B2C-FA78-41E8-94CC-AFAED7ED1330}"/>
              </a:ext>
            </a:extLst>
          </p:cNvPr>
          <p:cNvSpPr/>
          <p:nvPr/>
        </p:nvSpPr>
        <p:spPr>
          <a:xfrm flipH="1">
            <a:off x="4732643" y="5249340"/>
            <a:ext cx="3519777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20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平均每位读者阅读时长</a:t>
            </a:r>
          </a:p>
        </p:txBody>
      </p:sp>
      <p:sp>
        <p:nvSpPr>
          <p:cNvPr id="88" name="平行四边形 87">
            <a:extLst>
              <a:ext uri="{FF2B5EF4-FFF2-40B4-BE49-F238E27FC236}">
                <a16:creationId xmlns:a16="http://schemas.microsoft.com/office/drawing/2014/main" xmlns="" id="{928500C1-C080-448A-9EFC-3AB72BE79322}"/>
              </a:ext>
            </a:extLst>
          </p:cNvPr>
          <p:cNvSpPr/>
          <p:nvPr/>
        </p:nvSpPr>
        <p:spPr>
          <a:xfrm flipV="1">
            <a:off x="-790738" y="4747634"/>
            <a:ext cx="9082794" cy="1169321"/>
          </a:xfrm>
          <a:prstGeom prst="parallelogram">
            <a:avLst>
              <a:gd name="adj" fmla="val 57583"/>
            </a:avLst>
          </a:prstGeom>
          <a:noFill/>
          <a:ln w="19050">
            <a:gradFill>
              <a:gsLst>
                <a:gs pos="4000">
                  <a:srgbClr val="83FFE6">
                    <a:alpha val="27000"/>
                  </a:srgbClr>
                </a:gs>
                <a:gs pos="52000">
                  <a:srgbClr val="83FFE6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871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105" name="图形 8">
            <a:extLst>
              <a:ext uri="{FF2B5EF4-FFF2-40B4-BE49-F238E27FC236}">
                <a16:creationId xmlns:a16="http://schemas.microsoft.com/office/drawing/2014/main" xmlns="" id="{9C922EAD-3E5A-4836-839F-E0FC1B4F313C}"/>
              </a:ext>
            </a:extLst>
          </p:cNvPr>
          <p:cNvGrpSpPr/>
          <p:nvPr/>
        </p:nvGrpSpPr>
        <p:grpSpPr>
          <a:xfrm>
            <a:off x="6519817" y="3997973"/>
            <a:ext cx="837812" cy="824923"/>
            <a:chOff x="8832063" y="1902572"/>
            <a:chExt cx="619125" cy="609600"/>
          </a:xfrm>
          <a:gradFill>
            <a:gsLst>
              <a:gs pos="0">
                <a:srgbClr val="83FFE6">
                  <a:alpha val="70000"/>
                </a:srgbClr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ED7E9DEB-EE2E-462B-9287-CDB8CA92DBBB}"/>
                </a:ext>
              </a:extLst>
            </p:cNvPr>
            <p:cNvSpPr/>
            <p:nvPr/>
          </p:nvSpPr>
          <p:spPr>
            <a:xfrm>
              <a:off x="8936793" y="2027225"/>
              <a:ext cx="409575" cy="409575"/>
            </a:xfrm>
            <a:custGeom>
              <a:avLst/>
              <a:gdLst>
                <a:gd name="connsiteX0" fmla="*/ 207169 w 409575"/>
                <a:gd name="connsiteY0" fmla="*/ 7144 h 409575"/>
                <a:gd name="connsiteX1" fmla="*/ 7144 w 409575"/>
                <a:gd name="connsiteY1" fmla="*/ 207169 h 409575"/>
                <a:gd name="connsiteX2" fmla="*/ 207169 w 409575"/>
                <a:gd name="connsiteY2" fmla="*/ 407194 h 409575"/>
                <a:gd name="connsiteX3" fmla="*/ 407194 w 409575"/>
                <a:gd name="connsiteY3" fmla="*/ 207169 h 409575"/>
                <a:gd name="connsiteX4" fmla="*/ 207169 w 409575"/>
                <a:gd name="connsiteY4" fmla="*/ 7144 h 409575"/>
                <a:gd name="connsiteX5" fmla="*/ 216694 w 409575"/>
                <a:gd name="connsiteY5" fmla="*/ 387658 h 409575"/>
                <a:gd name="connsiteX6" fmla="*/ 216694 w 409575"/>
                <a:gd name="connsiteY6" fmla="*/ 358740 h 409575"/>
                <a:gd name="connsiteX7" fmla="*/ 197644 w 409575"/>
                <a:gd name="connsiteY7" fmla="*/ 358740 h 409575"/>
                <a:gd name="connsiteX8" fmla="*/ 197644 w 409575"/>
                <a:gd name="connsiteY8" fmla="*/ 387658 h 409575"/>
                <a:gd name="connsiteX9" fmla="*/ 26680 w 409575"/>
                <a:gd name="connsiteY9" fmla="*/ 215865 h 409575"/>
                <a:gd name="connsiteX10" fmla="*/ 54769 w 409575"/>
                <a:gd name="connsiteY10" fmla="*/ 215865 h 409575"/>
                <a:gd name="connsiteX11" fmla="*/ 54769 w 409575"/>
                <a:gd name="connsiteY11" fmla="*/ 196815 h 409575"/>
                <a:gd name="connsiteX12" fmla="*/ 26680 w 409575"/>
                <a:gd name="connsiteY12" fmla="*/ 196815 h 409575"/>
                <a:gd name="connsiteX13" fmla="*/ 197644 w 409575"/>
                <a:gd name="connsiteY13" fmla="*/ 26680 h 409575"/>
                <a:gd name="connsiteX14" fmla="*/ 197644 w 409575"/>
                <a:gd name="connsiteY14" fmla="*/ 53940 h 409575"/>
                <a:gd name="connsiteX15" fmla="*/ 216694 w 409575"/>
                <a:gd name="connsiteY15" fmla="*/ 53940 h 409575"/>
                <a:gd name="connsiteX16" fmla="*/ 216694 w 409575"/>
                <a:gd name="connsiteY16" fmla="*/ 26680 h 409575"/>
                <a:gd name="connsiteX17" fmla="*/ 387658 w 409575"/>
                <a:gd name="connsiteY17" fmla="*/ 196815 h 409575"/>
                <a:gd name="connsiteX18" fmla="*/ 359569 w 409575"/>
                <a:gd name="connsiteY18" fmla="*/ 196815 h 409575"/>
                <a:gd name="connsiteX19" fmla="*/ 359569 w 409575"/>
                <a:gd name="connsiteY19" fmla="*/ 215865 h 409575"/>
                <a:gd name="connsiteX20" fmla="*/ 387658 w 409575"/>
                <a:gd name="connsiteY20" fmla="*/ 215865 h 409575"/>
                <a:gd name="connsiteX21" fmla="*/ 216694 w 409575"/>
                <a:gd name="connsiteY21" fmla="*/ 387658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9575" h="409575">
                  <a:moveTo>
                    <a:pt x="207169" y="7144"/>
                  </a:moveTo>
                  <a:cubicBezTo>
                    <a:pt x="96879" y="7144"/>
                    <a:pt x="7144" y="96879"/>
                    <a:pt x="7144" y="207169"/>
                  </a:cubicBezTo>
                  <a:cubicBezTo>
                    <a:pt x="7144" y="317459"/>
                    <a:pt x="96879" y="407194"/>
                    <a:pt x="207169" y="407194"/>
                  </a:cubicBezTo>
                  <a:cubicBezTo>
                    <a:pt x="317459" y="407194"/>
                    <a:pt x="407194" y="317459"/>
                    <a:pt x="407194" y="207169"/>
                  </a:cubicBezTo>
                  <a:cubicBezTo>
                    <a:pt x="407194" y="96879"/>
                    <a:pt x="317459" y="7144"/>
                    <a:pt x="207169" y="7144"/>
                  </a:cubicBezTo>
                  <a:close/>
                  <a:moveTo>
                    <a:pt x="216694" y="387658"/>
                  </a:moveTo>
                  <a:lnTo>
                    <a:pt x="216694" y="358740"/>
                  </a:lnTo>
                  <a:lnTo>
                    <a:pt x="197644" y="358740"/>
                  </a:lnTo>
                  <a:lnTo>
                    <a:pt x="197644" y="387658"/>
                  </a:lnTo>
                  <a:cubicBezTo>
                    <a:pt x="105470" y="382829"/>
                    <a:pt x="31509" y="311115"/>
                    <a:pt x="26680" y="215865"/>
                  </a:cubicBezTo>
                  <a:lnTo>
                    <a:pt x="54769" y="215865"/>
                  </a:lnTo>
                  <a:lnTo>
                    <a:pt x="54769" y="196815"/>
                  </a:lnTo>
                  <a:lnTo>
                    <a:pt x="26680" y="196815"/>
                  </a:lnTo>
                  <a:cubicBezTo>
                    <a:pt x="31509" y="101565"/>
                    <a:pt x="105470" y="31509"/>
                    <a:pt x="197644" y="26680"/>
                  </a:cubicBezTo>
                  <a:lnTo>
                    <a:pt x="197644" y="53940"/>
                  </a:lnTo>
                  <a:lnTo>
                    <a:pt x="216694" y="53940"/>
                  </a:lnTo>
                  <a:lnTo>
                    <a:pt x="216694" y="26680"/>
                  </a:lnTo>
                  <a:cubicBezTo>
                    <a:pt x="308867" y="31509"/>
                    <a:pt x="382829" y="101565"/>
                    <a:pt x="387658" y="196815"/>
                  </a:cubicBezTo>
                  <a:lnTo>
                    <a:pt x="359569" y="196815"/>
                  </a:lnTo>
                  <a:lnTo>
                    <a:pt x="359569" y="215865"/>
                  </a:lnTo>
                  <a:lnTo>
                    <a:pt x="387658" y="215865"/>
                  </a:lnTo>
                  <a:cubicBezTo>
                    <a:pt x="382829" y="311115"/>
                    <a:pt x="308867" y="382829"/>
                    <a:pt x="216694" y="3876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95D8856F-1064-428C-A92A-2AA90ED2148E}"/>
                </a:ext>
              </a:extLst>
            </p:cNvPr>
            <p:cNvSpPr/>
            <p:nvPr/>
          </p:nvSpPr>
          <p:spPr>
            <a:xfrm>
              <a:off x="8832063" y="1902572"/>
              <a:ext cx="619125" cy="609600"/>
            </a:xfrm>
            <a:custGeom>
              <a:avLst/>
              <a:gdLst>
                <a:gd name="connsiteX0" fmla="*/ 586014 w 619125"/>
                <a:gd name="connsiteY0" fmla="*/ 38662 h 609600"/>
                <a:gd name="connsiteX1" fmla="*/ 437833 w 619125"/>
                <a:gd name="connsiteY1" fmla="*/ 38662 h 609600"/>
                <a:gd name="connsiteX2" fmla="*/ 437833 w 619125"/>
                <a:gd name="connsiteY2" fmla="*/ 52130 h 609600"/>
                <a:gd name="connsiteX3" fmla="*/ 498460 w 619125"/>
                <a:gd name="connsiteY3" fmla="*/ 112747 h 609600"/>
                <a:gd name="connsiteX4" fmla="*/ 463160 w 619125"/>
                <a:gd name="connsiteY4" fmla="*/ 148047 h 609600"/>
                <a:gd name="connsiteX5" fmla="*/ 321428 w 619125"/>
                <a:gd name="connsiteY5" fmla="*/ 93945 h 609600"/>
                <a:gd name="connsiteX6" fmla="*/ 321428 w 619125"/>
                <a:gd name="connsiteY6" fmla="*/ 64294 h 609600"/>
                <a:gd name="connsiteX7" fmla="*/ 350003 w 619125"/>
                <a:gd name="connsiteY7" fmla="*/ 64294 h 609600"/>
                <a:gd name="connsiteX8" fmla="*/ 359528 w 619125"/>
                <a:gd name="connsiteY8" fmla="*/ 55597 h 609600"/>
                <a:gd name="connsiteX9" fmla="*/ 359528 w 619125"/>
                <a:gd name="connsiteY9" fmla="*/ 17497 h 609600"/>
                <a:gd name="connsiteX10" fmla="*/ 350003 w 619125"/>
                <a:gd name="connsiteY10" fmla="*/ 7144 h 609600"/>
                <a:gd name="connsiteX11" fmla="*/ 273803 w 619125"/>
                <a:gd name="connsiteY11" fmla="*/ 7144 h 609600"/>
                <a:gd name="connsiteX12" fmla="*/ 264278 w 619125"/>
                <a:gd name="connsiteY12" fmla="*/ 17497 h 609600"/>
                <a:gd name="connsiteX13" fmla="*/ 264278 w 619125"/>
                <a:gd name="connsiteY13" fmla="*/ 55597 h 609600"/>
                <a:gd name="connsiteX14" fmla="*/ 273803 w 619125"/>
                <a:gd name="connsiteY14" fmla="*/ 64294 h 609600"/>
                <a:gd name="connsiteX15" fmla="*/ 302378 w 619125"/>
                <a:gd name="connsiteY15" fmla="*/ 64294 h 609600"/>
                <a:gd name="connsiteX16" fmla="*/ 302378 w 619125"/>
                <a:gd name="connsiteY16" fmla="*/ 93936 h 609600"/>
                <a:gd name="connsiteX17" fmla="*/ 160646 w 619125"/>
                <a:gd name="connsiteY17" fmla="*/ 148038 h 609600"/>
                <a:gd name="connsiteX18" fmla="*/ 125347 w 619125"/>
                <a:gd name="connsiteY18" fmla="*/ 112747 h 609600"/>
                <a:gd name="connsiteX19" fmla="*/ 185964 w 619125"/>
                <a:gd name="connsiteY19" fmla="*/ 52130 h 609600"/>
                <a:gd name="connsiteX20" fmla="*/ 185964 w 619125"/>
                <a:gd name="connsiteY20" fmla="*/ 38662 h 609600"/>
                <a:gd name="connsiteX21" fmla="*/ 37783 w 619125"/>
                <a:gd name="connsiteY21" fmla="*/ 38662 h 609600"/>
                <a:gd name="connsiteX22" fmla="*/ 37783 w 619125"/>
                <a:gd name="connsiteY22" fmla="*/ 186842 h 609600"/>
                <a:gd name="connsiteX23" fmla="*/ 44517 w 619125"/>
                <a:gd name="connsiteY23" fmla="*/ 189633 h 609600"/>
                <a:gd name="connsiteX24" fmla="*/ 51252 w 619125"/>
                <a:gd name="connsiteY24" fmla="*/ 186842 h 609600"/>
                <a:gd name="connsiteX25" fmla="*/ 111869 w 619125"/>
                <a:gd name="connsiteY25" fmla="*/ 126225 h 609600"/>
                <a:gd name="connsiteX26" fmla="*/ 146445 w 619125"/>
                <a:gd name="connsiteY26" fmla="*/ 160801 h 609600"/>
                <a:gd name="connsiteX27" fmla="*/ 73769 w 619125"/>
                <a:gd name="connsiteY27" fmla="*/ 331822 h 609600"/>
                <a:gd name="connsiteX28" fmla="*/ 161427 w 619125"/>
                <a:gd name="connsiteY28" fmla="*/ 516226 h 609600"/>
                <a:gd name="connsiteX29" fmla="*/ 132071 w 619125"/>
                <a:gd name="connsiteY29" fmla="*/ 544982 h 609600"/>
                <a:gd name="connsiteX30" fmla="*/ 132071 w 619125"/>
                <a:gd name="connsiteY30" fmla="*/ 596551 h 609600"/>
                <a:gd name="connsiteX31" fmla="*/ 157874 w 619125"/>
                <a:gd name="connsiteY31" fmla="*/ 607219 h 609600"/>
                <a:gd name="connsiteX32" fmla="*/ 183582 w 619125"/>
                <a:gd name="connsiteY32" fmla="*/ 596608 h 609600"/>
                <a:gd name="connsiteX33" fmla="*/ 226750 w 619125"/>
                <a:gd name="connsiteY33" fmla="*/ 554155 h 609600"/>
                <a:gd name="connsiteX34" fmla="*/ 311903 w 619125"/>
                <a:gd name="connsiteY34" fmla="*/ 569947 h 609600"/>
                <a:gd name="connsiteX35" fmla="*/ 403839 w 619125"/>
                <a:gd name="connsiteY35" fmla="*/ 551469 h 609600"/>
                <a:gd name="connsiteX36" fmla="*/ 449682 w 619125"/>
                <a:gd name="connsiteY36" fmla="*/ 596551 h 609600"/>
                <a:gd name="connsiteX37" fmla="*/ 475467 w 619125"/>
                <a:gd name="connsiteY37" fmla="*/ 607209 h 609600"/>
                <a:gd name="connsiteX38" fmla="*/ 501251 w 619125"/>
                <a:gd name="connsiteY38" fmla="*/ 596551 h 609600"/>
                <a:gd name="connsiteX39" fmla="*/ 501175 w 619125"/>
                <a:gd name="connsiteY39" fmla="*/ 544906 h 609600"/>
                <a:gd name="connsiteX40" fmla="*/ 467466 w 619125"/>
                <a:gd name="connsiteY40" fmla="*/ 511883 h 609600"/>
                <a:gd name="connsiteX41" fmla="*/ 550028 w 619125"/>
                <a:gd name="connsiteY41" fmla="*/ 331822 h 609600"/>
                <a:gd name="connsiteX42" fmla="*/ 477353 w 619125"/>
                <a:gd name="connsiteY42" fmla="*/ 160801 h 609600"/>
                <a:gd name="connsiteX43" fmla="*/ 511928 w 619125"/>
                <a:gd name="connsiteY43" fmla="*/ 126225 h 609600"/>
                <a:gd name="connsiteX44" fmla="*/ 572545 w 619125"/>
                <a:gd name="connsiteY44" fmla="*/ 186842 h 609600"/>
                <a:gd name="connsiteX45" fmla="*/ 579280 w 619125"/>
                <a:gd name="connsiteY45" fmla="*/ 189633 h 609600"/>
                <a:gd name="connsiteX46" fmla="*/ 586014 w 619125"/>
                <a:gd name="connsiteY46" fmla="*/ 186842 h 609600"/>
                <a:gd name="connsiteX47" fmla="*/ 586014 w 619125"/>
                <a:gd name="connsiteY47" fmla="*/ 38662 h 609600"/>
                <a:gd name="connsiteX48" fmla="*/ 44898 w 619125"/>
                <a:gd name="connsiteY48" fmla="*/ 166259 h 609600"/>
                <a:gd name="connsiteX49" fmla="*/ 51261 w 619125"/>
                <a:gd name="connsiteY49" fmla="*/ 52130 h 609600"/>
                <a:gd name="connsiteX50" fmla="*/ 111878 w 619125"/>
                <a:gd name="connsiteY50" fmla="*/ 27061 h 609600"/>
                <a:gd name="connsiteX51" fmla="*/ 165390 w 619125"/>
                <a:gd name="connsiteY51" fmla="*/ 45768 h 609600"/>
                <a:gd name="connsiteX52" fmla="*/ 44898 w 619125"/>
                <a:gd name="connsiteY52" fmla="*/ 166259 h 609600"/>
                <a:gd name="connsiteX53" fmla="*/ 283328 w 619125"/>
                <a:gd name="connsiteY53" fmla="*/ 45244 h 609600"/>
                <a:gd name="connsiteX54" fmla="*/ 283328 w 619125"/>
                <a:gd name="connsiteY54" fmla="*/ 26194 h 609600"/>
                <a:gd name="connsiteX55" fmla="*/ 340478 w 619125"/>
                <a:gd name="connsiteY55" fmla="*/ 26194 h 609600"/>
                <a:gd name="connsiteX56" fmla="*/ 340478 w 619125"/>
                <a:gd name="connsiteY56" fmla="*/ 45244 h 609600"/>
                <a:gd name="connsiteX57" fmla="*/ 283328 w 619125"/>
                <a:gd name="connsiteY57" fmla="*/ 45244 h 609600"/>
                <a:gd name="connsiteX58" fmla="*/ 170181 w 619125"/>
                <a:gd name="connsiteY58" fmla="*/ 583082 h 609600"/>
                <a:gd name="connsiteX59" fmla="*/ 145549 w 619125"/>
                <a:gd name="connsiteY59" fmla="*/ 583082 h 609600"/>
                <a:gd name="connsiteX60" fmla="*/ 145482 w 619125"/>
                <a:gd name="connsiteY60" fmla="*/ 558527 h 609600"/>
                <a:gd name="connsiteX61" fmla="*/ 176858 w 619125"/>
                <a:gd name="connsiteY61" fmla="*/ 527799 h 609600"/>
                <a:gd name="connsiteX62" fmla="*/ 207900 w 619125"/>
                <a:gd name="connsiteY62" fmla="*/ 545992 h 609600"/>
                <a:gd name="connsiteX63" fmla="*/ 170181 w 619125"/>
                <a:gd name="connsiteY63" fmla="*/ 583082 h 609600"/>
                <a:gd name="connsiteX64" fmla="*/ 487782 w 619125"/>
                <a:gd name="connsiteY64" fmla="*/ 558451 h 609600"/>
                <a:gd name="connsiteX65" fmla="*/ 487782 w 619125"/>
                <a:gd name="connsiteY65" fmla="*/ 583082 h 609600"/>
                <a:gd name="connsiteX66" fmla="*/ 463094 w 619125"/>
                <a:gd name="connsiteY66" fmla="*/ 583025 h 609600"/>
                <a:gd name="connsiteX67" fmla="*/ 422165 w 619125"/>
                <a:gd name="connsiteY67" fmla="*/ 542782 h 609600"/>
                <a:gd name="connsiteX68" fmla="*/ 452464 w 619125"/>
                <a:gd name="connsiteY68" fmla="*/ 523875 h 609600"/>
                <a:gd name="connsiteX69" fmla="*/ 487782 w 619125"/>
                <a:gd name="connsiteY69" fmla="*/ 558451 h 609600"/>
                <a:gd name="connsiteX70" fmla="*/ 530978 w 619125"/>
                <a:gd name="connsiteY70" fmla="*/ 331822 h 609600"/>
                <a:gd name="connsiteX71" fmla="*/ 311903 w 619125"/>
                <a:gd name="connsiteY71" fmla="*/ 550897 h 609600"/>
                <a:gd name="connsiteX72" fmla="*/ 92828 w 619125"/>
                <a:gd name="connsiteY72" fmla="*/ 331822 h 609600"/>
                <a:gd name="connsiteX73" fmla="*/ 311903 w 619125"/>
                <a:gd name="connsiteY73" fmla="*/ 112747 h 609600"/>
                <a:gd name="connsiteX74" fmla="*/ 530978 w 619125"/>
                <a:gd name="connsiteY74" fmla="*/ 331822 h 609600"/>
                <a:gd name="connsiteX75" fmla="*/ 578908 w 619125"/>
                <a:gd name="connsiteY75" fmla="*/ 166259 h 609600"/>
                <a:gd name="connsiteX76" fmla="*/ 458417 w 619125"/>
                <a:gd name="connsiteY76" fmla="*/ 45768 h 609600"/>
                <a:gd name="connsiteX77" fmla="*/ 572545 w 619125"/>
                <a:gd name="connsiteY77" fmla="*/ 52130 h 609600"/>
                <a:gd name="connsiteX78" fmla="*/ 578908 w 619125"/>
                <a:gd name="connsiteY78" fmla="*/ 16625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19125" h="609600">
                  <a:moveTo>
                    <a:pt x="586014" y="38662"/>
                  </a:moveTo>
                  <a:cubicBezTo>
                    <a:pt x="545161" y="-2191"/>
                    <a:pt x="478686" y="-2191"/>
                    <a:pt x="437833" y="38662"/>
                  </a:cubicBezTo>
                  <a:cubicBezTo>
                    <a:pt x="434109" y="42386"/>
                    <a:pt x="434109" y="48406"/>
                    <a:pt x="437833" y="52130"/>
                  </a:cubicBezTo>
                  <a:lnTo>
                    <a:pt x="498460" y="112747"/>
                  </a:lnTo>
                  <a:lnTo>
                    <a:pt x="463160" y="148047"/>
                  </a:lnTo>
                  <a:cubicBezTo>
                    <a:pt x="424289" y="115995"/>
                    <a:pt x="375111" y="96069"/>
                    <a:pt x="321428" y="93945"/>
                  </a:cubicBezTo>
                  <a:lnTo>
                    <a:pt x="321428" y="64294"/>
                  </a:lnTo>
                  <a:lnTo>
                    <a:pt x="350003" y="64294"/>
                  </a:lnTo>
                  <a:cubicBezTo>
                    <a:pt x="355271" y="64294"/>
                    <a:pt x="359528" y="60865"/>
                    <a:pt x="359528" y="55597"/>
                  </a:cubicBezTo>
                  <a:lnTo>
                    <a:pt x="359528" y="17497"/>
                  </a:lnTo>
                  <a:cubicBezTo>
                    <a:pt x="359528" y="12230"/>
                    <a:pt x="355271" y="7144"/>
                    <a:pt x="350003" y="7144"/>
                  </a:cubicBezTo>
                  <a:lnTo>
                    <a:pt x="273803" y="7144"/>
                  </a:lnTo>
                  <a:cubicBezTo>
                    <a:pt x="268536" y="7144"/>
                    <a:pt x="264278" y="12230"/>
                    <a:pt x="264278" y="17497"/>
                  </a:cubicBezTo>
                  <a:lnTo>
                    <a:pt x="264278" y="55597"/>
                  </a:lnTo>
                  <a:cubicBezTo>
                    <a:pt x="264278" y="60865"/>
                    <a:pt x="268536" y="64294"/>
                    <a:pt x="273803" y="64294"/>
                  </a:cubicBezTo>
                  <a:lnTo>
                    <a:pt x="302378" y="64294"/>
                  </a:lnTo>
                  <a:lnTo>
                    <a:pt x="302378" y="93936"/>
                  </a:lnTo>
                  <a:cubicBezTo>
                    <a:pt x="248695" y="96060"/>
                    <a:pt x="199518" y="115995"/>
                    <a:pt x="160646" y="148038"/>
                  </a:cubicBezTo>
                  <a:lnTo>
                    <a:pt x="125347" y="112747"/>
                  </a:lnTo>
                  <a:lnTo>
                    <a:pt x="185964" y="52130"/>
                  </a:lnTo>
                  <a:cubicBezTo>
                    <a:pt x="189688" y="48406"/>
                    <a:pt x="189688" y="42386"/>
                    <a:pt x="185964" y="38662"/>
                  </a:cubicBezTo>
                  <a:cubicBezTo>
                    <a:pt x="145111" y="-2191"/>
                    <a:pt x="78636" y="-2191"/>
                    <a:pt x="37783" y="38662"/>
                  </a:cubicBezTo>
                  <a:cubicBezTo>
                    <a:pt x="-3069" y="79515"/>
                    <a:pt x="-3069" y="145990"/>
                    <a:pt x="37783" y="186842"/>
                  </a:cubicBezTo>
                  <a:cubicBezTo>
                    <a:pt x="39641" y="188700"/>
                    <a:pt x="42079" y="189633"/>
                    <a:pt x="44517" y="189633"/>
                  </a:cubicBezTo>
                  <a:cubicBezTo>
                    <a:pt x="46956" y="189633"/>
                    <a:pt x="49394" y="188700"/>
                    <a:pt x="51252" y="186842"/>
                  </a:cubicBezTo>
                  <a:lnTo>
                    <a:pt x="111869" y="126225"/>
                  </a:lnTo>
                  <a:lnTo>
                    <a:pt x="146445" y="160801"/>
                  </a:lnTo>
                  <a:cubicBezTo>
                    <a:pt x="101677" y="204121"/>
                    <a:pt x="73769" y="264757"/>
                    <a:pt x="73769" y="331822"/>
                  </a:cubicBezTo>
                  <a:cubicBezTo>
                    <a:pt x="73769" y="406098"/>
                    <a:pt x="107963" y="472516"/>
                    <a:pt x="161427" y="516226"/>
                  </a:cubicBezTo>
                  <a:lnTo>
                    <a:pt x="132071" y="544982"/>
                  </a:lnTo>
                  <a:cubicBezTo>
                    <a:pt x="117850" y="559194"/>
                    <a:pt x="117850" y="582339"/>
                    <a:pt x="132071" y="596551"/>
                  </a:cubicBezTo>
                  <a:cubicBezTo>
                    <a:pt x="139186" y="603666"/>
                    <a:pt x="148540" y="607219"/>
                    <a:pt x="157874" y="607219"/>
                  </a:cubicBezTo>
                  <a:cubicBezTo>
                    <a:pt x="167199" y="607219"/>
                    <a:pt x="176515" y="603685"/>
                    <a:pt x="183582" y="596608"/>
                  </a:cubicBezTo>
                  <a:lnTo>
                    <a:pt x="226750" y="554155"/>
                  </a:lnTo>
                  <a:cubicBezTo>
                    <a:pt x="253220" y="564318"/>
                    <a:pt x="281909" y="569947"/>
                    <a:pt x="311903" y="569947"/>
                  </a:cubicBezTo>
                  <a:cubicBezTo>
                    <a:pt x="344479" y="569947"/>
                    <a:pt x="375530" y="563356"/>
                    <a:pt x="403839" y="551469"/>
                  </a:cubicBezTo>
                  <a:lnTo>
                    <a:pt x="449682" y="596551"/>
                  </a:lnTo>
                  <a:cubicBezTo>
                    <a:pt x="456788" y="603656"/>
                    <a:pt x="466132" y="607209"/>
                    <a:pt x="475467" y="607209"/>
                  </a:cubicBezTo>
                  <a:cubicBezTo>
                    <a:pt x="484801" y="607209"/>
                    <a:pt x="494145" y="603656"/>
                    <a:pt x="501251" y="596551"/>
                  </a:cubicBezTo>
                  <a:cubicBezTo>
                    <a:pt x="515472" y="582339"/>
                    <a:pt x="515472" y="559194"/>
                    <a:pt x="501175" y="544906"/>
                  </a:cubicBezTo>
                  <a:lnTo>
                    <a:pt x="467466" y="511883"/>
                  </a:lnTo>
                  <a:cubicBezTo>
                    <a:pt x="517977" y="468182"/>
                    <a:pt x="550028" y="403698"/>
                    <a:pt x="550028" y="331822"/>
                  </a:cubicBezTo>
                  <a:cubicBezTo>
                    <a:pt x="550028" y="264757"/>
                    <a:pt x="522110" y="204121"/>
                    <a:pt x="477353" y="160801"/>
                  </a:cubicBezTo>
                  <a:lnTo>
                    <a:pt x="511928" y="126225"/>
                  </a:lnTo>
                  <a:lnTo>
                    <a:pt x="572545" y="186842"/>
                  </a:lnTo>
                  <a:cubicBezTo>
                    <a:pt x="574403" y="188700"/>
                    <a:pt x="576841" y="189633"/>
                    <a:pt x="579280" y="189633"/>
                  </a:cubicBezTo>
                  <a:cubicBezTo>
                    <a:pt x="581718" y="189633"/>
                    <a:pt x="584156" y="188700"/>
                    <a:pt x="586014" y="186842"/>
                  </a:cubicBezTo>
                  <a:cubicBezTo>
                    <a:pt x="626867" y="145980"/>
                    <a:pt x="626867" y="79515"/>
                    <a:pt x="586014" y="38662"/>
                  </a:cubicBezTo>
                  <a:close/>
                  <a:moveTo>
                    <a:pt x="44898" y="166259"/>
                  </a:moveTo>
                  <a:cubicBezTo>
                    <a:pt x="17990" y="132636"/>
                    <a:pt x="20105" y="83277"/>
                    <a:pt x="51261" y="52130"/>
                  </a:cubicBezTo>
                  <a:cubicBezTo>
                    <a:pt x="67978" y="35414"/>
                    <a:pt x="89933" y="27061"/>
                    <a:pt x="111878" y="27061"/>
                  </a:cubicBezTo>
                  <a:cubicBezTo>
                    <a:pt x="130843" y="27061"/>
                    <a:pt x="149797" y="33290"/>
                    <a:pt x="165390" y="45768"/>
                  </a:cubicBezTo>
                  <a:lnTo>
                    <a:pt x="44898" y="166259"/>
                  </a:lnTo>
                  <a:close/>
                  <a:moveTo>
                    <a:pt x="283328" y="45244"/>
                  </a:moveTo>
                  <a:lnTo>
                    <a:pt x="283328" y="26194"/>
                  </a:lnTo>
                  <a:lnTo>
                    <a:pt x="340478" y="26194"/>
                  </a:lnTo>
                  <a:lnTo>
                    <a:pt x="340478" y="45244"/>
                  </a:lnTo>
                  <a:lnTo>
                    <a:pt x="283328" y="45244"/>
                  </a:lnTo>
                  <a:close/>
                  <a:moveTo>
                    <a:pt x="170181" y="583082"/>
                  </a:moveTo>
                  <a:cubicBezTo>
                    <a:pt x="163389" y="589874"/>
                    <a:pt x="152340" y="589874"/>
                    <a:pt x="145549" y="583082"/>
                  </a:cubicBezTo>
                  <a:cubicBezTo>
                    <a:pt x="138758" y="576291"/>
                    <a:pt x="138758" y="565242"/>
                    <a:pt x="145482" y="558527"/>
                  </a:cubicBezTo>
                  <a:lnTo>
                    <a:pt x="176858" y="527799"/>
                  </a:lnTo>
                  <a:cubicBezTo>
                    <a:pt x="186707" y="534600"/>
                    <a:pt x="197060" y="540706"/>
                    <a:pt x="207900" y="545992"/>
                  </a:cubicBezTo>
                  <a:lnTo>
                    <a:pt x="170181" y="583082"/>
                  </a:lnTo>
                  <a:close/>
                  <a:moveTo>
                    <a:pt x="487782" y="558451"/>
                  </a:moveTo>
                  <a:cubicBezTo>
                    <a:pt x="494574" y="565242"/>
                    <a:pt x="494574" y="576291"/>
                    <a:pt x="487782" y="583082"/>
                  </a:cubicBezTo>
                  <a:cubicBezTo>
                    <a:pt x="481001" y="589874"/>
                    <a:pt x="469952" y="589883"/>
                    <a:pt x="463094" y="583025"/>
                  </a:cubicBezTo>
                  <a:lnTo>
                    <a:pt x="422165" y="542782"/>
                  </a:lnTo>
                  <a:cubicBezTo>
                    <a:pt x="432756" y="537220"/>
                    <a:pt x="442882" y="530904"/>
                    <a:pt x="452464" y="523875"/>
                  </a:cubicBezTo>
                  <a:lnTo>
                    <a:pt x="487782" y="558451"/>
                  </a:lnTo>
                  <a:close/>
                  <a:moveTo>
                    <a:pt x="530978" y="331822"/>
                  </a:moveTo>
                  <a:cubicBezTo>
                    <a:pt x="530978" y="452628"/>
                    <a:pt x="432709" y="550897"/>
                    <a:pt x="311903" y="550897"/>
                  </a:cubicBezTo>
                  <a:cubicBezTo>
                    <a:pt x="191098" y="550897"/>
                    <a:pt x="92828" y="452628"/>
                    <a:pt x="92828" y="331822"/>
                  </a:cubicBezTo>
                  <a:cubicBezTo>
                    <a:pt x="92828" y="211017"/>
                    <a:pt x="191098" y="112747"/>
                    <a:pt x="311903" y="112747"/>
                  </a:cubicBezTo>
                  <a:cubicBezTo>
                    <a:pt x="432709" y="112747"/>
                    <a:pt x="530978" y="211017"/>
                    <a:pt x="530978" y="331822"/>
                  </a:cubicBezTo>
                  <a:close/>
                  <a:moveTo>
                    <a:pt x="578908" y="166259"/>
                  </a:moveTo>
                  <a:lnTo>
                    <a:pt x="458417" y="45768"/>
                  </a:lnTo>
                  <a:cubicBezTo>
                    <a:pt x="492040" y="18860"/>
                    <a:pt x="541389" y="20974"/>
                    <a:pt x="572545" y="52130"/>
                  </a:cubicBezTo>
                  <a:cubicBezTo>
                    <a:pt x="603702" y="83277"/>
                    <a:pt x="605816" y="132636"/>
                    <a:pt x="578908" y="1662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65DE4227-BF6C-43BD-8227-5216EDB0AFD5}"/>
                </a:ext>
              </a:extLst>
            </p:cNvPr>
            <p:cNvSpPr/>
            <p:nvPr/>
          </p:nvSpPr>
          <p:spPr>
            <a:xfrm>
              <a:off x="9062523" y="2093071"/>
              <a:ext cx="123825" cy="247650"/>
            </a:xfrm>
            <a:custGeom>
              <a:avLst/>
              <a:gdLst>
                <a:gd name="connsiteX0" fmla="*/ 90964 w 123825"/>
                <a:gd name="connsiteY0" fmla="*/ 104575 h 247650"/>
                <a:gd name="connsiteX1" fmla="*/ 90964 w 123825"/>
                <a:gd name="connsiteY1" fmla="*/ 7144 h 247650"/>
                <a:gd name="connsiteX2" fmla="*/ 71914 w 123825"/>
                <a:gd name="connsiteY2" fmla="*/ 7144 h 247650"/>
                <a:gd name="connsiteX3" fmla="*/ 71914 w 123825"/>
                <a:gd name="connsiteY3" fmla="*/ 104575 h 247650"/>
                <a:gd name="connsiteX4" fmla="*/ 43339 w 123825"/>
                <a:gd name="connsiteY4" fmla="*/ 141322 h 247650"/>
                <a:gd name="connsiteX5" fmla="*/ 54293 w 123825"/>
                <a:gd name="connsiteY5" fmla="*/ 167992 h 247650"/>
                <a:gd name="connsiteX6" fmla="*/ 7144 w 123825"/>
                <a:gd name="connsiteY6" fmla="*/ 230857 h 247650"/>
                <a:gd name="connsiteX7" fmla="*/ 22384 w 123825"/>
                <a:gd name="connsiteY7" fmla="*/ 242278 h 247650"/>
                <a:gd name="connsiteX8" fmla="*/ 70799 w 123825"/>
                <a:gd name="connsiteY8" fmla="*/ 177717 h 247650"/>
                <a:gd name="connsiteX9" fmla="*/ 81439 w 123825"/>
                <a:gd name="connsiteY9" fmla="*/ 179422 h 247650"/>
                <a:gd name="connsiteX10" fmla="*/ 119539 w 123825"/>
                <a:gd name="connsiteY10" fmla="*/ 141322 h 247650"/>
                <a:gd name="connsiteX11" fmla="*/ 90964 w 123825"/>
                <a:gd name="connsiteY11" fmla="*/ 104575 h 247650"/>
                <a:gd name="connsiteX12" fmla="*/ 81439 w 123825"/>
                <a:gd name="connsiteY12" fmla="*/ 160372 h 247650"/>
                <a:gd name="connsiteX13" fmla="*/ 62389 w 123825"/>
                <a:gd name="connsiteY13" fmla="*/ 141322 h 247650"/>
                <a:gd name="connsiteX14" fmla="*/ 81439 w 123825"/>
                <a:gd name="connsiteY14" fmla="*/ 122272 h 247650"/>
                <a:gd name="connsiteX15" fmla="*/ 100489 w 123825"/>
                <a:gd name="connsiteY15" fmla="*/ 141322 h 247650"/>
                <a:gd name="connsiteX16" fmla="*/ 81439 w 123825"/>
                <a:gd name="connsiteY16" fmla="*/ 160372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247650">
                  <a:moveTo>
                    <a:pt x="90964" y="104575"/>
                  </a:moveTo>
                  <a:lnTo>
                    <a:pt x="90964" y="7144"/>
                  </a:lnTo>
                  <a:lnTo>
                    <a:pt x="71914" y="7144"/>
                  </a:lnTo>
                  <a:lnTo>
                    <a:pt x="71914" y="104575"/>
                  </a:lnTo>
                  <a:cubicBezTo>
                    <a:pt x="55521" y="108833"/>
                    <a:pt x="43339" y="123615"/>
                    <a:pt x="43339" y="141322"/>
                  </a:cubicBezTo>
                  <a:cubicBezTo>
                    <a:pt x="43339" y="151705"/>
                    <a:pt x="47539" y="161115"/>
                    <a:pt x="54293" y="167992"/>
                  </a:cubicBezTo>
                  <a:lnTo>
                    <a:pt x="7144" y="230857"/>
                  </a:lnTo>
                  <a:lnTo>
                    <a:pt x="22384" y="242278"/>
                  </a:lnTo>
                  <a:lnTo>
                    <a:pt x="70799" y="177717"/>
                  </a:lnTo>
                  <a:cubicBezTo>
                    <a:pt x="74200" y="178718"/>
                    <a:pt x="77724" y="179422"/>
                    <a:pt x="81439" y="179422"/>
                  </a:cubicBezTo>
                  <a:cubicBezTo>
                    <a:pt x="102451" y="179422"/>
                    <a:pt x="119539" y="162335"/>
                    <a:pt x="119539" y="141322"/>
                  </a:cubicBezTo>
                  <a:cubicBezTo>
                    <a:pt x="119539" y="123615"/>
                    <a:pt x="107356" y="108833"/>
                    <a:pt x="90964" y="104575"/>
                  </a:cubicBezTo>
                  <a:close/>
                  <a:moveTo>
                    <a:pt x="81439" y="160372"/>
                  </a:moveTo>
                  <a:cubicBezTo>
                    <a:pt x="70933" y="160372"/>
                    <a:pt x="62389" y="151819"/>
                    <a:pt x="62389" y="141322"/>
                  </a:cubicBezTo>
                  <a:cubicBezTo>
                    <a:pt x="62389" y="130816"/>
                    <a:pt x="70933" y="122272"/>
                    <a:pt x="81439" y="122272"/>
                  </a:cubicBezTo>
                  <a:cubicBezTo>
                    <a:pt x="91935" y="122272"/>
                    <a:pt x="100489" y="130816"/>
                    <a:pt x="100489" y="141322"/>
                  </a:cubicBezTo>
                  <a:cubicBezTo>
                    <a:pt x="100489" y="151819"/>
                    <a:pt x="91945" y="160372"/>
                    <a:pt x="81439" y="16037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5DFF9AEB-DCB9-49D9-B61A-F3449E88426B}"/>
                </a:ext>
              </a:extLst>
            </p:cNvPr>
            <p:cNvSpPr/>
            <p:nvPr/>
          </p:nvSpPr>
          <p:spPr>
            <a:xfrm>
              <a:off x="91653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76C8B1A9-C90C-4240-8C49-007FEB6343FD}"/>
                </a:ext>
              </a:extLst>
            </p:cNvPr>
            <p:cNvSpPr/>
            <p:nvPr/>
          </p:nvSpPr>
          <p:spPr>
            <a:xfrm>
              <a:off x="92034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7099FD60-738F-4759-A03B-CF568F91568E}"/>
                </a:ext>
              </a:extLst>
            </p:cNvPr>
            <p:cNvSpPr/>
            <p:nvPr/>
          </p:nvSpPr>
          <p:spPr>
            <a:xfrm>
              <a:off x="91653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C6C16D65-0C1F-438A-A16B-A2A0FF92586E}"/>
                </a:ext>
              </a:extLst>
            </p:cNvPr>
            <p:cNvSpPr/>
            <p:nvPr/>
          </p:nvSpPr>
          <p:spPr>
            <a:xfrm>
              <a:off x="92034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DE7EBF1F-DB43-470F-A8D3-931C8FB8C7DF}"/>
                </a:ext>
              </a:extLst>
            </p:cNvPr>
            <p:cNvSpPr/>
            <p:nvPr/>
          </p:nvSpPr>
          <p:spPr>
            <a:xfrm>
              <a:off x="92415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4" name="图形 35">
            <a:extLst>
              <a:ext uri="{FF2B5EF4-FFF2-40B4-BE49-F238E27FC236}">
                <a16:creationId xmlns:a16="http://schemas.microsoft.com/office/drawing/2014/main" xmlns="" id="{6E45D60A-F038-41B6-8ED6-8DC72FCDA123}"/>
              </a:ext>
            </a:extLst>
          </p:cNvPr>
          <p:cNvGrpSpPr/>
          <p:nvPr/>
        </p:nvGrpSpPr>
        <p:grpSpPr>
          <a:xfrm>
            <a:off x="5241475" y="1707725"/>
            <a:ext cx="824923" cy="824923"/>
            <a:chOff x="7620000" y="4343400"/>
            <a:chExt cx="609600" cy="609600"/>
          </a:xfrm>
          <a:gradFill>
            <a:gsLst>
              <a:gs pos="0">
                <a:srgbClr val="83FFE6">
                  <a:alpha val="70000"/>
                </a:srgbClr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A68E73BB-1521-4AC7-A141-E4309C332063}"/>
                </a:ext>
              </a:extLst>
            </p:cNvPr>
            <p:cNvSpPr/>
            <p:nvPr/>
          </p:nvSpPr>
          <p:spPr>
            <a:xfrm>
              <a:off x="7612856" y="4336256"/>
              <a:ext cx="619125" cy="619125"/>
            </a:xfrm>
            <a:custGeom>
              <a:avLst/>
              <a:gdLst>
                <a:gd name="connsiteX0" fmla="*/ 610972 w 619125"/>
                <a:gd name="connsiteY0" fmla="*/ 36491 h 619125"/>
                <a:gd name="connsiteX1" fmla="*/ 544297 w 619125"/>
                <a:gd name="connsiteY1" fmla="*/ 7916 h 619125"/>
                <a:gd name="connsiteX2" fmla="*/ 535305 w 619125"/>
                <a:gd name="connsiteY2" fmla="*/ 8716 h 619125"/>
                <a:gd name="connsiteX3" fmla="*/ 531019 w 619125"/>
                <a:gd name="connsiteY3" fmla="*/ 16669 h 619125"/>
                <a:gd name="connsiteX4" fmla="*/ 531019 w 619125"/>
                <a:gd name="connsiteY4" fmla="*/ 73819 h 619125"/>
                <a:gd name="connsiteX5" fmla="*/ 531019 w 619125"/>
                <a:gd name="connsiteY5" fmla="*/ 292894 h 619125"/>
                <a:gd name="connsiteX6" fmla="*/ 359569 w 619125"/>
                <a:gd name="connsiteY6" fmla="*/ 292894 h 619125"/>
                <a:gd name="connsiteX7" fmla="*/ 359569 w 619125"/>
                <a:gd name="connsiteY7" fmla="*/ 226219 h 619125"/>
                <a:gd name="connsiteX8" fmla="*/ 311201 w 619125"/>
                <a:gd name="connsiteY8" fmla="*/ 178594 h 619125"/>
                <a:gd name="connsiteX9" fmla="*/ 254794 w 619125"/>
                <a:gd name="connsiteY9" fmla="*/ 178594 h 619125"/>
                <a:gd name="connsiteX10" fmla="*/ 254794 w 619125"/>
                <a:gd name="connsiteY10" fmla="*/ 150019 h 619125"/>
                <a:gd name="connsiteX11" fmla="*/ 301676 w 619125"/>
                <a:gd name="connsiteY11" fmla="*/ 150019 h 619125"/>
                <a:gd name="connsiteX12" fmla="*/ 350044 w 619125"/>
                <a:gd name="connsiteY12" fmla="*/ 102394 h 619125"/>
                <a:gd name="connsiteX13" fmla="*/ 350044 w 619125"/>
                <a:gd name="connsiteY13" fmla="*/ 16669 h 619125"/>
                <a:gd name="connsiteX14" fmla="*/ 339776 w 619125"/>
                <a:gd name="connsiteY14" fmla="*/ 7144 h 619125"/>
                <a:gd name="connsiteX15" fmla="*/ 301676 w 619125"/>
                <a:gd name="connsiteY15" fmla="*/ 7144 h 619125"/>
                <a:gd name="connsiteX16" fmla="*/ 292894 w 619125"/>
                <a:gd name="connsiteY16" fmla="*/ 16669 h 619125"/>
                <a:gd name="connsiteX17" fmla="*/ 292894 w 619125"/>
                <a:gd name="connsiteY17" fmla="*/ 92869 h 619125"/>
                <a:gd name="connsiteX18" fmla="*/ 246317 w 619125"/>
                <a:gd name="connsiteY18" fmla="*/ 92869 h 619125"/>
                <a:gd name="connsiteX19" fmla="*/ 254051 w 619125"/>
                <a:gd name="connsiteY19" fmla="*/ 64294 h 619125"/>
                <a:gd name="connsiteX20" fmla="*/ 196901 w 619125"/>
                <a:gd name="connsiteY20" fmla="*/ 7144 h 619125"/>
                <a:gd name="connsiteX21" fmla="*/ 139751 w 619125"/>
                <a:gd name="connsiteY21" fmla="*/ 64294 h 619125"/>
                <a:gd name="connsiteX22" fmla="*/ 150371 w 619125"/>
                <a:gd name="connsiteY22" fmla="*/ 97356 h 619125"/>
                <a:gd name="connsiteX23" fmla="*/ 97298 w 619125"/>
                <a:gd name="connsiteY23" fmla="*/ 150429 h 619125"/>
                <a:gd name="connsiteX24" fmla="*/ 83344 w 619125"/>
                <a:gd name="connsiteY24" fmla="*/ 184109 h 619125"/>
                <a:gd name="connsiteX25" fmla="*/ 97298 w 619125"/>
                <a:gd name="connsiteY25" fmla="*/ 217780 h 619125"/>
                <a:gd name="connsiteX26" fmla="*/ 132264 w 619125"/>
                <a:gd name="connsiteY26" fmla="*/ 252756 h 619125"/>
                <a:gd name="connsiteX27" fmla="*/ 138998 w 619125"/>
                <a:gd name="connsiteY27" fmla="*/ 255547 h 619125"/>
                <a:gd name="connsiteX28" fmla="*/ 146104 w 619125"/>
                <a:gd name="connsiteY28" fmla="*/ 252756 h 619125"/>
                <a:gd name="connsiteX29" fmla="*/ 159544 w 619125"/>
                <a:gd name="connsiteY29" fmla="*/ 239688 h 619125"/>
                <a:gd name="connsiteX30" fmla="*/ 159544 w 619125"/>
                <a:gd name="connsiteY30" fmla="*/ 378619 h 619125"/>
                <a:gd name="connsiteX31" fmla="*/ 168326 w 619125"/>
                <a:gd name="connsiteY31" fmla="*/ 388144 h 619125"/>
                <a:gd name="connsiteX32" fmla="*/ 169316 w 619125"/>
                <a:gd name="connsiteY32" fmla="*/ 388144 h 619125"/>
                <a:gd name="connsiteX33" fmla="*/ 159544 w 619125"/>
                <a:gd name="connsiteY33" fmla="*/ 416719 h 619125"/>
                <a:gd name="connsiteX34" fmla="*/ 169316 w 619125"/>
                <a:gd name="connsiteY34" fmla="*/ 445294 h 619125"/>
                <a:gd name="connsiteX35" fmla="*/ 130969 w 619125"/>
                <a:gd name="connsiteY35" fmla="*/ 445294 h 619125"/>
                <a:gd name="connsiteX36" fmla="*/ 83344 w 619125"/>
                <a:gd name="connsiteY36" fmla="*/ 492919 h 619125"/>
                <a:gd name="connsiteX37" fmla="*/ 93116 w 619125"/>
                <a:gd name="connsiteY37" fmla="*/ 521494 h 619125"/>
                <a:gd name="connsiteX38" fmla="*/ 54769 w 619125"/>
                <a:gd name="connsiteY38" fmla="*/ 521494 h 619125"/>
                <a:gd name="connsiteX39" fmla="*/ 7144 w 619125"/>
                <a:gd name="connsiteY39" fmla="*/ 569120 h 619125"/>
                <a:gd name="connsiteX40" fmla="*/ 54769 w 619125"/>
                <a:gd name="connsiteY40" fmla="*/ 616745 h 619125"/>
                <a:gd name="connsiteX41" fmla="*/ 321469 w 619125"/>
                <a:gd name="connsiteY41" fmla="*/ 616745 h 619125"/>
                <a:gd name="connsiteX42" fmla="*/ 329984 w 619125"/>
                <a:gd name="connsiteY42" fmla="*/ 611477 h 619125"/>
                <a:gd name="connsiteX43" fmla="*/ 329079 w 619125"/>
                <a:gd name="connsiteY43" fmla="*/ 601505 h 619125"/>
                <a:gd name="connsiteX44" fmla="*/ 326688 w 619125"/>
                <a:gd name="connsiteY44" fmla="*/ 540545 h 619125"/>
                <a:gd name="connsiteX45" fmla="*/ 397669 w 619125"/>
                <a:gd name="connsiteY45" fmla="*/ 540545 h 619125"/>
                <a:gd name="connsiteX46" fmla="*/ 406184 w 619125"/>
                <a:gd name="connsiteY46" fmla="*/ 535277 h 619125"/>
                <a:gd name="connsiteX47" fmla="*/ 405279 w 619125"/>
                <a:gd name="connsiteY47" fmla="*/ 525305 h 619125"/>
                <a:gd name="connsiteX48" fmla="*/ 402888 w 619125"/>
                <a:gd name="connsiteY48" fmla="*/ 464344 h 619125"/>
                <a:gd name="connsiteX49" fmla="*/ 473869 w 619125"/>
                <a:gd name="connsiteY49" fmla="*/ 464344 h 619125"/>
                <a:gd name="connsiteX50" fmla="*/ 482384 w 619125"/>
                <a:gd name="connsiteY50" fmla="*/ 459077 h 619125"/>
                <a:gd name="connsiteX51" fmla="*/ 481479 w 619125"/>
                <a:gd name="connsiteY51" fmla="*/ 449105 h 619125"/>
                <a:gd name="connsiteX52" fmla="*/ 479088 w 619125"/>
                <a:gd name="connsiteY52" fmla="*/ 388144 h 619125"/>
                <a:gd name="connsiteX53" fmla="*/ 550069 w 619125"/>
                <a:gd name="connsiteY53" fmla="*/ 388144 h 619125"/>
                <a:gd name="connsiteX54" fmla="*/ 558584 w 619125"/>
                <a:gd name="connsiteY54" fmla="*/ 382877 h 619125"/>
                <a:gd name="connsiteX55" fmla="*/ 557679 w 619125"/>
                <a:gd name="connsiteY55" fmla="*/ 372905 h 619125"/>
                <a:gd name="connsiteX56" fmla="*/ 557679 w 619125"/>
                <a:gd name="connsiteY56" fmla="*/ 308135 h 619125"/>
                <a:gd name="connsiteX57" fmla="*/ 558584 w 619125"/>
                <a:gd name="connsiteY57" fmla="*/ 298162 h 619125"/>
                <a:gd name="connsiteX58" fmla="*/ 550069 w 619125"/>
                <a:gd name="connsiteY58" fmla="*/ 292894 h 619125"/>
                <a:gd name="connsiteX59" fmla="*/ 550069 w 619125"/>
                <a:gd name="connsiteY59" fmla="*/ 80096 h 619125"/>
                <a:gd name="connsiteX60" fmla="*/ 610972 w 619125"/>
                <a:gd name="connsiteY60" fmla="*/ 53998 h 619125"/>
                <a:gd name="connsiteX61" fmla="*/ 616744 w 619125"/>
                <a:gd name="connsiteY61" fmla="*/ 45244 h 619125"/>
                <a:gd name="connsiteX62" fmla="*/ 610972 w 619125"/>
                <a:gd name="connsiteY62" fmla="*/ 36491 h 619125"/>
                <a:gd name="connsiteX63" fmla="*/ 196901 w 619125"/>
                <a:gd name="connsiteY63" fmla="*/ 26194 h 619125"/>
                <a:gd name="connsiteX64" fmla="*/ 235001 w 619125"/>
                <a:gd name="connsiteY64" fmla="*/ 64294 h 619125"/>
                <a:gd name="connsiteX65" fmla="*/ 196901 w 619125"/>
                <a:gd name="connsiteY65" fmla="*/ 102394 h 619125"/>
                <a:gd name="connsiteX66" fmla="*/ 158801 w 619125"/>
                <a:gd name="connsiteY66" fmla="*/ 64294 h 619125"/>
                <a:gd name="connsiteX67" fmla="*/ 196901 w 619125"/>
                <a:gd name="connsiteY67" fmla="*/ 26194 h 619125"/>
                <a:gd name="connsiteX68" fmla="*/ 159544 w 619125"/>
                <a:gd name="connsiteY68" fmla="*/ 195206 h 619125"/>
                <a:gd name="connsiteX69" fmla="*/ 148447 w 619125"/>
                <a:gd name="connsiteY69" fmla="*/ 184109 h 619125"/>
                <a:gd name="connsiteX70" fmla="*/ 159544 w 619125"/>
                <a:gd name="connsiteY70" fmla="*/ 173013 h 619125"/>
                <a:gd name="connsiteX71" fmla="*/ 159544 w 619125"/>
                <a:gd name="connsiteY71" fmla="*/ 195206 h 619125"/>
                <a:gd name="connsiteX72" fmla="*/ 161592 w 619125"/>
                <a:gd name="connsiteY72" fmla="*/ 143285 h 619125"/>
                <a:gd name="connsiteX73" fmla="*/ 127502 w 619125"/>
                <a:gd name="connsiteY73" fmla="*/ 177375 h 619125"/>
                <a:gd name="connsiteX74" fmla="*/ 124711 w 619125"/>
                <a:gd name="connsiteY74" fmla="*/ 184109 h 619125"/>
                <a:gd name="connsiteX75" fmla="*/ 127502 w 619125"/>
                <a:gd name="connsiteY75" fmla="*/ 190844 h 619125"/>
                <a:gd name="connsiteX76" fmla="*/ 154105 w 619125"/>
                <a:gd name="connsiteY76" fmla="*/ 217447 h 619125"/>
                <a:gd name="connsiteX77" fmla="*/ 138998 w 619125"/>
                <a:gd name="connsiteY77" fmla="*/ 232544 h 619125"/>
                <a:gd name="connsiteX78" fmla="*/ 110766 w 619125"/>
                <a:gd name="connsiteY78" fmla="*/ 204312 h 619125"/>
                <a:gd name="connsiteX79" fmla="*/ 102394 w 619125"/>
                <a:gd name="connsiteY79" fmla="*/ 184109 h 619125"/>
                <a:gd name="connsiteX80" fmla="*/ 110766 w 619125"/>
                <a:gd name="connsiteY80" fmla="*/ 163897 h 619125"/>
                <a:gd name="connsiteX81" fmla="*/ 163840 w 619125"/>
                <a:gd name="connsiteY81" fmla="*/ 110824 h 619125"/>
                <a:gd name="connsiteX82" fmla="*/ 196901 w 619125"/>
                <a:gd name="connsiteY82" fmla="*/ 121444 h 619125"/>
                <a:gd name="connsiteX83" fmla="*/ 228429 w 619125"/>
                <a:gd name="connsiteY83" fmla="*/ 111919 h 619125"/>
                <a:gd name="connsiteX84" fmla="*/ 301676 w 619125"/>
                <a:gd name="connsiteY84" fmla="*/ 111919 h 619125"/>
                <a:gd name="connsiteX85" fmla="*/ 311944 w 619125"/>
                <a:gd name="connsiteY85" fmla="*/ 102394 h 619125"/>
                <a:gd name="connsiteX86" fmla="*/ 311944 w 619125"/>
                <a:gd name="connsiteY86" fmla="*/ 26194 h 619125"/>
                <a:gd name="connsiteX87" fmla="*/ 330994 w 619125"/>
                <a:gd name="connsiteY87" fmla="*/ 26194 h 619125"/>
                <a:gd name="connsiteX88" fmla="*/ 330994 w 619125"/>
                <a:gd name="connsiteY88" fmla="*/ 102394 h 619125"/>
                <a:gd name="connsiteX89" fmla="*/ 301676 w 619125"/>
                <a:gd name="connsiteY89" fmla="*/ 130969 h 619125"/>
                <a:gd name="connsiteX90" fmla="*/ 244526 w 619125"/>
                <a:gd name="connsiteY90" fmla="*/ 130969 h 619125"/>
                <a:gd name="connsiteX91" fmla="*/ 235744 w 619125"/>
                <a:gd name="connsiteY91" fmla="*/ 140494 h 619125"/>
                <a:gd name="connsiteX92" fmla="*/ 235744 w 619125"/>
                <a:gd name="connsiteY92" fmla="*/ 188119 h 619125"/>
                <a:gd name="connsiteX93" fmla="*/ 244526 w 619125"/>
                <a:gd name="connsiteY93" fmla="*/ 197644 h 619125"/>
                <a:gd name="connsiteX94" fmla="*/ 311201 w 619125"/>
                <a:gd name="connsiteY94" fmla="*/ 197644 h 619125"/>
                <a:gd name="connsiteX95" fmla="*/ 340519 w 619125"/>
                <a:gd name="connsiteY95" fmla="*/ 226219 h 619125"/>
                <a:gd name="connsiteX96" fmla="*/ 340519 w 619125"/>
                <a:gd name="connsiteY96" fmla="*/ 292894 h 619125"/>
                <a:gd name="connsiteX97" fmla="*/ 311944 w 619125"/>
                <a:gd name="connsiteY97" fmla="*/ 292894 h 619125"/>
                <a:gd name="connsiteX98" fmla="*/ 311944 w 619125"/>
                <a:gd name="connsiteY98" fmla="*/ 235744 h 619125"/>
                <a:gd name="connsiteX99" fmla="*/ 301676 w 619125"/>
                <a:gd name="connsiteY99" fmla="*/ 226219 h 619125"/>
                <a:gd name="connsiteX100" fmla="*/ 215951 w 619125"/>
                <a:gd name="connsiteY100" fmla="*/ 226219 h 619125"/>
                <a:gd name="connsiteX101" fmla="*/ 207169 w 619125"/>
                <a:gd name="connsiteY101" fmla="*/ 235744 h 619125"/>
                <a:gd name="connsiteX102" fmla="*/ 207169 w 619125"/>
                <a:gd name="connsiteY102" fmla="*/ 369094 h 619125"/>
                <a:gd name="connsiteX103" fmla="*/ 178594 w 619125"/>
                <a:gd name="connsiteY103" fmla="*/ 369094 h 619125"/>
                <a:gd name="connsiteX104" fmla="*/ 178594 w 619125"/>
                <a:gd name="connsiteY104" fmla="*/ 150019 h 619125"/>
                <a:gd name="connsiteX105" fmla="*/ 172345 w 619125"/>
                <a:gd name="connsiteY105" fmla="*/ 141218 h 619125"/>
                <a:gd name="connsiteX106" fmla="*/ 161592 w 619125"/>
                <a:gd name="connsiteY106" fmla="*/ 143285 h 619125"/>
                <a:gd name="connsiteX107" fmla="*/ 245516 w 619125"/>
                <a:gd name="connsiteY107" fmla="*/ 369094 h 619125"/>
                <a:gd name="connsiteX108" fmla="*/ 226219 w 619125"/>
                <a:gd name="connsiteY108" fmla="*/ 369094 h 619125"/>
                <a:gd name="connsiteX109" fmla="*/ 226219 w 619125"/>
                <a:gd name="connsiteY109" fmla="*/ 245269 h 619125"/>
                <a:gd name="connsiteX110" fmla="*/ 292894 w 619125"/>
                <a:gd name="connsiteY110" fmla="*/ 245269 h 619125"/>
                <a:gd name="connsiteX111" fmla="*/ 292894 w 619125"/>
                <a:gd name="connsiteY111" fmla="*/ 292894 h 619125"/>
                <a:gd name="connsiteX112" fmla="*/ 283369 w 619125"/>
                <a:gd name="connsiteY112" fmla="*/ 292894 h 619125"/>
                <a:gd name="connsiteX113" fmla="*/ 235744 w 619125"/>
                <a:gd name="connsiteY113" fmla="*/ 340519 h 619125"/>
                <a:gd name="connsiteX114" fmla="*/ 245516 w 619125"/>
                <a:gd name="connsiteY114" fmla="*/ 369094 h 619125"/>
                <a:gd name="connsiteX115" fmla="*/ 54769 w 619125"/>
                <a:gd name="connsiteY115" fmla="*/ 597695 h 619125"/>
                <a:gd name="connsiteX116" fmla="*/ 26194 w 619125"/>
                <a:gd name="connsiteY116" fmla="*/ 569120 h 619125"/>
                <a:gd name="connsiteX117" fmla="*/ 54769 w 619125"/>
                <a:gd name="connsiteY117" fmla="*/ 540545 h 619125"/>
                <a:gd name="connsiteX118" fmla="*/ 130969 w 619125"/>
                <a:gd name="connsiteY118" fmla="*/ 540545 h 619125"/>
                <a:gd name="connsiteX119" fmla="*/ 305095 w 619125"/>
                <a:gd name="connsiteY119" fmla="*/ 540545 h 619125"/>
                <a:gd name="connsiteX120" fmla="*/ 300028 w 619125"/>
                <a:gd name="connsiteY120" fmla="*/ 559595 h 619125"/>
                <a:gd name="connsiteX121" fmla="*/ 73819 w 619125"/>
                <a:gd name="connsiteY121" fmla="*/ 559595 h 619125"/>
                <a:gd name="connsiteX122" fmla="*/ 73819 w 619125"/>
                <a:gd name="connsiteY122" fmla="*/ 578645 h 619125"/>
                <a:gd name="connsiteX123" fmla="*/ 300038 w 619125"/>
                <a:gd name="connsiteY123" fmla="*/ 578645 h 619125"/>
                <a:gd name="connsiteX124" fmla="*/ 305105 w 619125"/>
                <a:gd name="connsiteY124" fmla="*/ 597695 h 619125"/>
                <a:gd name="connsiteX125" fmla="*/ 54769 w 619125"/>
                <a:gd name="connsiteY125" fmla="*/ 597695 h 619125"/>
                <a:gd name="connsiteX126" fmla="*/ 321469 w 619125"/>
                <a:gd name="connsiteY126" fmla="*/ 521494 h 619125"/>
                <a:gd name="connsiteX127" fmla="*/ 130969 w 619125"/>
                <a:gd name="connsiteY127" fmla="*/ 521494 h 619125"/>
                <a:gd name="connsiteX128" fmla="*/ 102394 w 619125"/>
                <a:gd name="connsiteY128" fmla="*/ 492919 h 619125"/>
                <a:gd name="connsiteX129" fmla="*/ 130969 w 619125"/>
                <a:gd name="connsiteY129" fmla="*/ 464344 h 619125"/>
                <a:gd name="connsiteX130" fmla="*/ 207169 w 619125"/>
                <a:gd name="connsiteY130" fmla="*/ 464344 h 619125"/>
                <a:gd name="connsiteX131" fmla="*/ 381295 w 619125"/>
                <a:gd name="connsiteY131" fmla="*/ 464344 h 619125"/>
                <a:gd name="connsiteX132" fmla="*/ 376228 w 619125"/>
                <a:gd name="connsiteY132" fmla="*/ 483394 h 619125"/>
                <a:gd name="connsiteX133" fmla="*/ 226219 w 619125"/>
                <a:gd name="connsiteY133" fmla="*/ 483394 h 619125"/>
                <a:gd name="connsiteX134" fmla="*/ 226219 w 619125"/>
                <a:gd name="connsiteY134" fmla="*/ 502444 h 619125"/>
                <a:gd name="connsiteX135" fmla="*/ 376238 w 619125"/>
                <a:gd name="connsiteY135" fmla="*/ 502444 h 619125"/>
                <a:gd name="connsiteX136" fmla="*/ 381305 w 619125"/>
                <a:gd name="connsiteY136" fmla="*/ 521494 h 619125"/>
                <a:gd name="connsiteX137" fmla="*/ 321469 w 619125"/>
                <a:gd name="connsiteY137" fmla="*/ 521494 h 619125"/>
                <a:gd name="connsiteX138" fmla="*/ 452438 w 619125"/>
                <a:gd name="connsiteY138" fmla="*/ 426244 h 619125"/>
                <a:gd name="connsiteX139" fmla="*/ 457495 w 619125"/>
                <a:gd name="connsiteY139" fmla="*/ 445294 h 619125"/>
                <a:gd name="connsiteX140" fmla="*/ 397669 w 619125"/>
                <a:gd name="connsiteY140" fmla="*/ 445294 h 619125"/>
                <a:gd name="connsiteX141" fmla="*/ 207169 w 619125"/>
                <a:gd name="connsiteY141" fmla="*/ 445294 h 619125"/>
                <a:gd name="connsiteX142" fmla="*/ 178594 w 619125"/>
                <a:gd name="connsiteY142" fmla="*/ 416719 h 619125"/>
                <a:gd name="connsiteX143" fmla="*/ 207169 w 619125"/>
                <a:gd name="connsiteY143" fmla="*/ 388144 h 619125"/>
                <a:gd name="connsiteX144" fmla="*/ 215951 w 619125"/>
                <a:gd name="connsiteY144" fmla="*/ 388144 h 619125"/>
                <a:gd name="connsiteX145" fmla="*/ 283369 w 619125"/>
                <a:gd name="connsiteY145" fmla="*/ 388144 h 619125"/>
                <a:gd name="connsiteX146" fmla="*/ 457495 w 619125"/>
                <a:gd name="connsiteY146" fmla="*/ 388144 h 619125"/>
                <a:gd name="connsiteX147" fmla="*/ 452438 w 619125"/>
                <a:gd name="connsiteY147" fmla="*/ 407194 h 619125"/>
                <a:gd name="connsiteX148" fmla="*/ 369094 w 619125"/>
                <a:gd name="connsiteY148" fmla="*/ 407194 h 619125"/>
                <a:gd name="connsiteX149" fmla="*/ 369094 w 619125"/>
                <a:gd name="connsiteY149" fmla="*/ 426244 h 619125"/>
                <a:gd name="connsiteX150" fmla="*/ 452438 w 619125"/>
                <a:gd name="connsiteY150" fmla="*/ 426244 h 619125"/>
                <a:gd name="connsiteX151" fmla="*/ 528638 w 619125"/>
                <a:gd name="connsiteY151" fmla="*/ 350044 h 619125"/>
                <a:gd name="connsiteX152" fmla="*/ 533695 w 619125"/>
                <a:gd name="connsiteY152" fmla="*/ 369094 h 619125"/>
                <a:gd name="connsiteX153" fmla="*/ 473869 w 619125"/>
                <a:gd name="connsiteY153" fmla="*/ 369094 h 619125"/>
                <a:gd name="connsiteX154" fmla="*/ 283369 w 619125"/>
                <a:gd name="connsiteY154" fmla="*/ 369094 h 619125"/>
                <a:gd name="connsiteX155" fmla="*/ 254794 w 619125"/>
                <a:gd name="connsiteY155" fmla="*/ 340519 h 619125"/>
                <a:gd name="connsiteX156" fmla="*/ 283369 w 619125"/>
                <a:gd name="connsiteY156" fmla="*/ 311944 h 619125"/>
                <a:gd name="connsiteX157" fmla="*/ 301676 w 619125"/>
                <a:gd name="connsiteY157" fmla="*/ 311944 h 619125"/>
                <a:gd name="connsiteX158" fmla="*/ 349301 w 619125"/>
                <a:gd name="connsiteY158" fmla="*/ 311944 h 619125"/>
                <a:gd name="connsiteX159" fmla="*/ 533695 w 619125"/>
                <a:gd name="connsiteY159" fmla="*/ 311944 h 619125"/>
                <a:gd name="connsiteX160" fmla="*/ 528638 w 619125"/>
                <a:gd name="connsiteY160" fmla="*/ 330994 h 619125"/>
                <a:gd name="connsiteX161" fmla="*/ 378619 w 619125"/>
                <a:gd name="connsiteY161" fmla="*/ 330994 h 619125"/>
                <a:gd name="connsiteX162" fmla="*/ 378619 w 619125"/>
                <a:gd name="connsiteY162" fmla="*/ 350044 h 619125"/>
                <a:gd name="connsiteX163" fmla="*/ 528638 w 619125"/>
                <a:gd name="connsiteY163" fmla="*/ 350044 h 619125"/>
                <a:gd name="connsiteX164" fmla="*/ 550069 w 619125"/>
                <a:gd name="connsiteY164" fmla="*/ 59380 h 619125"/>
                <a:gd name="connsiteX165" fmla="*/ 550069 w 619125"/>
                <a:gd name="connsiteY165" fmla="*/ 31119 h 619125"/>
                <a:gd name="connsiteX166" fmla="*/ 583035 w 619125"/>
                <a:gd name="connsiteY166" fmla="*/ 45244 h 619125"/>
                <a:gd name="connsiteX167" fmla="*/ 550069 w 619125"/>
                <a:gd name="connsiteY167" fmla="*/ 5938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619125" h="619125">
                  <a:moveTo>
                    <a:pt x="610972" y="36491"/>
                  </a:moveTo>
                  <a:lnTo>
                    <a:pt x="544297" y="7916"/>
                  </a:lnTo>
                  <a:cubicBezTo>
                    <a:pt x="541363" y="6659"/>
                    <a:pt x="537982" y="6944"/>
                    <a:pt x="535305" y="8716"/>
                  </a:cubicBezTo>
                  <a:cubicBezTo>
                    <a:pt x="532628" y="10478"/>
                    <a:pt x="531019" y="13469"/>
                    <a:pt x="531019" y="16669"/>
                  </a:cubicBezTo>
                  <a:lnTo>
                    <a:pt x="531019" y="73819"/>
                  </a:lnTo>
                  <a:lnTo>
                    <a:pt x="531019" y="292894"/>
                  </a:lnTo>
                  <a:lnTo>
                    <a:pt x="359569" y="292894"/>
                  </a:lnTo>
                  <a:lnTo>
                    <a:pt x="359569" y="226219"/>
                  </a:lnTo>
                  <a:cubicBezTo>
                    <a:pt x="359569" y="199959"/>
                    <a:pt x="337461" y="178594"/>
                    <a:pt x="311201" y="178594"/>
                  </a:cubicBezTo>
                  <a:lnTo>
                    <a:pt x="254794" y="178594"/>
                  </a:lnTo>
                  <a:lnTo>
                    <a:pt x="254794" y="150019"/>
                  </a:lnTo>
                  <a:lnTo>
                    <a:pt x="301676" y="150019"/>
                  </a:lnTo>
                  <a:cubicBezTo>
                    <a:pt x="327936" y="150019"/>
                    <a:pt x="350044" y="128655"/>
                    <a:pt x="350044" y="102394"/>
                  </a:cubicBezTo>
                  <a:lnTo>
                    <a:pt x="350044" y="16669"/>
                  </a:lnTo>
                  <a:cubicBezTo>
                    <a:pt x="350044" y="11412"/>
                    <a:pt x="345043" y="7144"/>
                    <a:pt x="339776" y="7144"/>
                  </a:cubicBezTo>
                  <a:lnTo>
                    <a:pt x="301676" y="7144"/>
                  </a:lnTo>
                  <a:cubicBezTo>
                    <a:pt x="296408" y="7144"/>
                    <a:pt x="292894" y="11412"/>
                    <a:pt x="292894" y="16669"/>
                  </a:cubicBezTo>
                  <a:lnTo>
                    <a:pt x="292894" y="92869"/>
                  </a:lnTo>
                  <a:lnTo>
                    <a:pt x="246317" y="92869"/>
                  </a:lnTo>
                  <a:cubicBezTo>
                    <a:pt x="251203" y="83344"/>
                    <a:pt x="254051" y="74705"/>
                    <a:pt x="254051" y="64294"/>
                  </a:cubicBezTo>
                  <a:cubicBezTo>
                    <a:pt x="254051" y="32776"/>
                    <a:pt x="228419" y="7144"/>
                    <a:pt x="196901" y="7144"/>
                  </a:cubicBezTo>
                  <a:cubicBezTo>
                    <a:pt x="165383" y="7144"/>
                    <a:pt x="139751" y="32776"/>
                    <a:pt x="139751" y="64294"/>
                  </a:cubicBezTo>
                  <a:cubicBezTo>
                    <a:pt x="139751" y="76620"/>
                    <a:pt x="143713" y="88012"/>
                    <a:pt x="150371" y="97356"/>
                  </a:cubicBezTo>
                  <a:lnTo>
                    <a:pt x="97298" y="150429"/>
                  </a:lnTo>
                  <a:cubicBezTo>
                    <a:pt x="88306" y="159430"/>
                    <a:pt x="83344" y="171384"/>
                    <a:pt x="83344" y="184109"/>
                  </a:cubicBezTo>
                  <a:cubicBezTo>
                    <a:pt x="83344" y="196825"/>
                    <a:pt x="88306" y="208789"/>
                    <a:pt x="97298" y="217780"/>
                  </a:cubicBezTo>
                  <a:lnTo>
                    <a:pt x="132264" y="252756"/>
                  </a:lnTo>
                  <a:cubicBezTo>
                    <a:pt x="134055" y="254547"/>
                    <a:pt x="136465" y="255547"/>
                    <a:pt x="138998" y="255547"/>
                  </a:cubicBezTo>
                  <a:cubicBezTo>
                    <a:pt x="141532" y="255547"/>
                    <a:pt x="144323" y="254537"/>
                    <a:pt x="146104" y="252756"/>
                  </a:cubicBezTo>
                  <a:lnTo>
                    <a:pt x="159544" y="239688"/>
                  </a:lnTo>
                  <a:lnTo>
                    <a:pt x="159544" y="378619"/>
                  </a:lnTo>
                  <a:cubicBezTo>
                    <a:pt x="159544" y="383877"/>
                    <a:pt x="163058" y="388144"/>
                    <a:pt x="168326" y="388144"/>
                  </a:cubicBezTo>
                  <a:lnTo>
                    <a:pt x="169316" y="388144"/>
                  </a:lnTo>
                  <a:cubicBezTo>
                    <a:pt x="163268" y="397669"/>
                    <a:pt x="159544" y="405956"/>
                    <a:pt x="159544" y="416719"/>
                  </a:cubicBezTo>
                  <a:cubicBezTo>
                    <a:pt x="159544" y="427483"/>
                    <a:pt x="163268" y="435769"/>
                    <a:pt x="169316" y="445294"/>
                  </a:cubicBezTo>
                  <a:lnTo>
                    <a:pt x="130969" y="445294"/>
                  </a:lnTo>
                  <a:cubicBezTo>
                    <a:pt x="104708" y="445294"/>
                    <a:pt x="83344" y="466659"/>
                    <a:pt x="83344" y="492919"/>
                  </a:cubicBezTo>
                  <a:cubicBezTo>
                    <a:pt x="83344" y="503683"/>
                    <a:pt x="87068" y="511969"/>
                    <a:pt x="93116" y="521494"/>
                  </a:cubicBezTo>
                  <a:lnTo>
                    <a:pt x="54769" y="521494"/>
                  </a:lnTo>
                  <a:cubicBezTo>
                    <a:pt x="28508" y="521494"/>
                    <a:pt x="7144" y="542859"/>
                    <a:pt x="7144" y="569120"/>
                  </a:cubicBezTo>
                  <a:cubicBezTo>
                    <a:pt x="7144" y="595380"/>
                    <a:pt x="28508" y="616745"/>
                    <a:pt x="54769" y="616745"/>
                  </a:cubicBezTo>
                  <a:lnTo>
                    <a:pt x="321469" y="616745"/>
                  </a:lnTo>
                  <a:cubicBezTo>
                    <a:pt x="325079" y="616745"/>
                    <a:pt x="328374" y="614706"/>
                    <a:pt x="329984" y="611477"/>
                  </a:cubicBezTo>
                  <a:cubicBezTo>
                    <a:pt x="331594" y="608248"/>
                    <a:pt x="331251" y="604391"/>
                    <a:pt x="329079" y="601505"/>
                  </a:cubicBezTo>
                  <a:cubicBezTo>
                    <a:pt x="315697" y="583655"/>
                    <a:pt x="315011" y="559595"/>
                    <a:pt x="326688" y="540545"/>
                  </a:cubicBezTo>
                  <a:lnTo>
                    <a:pt x="397669" y="540545"/>
                  </a:lnTo>
                  <a:cubicBezTo>
                    <a:pt x="401279" y="540545"/>
                    <a:pt x="404574" y="538506"/>
                    <a:pt x="406184" y="535277"/>
                  </a:cubicBezTo>
                  <a:cubicBezTo>
                    <a:pt x="407794" y="532048"/>
                    <a:pt x="407451" y="528191"/>
                    <a:pt x="405279" y="525305"/>
                  </a:cubicBezTo>
                  <a:cubicBezTo>
                    <a:pt x="391897" y="507445"/>
                    <a:pt x="391211" y="483394"/>
                    <a:pt x="402888" y="464344"/>
                  </a:cubicBezTo>
                  <a:lnTo>
                    <a:pt x="473869" y="464344"/>
                  </a:lnTo>
                  <a:cubicBezTo>
                    <a:pt x="477479" y="464344"/>
                    <a:pt x="480774" y="462306"/>
                    <a:pt x="482384" y="459077"/>
                  </a:cubicBezTo>
                  <a:cubicBezTo>
                    <a:pt x="483994" y="455848"/>
                    <a:pt x="483651" y="451991"/>
                    <a:pt x="481479" y="449105"/>
                  </a:cubicBezTo>
                  <a:cubicBezTo>
                    <a:pt x="468097" y="431255"/>
                    <a:pt x="467411" y="407194"/>
                    <a:pt x="479088" y="388144"/>
                  </a:cubicBezTo>
                  <a:lnTo>
                    <a:pt x="550069" y="388144"/>
                  </a:lnTo>
                  <a:cubicBezTo>
                    <a:pt x="553679" y="388144"/>
                    <a:pt x="556974" y="386106"/>
                    <a:pt x="558584" y="382877"/>
                  </a:cubicBezTo>
                  <a:cubicBezTo>
                    <a:pt x="560194" y="379648"/>
                    <a:pt x="559851" y="375791"/>
                    <a:pt x="557679" y="372905"/>
                  </a:cubicBezTo>
                  <a:cubicBezTo>
                    <a:pt x="543382" y="353835"/>
                    <a:pt x="543382" y="327204"/>
                    <a:pt x="557679" y="308135"/>
                  </a:cubicBezTo>
                  <a:cubicBezTo>
                    <a:pt x="559841" y="305248"/>
                    <a:pt x="560194" y="301381"/>
                    <a:pt x="558584" y="298162"/>
                  </a:cubicBezTo>
                  <a:cubicBezTo>
                    <a:pt x="556974" y="294933"/>
                    <a:pt x="553679" y="292894"/>
                    <a:pt x="550069" y="292894"/>
                  </a:cubicBezTo>
                  <a:lnTo>
                    <a:pt x="550069" y="80096"/>
                  </a:lnTo>
                  <a:lnTo>
                    <a:pt x="610972" y="53998"/>
                  </a:lnTo>
                  <a:cubicBezTo>
                    <a:pt x="614477" y="52503"/>
                    <a:pt x="616744" y="49054"/>
                    <a:pt x="616744" y="45244"/>
                  </a:cubicBezTo>
                  <a:cubicBezTo>
                    <a:pt x="616744" y="41434"/>
                    <a:pt x="614477" y="37986"/>
                    <a:pt x="610972" y="36491"/>
                  </a:cubicBezTo>
                  <a:close/>
                  <a:moveTo>
                    <a:pt x="196901" y="26194"/>
                  </a:moveTo>
                  <a:cubicBezTo>
                    <a:pt x="217913" y="26194"/>
                    <a:pt x="235001" y="43282"/>
                    <a:pt x="235001" y="64294"/>
                  </a:cubicBezTo>
                  <a:cubicBezTo>
                    <a:pt x="235001" y="85307"/>
                    <a:pt x="217913" y="102394"/>
                    <a:pt x="196901" y="102394"/>
                  </a:cubicBezTo>
                  <a:cubicBezTo>
                    <a:pt x="175889" y="102394"/>
                    <a:pt x="158801" y="85307"/>
                    <a:pt x="158801" y="64294"/>
                  </a:cubicBezTo>
                  <a:cubicBezTo>
                    <a:pt x="158801" y="43292"/>
                    <a:pt x="175889" y="26194"/>
                    <a:pt x="196901" y="26194"/>
                  </a:cubicBezTo>
                  <a:close/>
                  <a:moveTo>
                    <a:pt x="159544" y="195206"/>
                  </a:moveTo>
                  <a:lnTo>
                    <a:pt x="148447" y="184109"/>
                  </a:lnTo>
                  <a:lnTo>
                    <a:pt x="159544" y="173013"/>
                  </a:lnTo>
                  <a:lnTo>
                    <a:pt x="159544" y="195206"/>
                  </a:lnTo>
                  <a:close/>
                  <a:moveTo>
                    <a:pt x="161592" y="143285"/>
                  </a:moveTo>
                  <a:lnTo>
                    <a:pt x="127502" y="177375"/>
                  </a:lnTo>
                  <a:cubicBezTo>
                    <a:pt x="125711" y="179166"/>
                    <a:pt x="124711" y="181585"/>
                    <a:pt x="124711" y="184109"/>
                  </a:cubicBezTo>
                  <a:cubicBezTo>
                    <a:pt x="124711" y="186634"/>
                    <a:pt x="125711" y="189053"/>
                    <a:pt x="127502" y="190844"/>
                  </a:cubicBezTo>
                  <a:lnTo>
                    <a:pt x="154105" y="217447"/>
                  </a:lnTo>
                  <a:lnTo>
                    <a:pt x="138998" y="232544"/>
                  </a:lnTo>
                  <a:lnTo>
                    <a:pt x="110766" y="204312"/>
                  </a:lnTo>
                  <a:cubicBezTo>
                    <a:pt x="105366" y="198911"/>
                    <a:pt x="102394" y="191739"/>
                    <a:pt x="102394" y="184109"/>
                  </a:cubicBezTo>
                  <a:cubicBezTo>
                    <a:pt x="102394" y="176480"/>
                    <a:pt x="105366" y="169298"/>
                    <a:pt x="110766" y="163897"/>
                  </a:cubicBezTo>
                  <a:lnTo>
                    <a:pt x="163840" y="110824"/>
                  </a:lnTo>
                  <a:cubicBezTo>
                    <a:pt x="173184" y="117482"/>
                    <a:pt x="184575" y="121444"/>
                    <a:pt x="196901" y="121444"/>
                  </a:cubicBezTo>
                  <a:cubicBezTo>
                    <a:pt x="208550" y="121444"/>
                    <a:pt x="219380" y="121444"/>
                    <a:pt x="228429" y="111919"/>
                  </a:cubicBezTo>
                  <a:lnTo>
                    <a:pt x="301676" y="111919"/>
                  </a:lnTo>
                  <a:cubicBezTo>
                    <a:pt x="306943" y="111919"/>
                    <a:pt x="311944" y="107652"/>
                    <a:pt x="311944" y="102394"/>
                  </a:cubicBezTo>
                  <a:lnTo>
                    <a:pt x="311944" y="26194"/>
                  </a:lnTo>
                  <a:lnTo>
                    <a:pt x="330994" y="26194"/>
                  </a:lnTo>
                  <a:lnTo>
                    <a:pt x="330994" y="102394"/>
                  </a:lnTo>
                  <a:cubicBezTo>
                    <a:pt x="330994" y="118149"/>
                    <a:pt x="317430" y="130969"/>
                    <a:pt x="301676" y="130969"/>
                  </a:cubicBezTo>
                  <a:lnTo>
                    <a:pt x="244526" y="130969"/>
                  </a:lnTo>
                  <a:cubicBezTo>
                    <a:pt x="239258" y="130969"/>
                    <a:pt x="235744" y="135237"/>
                    <a:pt x="235744" y="140494"/>
                  </a:cubicBezTo>
                  <a:lnTo>
                    <a:pt x="235744" y="188119"/>
                  </a:lnTo>
                  <a:cubicBezTo>
                    <a:pt x="235744" y="193377"/>
                    <a:pt x="239258" y="197644"/>
                    <a:pt x="244526" y="197644"/>
                  </a:cubicBezTo>
                  <a:lnTo>
                    <a:pt x="311201" y="197644"/>
                  </a:lnTo>
                  <a:cubicBezTo>
                    <a:pt x="326955" y="197644"/>
                    <a:pt x="340519" y="210465"/>
                    <a:pt x="340519" y="226219"/>
                  </a:cubicBezTo>
                  <a:lnTo>
                    <a:pt x="340519" y="292894"/>
                  </a:lnTo>
                  <a:lnTo>
                    <a:pt x="311944" y="292894"/>
                  </a:lnTo>
                  <a:lnTo>
                    <a:pt x="311944" y="235744"/>
                  </a:lnTo>
                  <a:cubicBezTo>
                    <a:pt x="311944" y="230487"/>
                    <a:pt x="306943" y="226219"/>
                    <a:pt x="301676" y="226219"/>
                  </a:cubicBezTo>
                  <a:lnTo>
                    <a:pt x="215951" y="226219"/>
                  </a:lnTo>
                  <a:cubicBezTo>
                    <a:pt x="210683" y="226219"/>
                    <a:pt x="207169" y="230487"/>
                    <a:pt x="207169" y="235744"/>
                  </a:cubicBezTo>
                  <a:lnTo>
                    <a:pt x="207169" y="369094"/>
                  </a:lnTo>
                  <a:lnTo>
                    <a:pt x="178594" y="369094"/>
                  </a:lnTo>
                  <a:lnTo>
                    <a:pt x="178594" y="150019"/>
                  </a:lnTo>
                  <a:cubicBezTo>
                    <a:pt x="178594" y="146171"/>
                    <a:pt x="175908" y="142695"/>
                    <a:pt x="172345" y="141218"/>
                  </a:cubicBezTo>
                  <a:cubicBezTo>
                    <a:pt x="168783" y="139742"/>
                    <a:pt x="164316" y="140561"/>
                    <a:pt x="161592" y="143285"/>
                  </a:cubicBezTo>
                  <a:close/>
                  <a:moveTo>
                    <a:pt x="245516" y="369094"/>
                  </a:moveTo>
                  <a:lnTo>
                    <a:pt x="226219" y="369094"/>
                  </a:lnTo>
                  <a:lnTo>
                    <a:pt x="226219" y="245269"/>
                  </a:lnTo>
                  <a:lnTo>
                    <a:pt x="292894" y="245269"/>
                  </a:lnTo>
                  <a:lnTo>
                    <a:pt x="292894" y="292894"/>
                  </a:lnTo>
                  <a:lnTo>
                    <a:pt x="283369" y="292894"/>
                  </a:lnTo>
                  <a:cubicBezTo>
                    <a:pt x="257108" y="292894"/>
                    <a:pt x="235744" y="314259"/>
                    <a:pt x="235744" y="340519"/>
                  </a:cubicBezTo>
                  <a:cubicBezTo>
                    <a:pt x="235744" y="351283"/>
                    <a:pt x="239468" y="359569"/>
                    <a:pt x="245516" y="369094"/>
                  </a:cubicBezTo>
                  <a:close/>
                  <a:moveTo>
                    <a:pt x="54769" y="597695"/>
                  </a:moveTo>
                  <a:cubicBezTo>
                    <a:pt x="39014" y="597695"/>
                    <a:pt x="26194" y="584874"/>
                    <a:pt x="26194" y="569120"/>
                  </a:cubicBezTo>
                  <a:cubicBezTo>
                    <a:pt x="26194" y="553365"/>
                    <a:pt x="39014" y="540545"/>
                    <a:pt x="54769" y="540545"/>
                  </a:cubicBezTo>
                  <a:lnTo>
                    <a:pt x="130969" y="540545"/>
                  </a:lnTo>
                  <a:lnTo>
                    <a:pt x="305095" y="540545"/>
                  </a:lnTo>
                  <a:cubicBezTo>
                    <a:pt x="302514" y="550070"/>
                    <a:pt x="300876" y="550070"/>
                    <a:pt x="300028" y="559595"/>
                  </a:cubicBezTo>
                  <a:lnTo>
                    <a:pt x="73819" y="559595"/>
                  </a:lnTo>
                  <a:lnTo>
                    <a:pt x="73819" y="578645"/>
                  </a:lnTo>
                  <a:lnTo>
                    <a:pt x="300038" y="578645"/>
                  </a:lnTo>
                  <a:cubicBezTo>
                    <a:pt x="300885" y="588170"/>
                    <a:pt x="302514" y="588170"/>
                    <a:pt x="305105" y="597695"/>
                  </a:cubicBezTo>
                  <a:lnTo>
                    <a:pt x="54769" y="597695"/>
                  </a:lnTo>
                  <a:close/>
                  <a:moveTo>
                    <a:pt x="321469" y="521494"/>
                  </a:moveTo>
                  <a:lnTo>
                    <a:pt x="130969" y="521494"/>
                  </a:lnTo>
                  <a:cubicBezTo>
                    <a:pt x="115214" y="521494"/>
                    <a:pt x="102394" y="508674"/>
                    <a:pt x="102394" y="492919"/>
                  </a:cubicBezTo>
                  <a:cubicBezTo>
                    <a:pt x="102394" y="477165"/>
                    <a:pt x="115214" y="464344"/>
                    <a:pt x="130969" y="464344"/>
                  </a:cubicBezTo>
                  <a:lnTo>
                    <a:pt x="207169" y="464344"/>
                  </a:lnTo>
                  <a:lnTo>
                    <a:pt x="381295" y="464344"/>
                  </a:lnTo>
                  <a:cubicBezTo>
                    <a:pt x="378714" y="473869"/>
                    <a:pt x="377076" y="473869"/>
                    <a:pt x="376228" y="483394"/>
                  </a:cubicBezTo>
                  <a:lnTo>
                    <a:pt x="226219" y="483394"/>
                  </a:lnTo>
                  <a:lnTo>
                    <a:pt x="226219" y="502444"/>
                  </a:lnTo>
                  <a:lnTo>
                    <a:pt x="376238" y="502444"/>
                  </a:lnTo>
                  <a:cubicBezTo>
                    <a:pt x="377085" y="511969"/>
                    <a:pt x="378714" y="511969"/>
                    <a:pt x="381305" y="521494"/>
                  </a:cubicBezTo>
                  <a:lnTo>
                    <a:pt x="321469" y="521494"/>
                  </a:lnTo>
                  <a:close/>
                  <a:moveTo>
                    <a:pt x="452438" y="426244"/>
                  </a:moveTo>
                  <a:cubicBezTo>
                    <a:pt x="453285" y="435769"/>
                    <a:pt x="454914" y="435769"/>
                    <a:pt x="457495" y="445294"/>
                  </a:cubicBezTo>
                  <a:lnTo>
                    <a:pt x="397669" y="445294"/>
                  </a:lnTo>
                  <a:lnTo>
                    <a:pt x="207169" y="445294"/>
                  </a:lnTo>
                  <a:cubicBezTo>
                    <a:pt x="191414" y="445294"/>
                    <a:pt x="178594" y="432474"/>
                    <a:pt x="178594" y="416719"/>
                  </a:cubicBezTo>
                  <a:cubicBezTo>
                    <a:pt x="178594" y="400965"/>
                    <a:pt x="191414" y="388144"/>
                    <a:pt x="207169" y="388144"/>
                  </a:cubicBezTo>
                  <a:lnTo>
                    <a:pt x="215951" y="388144"/>
                  </a:lnTo>
                  <a:lnTo>
                    <a:pt x="283369" y="388144"/>
                  </a:lnTo>
                  <a:lnTo>
                    <a:pt x="457495" y="388144"/>
                  </a:lnTo>
                  <a:cubicBezTo>
                    <a:pt x="454914" y="397669"/>
                    <a:pt x="453276" y="397669"/>
                    <a:pt x="452438" y="407194"/>
                  </a:cubicBezTo>
                  <a:lnTo>
                    <a:pt x="369094" y="407194"/>
                  </a:lnTo>
                  <a:lnTo>
                    <a:pt x="369094" y="426244"/>
                  </a:lnTo>
                  <a:lnTo>
                    <a:pt x="452438" y="426244"/>
                  </a:lnTo>
                  <a:close/>
                  <a:moveTo>
                    <a:pt x="528638" y="350044"/>
                  </a:moveTo>
                  <a:cubicBezTo>
                    <a:pt x="529485" y="359569"/>
                    <a:pt x="531114" y="359569"/>
                    <a:pt x="533695" y="369094"/>
                  </a:cubicBezTo>
                  <a:lnTo>
                    <a:pt x="473869" y="369094"/>
                  </a:lnTo>
                  <a:lnTo>
                    <a:pt x="283369" y="369094"/>
                  </a:lnTo>
                  <a:cubicBezTo>
                    <a:pt x="267614" y="369094"/>
                    <a:pt x="254794" y="356274"/>
                    <a:pt x="254794" y="340519"/>
                  </a:cubicBezTo>
                  <a:cubicBezTo>
                    <a:pt x="254794" y="324765"/>
                    <a:pt x="267614" y="311944"/>
                    <a:pt x="283369" y="311944"/>
                  </a:cubicBezTo>
                  <a:lnTo>
                    <a:pt x="301676" y="311944"/>
                  </a:lnTo>
                  <a:lnTo>
                    <a:pt x="349301" y="311944"/>
                  </a:lnTo>
                  <a:lnTo>
                    <a:pt x="533695" y="311944"/>
                  </a:lnTo>
                  <a:cubicBezTo>
                    <a:pt x="531114" y="321469"/>
                    <a:pt x="529476" y="321469"/>
                    <a:pt x="528638" y="330994"/>
                  </a:cubicBezTo>
                  <a:lnTo>
                    <a:pt x="378619" y="330994"/>
                  </a:lnTo>
                  <a:lnTo>
                    <a:pt x="378619" y="350044"/>
                  </a:lnTo>
                  <a:lnTo>
                    <a:pt x="528638" y="350044"/>
                  </a:lnTo>
                  <a:close/>
                  <a:moveTo>
                    <a:pt x="550069" y="59380"/>
                  </a:moveTo>
                  <a:lnTo>
                    <a:pt x="550069" y="31119"/>
                  </a:lnTo>
                  <a:lnTo>
                    <a:pt x="583035" y="45244"/>
                  </a:lnTo>
                  <a:lnTo>
                    <a:pt x="550069" y="59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BCFDD70B-1139-4D41-AEFD-465411C862FA}"/>
                </a:ext>
              </a:extLst>
            </p:cNvPr>
            <p:cNvSpPr/>
            <p:nvPr/>
          </p:nvSpPr>
          <p:spPr>
            <a:xfrm>
              <a:off x="76509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9F3ACF41-8803-426C-A413-A148CF1D44F9}"/>
                </a:ext>
              </a:extLst>
            </p:cNvPr>
            <p:cNvSpPr/>
            <p:nvPr/>
          </p:nvSpPr>
          <p:spPr>
            <a:xfrm>
              <a:off x="76890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999CBA8E-28B8-485E-93B1-2E367AB5310C}"/>
                </a:ext>
              </a:extLst>
            </p:cNvPr>
            <p:cNvSpPr/>
            <p:nvPr/>
          </p:nvSpPr>
          <p:spPr>
            <a:xfrm>
              <a:off x="76128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C996BE64-6037-4459-A5E5-DDF99EAD4FFF}"/>
                </a:ext>
              </a:extLst>
            </p:cNvPr>
            <p:cNvSpPr/>
            <p:nvPr/>
          </p:nvSpPr>
          <p:spPr>
            <a:xfrm>
              <a:off x="7993856" y="4345781"/>
              <a:ext cx="123825" cy="123825"/>
            </a:xfrm>
            <a:custGeom>
              <a:avLst/>
              <a:gdLst>
                <a:gd name="connsiteX0" fmla="*/ 114224 w 123825"/>
                <a:gd name="connsiteY0" fmla="*/ 55055 h 123825"/>
                <a:gd name="connsiteX1" fmla="*/ 73523 w 123825"/>
                <a:gd name="connsiteY1" fmla="*/ 14354 h 123825"/>
                <a:gd name="connsiteX2" fmla="*/ 64294 w 123825"/>
                <a:gd name="connsiteY2" fmla="*/ 7144 h 123825"/>
                <a:gd name="connsiteX3" fmla="*/ 55054 w 123825"/>
                <a:gd name="connsiteY3" fmla="*/ 14354 h 123825"/>
                <a:gd name="connsiteX4" fmla="*/ 14364 w 123825"/>
                <a:gd name="connsiteY4" fmla="*/ 55055 h 123825"/>
                <a:gd name="connsiteX5" fmla="*/ 7144 w 123825"/>
                <a:gd name="connsiteY5" fmla="*/ 64294 h 123825"/>
                <a:gd name="connsiteX6" fmla="*/ 14364 w 123825"/>
                <a:gd name="connsiteY6" fmla="*/ 73533 h 123825"/>
                <a:gd name="connsiteX7" fmla="*/ 55054 w 123825"/>
                <a:gd name="connsiteY7" fmla="*/ 114224 h 123825"/>
                <a:gd name="connsiteX8" fmla="*/ 64294 w 123825"/>
                <a:gd name="connsiteY8" fmla="*/ 121444 h 123825"/>
                <a:gd name="connsiteX9" fmla="*/ 73533 w 123825"/>
                <a:gd name="connsiteY9" fmla="*/ 114233 h 123825"/>
                <a:gd name="connsiteX10" fmla="*/ 114233 w 123825"/>
                <a:gd name="connsiteY10" fmla="*/ 73543 h 123825"/>
                <a:gd name="connsiteX11" fmla="*/ 121444 w 123825"/>
                <a:gd name="connsiteY11" fmla="*/ 64294 h 123825"/>
                <a:gd name="connsiteX12" fmla="*/ 114224 w 123825"/>
                <a:gd name="connsiteY12" fmla="*/ 55055 h 123825"/>
                <a:gd name="connsiteX13" fmla="*/ 64294 w 123825"/>
                <a:gd name="connsiteY13" fmla="*/ 87897 h 123825"/>
                <a:gd name="connsiteX14" fmla="*/ 40691 w 123825"/>
                <a:gd name="connsiteY14" fmla="*/ 64294 h 123825"/>
                <a:gd name="connsiteX15" fmla="*/ 64294 w 123825"/>
                <a:gd name="connsiteY15" fmla="*/ 40700 h 123825"/>
                <a:gd name="connsiteX16" fmla="*/ 87887 w 123825"/>
                <a:gd name="connsiteY16" fmla="*/ 64294 h 123825"/>
                <a:gd name="connsiteX17" fmla="*/ 64294 w 123825"/>
                <a:gd name="connsiteY17" fmla="*/ 8789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825" h="123825">
                  <a:moveTo>
                    <a:pt x="114224" y="55055"/>
                  </a:moveTo>
                  <a:cubicBezTo>
                    <a:pt x="94145" y="50035"/>
                    <a:pt x="78553" y="34433"/>
                    <a:pt x="73523" y="14354"/>
                  </a:cubicBezTo>
                  <a:cubicBezTo>
                    <a:pt x="72476" y="10125"/>
                    <a:pt x="68666" y="7144"/>
                    <a:pt x="64294" y="7144"/>
                  </a:cubicBezTo>
                  <a:cubicBezTo>
                    <a:pt x="59922" y="7144"/>
                    <a:pt x="56112" y="10116"/>
                    <a:pt x="55054" y="14354"/>
                  </a:cubicBezTo>
                  <a:cubicBezTo>
                    <a:pt x="50035" y="34433"/>
                    <a:pt x="34442" y="50025"/>
                    <a:pt x="14364" y="55055"/>
                  </a:cubicBezTo>
                  <a:cubicBezTo>
                    <a:pt x="10116" y="56112"/>
                    <a:pt x="7144" y="59922"/>
                    <a:pt x="7144" y="64294"/>
                  </a:cubicBezTo>
                  <a:cubicBezTo>
                    <a:pt x="7144" y="68666"/>
                    <a:pt x="10116" y="72476"/>
                    <a:pt x="14364" y="73533"/>
                  </a:cubicBezTo>
                  <a:cubicBezTo>
                    <a:pt x="34442" y="78553"/>
                    <a:pt x="50035" y="94155"/>
                    <a:pt x="55054" y="114224"/>
                  </a:cubicBezTo>
                  <a:cubicBezTo>
                    <a:pt x="56112" y="118472"/>
                    <a:pt x="59922" y="121444"/>
                    <a:pt x="64294" y="121444"/>
                  </a:cubicBezTo>
                  <a:cubicBezTo>
                    <a:pt x="68666" y="121444"/>
                    <a:pt x="72476" y="118472"/>
                    <a:pt x="73533" y="114233"/>
                  </a:cubicBezTo>
                  <a:cubicBezTo>
                    <a:pt x="78553" y="94155"/>
                    <a:pt x="94145" y="78562"/>
                    <a:pt x="114233" y="73543"/>
                  </a:cubicBezTo>
                  <a:cubicBezTo>
                    <a:pt x="118472" y="72476"/>
                    <a:pt x="121444" y="68666"/>
                    <a:pt x="121444" y="64294"/>
                  </a:cubicBezTo>
                  <a:cubicBezTo>
                    <a:pt x="121444" y="59922"/>
                    <a:pt x="118472" y="56112"/>
                    <a:pt x="114224" y="55055"/>
                  </a:cubicBezTo>
                  <a:close/>
                  <a:moveTo>
                    <a:pt x="64294" y="87897"/>
                  </a:moveTo>
                  <a:cubicBezTo>
                    <a:pt x="58303" y="78353"/>
                    <a:pt x="50235" y="70285"/>
                    <a:pt x="40691" y="64294"/>
                  </a:cubicBezTo>
                  <a:cubicBezTo>
                    <a:pt x="50235" y="58303"/>
                    <a:pt x="58303" y="50244"/>
                    <a:pt x="64294" y="40700"/>
                  </a:cubicBezTo>
                  <a:cubicBezTo>
                    <a:pt x="70285" y="50244"/>
                    <a:pt x="78353" y="58303"/>
                    <a:pt x="87887" y="64294"/>
                  </a:cubicBezTo>
                  <a:cubicBezTo>
                    <a:pt x="78353" y="70285"/>
                    <a:pt x="70285" y="78353"/>
                    <a:pt x="64294" y="87897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0E874EA0-175C-4025-87AA-7835D13C7BB9}"/>
                </a:ext>
              </a:extLst>
            </p:cNvPr>
            <p:cNvSpPr/>
            <p:nvPr/>
          </p:nvSpPr>
          <p:spPr>
            <a:xfrm>
              <a:off x="7841456" y="4736306"/>
              <a:ext cx="123825" cy="28575"/>
            </a:xfrm>
            <a:custGeom>
              <a:avLst/>
              <a:gdLst>
                <a:gd name="connsiteX0" fmla="*/ 7144 w 123825"/>
                <a:gd name="connsiteY0" fmla="*/ 7144 h 28575"/>
                <a:gd name="connsiteX1" fmla="*/ 121444 w 123825"/>
                <a:gd name="connsiteY1" fmla="*/ 7144 h 28575"/>
                <a:gd name="connsiteX2" fmla="*/ 121444 w 123825"/>
                <a:gd name="connsiteY2" fmla="*/ 26194 h 28575"/>
                <a:gd name="connsiteX3" fmla="*/ 7144 w 12382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28575">
                  <a:moveTo>
                    <a:pt x="7144" y="7144"/>
                  </a:moveTo>
                  <a:lnTo>
                    <a:pt x="121444" y="7144"/>
                  </a:lnTo>
                  <a:lnTo>
                    <a:pt x="12144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91067854-1A1A-48CE-B84B-7ABC737CBD2C}"/>
                </a:ext>
              </a:extLst>
            </p:cNvPr>
            <p:cNvSpPr/>
            <p:nvPr/>
          </p:nvSpPr>
          <p:spPr>
            <a:xfrm>
              <a:off x="77938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69AF8FAE-3BD3-4927-89BA-28ECACBAAB37}"/>
                </a:ext>
              </a:extLst>
            </p:cNvPr>
            <p:cNvSpPr/>
            <p:nvPr/>
          </p:nvSpPr>
          <p:spPr>
            <a:xfrm>
              <a:off x="77557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EC204BD7-C280-4B70-9D7C-D0B0272382AD}"/>
                </a:ext>
              </a:extLst>
            </p:cNvPr>
            <p:cNvSpPr/>
            <p:nvPr/>
          </p:nvSpPr>
          <p:spPr>
            <a:xfrm>
              <a:off x="79462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91DAB232-CF8F-42BC-9A43-BE4EC682A0DF}"/>
                </a:ext>
              </a:extLst>
            </p:cNvPr>
            <p:cNvSpPr/>
            <p:nvPr/>
          </p:nvSpPr>
          <p:spPr>
            <a:xfrm>
              <a:off x="79081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25" name="图片 124">
            <a:extLst>
              <a:ext uri="{FF2B5EF4-FFF2-40B4-BE49-F238E27FC236}">
                <a16:creationId xmlns:a16="http://schemas.microsoft.com/office/drawing/2014/main" xmlns="" id="{04FC1FB4-6885-4B9F-8D2A-4A4423CC670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238" y="1686586"/>
            <a:ext cx="4207173" cy="826642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xmlns="" id="{071E93DF-03C0-40E3-9770-73E9B5DE918F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9570" y="2868918"/>
            <a:ext cx="4207173" cy="826642"/>
          </a:xfrm>
          <a:prstGeom prst="rect">
            <a:avLst/>
          </a:prstGeom>
        </p:spPr>
      </p:pic>
      <p:pic>
        <p:nvPicPr>
          <p:cNvPr id="128" name="图片 127">
            <a:extLst>
              <a:ext uri="{FF2B5EF4-FFF2-40B4-BE49-F238E27FC236}">
                <a16:creationId xmlns:a16="http://schemas.microsoft.com/office/drawing/2014/main" xmlns="" id="{A6983D88-3CAC-4A44-B9F8-AFB17611CCBE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329" y="5305915"/>
            <a:ext cx="4207173" cy="826642"/>
          </a:xfrm>
          <a:prstGeom prst="rect">
            <a:avLst/>
          </a:prstGeom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xmlns="" id="{3A4D02A4-65D8-4902-80F3-74A735B6C17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272" y="4150271"/>
            <a:ext cx="4207173" cy="826642"/>
          </a:xfrm>
          <a:prstGeom prst="rect">
            <a:avLst/>
          </a:prstGeom>
        </p:spPr>
      </p:pic>
      <p:pic>
        <p:nvPicPr>
          <p:cNvPr id="130" name="图片 129">
            <a:extLst>
              <a:ext uri="{FF2B5EF4-FFF2-40B4-BE49-F238E27FC236}">
                <a16:creationId xmlns:a16="http://schemas.microsoft.com/office/drawing/2014/main" xmlns="" id="{0F6ABADF-6514-4CA8-9497-805977455ED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56" y="4194189"/>
            <a:ext cx="4207173" cy="826642"/>
          </a:xfrm>
          <a:prstGeom prst="rect">
            <a:avLst/>
          </a:prstGeom>
        </p:spPr>
      </p:pic>
      <p:pic>
        <p:nvPicPr>
          <p:cNvPr id="131" name="图片 130">
            <a:extLst>
              <a:ext uri="{FF2B5EF4-FFF2-40B4-BE49-F238E27FC236}">
                <a16:creationId xmlns:a16="http://schemas.microsoft.com/office/drawing/2014/main" xmlns="" id="{625FE85A-F6CE-4BCC-8B11-E83EA3EABD34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662" y="5388040"/>
            <a:ext cx="4207173" cy="826642"/>
          </a:xfrm>
          <a:prstGeom prst="rect">
            <a:avLst/>
          </a:prstGeom>
        </p:spPr>
      </p:pic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CFDD8792-89B7-4F0E-A6FA-C4676AC2F53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262" y="2881404"/>
            <a:ext cx="4207173" cy="826642"/>
          </a:xfrm>
          <a:prstGeom prst="rect">
            <a:avLst/>
          </a:prstGeom>
        </p:spPr>
      </p:pic>
      <p:pic>
        <p:nvPicPr>
          <p:cNvPr id="133" name="图片 132">
            <a:extLst>
              <a:ext uri="{FF2B5EF4-FFF2-40B4-BE49-F238E27FC236}">
                <a16:creationId xmlns:a16="http://schemas.microsoft.com/office/drawing/2014/main" xmlns="" id="{4F37FC69-BEC9-4B94-B17D-4F76576403A7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duotone>
              <a:prstClr val="black"/>
              <a:srgbClr val="83FFE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882" y="1707838"/>
            <a:ext cx="4207173" cy="826642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B7FAB44C-462D-4B20-81E5-E6CBC6538426}"/>
              </a:ext>
            </a:extLst>
          </p:cNvPr>
          <p:cNvCxnSpPr/>
          <p:nvPr/>
        </p:nvCxnSpPr>
        <p:spPr>
          <a:xfrm>
            <a:off x="13689865" y="1870362"/>
            <a:ext cx="0" cy="868096"/>
          </a:xfrm>
          <a:prstGeom prst="line">
            <a:avLst/>
          </a:prstGeom>
          <a:ln>
            <a:gradFill>
              <a:gsLst>
                <a:gs pos="11000">
                  <a:srgbClr val="83FFE6">
                    <a:alpha val="25000"/>
                  </a:srgbClr>
                </a:gs>
                <a:gs pos="0">
                  <a:schemeClr val="bg1">
                    <a:alpha val="43000"/>
                  </a:schemeClr>
                </a:gs>
                <a:gs pos="10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>
            <a:extLst>
              <a:ext uri="{FF2B5EF4-FFF2-40B4-BE49-F238E27FC236}">
                <a16:creationId xmlns:a16="http://schemas.microsoft.com/office/drawing/2014/main" xmlns="" id="{6ADB15AB-48A1-4DD7-94F4-7A51EC1CFAE9}"/>
              </a:ext>
            </a:extLst>
          </p:cNvPr>
          <p:cNvCxnSpPr/>
          <p:nvPr/>
        </p:nvCxnSpPr>
        <p:spPr>
          <a:xfrm>
            <a:off x="13938287" y="2566044"/>
            <a:ext cx="0" cy="868096"/>
          </a:xfrm>
          <a:prstGeom prst="line">
            <a:avLst/>
          </a:prstGeom>
          <a:ln>
            <a:gradFill>
              <a:gsLst>
                <a:gs pos="11000">
                  <a:srgbClr val="83FFE6">
                    <a:alpha val="4000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xmlns="" id="{7DE90CBA-73E9-4087-85C0-8A6B804D5989}"/>
              </a:ext>
            </a:extLst>
          </p:cNvPr>
          <p:cNvCxnSpPr/>
          <p:nvPr/>
        </p:nvCxnSpPr>
        <p:spPr>
          <a:xfrm>
            <a:off x="7864415" y="2040177"/>
            <a:ext cx="0" cy="868096"/>
          </a:xfrm>
          <a:prstGeom prst="line">
            <a:avLst/>
          </a:prstGeom>
          <a:ln>
            <a:gradFill>
              <a:gsLst>
                <a:gs pos="11000">
                  <a:srgbClr val="83FFE6">
                    <a:alpha val="4000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xmlns="" id="{CED31407-E3B0-445F-959D-2A4A75866233}"/>
              </a:ext>
            </a:extLst>
          </p:cNvPr>
          <p:cNvCxnSpPr/>
          <p:nvPr/>
        </p:nvCxnSpPr>
        <p:spPr>
          <a:xfrm>
            <a:off x="8080315" y="2782994"/>
            <a:ext cx="0" cy="868096"/>
          </a:xfrm>
          <a:prstGeom prst="line">
            <a:avLst/>
          </a:prstGeom>
          <a:ln>
            <a:gradFill>
              <a:gsLst>
                <a:gs pos="11000">
                  <a:srgbClr val="83FFE6">
                    <a:alpha val="25000"/>
                  </a:srgbClr>
                </a:gs>
                <a:gs pos="0">
                  <a:schemeClr val="bg1">
                    <a:alpha val="43000"/>
                  </a:schemeClr>
                </a:gs>
                <a:gs pos="10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xmlns="" id="{A2E60546-7ACB-4B3B-8F28-EA7BC4C7B575}"/>
              </a:ext>
            </a:extLst>
          </p:cNvPr>
          <p:cNvCxnSpPr/>
          <p:nvPr/>
        </p:nvCxnSpPr>
        <p:spPr>
          <a:xfrm>
            <a:off x="7635800" y="3000092"/>
            <a:ext cx="0" cy="868096"/>
          </a:xfrm>
          <a:prstGeom prst="line">
            <a:avLst/>
          </a:prstGeom>
          <a:ln>
            <a:gradFill>
              <a:gsLst>
                <a:gs pos="11000">
                  <a:srgbClr val="83FFE6">
                    <a:alpha val="31000"/>
                  </a:srgbClr>
                </a:gs>
                <a:gs pos="0">
                  <a:schemeClr val="bg1">
                    <a:alpha val="43000"/>
                  </a:schemeClr>
                </a:gs>
                <a:gs pos="10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xmlns="" id="{3E51645A-A553-4EB9-A7DB-FCD71A579651}"/>
              </a:ext>
            </a:extLst>
          </p:cNvPr>
          <p:cNvCxnSpPr/>
          <p:nvPr/>
        </p:nvCxnSpPr>
        <p:spPr>
          <a:xfrm>
            <a:off x="13515900" y="3165608"/>
            <a:ext cx="0" cy="868096"/>
          </a:xfrm>
          <a:prstGeom prst="line">
            <a:avLst/>
          </a:prstGeom>
          <a:ln>
            <a:gradFill>
              <a:gsLst>
                <a:gs pos="11000">
                  <a:srgbClr val="83FFE6">
                    <a:alpha val="4000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PA-矩形 47">
            <a:extLst>
              <a:ext uri="{FF2B5EF4-FFF2-40B4-BE49-F238E27FC236}">
                <a16:creationId xmlns:a16="http://schemas.microsoft.com/office/drawing/2014/main" xmlns="" id="{D91E80D4-D51C-4136-AC0B-C80AA9E94E1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20858812">
            <a:off x="18775096" y="4020750"/>
            <a:ext cx="462889" cy="462889"/>
          </a:xfrm>
          <a:prstGeom prst="rect">
            <a:avLst/>
          </a:prstGeom>
          <a:blipFill dpi="0" rotWithShape="1">
            <a:blip r:embed="rId14">
              <a:alphaModFix amt="45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PA-矩形 48">
            <a:extLst>
              <a:ext uri="{FF2B5EF4-FFF2-40B4-BE49-F238E27FC236}">
                <a16:creationId xmlns:a16="http://schemas.microsoft.com/office/drawing/2014/main" xmlns="" id="{19C2E439-F391-4BAC-8FE5-EF437A85065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858812">
            <a:off x="378960" y="4979986"/>
            <a:ext cx="2117482" cy="2117482"/>
          </a:xfrm>
          <a:prstGeom prst="rect">
            <a:avLst/>
          </a:prstGeom>
          <a:blipFill dpi="0" rotWithShape="1">
            <a:blip r:embed="rId14">
              <a:alphaModFix amt="17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PA-矩形 50">
            <a:extLst>
              <a:ext uri="{FF2B5EF4-FFF2-40B4-BE49-F238E27FC236}">
                <a16:creationId xmlns:a16="http://schemas.microsoft.com/office/drawing/2014/main" xmlns="" id="{F1DFAEA3-62AE-4526-B5F1-6E1BDE98DFC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724515">
            <a:off x="2442828" y="1668891"/>
            <a:ext cx="892176" cy="892176"/>
          </a:xfrm>
          <a:prstGeom prst="rect">
            <a:avLst/>
          </a:prstGeom>
          <a:blipFill dpi="0" rotWithShape="1">
            <a:blip r:embed="rId16">
              <a:alphaModFix amt="4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3" name="PA-矩形 51">
            <a:extLst>
              <a:ext uri="{FF2B5EF4-FFF2-40B4-BE49-F238E27FC236}">
                <a16:creationId xmlns:a16="http://schemas.microsoft.com/office/drawing/2014/main" xmlns="" id="{906E22BE-4CA3-4695-827F-14FA74C1BDA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8452039">
            <a:off x="1063972" y="3338032"/>
            <a:ext cx="892176" cy="892176"/>
          </a:xfrm>
          <a:prstGeom prst="rect">
            <a:avLst/>
          </a:prstGeom>
          <a:blipFill dpi="0" rotWithShape="1">
            <a:blip r:embed="rId16">
              <a:alphaModFix amt="17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PA-矩形 48">
            <a:extLst>
              <a:ext uri="{FF2B5EF4-FFF2-40B4-BE49-F238E27FC236}">
                <a16:creationId xmlns:a16="http://schemas.microsoft.com/office/drawing/2014/main" xmlns="" id="{BD497026-563A-42C6-B448-54D554F57B8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20858812">
            <a:off x="20043953" y="5626088"/>
            <a:ext cx="2117482" cy="2117482"/>
          </a:xfrm>
          <a:prstGeom prst="rect">
            <a:avLst/>
          </a:prstGeom>
          <a:blipFill dpi="0" rotWithShape="1">
            <a:blip r:embed="rId14">
              <a:alphaModFix amt="17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PA-矩形 51">
            <a:extLst>
              <a:ext uri="{FF2B5EF4-FFF2-40B4-BE49-F238E27FC236}">
                <a16:creationId xmlns:a16="http://schemas.microsoft.com/office/drawing/2014/main" xmlns="" id="{8CB63FAF-3147-4DF4-9F2C-B6A3BF55B78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8452039">
            <a:off x="18723725" y="481021"/>
            <a:ext cx="892176" cy="892176"/>
          </a:xfrm>
          <a:prstGeom prst="rect">
            <a:avLst/>
          </a:prstGeom>
          <a:blipFill dpi="0" rotWithShape="1">
            <a:blip r:embed="rId16">
              <a:alphaModFix amt="17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PA-矩形 48">
            <a:extLst>
              <a:ext uri="{FF2B5EF4-FFF2-40B4-BE49-F238E27FC236}">
                <a16:creationId xmlns:a16="http://schemas.microsoft.com/office/drawing/2014/main" xmlns="" id="{2F3DDD28-0014-43F6-80DB-F91178F4223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20858812">
            <a:off x="9034143" y="4049423"/>
            <a:ext cx="2117482" cy="2117482"/>
          </a:xfrm>
          <a:prstGeom prst="rect">
            <a:avLst/>
          </a:prstGeom>
          <a:blipFill dpi="0" rotWithShape="1">
            <a:blip r:embed="rId14">
              <a:alphaModFix amt="17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PA-矩形 48">
            <a:extLst>
              <a:ext uri="{FF2B5EF4-FFF2-40B4-BE49-F238E27FC236}">
                <a16:creationId xmlns:a16="http://schemas.microsoft.com/office/drawing/2014/main" xmlns="" id="{3022E58D-AB6F-4FD1-ABA7-9D00EBC5B82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20858812">
            <a:off x="-800732" y="-1101663"/>
            <a:ext cx="2117482" cy="2117482"/>
          </a:xfrm>
          <a:prstGeom prst="rect">
            <a:avLst/>
          </a:prstGeom>
          <a:blipFill dpi="0" rotWithShape="1">
            <a:blip r:embed="rId14">
              <a:alphaModFix amt="17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8" name="图形 18">
            <a:extLst>
              <a:ext uri="{FF2B5EF4-FFF2-40B4-BE49-F238E27FC236}">
                <a16:creationId xmlns:a16="http://schemas.microsoft.com/office/drawing/2014/main" xmlns="" id="{BEEB862A-ED20-4D10-A535-C520B749CB3A}"/>
              </a:ext>
            </a:extLst>
          </p:cNvPr>
          <p:cNvGrpSpPr/>
          <p:nvPr/>
        </p:nvGrpSpPr>
        <p:grpSpPr>
          <a:xfrm>
            <a:off x="14305060" y="4008950"/>
            <a:ext cx="824923" cy="824923"/>
            <a:chOff x="4858616" y="4656932"/>
            <a:chExt cx="824923" cy="824923"/>
          </a:xfrm>
          <a:gradFill>
            <a:gsLst>
              <a:gs pos="0">
                <a:srgbClr val="83FFE6">
                  <a:alpha val="80000"/>
                </a:srgbClr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D9646324-6B93-4C28-A1B5-7A96681F7013}"/>
                </a:ext>
              </a:extLst>
            </p:cNvPr>
            <p:cNvSpPr/>
            <p:nvPr/>
          </p:nvSpPr>
          <p:spPr>
            <a:xfrm>
              <a:off x="4857327" y="4655643"/>
              <a:ext cx="826642" cy="826642"/>
            </a:xfrm>
            <a:custGeom>
              <a:avLst/>
              <a:gdLst>
                <a:gd name="connsiteX0" fmla="*/ 812463 w 826641"/>
                <a:gd name="connsiteY0" fmla="*/ 400002 h 826641"/>
                <a:gd name="connsiteX1" fmla="*/ 771217 w 826641"/>
                <a:gd name="connsiteY1" fmla="*/ 400002 h 826641"/>
                <a:gd name="connsiteX2" fmla="*/ 771217 w 826641"/>
                <a:gd name="connsiteY2" fmla="*/ 235017 h 826641"/>
                <a:gd name="connsiteX3" fmla="*/ 765814 w 826641"/>
                <a:gd name="connsiteY3" fmla="*/ 224087 h 826641"/>
                <a:gd name="connsiteX4" fmla="*/ 753852 w 826641"/>
                <a:gd name="connsiteY4" fmla="*/ 221750 h 826641"/>
                <a:gd name="connsiteX5" fmla="*/ 646324 w 826641"/>
                <a:gd name="connsiteY5" fmla="*/ 251076 h 826641"/>
                <a:gd name="connsiteX6" fmla="*/ 578735 w 826641"/>
                <a:gd name="connsiteY6" fmla="*/ 193771 h 826641"/>
                <a:gd name="connsiteX7" fmla="*/ 516563 w 826641"/>
                <a:gd name="connsiteY7" fmla="*/ 193771 h 826641"/>
                <a:gd name="connsiteX8" fmla="*/ 537489 w 826641"/>
                <a:gd name="connsiteY8" fmla="*/ 125027 h 826641"/>
                <a:gd name="connsiteX9" fmla="*/ 413750 w 826641"/>
                <a:gd name="connsiteY9" fmla="*/ 1289 h 826641"/>
                <a:gd name="connsiteX10" fmla="*/ 290012 w 826641"/>
                <a:gd name="connsiteY10" fmla="*/ 125027 h 826641"/>
                <a:gd name="connsiteX11" fmla="*/ 310938 w 826641"/>
                <a:gd name="connsiteY11" fmla="*/ 193771 h 826641"/>
                <a:gd name="connsiteX12" fmla="*/ 248766 w 826641"/>
                <a:gd name="connsiteY12" fmla="*/ 193771 h 826641"/>
                <a:gd name="connsiteX13" fmla="*/ 181177 w 826641"/>
                <a:gd name="connsiteY13" fmla="*/ 251076 h 826641"/>
                <a:gd name="connsiteX14" fmla="*/ 73648 w 826641"/>
                <a:gd name="connsiteY14" fmla="*/ 221750 h 826641"/>
                <a:gd name="connsiteX15" fmla="*/ 61687 w 826641"/>
                <a:gd name="connsiteY15" fmla="*/ 224087 h 826641"/>
                <a:gd name="connsiteX16" fmla="*/ 56284 w 826641"/>
                <a:gd name="connsiteY16" fmla="*/ 235017 h 826641"/>
                <a:gd name="connsiteX17" fmla="*/ 56284 w 826641"/>
                <a:gd name="connsiteY17" fmla="*/ 400002 h 826641"/>
                <a:gd name="connsiteX18" fmla="*/ 15038 w 826641"/>
                <a:gd name="connsiteY18" fmla="*/ 400002 h 826641"/>
                <a:gd name="connsiteX19" fmla="*/ 1289 w 826641"/>
                <a:gd name="connsiteY19" fmla="*/ 413750 h 826641"/>
                <a:gd name="connsiteX20" fmla="*/ 1289 w 826641"/>
                <a:gd name="connsiteY20" fmla="*/ 523740 h 826641"/>
                <a:gd name="connsiteX21" fmla="*/ 15038 w 826641"/>
                <a:gd name="connsiteY21" fmla="*/ 537489 h 826641"/>
                <a:gd name="connsiteX22" fmla="*/ 56284 w 826641"/>
                <a:gd name="connsiteY22" fmla="*/ 537489 h 826641"/>
                <a:gd name="connsiteX23" fmla="*/ 56284 w 826641"/>
                <a:gd name="connsiteY23" fmla="*/ 729971 h 826641"/>
                <a:gd name="connsiteX24" fmla="*/ 66417 w 826641"/>
                <a:gd name="connsiteY24" fmla="*/ 743238 h 826641"/>
                <a:gd name="connsiteX25" fmla="*/ 368888 w 826641"/>
                <a:gd name="connsiteY25" fmla="*/ 825731 h 826641"/>
                <a:gd name="connsiteX26" fmla="*/ 372504 w 826641"/>
                <a:gd name="connsiteY26" fmla="*/ 826212 h 826641"/>
                <a:gd name="connsiteX27" fmla="*/ 454997 w 826641"/>
                <a:gd name="connsiteY27" fmla="*/ 826212 h 826641"/>
                <a:gd name="connsiteX28" fmla="*/ 458613 w 826641"/>
                <a:gd name="connsiteY28" fmla="*/ 825731 h 826641"/>
                <a:gd name="connsiteX29" fmla="*/ 761084 w 826641"/>
                <a:gd name="connsiteY29" fmla="*/ 743238 h 826641"/>
                <a:gd name="connsiteX30" fmla="*/ 771217 w 826641"/>
                <a:gd name="connsiteY30" fmla="*/ 729971 h 826641"/>
                <a:gd name="connsiteX31" fmla="*/ 771217 w 826641"/>
                <a:gd name="connsiteY31" fmla="*/ 537489 h 826641"/>
                <a:gd name="connsiteX32" fmla="*/ 812463 w 826641"/>
                <a:gd name="connsiteY32" fmla="*/ 537489 h 826641"/>
                <a:gd name="connsiteX33" fmla="*/ 826212 w 826641"/>
                <a:gd name="connsiteY33" fmla="*/ 523740 h 826641"/>
                <a:gd name="connsiteX34" fmla="*/ 826212 w 826641"/>
                <a:gd name="connsiteY34" fmla="*/ 413750 h 826641"/>
                <a:gd name="connsiteX35" fmla="*/ 812463 w 826641"/>
                <a:gd name="connsiteY35" fmla="*/ 400002 h 826641"/>
                <a:gd name="connsiteX36" fmla="*/ 413750 w 826641"/>
                <a:gd name="connsiteY36" fmla="*/ 28786 h 826641"/>
                <a:gd name="connsiteX37" fmla="*/ 509991 w 826641"/>
                <a:gd name="connsiteY37" fmla="*/ 125027 h 826641"/>
                <a:gd name="connsiteX38" fmla="*/ 476857 w 826641"/>
                <a:gd name="connsiteY38" fmla="*/ 197511 h 826641"/>
                <a:gd name="connsiteX39" fmla="*/ 471289 w 826641"/>
                <a:gd name="connsiteY39" fmla="*/ 201993 h 826641"/>
                <a:gd name="connsiteX40" fmla="*/ 469831 w 826641"/>
                <a:gd name="connsiteY40" fmla="*/ 203079 h 826641"/>
                <a:gd name="connsiteX41" fmla="*/ 464140 w 826641"/>
                <a:gd name="connsiteY41" fmla="*/ 206860 h 826641"/>
                <a:gd name="connsiteX42" fmla="*/ 462325 w 826641"/>
                <a:gd name="connsiteY42" fmla="*/ 207960 h 826641"/>
                <a:gd name="connsiteX43" fmla="*/ 456578 w 826641"/>
                <a:gd name="connsiteY43" fmla="*/ 211081 h 826641"/>
                <a:gd name="connsiteX44" fmla="*/ 454364 w 826641"/>
                <a:gd name="connsiteY44" fmla="*/ 212153 h 826641"/>
                <a:gd name="connsiteX45" fmla="*/ 448645 w 826641"/>
                <a:gd name="connsiteY45" fmla="*/ 214614 h 826641"/>
                <a:gd name="connsiteX46" fmla="*/ 445936 w 826641"/>
                <a:gd name="connsiteY46" fmla="*/ 215604 h 826641"/>
                <a:gd name="connsiteX47" fmla="*/ 440382 w 826641"/>
                <a:gd name="connsiteY47" fmla="*/ 217433 h 826641"/>
                <a:gd name="connsiteX48" fmla="*/ 436958 w 826641"/>
                <a:gd name="connsiteY48" fmla="*/ 218312 h 826641"/>
                <a:gd name="connsiteX49" fmla="*/ 431816 w 826641"/>
                <a:gd name="connsiteY49" fmla="*/ 219495 h 826641"/>
                <a:gd name="connsiteX50" fmla="*/ 427087 w 826641"/>
                <a:gd name="connsiteY50" fmla="*/ 220224 h 826641"/>
                <a:gd name="connsiteX51" fmla="*/ 422948 w 826641"/>
                <a:gd name="connsiteY51" fmla="*/ 220787 h 826641"/>
                <a:gd name="connsiteX52" fmla="*/ 413750 w 826641"/>
                <a:gd name="connsiteY52" fmla="*/ 221268 h 826641"/>
                <a:gd name="connsiteX53" fmla="*/ 404553 w 826641"/>
                <a:gd name="connsiteY53" fmla="*/ 220801 h 826641"/>
                <a:gd name="connsiteX54" fmla="*/ 400414 w 826641"/>
                <a:gd name="connsiteY54" fmla="*/ 220237 h 826641"/>
                <a:gd name="connsiteX55" fmla="*/ 395671 w 826641"/>
                <a:gd name="connsiteY55" fmla="*/ 219509 h 826641"/>
                <a:gd name="connsiteX56" fmla="*/ 390543 w 826641"/>
                <a:gd name="connsiteY56" fmla="*/ 218326 h 826641"/>
                <a:gd name="connsiteX57" fmla="*/ 387105 w 826641"/>
                <a:gd name="connsiteY57" fmla="*/ 217446 h 826641"/>
                <a:gd name="connsiteX58" fmla="*/ 381551 w 826641"/>
                <a:gd name="connsiteY58" fmla="*/ 215618 h 826641"/>
                <a:gd name="connsiteX59" fmla="*/ 378842 w 826641"/>
                <a:gd name="connsiteY59" fmla="*/ 214628 h 826641"/>
                <a:gd name="connsiteX60" fmla="*/ 373123 w 826641"/>
                <a:gd name="connsiteY60" fmla="*/ 212167 h 826641"/>
                <a:gd name="connsiteX61" fmla="*/ 370909 w 826641"/>
                <a:gd name="connsiteY61" fmla="*/ 211094 h 826641"/>
                <a:gd name="connsiteX62" fmla="*/ 365162 w 826641"/>
                <a:gd name="connsiteY62" fmla="*/ 207973 h 826641"/>
                <a:gd name="connsiteX63" fmla="*/ 363348 w 826641"/>
                <a:gd name="connsiteY63" fmla="*/ 206874 h 826641"/>
                <a:gd name="connsiteX64" fmla="*/ 357669 w 826641"/>
                <a:gd name="connsiteY64" fmla="*/ 203093 h 826641"/>
                <a:gd name="connsiteX65" fmla="*/ 356198 w 826641"/>
                <a:gd name="connsiteY65" fmla="*/ 201993 h 826641"/>
                <a:gd name="connsiteX66" fmla="*/ 350630 w 826641"/>
                <a:gd name="connsiteY66" fmla="*/ 197511 h 826641"/>
                <a:gd name="connsiteX67" fmla="*/ 317509 w 826641"/>
                <a:gd name="connsiteY67" fmla="*/ 125027 h 826641"/>
                <a:gd name="connsiteX68" fmla="*/ 413750 w 826641"/>
                <a:gd name="connsiteY68" fmla="*/ 28786 h 826641"/>
                <a:gd name="connsiteX69" fmla="*/ 28786 w 826641"/>
                <a:gd name="connsiteY69" fmla="*/ 509991 h 826641"/>
                <a:gd name="connsiteX70" fmla="*/ 28786 w 826641"/>
                <a:gd name="connsiteY70" fmla="*/ 427499 h 826641"/>
                <a:gd name="connsiteX71" fmla="*/ 70033 w 826641"/>
                <a:gd name="connsiteY71" fmla="*/ 427499 h 826641"/>
                <a:gd name="connsiteX72" fmla="*/ 83781 w 826641"/>
                <a:gd name="connsiteY72" fmla="*/ 427499 h 826641"/>
                <a:gd name="connsiteX73" fmla="*/ 97530 w 826641"/>
                <a:gd name="connsiteY73" fmla="*/ 441248 h 826641"/>
                <a:gd name="connsiteX74" fmla="*/ 97530 w 826641"/>
                <a:gd name="connsiteY74" fmla="*/ 496243 h 826641"/>
                <a:gd name="connsiteX75" fmla="*/ 83781 w 826641"/>
                <a:gd name="connsiteY75" fmla="*/ 509991 h 826641"/>
                <a:gd name="connsiteX76" fmla="*/ 70033 w 826641"/>
                <a:gd name="connsiteY76" fmla="*/ 509991 h 826641"/>
                <a:gd name="connsiteX77" fmla="*/ 28786 w 826641"/>
                <a:gd name="connsiteY77" fmla="*/ 509991 h 826641"/>
                <a:gd name="connsiteX78" fmla="*/ 358756 w 826641"/>
                <a:gd name="connsiteY78" fmla="*/ 794466 h 826641"/>
                <a:gd name="connsiteX79" fmla="*/ 83781 w 826641"/>
                <a:gd name="connsiteY79" fmla="*/ 719467 h 826641"/>
                <a:gd name="connsiteX80" fmla="*/ 83781 w 826641"/>
                <a:gd name="connsiteY80" fmla="*/ 537489 h 826641"/>
                <a:gd name="connsiteX81" fmla="*/ 125027 w 826641"/>
                <a:gd name="connsiteY81" fmla="*/ 496243 h 826641"/>
                <a:gd name="connsiteX82" fmla="*/ 125027 w 826641"/>
                <a:gd name="connsiteY82" fmla="*/ 441248 h 826641"/>
                <a:gd name="connsiteX83" fmla="*/ 83781 w 826641"/>
                <a:gd name="connsiteY83" fmla="*/ 400002 h 826641"/>
                <a:gd name="connsiteX84" fmla="*/ 83781 w 826641"/>
                <a:gd name="connsiteY84" fmla="*/ 253014 h 826641"/>
                <a:gd name="connsiteX85" fmla="*/ 358756 w 826641"/>
                <a:gd name="connsiteY85" fmla="*/ 328013 h 826641"/>
                <a:gd name="connsiteX86" fmla="*/ 358756 w 826641"/>
                <a:gd name="connsiteY86" fmla="*/ 794466 h 826641"/>
                <a:gd name="connsiteX87" fmla="*/ 441248 w 826641"/>
                <a:gd name="connsiteY87" fmla="*/ 798715 h 826641"/>
                <a:gd name="connsiteX88" fmla="*/ 386253 w 826641"/>
                <a:gd name="connsiteY88" fmla="*/ 798715 h 826641"/>
                <a:gd name="connsiteX89" fmla="*/ 386253 w 826641"/>
                <a:gd name="connsiteY89" fmla="*/ 331258 h 826641"/>
                <a:gd name="connsiteX90" fmla="*/ 441248 w 826641"/>
                <a:gd name="connsiteY90" fmla="*/ 331258 h 826641"/>
                <a:gd name="connsiteX91" fmla="*/ 441248 w 826641"/>
                <a:gd name="connsiteY91" fmla="*/ 798715 h 826641"/>
                <a:gd name="connsiteX92" fmla="*/ 453154 w 826641"/>
                <a:gd name="connsiteY92" fmla="*/ 303761 h 826641"/>
                <a:gd name="connsiteX93" fmla="*/ 374347 w 826641"/>
                <a:gd name="connsiteY93" fmla="*/ 303761 h 826641"/>
                <a:gd name="connsiteX94" fmla="*/ 207932 w 826641"/>
                <a:gd name="connsiteY94" fmla="*/ 258376 h 826641"/>
                <a:gd name="connsiteX95" fmla="*/ 248766 w 826641"/>
                <a:gd name="connsiteY95" fmla="*/ 221268 h 826641"/>
                <a:gd name="connsiteX96" fmla="*/ 336139 w 826641"/>
                <a:gd name="connsiteY96" fmla="*/ 221268 h 826641"/>
                <a:gd name="connsiteX97" fmla="*/ 336249 w 826641"/>
                <a:gd name="connsiteY97" fmla="*/ 221351 h 826641"/>
                <a:gd name="connsiteX98" fmla="*/ 353146 w 826641"/>
                <a:gd name="connsiteY98" fmla="*/ 232804 h 826641"/>
                <a:gd name="connsiteX99" fmla="*/ 353600 w 826641"/>
                <a:gd name="connsiteY99" fmla="*/ 233079 h 826641"/>
                <a:gd name="connsiteX100" fmla="*/ 360295 w 826641"/>
                <a:gd name="connsiteY100" fmla="*/ 236461 h 826641"/>
                <a:gd name="connsiteX101" fmla="*/ 363650 w 826641"/>
                <a:gd name="connsiteY101" fmla="*/ 238083 h 826641"/>
                <a:gd name="connsiteX102" fmla="*/ 369920 w 826641"/>
                <a:gd name="connsiteY102" fmla="*/ 240613 h 826641"/>
                <a:gd name="connsiteX103" fmla="*/ 374223 w 826641"/>
                <a:gd name="connsiteY103" fmla="*/ 242194 h 826641"/>
                <a:gd name="connsiteX104" fmla="*/ 380217 w 826641"/>
                <a:gd name="connsiteY104" fmla="*/ 244036 h 826641"/>
                <a:gd name="connsiteX105" fmla="*/ 385442 w 826641"/>
                <a:gd name="connsiteY105" fmla="*/ 245384 h 826641"/>
                <a:gd name="connsiteX106" fmla="*/ 390983 w 826641"/>
                <a:gd name="connsiteY106" fmla="*/ 246594 h 826641"/>
                <a:gd name="connsiteX107" fmla="*/ 397623 w 826641"/>
                <a:gd name="connsiteY107" fmla="*/ 247611 h 826641"/>
                <a:gd name="connsiteX108" fmla="*/ 402147 w 826641"/>
                <a:gd name="connsiteY108" fmla="*/ 248188 h 826641"/>
                <a:gd name="connsiteX109" fmla="*/ 413750 w 826641"/>
                <a:gd name="connsiteY109" fmla="*/ 248766 h 826641"/>
                <a:gd name="connsiteX110" fmla="*/ 425341 w 826641"/>
                <a:gd name="connsiteY110" fmla="*/ 248175 h 826641"/>
                <a:gd name="connsiteX111" fmla="*/ 429864 w 826641"/>
                <a:gd name="connsiteY111" fmla="*/ 247597 h 826641"/>
                <a:gd name="connsiteX112" fmla="*/ 436505 w 826641"/>
                <a:gd name="connsiteY112" fmla="*/ 246580 h 826641"/>
                <a:gd name="connsiteX113" fmla="*/ 442045 w 826641"/>
                <a:gd name="connsiteY113" fmla="*/ 245370 h 826641"/>
                <a:gd name="connsiteX114" fmla="*/ 447270 w 826641"/>
                <a:gd name="connsiteY114" fmla="*/ 244023 h 826641"/>
                <a:gd name="connsiteX115" fmla="*/ 453264 w 826641"/>
                <a:gd name="connsiteY115" fmla="*/ 242180 h 826641"/>
                <a:gd name="connsiteX116" fmla="*/ 457568 w 826641"/>
                <a:gd name="connsiteY116" fmla="*/ 240599 h 826641"/>
                <a:gd name="connsiteX117" fmla="*/ 463851 w 826641"/>
                <a:gd name="connsiteY117" fmla="*/ 238069 h 826641"/>
                <a:gd name="connsiteX118" fmla="*/ 467192 w 826641"/>
                <a:gd name="connsiteY118" fmla="*/ 236461 h 826641"/>
                <a:gd name="connsiteX119" fmla="*/ 473901 w 826641"/>
                <a:gd name="connsiteY119" fmla="*/ 233079 h 826641"/>
                <a:gd name="connsiteX120" fmla="*/ 474355 w 826641"/>
                <a:gd name="connsiteY120" fmla="*/ 232804 h 826641"/>
                <a:gd name="connsiteX121" fmla="*/ 491252 w 826641"/>
                <a:gd name="connsiteY121" fmla="*/ 221351 h 826641"/>
                <a:gd name="connsiteX122" fmla="*/ 491362 w 826641"/>
                <a:gd name="connsiteY122" fmla="*/ 221268 h 826641"/>
                <a:gd name="connsiteX123" fmla="*/ 578735 w 826641"/>
                <a:gd name="connsiteY123" fmla="*/ 221268 h 826641"/>
                <a:gd name="connsiteX124" fmla="*/ 619569 w 826641"/>
                <a:gd name="connsiteY124" fmla="*/ 258376 h 826641"/>
                <a:gd name="connsiteX125" fmla="*/ 453154 w 826641"/>
                <a:gd name="connsiteY125" fmla="*/ 303761 h 826641"/>
                <a:gd name="connsiteX126" fmla="*/ 743720 w 826641"/>
                <a:gd name="connsiteY126" fmla="*/ 719467 h 826641"/>
                <a:gd name="connsiteX127" fmla="*/ 468745 w 826641"/>
                <a:gd name="connsiteY127" fmla="*/ 794466 h 826641"/>
                <a:gd name="connsiteX128" fmla="*/ 468745 w 826641"/>
                <a:gd name="connsiteY128" fmla="*/ 328013 h 826641"/>
                <a:gd name="connsiteX129" fmla="*/ 743720 w 826641"/>
                <a:gd name="connsiteY129" fmla="*/ 253014 h 826641"/>
                <a:gd name="connsiteX130" fmla="*/ 743720 w 826641"/>
                <a:gd name="connsiteY130" fmla="*/ 400002 h 826641"/>
                <a:gd name="connsiteX131" fmla="*/ 702474 w 826641"/>
                <a:gd name="connsiteY131" fmla="*/ 441248 h 826641"/>
                <a:gd name="connsiteX132" fmla="*/ 702474 w 826641"/>
                <a:gd name="connsiteY132" fmla="*/ 496243 h 826641"/>
                <a:gd name="connsiteX133" fmla="*/ 743720 w 826641"/>
                <a:gd name="connsiteY133" fmla="*/ 537489 h 826641"/>
                <a:gd name="connsiteX134" fmla="*/ 743720 w 826641"/>
                <a:gd name="connsiteY134" fmla="*/ 719467 h 826641"/>
                <a:gd name="connsiteX135" fmla="*/ 798715 w 826641"/>
                <a:gd name="connsiteY135" fmla="*/ 509991 h 826641"/>
                <a:gd name="connsiteX136" fmla="*/ 757468 w 826641"/>
                <a:gd name="connsiteY136" fmla="*/ 509991 h 826641"/>
                <a:gd name="connsiteX137" fmla="*/ 743720 w 826641"/>
                <a:gd name="connsiteY137" fmla="*/ 509991 h 826641"/>
                <a:gd name="connsiteX138" fmla="*/ 729971 w 826641"/>
                <a:gd name="connsiteY138" fmla="*/ 496243 h 826641"/>
                <a:gd name="connsiteX139" fmla="*/ 729971 w 826641"/>
                <a:gd name="connsiteY139" fmla="*/ 441248 h 826641"/>
                <a:gd name="connsiteX140" fmla="*/ 743720 w 826641"/>
                <a:gd name="connsiteY140" fmla="*/ 427499 h 826641"/>
                <a:gd name="connsiteX141" fmla="*/ 757468 w 826641"/>
                <a:gd name="connsiteY141" fmla="*/ 427499 h 826641"/>
                <a:gd name="connsiteX142" fmla="*/ 798715 w 826641"/>
                <a:gd name="connsiteY142" fmla="*/ 427499 h 826641"/>
                <a:gd name="connsiteX143" fmla="*/ 798715 w 826641"/>
                <a:gd name="connsiteY143" fmla="*/ 509991 h 82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826641" h="826641">
                  <a:moveTo>
                    <a:pt x="812463" y="400002"/>
                  </a:moveTo>
                  <a:lnTo>
                    <a:pt x="771217" y="400002"/>
                  </a:lnTo>
                  <a:lnTo>
                    <a:pt x="771217" y="235017"/>
                  </a:lnTo>
                  <a:cubicBezTo>
                    <a:pt x="771217" y="230728"/>
                    <a:pt x="769210" y="226699"/>
                    <a:pt x="765814" y="224087"/>
                  </a:cubicBezTo>
                  <a:cubicBezTo>
                    <a:pt x="762404" y="221488"/>
                    <a:pt x="757963" y="220650"/>
                    <a:pt x="753852" y="221750"/>
                  </a:cubicBezTo>
                  <a:lnTo>
                    <a:pt x="646324" y="251076"/>
                  </a:lnTo>
                  <a:cubicBezTo>
                    <a:pt x="640838" y="218629"/>
                    <a:pt x="612722" y="193771"/>
                    <a:pt x="578735" y="193771"/>
                  </a:cubicBezTo>
                  <a:lnTo>
                    <a:pt x="516563" y="193771"/>
                  </a:lnTo>
                  <a:cubicBezTo>
                    <a:pt x="529762" y="174097"/>
                    <a:pt x="537489" y="150449"/>
                    <a:pt x="537489" y="125027"/>
                  </a:cubicBezTo>
                  <a:cubicBezTo>
                    <a:pt x="537489" y="56806"/>
                    <a:pt x="481985" y="1289"/>
                    <a:pt x="413750" y="1289"/>
                  </a:cubicBezTo>
                  <a:cubicBezTo>
                    <a:pt x="345516" y="1289"/>
                    <a:pt x="290012" y="56806"/>
                    <a:pt x="290012" y="125027"/>
                  </a:cubicBezTo>
                  <a:cubicBezTo>
                    <a:pt x="290012" y="150449"/>
                    <a:pt x="297739" y="174097"/>
                    <a:pt x="310938" y="193771"/>
                  </a:cubicBezTo>
                  <a:lnTo>
                    <a:pt x="248766" y="193771"/>
                  </a:lnTo>
                  <a:cubicBezTo>
                    <a:pt x="214779" y="193771"/>
                    <a:pt x="186663" y="218629"/>
                    <a:pt x="181177" y="251076"/>
                  </a:cubicBezTo>
                  <a:lnTo>
                    <a:pt x="73648" y="221750"/>
                  </a:lnTo>
                  <a:cubicBezTo>
                    <a:pt x="69565" y="220650"/>
                    <a:pt x="65097" y="221488"/>
                    <a:pt x="61687" y="224087"/>
                  </a:cubicBezTo>
                  <a:cubicBezTo>
                    <a:pt x="58291" y="226699"/>
                    <a:pt x="56284" y="230728"/>
                    <a:pt x="56284" y="235017"/>
                  </a:cubicBezTo>
                  <a:lnTo>
                    <a:pt x="56284" y="400002"/>
                  </a:lnTo>
                  <a:lnTo>
                    <a:pt x="15038" y="400002"/>
                  </a:lnTo>
                  <a:cubicBezTo>
                    <a:pt x="7435" y="400002"/>
                    <a:pt x="1289" y="406161"/>
                    <a:pt x="1289" y="413750"/>
                  </a:cubicBezTo>
                  <a:lnTo>
                    <a:pt x="1289" y="523740"/>
                  </a:lnTo>
                  <a:cubicBezTo>
                    <a:pt x="1289" y="531329"/>
                    <a:pt x="7435" y="537489"/>
                    <a:pt x="15038" y="537489"/>
                  </a:cubicBezTo>
                  <a:lnTo>
                    <a:pt x="56284" y="537489"/>
                  </a:lnTo>
                  <a:lnTo>
                    <a:pt x="56284" y="729971"/>
                  </a:lnTo>
                  <a:cubicBezTo>
                    <a:pt x="56284" y="736172"/>
                    <a:pt x="60436" y="741602"/>
                    <a:pt x="66417" y="743238"/>
                  </a:cubicBezTo>
                  <a:lnTo>
                    <a:pt x="368888" y="825731"/>
                  </a:lnTo>
                  <a:cubicBezTo>
                    <a:pt x="370071" y="826047"/>
                    <a:pt x="371294" y="826212"/>
                    <a:pt x="372504" y="826212"/>
                  </a:cubicBezTo>
                  <a:lnTo>
                    <a:pt x="454997" y="826212"/>
                  </a:lnTo>
                  <a:cubicBezTo>
                    <a:pt x="456207" y="826212"/>
                    <a:pt x="457430" y="826047"/>
                    <a:pt x="458613" y="825731"/>
                  </a:cubicBezTo>
                  <a:lnTo>
                    <a:pt x="761084" y="743238"/>
                  </a:lnTo>
                  <a:cubicBezTo>
                    <a:pt x="767065" y="741602"/>
                    <a:pt x="771217" y="736172"/>
                    <a:pt x="771217" y="729971"/>
                  </a:cubicBezTo>
                  <a:lnTo>
                    <a:pt x="771217" y="537489"/>
                  </a:lnTo>
                  <a:lnTo>
                    <a:pt x="812463" y="537489"/>
                  </a:lnTo>
                  <a:cubicBezTo>
                    <a:pt x="820066" y="537489"/>
                    <a:pt x="826212" y="531329"/>
                    <a:pt x="826212" y="523740"/>
                  </a:cubicBezTo>
                  <a:lnTo>
                    <a:pt x="826212" y="413750"/>
                  </a:lnTo>
                  <a:cubicBezTo>
                    <a:pt x="826212" y="406161"/>
                    <a:pt x="820066" y="400002"/>
                    <a:pt x="812463" y="400002"/>
                  </a:cubicBezTo>
                  <a:close/>
                  <a:moveTo>
                    <a:pt x="413750" y="28786"/>
                  </a:moveTo>
                  <a:cubicBezTo>
                    <a:pt x="466807" y="28786"/>
                    <a:pt x="509991" y="71957"/>
                    <a:pt x="509991" y="125027"/>
                  </a:cubicBezTo>
                  <a:cubicBezTo>
                    <a:pt x="509991" y="153941"/>
                    <a:pt x="497109" y="179857"/>
                    <a:pt x="476857" y="197511"/>
                  </a:cubicBezTo>
                  <a:cubicBezTo>
                    <a:pt x="475056" y="199078"/>
                    <a:pt x="473186" y="200563"/>
                    <a:pt x="471289" y="201993"/>
                  </a:cubicBezTo>
                  <a:cubicBezTo>
                    <a:pt x="470808" y="202350"/>
                    <a:pt x="470326" y="202735"/>
                    <a:pt x="469831" y="203079"/>
                  </a:cubicBezTo>
                  <a:cubicBezTo>
                    <a:pt x="467975" y="204412"/>
                    <a:pt x="466078" y="205664"/>
                    <a:pt x="464140" y="206860"/>
                  </a:cubicBezTo>
                  <a:cubicBezTo>
                    <a:pt x="463535" y="207231"/>
                    <a:pt x="462943" y="207602"/>
                    <a:pt x="462325" y="207960"/>
                  </a:cubicBezTo>
                  <a:cubicBezTo>
                    <a:pt x="460441" y="209073"/>
                    <a:pt x="458516" y="210104"/>
                    <a:pt x="456578" y="211081"/>
                  </a:cubicBezTo>
                  <a:cubicBezTo>
                    <a:pt x="455849" y="211452"/>
                    <a:pt x="455107" y="211796"/>
                    <a:pt x="454364" y="212153"/>
                  </a:cubicBezTo>
                  <a:cubicBezTo>
                    <a:pt x="452481" y="213033"/>
                    <a:pt x="450583" y="213858"/>
                    <a:pt x="448645" y="214614"/>
                  </a:cubicBezTo>
                  <a:cubicBezTo>
                    <a:pt x="447751" y="214972"/>
                    <a:pt x="446844" y="215288"/>
                    <a:pt x="445936" y="215604"/>
                  </a:cubicBezTo>
                  <a:cubicBezTo>
                    <a:pt x="444108" y="216264"/>
                    <a:pt x="442252" y="216883"/>
                    <a:pt x="440382" y="217433"/>
                  </a:cubicBezTo>
                  <a:cubicBezTo>
                    <a:pt x="439254" y="217762"/>
                    <a:pt x="438099" y="218037"/>
                    <a:pt x="436958" y="218312"/>
                  </a:cubicBezTo>
                  <a:cubicBezTo>
                    <a:pt x="435253" y="218739"/>
                    <a:pt x="433549" y="219165"/>
                    <a:pt x="431816" y="219495"/>
                  </a:cubicBezTo>
                  <a:cubicBezTo>
                    <a:pt x="430263" y="219797"/>
                    <a:pt x="428668" y="220004"/>
                    <a:pt x="427087" y="220224"/>
                  </a:cubicBezTo>
                  <a:cubicBezTo>
                    <a:pt x="425712" y="220416"/>
                    <a:pt x="424337" y="220663"/>
                    <a:pt x="422948" y="220787"/>
                  </a:cubicBezTo>
                  <a:cubicBezTo>
                    <a:pt x="419924" y="221090"/>
                    <a:pt x="416858" y="221268"/>
                    <a:pt x="413750" y="221268"/>
                  </a:cubicBezTo>
                  <a:cubicBezTo>
                    <a:pt x="410643" y="221268"/>
                    <a:pt x="407577" y="221090"/>
                    <a:pt x="404553" y="220801"/>
                  </a:cubicBezTo>
                  <a:cubicBezTo>
                    <a:pt x="403164" y="220663"/>
                    <a:pt x="401803" y="220430"/>
                    <a:pt x="400414" y="220237"/>
                  </a:cubicBezTo>
                  <a:cubicBezTo>
                    <a:pt x="398833" y="220017"/>
                    <a:pt x="397238" y="219811"/>
                    <a:pt x="395671" y="219509"/>
                  </a:cubicBezTo>
                  <a:cubicBezTo>
                    <a:pt x="393952" y="219179"/>
                    <a:pt x="392247" y="218752"/>
                    <a:pt x="390543" y="218326"/>
                  </a:cubicBezTo>
                  <a:cubicBezTo>
                    <a:pt x="389401" y="218037"/>
                    <a:pt x="388247" y="217762"/>
                    <a:pt x="387105" y="217446"/>
                  </a:cubicBezTo>
                  <a:cubicBezTo>
                    <a:pt x="385236" y="216910"/>
                    <a:pt x="383393" y="216278"/>
                    <a:pt x="381551" y="215618"/>
                  </a:cubicBezTo>
                  <a:cubicBezTo>
                    <a:pt x="380644" y="215288"/>
                    <a:pt x="379736" y="214972"/>
                    <a:pt x="378842" y="214628"/>
                  </a:cubicBezTo>
                  <a:cubicBezTo>
                    <a:pt x="376904" y="213872"/>
                    <a:pt x="375007" y="213047"/>
                    <a:pt x="373123" y="212167"/>
                  </a:cubicBezTo>
                  <a:cubicBezTo>
                    <a:pt x="372381" y="211823"/>
                    <a:pt x="371638" y="211466"/>
                    <a:pt x="370909" y="211094"/>
                  </a:cubicBezTo>
                  <a:cubicBezTo>
                    <a:pt x="368957" y="210118"/>
                    <a:pt x="367046" y="209087"/>
                    <a:pt x="365162" y="207973"/>
                  </a:cubicBezTo>
                  <a:cubicBezTo>
                    <a:pt x="364558" y="207616"/>
                    <a:pt x="363953" y="207245"/>
                    <a:pt x="363348" y="206874"/>
                  </a:cubicBezTo>
                  <a:cubicBezTo>
                    <a:pt x="361423" y="205677"/>
                    <a:pt x="359512" y="204426"/>
                    <a:pt x="357669" y="203093"/>
                  </a:cubicBezTo>
                  <a:cubicBezTo>
                    <a:pt x="357174" y="202735"/>
                    <a:pt x="356693" y="202364"/>
                    <a:pt x="356198" y="201993"/>
                  </a:cubicBezTo>
                  <a:cubicBezTo>
                    <a:pt x="354301" y="200563"/>
                    <a:pt x="352431" y="199092"/>
                    <a:pt x="350630" y="197511"/>
                  </a:cubicBezTo>
                  <a:cubicBezTo>
                    <a:pt x="330392" y="179857"/>
                    <a:pt x="317509" y="153941"/>
                    <a:pt x="317509" y="125027"/>
                  </a:cubicBezTo>
                  <a:cubicBezTo>
                    <a:pt x="317509" y="71957"/>
                    <a:pt x="360694" y="28786"/>
                    <a:pt x="413750" y="28786"/>
                  </a:cubicBezTo>
                  <a:close/>
                  <a:moveTo>
                    <a:pt x="28786" y="509991"/>
                  </a:moveTo>
                  <a:lnTo>
                    <a:pt x="28786" y="427499"/>
                  </a:lnTo>
                  <a:lnTo>
                    <a:pt x="70033" y="427499"/>
                  </a:lnTo>
                  <a:lnTo>
                    <a:pt x="83781" y="427499"/>
                  </a:lnTo>
                  <a:cubicBezTo>
                    <a:pt x="91371" y="427499"/>
                    <a:pt x="97530" y="433672"/>
                    <a:pt x="97530" y="441248"/>
                  </a:cubicBezTo>
                  <a:lnTo>
                    <a:pt x="97530" y="496243"/>
                  </a:lnTo>
                  <a:cubicBezTo>
                    <a:pt x="97530" y="503818"/>
                    <a:pt x="91371" y="509991"/>
                    <a:pt x="83781" y="509991"/>
                  </a:cubicBezTo>
                  <a:lnTo>
                    <a:pt x="70033" y="509991"/>
                  </a:lnTo>
                  <a:lnTo>
                    <a:pt x="28786" y="509991"/>
                  </a:lnTo>
                  <a:close/>
                  <a:moveTo>
                    <a:pt x="358756" y="794466"/>
                  </a:moveTo>
                  <a:lnTo>
                    <a:pt x="83781" y="719467"/>
                  </a:lnTo>
                  <a:lnTo>
                    <a:pt x="83781" y="537489"/>
                  </a:lnTo>
                  <a:cubicBezTo>
                    <a:pt x="106522" y="537489"/>
                    <a:pt x="125027" y="518983"/>
                    <a:pt x="125027" y="496243"/>
                  </a:cubicBezTo>
                  <a:lnTo>
                    <a:pt x="125027" y="441248"/>
                  </a:lnTo>
                  <a:cubicBezTo>
                    <a:pt x="125027" y="418508"/>
                    <a:pt x="106522" y="400002"/>
                    <a:pt x="83781" y="400002"/>
                  </a:cubicBezTo>
                  <a:lnTo>
                    <a:pt x="83781" y="253014"/>
                  </a:lnTo>
                  <a:lnTo>
                    <a:pt x="358756" y="328013"/>
                  </a:lnTo>
                  <a:lnTo>
                    <a:pt x="358756" y="794466"/>
                  </a:lnTo>
                  <a:close/>
                  <a:moveTo>
                    <a:pt x="441248" y="798715"/>
                  </a:moveTo>
                  <a:lnTo>
                    <a:pt x="386253" y="798715"/>
                  </a:lnTo>
                  <a:lnTo>
                    <a:pt x="386253" y="331258"/>
                  </a:lnTo>
                  <a:lnTo>
                    <a:pt x="441248" y="331258"/>
                  </a:lnTo>
                  <a:lnTo>
                    <a:pt x="441248" y="798715"/>
                  </a:lnTo>
                  <a:close/>
                  <a:moveTo>
                    <a:pt x="453154" y="303761"/>
                  </a:moveTo>
                  <a:lnTo>
                    <a:pt x="374347" y="303761"/>
                  </a:lnTo>
                  <a:lnTo>
                    <a:pt x="207932" y="258376"/>
                  </a:lnTo>
                  <a:cubicBezTo>
                    <a:pt x="210049" y="237602"/>
                    <a:pt x="227442" y="221268"/>
                    <a:pt x="248766" y="221268"/>
                  </a:cubicBezTo>
                  <a:lnTo>
                    <a:pt x="336139" y="221268"/>
                  </a:lnTo>
                  <a:cubicBezTo>
                    <a:pt x="336180" y="221296"/>
                    <a:pt x="336221" y="221323"/>
                    <a:pt x="336249" y="221351"/>
                  </a:cubicBezTo>
                  <a:cubicBezTo>
                    <a:pt x="341542" y="225613"/>
                    <a:pt x="347193" y="229435"/>
                    <a:pt x="353146" y="232804"/>
                  </a:cubicBezTo>
                  <a:cubicBezTo>
                    <a:pt x="353297" y="232886"/>
                    <a:pt x="353449" y="232996"/>
                    <a:pt x="353600" y="233079"/>
                  </a:cubicBezTo>
                  <a:cubicBezTo>
                    <a:pt x="355786" y="234302"/>
                    <a:pt x="358041" y="235375"/>
                    <a:pt x="360295" y="236461"/>
                  </a:cubicBezTo>
                  <a:cubicBezTo>
                    <a:pt x="361409" y="236997"/>
                    <a:pt x="362509" y="237574"/>
                    <a:pt x="363650" y="238083"/>
                  </a:cubicBezTo>
                  <a:cubicBezTo>
                    <a:pt x="365712" y="239004"/>
                    <a:pt x="367816" y="239802"/>
                    <a:pt x="369920" y="240613"/>
                  </a:cubicBezTo>
                  <a:cubicBezTo>
                    <a:pt x="371349" y="241163"/>
                    <a:pt x="372779" y="241699"/>
                    <a:pt x="374223" y="242194"/>
                  </a:cubicBezTo>
                  <a:cubicBezTo>
                    <a:pt x="376203" y="242868"/>
                    <a:pt x="378196" y="243473"/>
                    <a:pt x="380217" y="244036"/>
                  </a:cubicBezTo>
                  <a:cubicBezTo>
                    <a:pt x="381950" y="244531"/>
                    <a:pt x="383682" y="244971"/>
                    <a:pt x="385442" y="245384"/>
                  </a:cubicBezTo>
                  <a:cubicBezTo>
                    <a:pt x="387284" y="245810"/>
                    <a:pt x="389113" y="246236"/>
                    <a:pt x="390983" y="246594"/>
                  </a:cubicBezTo>
                  <a:cubicBezTo>
                    <a:pt x="393182" y="247006"/>
                    <a:pt x="395396" y="247308"/>
                    <a:pt x="397623" y="247611"/>
                  </a:cubicBezTo>
                  <a:cubicBezTo>
                    <a:pt x="399136" y="247803"/>
                    <a:pt x="400620" y="248051"/>
                    <a:pt x="402147" y="248188"/>
                  </a:cubicBezTo>
                  <a:cubicBezTo>
                    <a:pt x="406010" y="248546"/>
                    <a:pt x="409860" y="248766"/>
                    <a:pt x="413750" y="248766"/>
                  </a:cubicBezTo>
                  <a:cubicBezTo>
                    <a:pt x="417641" y="248766"/>
                    <a:pt x="421491" y="248546"/>
                    <a:pt x="425341" y="248175"/>
                  </a:cubicBezTo>
                  <a:cubicBezTo>
                    <a:pt x="426867" y="248037"/>
                    <a:pt x="428352" y="247790"/>
                    <a:pt x="429864" y="247597"/>
                  </a:cubicBezTo>
                  <a:cubicBezTo>
                    <a:pt x="432091" y="247308"/>
                    <a:pt x="434305" y="246992"/>
                    <a:pt x="436505" y="246580"/>
                  </a:cubicBezTo>
                  <a:cubicBezTo>
                    <a:pt x="438374" y="246236"/>
                    <a:pt x="440203" y="245810"/>
                    <a:pt x="442045" y="245370"/>
                  </a:cubicBezTo>
                  <a:cubicBezTo>
                    <a:pt x="443791" y="244957"/>
                    <a:pt x="445537" y="244517"/>
                    <a:pt x="447270" y="244023"/>
                  </a:cubicBezTo>
                  <a:cubicBezTo>
                    <a:pt x="449291" y="243459"/>
                    <a:pt x="451284" y="242840"/>
                    <a:pt x="453264" y="242180"/>
                  </a:cubicBezTo>
                  <a:cubicBezTo>
                    <a:pt x="454708" y="241685"/>
                    <a:pt x="456138" y="241149"/>
                    <a:pt x="457568" y="240599"/>
                  </a:cubicBezTo>
                  <a:cubicBezTo>
                    <a:pt x="459685" y="239788"/>
                    <a:pt x="461788" y="238977"/>
                    <a:pt x="463851" y="238069"/>
                  </a:cubicBezTo>
                  <a:cubicBezTo>
                    <a:pt x="464978" y="237574"/>
                    <a:pt x="466078" y="236997"/>
                    <a:pt x="467192" y="236461"/>
                  </a:cubicBezTo>
                  <a:cubicBezTo>
                    <a:pt x="469446" y="235375"/>
                    <a:pt x="471715" y="234288"/>
                    <a:pt x="473901" y="233079"/>
                  </a:cubicBezTo>
                  <a:cubicBezTo>
                    <a:pt x="474052" y="232996"/>
                    <a:pt x="474204" y="232886"/>
                    <a:pt x="474355" y="232804"/>
                  </a:cubicBezTo>
                  <a:cubicBezTo>
                    <a:pt x="480308" y="229435"/>
                    <a:pt x="485959" y="225613"/>
                    <a:pt x="491252" y="221351"/>
                  </a:cubicBezTo>
                  <a:cubicBezTo>
                    <a:pt x="491293" y="221323"/>
                    <a:pt x="491334" y="221296"/>
                    <a:pt x="491362" y="221268"/>
                  </a:cubicBezTo>
                  <a:lnTo>
                    <a:pt x="578735" y="221268"/>
                  </a:lnTo>
                  <a:cubicBezTo>
                    <a:pt x="600059" y="221268"/>
                    <a:pt x="617451" y="237602"/>
                    <a:pt x="619569" y="258376"/>
                  </a:cubicBezTo>
                  <a:lnTo>
                    <a:pt x="453154" y="303761"/>
                  </a:lnTo>
                  <a:close/>
                  <a:moveTo>
                    <a:pt x="743720" y="719467"/>
                  </a:moveTo>
                  <a:lnTo>
                    <a:pt x="468745" y="794466"/>
                  </a:lnTo>
                  <a:lnTo>
                    <a:pt x="468745" y="328013"/>
                  </a:lnTo>
                  <a:lnTo>
                    <a:pt x="743720" y="253014"/>
                  </a:lnTo>
                  <a:lnTo>
                    <a:pt x="743720" y="400002"/>
                  </a:lnTo>
                  <a:cubicBezTo>
                    <a:pt x="720979" y="400002"/>
                    <a:pt x="702474" y="418508"/>
                    <a:pt x="702474" y="441248"/>
                  </a:cubicBezTo>
                  <a:lnTo>
                    <a:pt x="702474" y="496243"/>
                  </a:lnTo>
                  <a:cubicBezTo>
                    <a:pt x="702474" y="518983"/>
                    <a:pt x="720979" y="537489"/>
                    <a:pt x="743720" y="537489"/>
                  </a:cubicBezTo>
                  <a:lnTo>
                    <a:pt x="743720" y="719467"/>
                  </a:lnTo>
                  <a:close/>
                  <a:moveTo>
                    <a:pt x="798715" y="509991"/>
                  </a:moveTo>
                  <a:lnTo>
                    <a:pt x="757468" y="509991"/>
                  </a:lnTo>
                  <a:lnTo>
                    <a:pt x="743720" y="509991"/>
                  </a:lnTo>
                  <a:cubicBezTo>
                    <a:pt x="736130" y="509991"/>
                    <a:pt x="729971" y="503818"/>
                    <a:pt x="729971" y="496243"/>
                  </a:cubicBezTo>
                  <a:lnTo>
                    <a:pt x="729971" y="441248"/>
                  </a:lnTo>
                  <a:cubicBezTo>
                    <a:pt x="729971" y="433672"/>
                    <a:pt x="736130" y="427499"/>
                    <a:pt x="743720" y="427499"/>
                  </a:cubicBezTo>
                  <a:lnTo>
                    <a:pt x="757468" y="427499"/>
                  </a:lnTo>
                  <a:lnTo>
                    <a:pt x="798715" y="427499"/>
                  </a:lnTo>
                  <a:lnTo>
                    <a:pt x="798715" y="50999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332C0AE7-A561-4CC3-8646-81A92EF4603B}"/>
                </a:ext>
              </a:extLst>
            </p:cNvPr>
            <p:cNvSpPr/>
            <p:nvPr/>
          </p:nvSpPr>
          <p:spPr>
            <a:xfrm>
              <a:off x="5389260" y="5013369"/>
              <a:ext cx="147799" cy="70462"/>
            </a:xfrm>
            <a:custGeom>
              <a:avLst/>
              <a:gdLst>
                <a:gd name="connsiteX0" fmla="*/ 1605 w 147798"/>
                <a:gd name="connsiteY0" fmla="*/ 42814 h 70462"/>
                <a:gd name="connsiteX1" fmla="*/ 139098 w 147798"/>
                <a:gd name="connsiteY1" fmla="*/ 1605 h 70462"/>
                <a:gd name="connsiteX2" fmla="*/ 146993 w 147798"/>
                <a:gd name="connsiteY2" fmla="*/ 27945 h 70462"/>
                <a:gd name="connsiteX3" fmla="*/ 9499 w 147798"/>
                <a:gd name="connsiteY3" fmla="*/ 69154 h 7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98" h="70462">
                  <a:moveTo>
                    <a:pt x="1605" y="42814"/>
                  </a:moveTo>
                  <a:lnTo>
                    <a:pt x="139098" y="1605"/>
                  </a:lnTo>
                  <a:lnTo>
                    <a:pt x="146993" y="27945"/>
                  </a:lnTo>
                  <a:lnTo>
                    <a:pt x="9499" y="69154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CD8870EF-F8B1-4CF5-93C4-24DDE37A31CA}"/>
                </a:ext>
              </a:extLst>
            </p:cNvPr>
            <p:cNvSpPr/>
            <p:nvPr/>
          </p:nvSpPr>
          <p:spPr>
            <a:xfrm>
              <a:off x="5389267" y="5082119"/>
              <a:ext cx="147799" cy="70462"/>
            </a:xfrm>
            <a:custGeom>
              <a:avLst/>
              <a:gdLst>
                <a:gd name="connsiteX0" fmla="*/ 1605 w 147798"/>
                <a:gd name="connsiteY0" fmla="*/ 42814 h 70462"/>
                <a:gd name="connsiteX1" fmla="*/ 139098 w 147798"/>
                <a:gd name="connsiteY1" fmla="*/ 1605 h 70462"/>
                <a:gd name="connsiteX2" fmla="*/ 146993 w 147798"/>
                <a:gd name="connsiteY2" fmla="*/ 27945 h 70462"/>
                <a:gd name="connsiteX3" fmla="*/ 9499 w 147798"/>
                <a:gd name="connsiteY3" fmla="*/ 69154 h 7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98" h="70462">
                  <a:moveTo>
                    <a:pt x="1605" y="42814"/>
                  </a:moveTo>
                  <a:lnTo>
                    <a:pt x="139098" y="1605"/>
                  </a:lnTo>
                  <a:lnTo>
                    <a:pt x="146993" y="27945"/>
                  </a:lnTo>
                  <a:lnTo>
                    <a:pt x="9499" y="69154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6303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模糊&#10;&#10;描述已自动生成">
            <a:extLst>
              <a:ext uri="{FF2B5EF4-FFF2-40B4-BE49-F238E27FC236}">
                <a16:creationId xmlns:a16="http://schemas.microsoft.com/office/drawing/2014/main" xmlns="" id="{731DF576-63C2-41F6-96FC-42EB7BBC99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74FFB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" t="25392" r="3858" b="25393"/>
          <a:stretch/>
        </p:blipFill>
        <p:spPr>
          <a:xfrm>
            <a:off x="-41489" y="-1"/>
            <a:ext cx="21641013" cy="7199313"/>
          </a:xfrm>
          <a:prstGeom prst="rect">
            <a:avLst/>
          </a:prstGeom>
        </p:spPr>
      </p:pic>
      <p:pic>
        <p:nvPicPr>
          <p:cNvPr id="87" name="图片 86" descr="图片包含 电子产品, 电路&#10;&#10;描述已自动生成">
            <a:extLst>
              <a:ext uri="{FF2B5EF4-FFF2-40B4-BE49-F238E27FC236}">
                <a16:creationId xmlns:a16="http://schemas.microsoft.com/office/drawing/2014/main" xmlns="" id="{690B3F53-C2F5-479C-8404-8523F7D4C2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19000"/>
            <a:duotone>
              <a:prstClr val="black"/>
              <a:srgbClr val="74FFB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0736"/>
          <a:stretch/>
        </p:blipFill>
        <p:spPr>
          <a:xfrm>
            <a:off x="1668" y="0"/>
            <a:ext cx="21596189" cy="719931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76A55E6-30F8-4CA9-BEA9-82243884A6F8}"/>
              </a:ext>
            </a:extLst>
          </p:cNvPr>
          <p:cNvSpPr/>
          <p:nvPr/>
        </p:nvSpPr>
        <p:spPr>
          <a:xfrm>
            <a:off x="0" y="0"/>
            <a:ext cx="21599525" cy="7199313"/>
          </a:xfrm>
          <a:prstGeom prst="rect">
            <a:avLst/>
          </a:prstGeom>
          <a:gradFill flip="none" rotWithShape="1">
            <a:gsLst>
              <a:gs pos="100000">
                <a:srgbClr val="01193F">
                  <a:alpha val="70000"/>
                </a:srgbClr>
              </a:gs>
              <a:gs pos="0">
                <a:srgbClr val="050E24">
                  <a:alpha val="60000"/>
                </a:srgbClr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5" name="箭头: 下 84">
            <a:extLst>
              <a:ext uri="{FF2B5EF4-FFF2-40B4-BE49-F238E27FC236}">
                <a16:creationId xmlns:a16="http://schemas.microsoft.com/office/drawing/2014/main" xmlns="" id="{5AB78526-0D26-4ECA-9CBF-FD31BE3558DF}"/>
              </a:ext>
            </a:extLst>
          </p:cNvPr>
          <p:cNvSpPr/>
          <p:nvPr/>
        </p:nvSpPr>
        <p:spPr>
          <a:xfrm rot="14963800">
            <a:off x="14189863" y="601159"/>
            <a:ext cx="237490" cy="349821"/>
          </a:xfrm>
          <a:prstGeom prst="downArrow">
            <a:avLst>
              <a:gd name="adj1" fmla="val 55404"/>
              <a:gd name="adj2" fmla="val 50000"/>
            </a:avLst>
          </a:prstGeom>
          <a:noFill/>
          <a:ln w="9525" cap="flat" cmpd="sng" algn="ctr">
            <a:gradFill>
              <a:gsLst>
                <a:gs pos="0">
                  <a:srgbClr val="6FFFBE">
                    <a:alpha val="0"/>
                  </a:srgbClr>
                </a:gs>
                <a:gs pos="100000">
                  <a:srgbClr val="6FFFBE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ffectLst>
                <a:outerShdw blurRad="190500" sx="102000" sy="102000" algn="ctr" rotWithShape="0">
                  <a:srgbClr val="83FFE6">
                    <a:alpha val="60000"/>
                  </a:srgbClr>
                </a:outerShdw>
              </a:effectLst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01A9E811-C904-4659-995F-609552B007D1}"/>
              </a:ext>
            </a:extLst>
          </p:cNvPr>
          <p:cNvSpPr/>
          <p:nvPr/>
        </p:nvSpPr>
        <p:spPr>
          <a:xfrm>
            <a:off x="6969652" y="603134"/>
            <a:ext cx="77396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i="0" u="none" strike="noStrike" kern="1200" cap="none" spc="300" normalizeH="0" baseline="0" noProof="0" dirty="0">
                <a:ln>
                  <a:solidFill>
                    <a:srgbClr val="3AFFC1">
                      <a:alpha val="50000"/>
                    </a:srgbClr>
                  </a:solidFill>
                </a:ln>
                <a:noFill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技术带来的数据增长</a:t>
            </a:r>
          </a:p>
        </p:txBody>
      </p:sp>
      <p:sp>
        <p:nvSpPr>
          <p:cNvPr id="16" name="立方体 15">
            <a:extLst>
              <a:ext uri="{FF2B5EF4-FFF2-40B4-BE49-F238E27FC236}">
                <a16:creationId xmlns:a16="http://schemas.microsoft.com/office/drawing/2014/main" xmlns="" id="{170550A1-F354-4B87-A6B6-FF5CA606B9A0}"/>
              </a:ext>
            </a:extLst>
          </p:cNvPr>
          <p:cNvSpPr/>
          <p:nvPr/>
        </p:nvSpPr>
        <p:spPr>
          <a:xfrm>
            <a:off x="1624464" y="3526855"/>
            <a:ext cx="18350593" cy="4611687"/>
          </a:xfrm>
          <a:prstGeom prst="cube">
            <a:avLst>
              <a:gd name="adj" fmla="val 19795"/>
            </a:avLst>
          </a:prstGeom>
          <a:gradFill flip="none" rotWithShape="1">
            <a:gsLst>
              <a:gs pos="0">
                <a:srgbClr val="74FFBD">
                  <a:alpha val="23000"/>
                </a:srgbClr>
              </a:gs>
              <a:gs pos="86000">
                <a:srgbClr val="74FFBD">
                  <a:alpha val="0"/>
                </a:srgbClr>
              </a:gs>
            </a:gsLst>
            <a:lin ang="5400000" scaled="1"/>
            <a:tileRect/>
          </a:gradFill>
          <a:ln w="22225" cap="flat" cmpd="sng" algn="ctr">
            <a:gradFill>
              <a:gsLst>
                <a:gs pos="34000">
                  <a:srgbClr val="83FFE6">
                    <a:alpha val="39000"/>
                  </a:srgbClr>
                </a:gs>
                <a:gs pos="0">
                  <a:srgbClr val="83FFE6">
                    <a:alpha val="61000"/>
                  </a:srgbClr>
                </a:gs>
                <a:gs pos="78000">
                  <a:srgbClr val="83FFE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A721D01-AEB4-4431-AAFB-DC53A25F429E}"/>
              </a:ext>
            </a:extLst>
          </p:cNvPr>
          <p:cNvSpPr/>
          <p:nvPr/>
        </p:nvSpPr>
        <p:spPr>
          <a:xfrm>
            <a:off x="3987336" y="3386504"/>
            <a:ext cx="1435008" cy="10041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6000" spc="300" dirty="0">
                <a:gradFill>
                  <a:gsLst>
                    <a:gs pos="0">
                      <a:srgbClr val="93FFAD"/>
                    </a:gs>
                    <a:gs pos="100000">
                      <a:srgbClr val="3AFFC1"/>
                    </a:gs>
                  </a:gsLst>
                  <a:lin ang="2700000" scaled="1"/>
                </a:gra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20</a:t>
            </a:r>
            <a:r>
              <a:rPr lang="en-US" altLang="zh-CN" sz="2400" spc="300" dirty="0">
                <a:gradFill>
                  <a:gsLst>
                    <a:gs pos="0">
                      <a:srgbClr val="93FFAD"/>
                    </a:gs>
                    <a:gs pos="100000">
                      <a:srgbClr val="3AFFC1"/>
                    </a:gs>
                  </a:gsLst>
                  <a:lin ang="2700000" scaled="1"/>
                </a:gra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W</a:t>
            </a:r>
            <a:endParaRPr lang="zh-CN" altLang="en-US" sz="6000" spc="300" dirty="0">
              <a:gradFill>
                <a:gsLst>
                  <a:gs pos="0">
                    <a:srgbClr val="93FFAD"/>
                  </a:gs>
                  <a:gs pos="100000">
                    <a:srgbClr val="3AFFC1"/>
                  </a:gs>
                </a:gsLst>
                <a:lin ang="2700000" scaled="1"/>
              </a:gradFill>
              <a:effectLst>
                <a:reflection blurRad="6350" stA="15000" endPos="40000" dir="5400000" sy="-100000" algn="bl" rotWithShape="0"/>
              </a:effectLst>
              <a:latin typeface="DIN Black" pitchFamily="50" charset="0"/>
              <a:ea typeface="思源黑体 CN Heavy" panose="020B0A00000000000000" pitchFamily="34" charset="-122"/>
            </a:endParaRPr>
          </a:p>
        </p:txBody>
      </p:sp>
      <p:grpSp>
        <p:nvGrpSpPr>
          <p:cNvPr id="19" name="图形 18">
            <a:extLst>
              <a:ext uri="{FF2B5EF4-FFF2-40B4-BE49-F238E27FC236}">
                <a16:creationId xmlns:a16="http://schemas.microsoft.com/office/drawing/2014/main" xmlns="" id="{C81C4D7B-4878-4C59-944E-50B25EC2BA85}"/>
              </a:ext>
            </a:extLst>
          </p:cNvPr>
          <p:cNvGrpSpPr/>
          <p:nvPr/>
        </p:nvGrpSpPr>
        <p:grpSpPr>
          <a:xfrm>
            <a:off x="4115408" y="2778654"/>
            <a:ext cx="1070224" cy="1070224"/>
            <a:chOff x="4858616" y="4656932"/>
            <a:chExt cx="824923" cy="824923"/>
          </a:xfrm>
          <a:gradFill>
            <a:gsLst>
              <a:gs pos="0">
                <a:srgbClr val="74FFBD">
                  <a:alpha val="70000"/>
                </a:srgbClr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959703BF-2633-4EFE-8BDA-EA54467E0394}"/>
                </a:ext>
              </a:extLst>
            </p:cNvPr>
            <p:cNvSpPr/>
            <p:nvPr/>
          </p:nvSpPr>
          <p:spPr>
            <a:xfrm>
              <a:off x="4857327" y="4655643"/>
              <a:ext cx="826642" cy="826642"/>
            </a:xfrm>
            <a:custGeom>
              <a:avLst/>
              <a:gdLst>
                <a:gd name="connsiteX0" fmla="*/ 812463 w 826641"/>
                <a:gd name="connsiteY0" fmla="*/ 400002 h 826641"/>
                <a:gd name="connsiteX1" fmla="*/ 771217 w 826641"/>
                <a:gd name="connsiteY1" fmla="*/ 400002 h 826641"/>
                <a:gd name="connsiteX2" fmla="*/ 771217 w 826641"/>
                <a:gd name="connsiteY2" fmla="*/ 235017 h 826641"/>
                <a:gd name="connsiteX3" fmla="*/ 765814 w 826641"/>
                <a:gd name="connsiteY3" fmla="*/ 224087 h 826641"/>
                <a:gd name="connsiteX4" fmla="*/ 753852 w 826641"/>
                <a:gd name="connsiteY4" fmla="*/ 221750 h 826641"/>
                <a:gd name="connsiteX5" fmla="*/ 646324 w 826641"/>
                <a:gd name="connsiteY5" fmla="*/ 251076 h 826641"/>
                <a:gd name="connsiteX6" fmla="*/ 578735 w 826641"/>
                <a:gd name="connsiteY6" fmla="*/ 193771 h 826641"/>
                <a:gd name="connsiteX7" fmla="*/ 516563 w 826641"/>
                <a:gd name="connsiteY7" fmla="*/ 193771 h 826641"/>
                <a:gd name="connsiteX8" fmla="*/ 537489 w 826641"/>
                <a:gd name="connsiteY8" fmla="*/ 125027 h 826641"/>
                <a:gd name="connsiteX9" fmla="*/ 413750 w 826641"/>
                <a:gd name="connsiteY9" fmla="*/ 1289 h 826641"/>
                <a:gd name="connsiteX10" fmla="*/ 290012 w 826641"/>
                <a:gd name="connsiteY10" fmla="*/ 125027 h 826641"/>
                <a:gd name="connsiteX11" fmla="*/ 310938 w 826641"/>
                <a:gd name="connsiteY11" fmla="*/ 193771 h 826641"/>
                <a:gd name="connsiteX12" fmla="*/ 248766 w 826641"/>
                <a:gd name="connsiteY12" fmla="*/ 193771 h 826641"/>
                <a:gd name="connsiteX13" fmla="*/ 181177 w 826641"/>
                <a:gd name="connsiteY13" fmla="*/ 251076 h 826641"/>
                <a:gd name="connsiteX14" fmla="*/ 73648 w 826641"/>
                <a:gd name="connsiteY14" fmla="*/ 221750 h 826641"/>
                <a:gd name="connsiteX15" fmla="*/ 61687 w 826641"/>
                <a:gd name="connsiteY15" fmla="*/ 224087 h 826641"/>
                <a:gd name="connsiteX16" fmla="*/ 56284 w 826641"/>
                <a:gd name="connsiteY16" fmla="*/ 235017 h 826641"/>
                <a:gd name="connsiteX17" fmla="*/ 56284 w 826641"/>
                <a:gd name="connsiteY17" fmla="*/ 400002 h 826641"/>
                <a:gd name="connsiteX18" fmla="*/ 15038 w 826641"/>
                <a:gd name="connsiteY18" fmla="*/ 400002 h 826641"/>
                <a:gd name="connsiteX19" fmla="*/ 1289 w 826641"/>
                <a:gd name="connsiteY19" fmla="*/ 413750 h 826641"/>
                <a:gd name="connsiteX20" fmla="*/ 1289 w 826641"/>
                <a:gd name="connsiteY20" fmla="*/ 523740 h 826641"/>
                <a:gd name="connsiteX21" fmla="*/ 15038 w 826641"/>
                <a:gd name="connsiteY21" fmla="*/ 537489 h 826641"/>
                <a:gd name="connsiteX22" fmla="*/ 56284 w 826641"/>
                <a:gd name="connsiteY22" fmla="*/ 537489 h 826641"/>
                <a:gd name="connsiteX23" fmla="*/ 56284 w 826641"/>
                <a:gd name="connsiteY23" fmla="*/ 729971 h 826641"/>
                <a:gd name="connsiteX24" fmla="*/ 66417 w 826641"/>
                <a:gd name="connsiteY24" fmla="*/ 743238 h 826641"/>
                <a:gd name="connsiteX25" fmla="*/ 368888 w 826641"/>
                <a:gd name="connsiteY25" fmla="*/ 825731 h 826641"/>
                <a:gd name="connsiteX26" fmla="*/ 372504 w 826641"/>
                <a:gd name="connsiteY26" fmla="*/ 826212 h 826641"/>
                <a:gd name="connsiteX27" fmla="*/ 454997 w 826641"/>
                <a:gd name="connsiteY27" fmla="*/ 826212 h 826641"/>
                <a:gd name="connsiteX28" fmla="*/ 458613 w 826641"/>
                <a:gd name="connsiteY28" fmla="*/ 825731 h 826641"/>
                <a:gd name="connsiteX29" fmla="*/ 761084 w 826641"/>
                <a:gd name="connsiteY29" fmla="*/ 743238 h 826641"/>
                <a:gd name="connsiteX30" fmla="*/ 771217 w 826641"/>
                <a:gd name="connsiteY30" fmla="*/ 729971 h 826641"/>
                <a:gd name="connsiteX31" fmla="*/ 771217 w 826641"/>
                <a:gd name="connsiteY31" fmla="*/ 537489 h 826641"/>
                <a:gd name="connsiteX32" fmla="*/ 812463 w 826641"/>
                <a:gd name="connsiteY32" fmla="*/ 537489 h 826641"/>
                <a:gd name="connsiteX33" fmla="*/ 826212 w 826641"/>
                <a:gd name="connsiteY33" fmla="*/ 523740 h 826641"/>
                <a:gd name="connsiteX34" fmla="*/ 826212 w 826641"/>
                <a:gd name="connsiteY34" fmla="*/ 413750 h 826641"/>
                <a:gd name="connsiteX35" fmla="*/ 812463 w 826641"/>
                <a:gd name="connsiteY35" fmla="*/ 400002 h 826641"/>
                <a:gd name="connsiteX36" fmla="*/ 413750 w 826641"/>
                <a:gd name="connsiteY36" fmla="*/ 28786 h 826641"/>
                <a:gd name="connsiteX37" fmla="*/ 509991 w 826641"/>
                <a:gd name="connsiteY37" fmla="*/ 125027 h 826641"/>
                <a:gd name="connsiteX38" fmla="*/ 476857 w 826641"/>
                <a:gd name="connsiteY38" fmla="*/ 197511 h 826641"/>
                <a:gd name="connsiteX39" fmla="*/ 471289 w 826641"/>
                <a:gd name="connsiteY39" fmla="*/ 201993 h 826641"/>
                <a:gd name="connsiteX40" fmla="*/ 469831 w 826641"/>
                <a:gd name="connsiteY40" fmla="*/ 203079 h 826641"/>
                <a:gd name="connsiteX41" fmla="*/ 464140 w 826641"/>
                <a:gd name="connsiteY41" fmla="*/ 206860 h 826641"/>
                <a:gd name="connsiteX42" fmla="*/ 462325 w 826641"/>
                <a:gd name="connsiteY42" fmla="*/ 207960 h 826641"/>
                <a:gd name="connsiteX43" fmla="*/ 456578 w 826641"/>
                <a:gd name="connsiteY43" fmla="*/ 211081 h 826641"/>
                <a:gd name="connsiteX44" fmla="*/ 454364 w 826641"/>
                <a:gd name="connsiteY44" fmla="*/ 212153 h 826641"/>
                <a:gd name="connsiteX45" fmla="*/ 448645 w 826641"/>
                <a:gd name="connsiteY45" fmla="*/ 214614 h 826641"/>
                <a:gd name="connsiteX46" fmla="*/ 445936 w 826641"/>
                <a:gd name="connsiteY46" fmla="*/ 215604 h 826641"/>
                <a:gd name="connsiteX47" fmla="*/ 440382 w 826641"/>
                <a:gd name="connsiteY47" fmla="*/ 217433 h 826641"/>
                <a:gd name="connsiteX48" fmla="*/ 436958 w 826641"/>
                <a:gd name="connsiteY48" fmla="*/ 218312 h 826641"/>
                <a:gd name="connsiteX49" fmla="*/ 431816 w 826641"/>
                <a:gd name="connsiteY49" fmla="*/ 219495 h 826641"/>
                <a:gd name="connsiteX50" fmla="*/ 427087 w 826641"/>
                <a:gd name="connsiteY50" fmla="*/ 220224 h 826641"/>
                <a:gd name="connsiteX51" fmla="*/ 422948 w 826641"/>
                <a:gd name="connsiteY51" fmla="*/ 220787 h 826641"/>
                <a:gd name="connsiteX52" fmla="*/ 413750 w 826641"/>
                <a:gd name="connsiteY52" fmla="*/ 221268 h 826641"/>
                <a:gd name="connsiteX53" fmla="*/ 404553 w 826641"/>
                <a:gd name="connsiteY53" fmla="*/ 220801 h 826641"/>
                <a:gd name="connsiteX54" fmla="*/ 400414 w 826641"/>
                <a:gd name="connsiteY54" fmla="*/ 220237 h 826641"/>
                <a:gd name="connsiteX55" fmla="*/ 395671 w 826641"/>
                <a:gd name="connsiteY55" fmla="*/ 219509 h 826641"/>
                <a:gd name="connsiteX56" fmla="*/ 390543 w 826641"/>
                <a:gd name="connsiteY56" fmla="*/ 218326 h 826641"/>
                <a:gd name="connsiteX57" fmla="*/ 387105 w 826641"/>
                <a:gd name="connsiteY57" fmla="*/ 217446 h 826641"/>
                <a:gd name="connsiteX58" fmla="*/ 381551 w 826641"/>
                <a:gd name="connsiteY58" fmla="*/ 215618 h 826641"/>
                <a:gd name="connsiteX59" fmla="*/ 378842 w 826641"/>
                <a:gd name="connsiteY59" fmla="*/ 214628 h 826641"/>
                <a:gd name="connsiteX60" fmla="*/ 373123 w 826641"/>
                <a:gd name="connsiteY60" fmla="*/ 212167 h 826641"/>
                <a:gd name="connsiteX61" fmla="*/ 370909 w 826641"/>
                <a:gd name="connsiteY61" fmla="*/ 211094 h 826641"/>
                <a:gd name="connsiteX62" fmla="*/ 365162 w 826641"/>
                <a:gd name="connsiteY62" fmla="*/ 207973 h 826641"/>
                <a:gd name="connsiteX63" fmla="*/ 363348 w 826641"/>
                <a:gd name="connsiteY63" fmla="*/ 206874 h 826641"/>
                <a:gd name="connsiteX64" fmla="*/ 357669 w 826641"/>
                <a:gd name="connsiteY64" fmla="*/ 203093 h 826641"/>
                <a:gd name="connsiteX65" fmla="*/ 356198 w 826641"/>
                <a:gd name="connsiteY65" fmla="*/ 201993 h 826641"/>
                <a:gd name="connsiteX66" fmla="*/ 350630 w 826641"/>
                <a:gd name="connsiteY66" fmla="*/ 197511 h 826641"/>
                <a:gd name="connsiteX67" fmla="*/ 317509 w 826641"/>
                <a:gd name="connsiteY67" fmla="*/ 125027 h 826641"/>
                <a:gd name="connsiteX68" fmla="*/ 413750 w 826641"/>
                <a:gd name="connsiteY68" fmla="*/ 28786 h 826641"/>
                <a:gd name="connsiteX69" fmla="*/ 28786 w 826641"/>
                <a:gd name="connsiteY69" fmla="*/ 509991 h 826641"/>
                <a:gd name="connsiteX70" fmla="*/ 28786 w 826641"/>
                <a:gd name="connsiteY70" fmla="*/ 427499 h 826641"/>
                <a:gd name="connsiteX71" fmla="*/ 70033 w 826641"/>
                <a:gd name="connsiteY71" fmla="*/ 427499 h 826641"/>
                <a:gd name="connsiteX72" fmla="*/ 83781 w 826641"/>
                <a:gd name="connsiteY72" fmla="*/ 427499 h 826641"/>
                <a:gd name="connsiteX73" fmla="*/ 97530 w 826641"/>
                <a:gd name="connsiteY73" fmla="*/ 441248 h 826641"/>
                <a:gd name="connsiteX74" fmla="*/ 97530 w 826641"/>
                <a:gd name="connsiteY74" fmla="*/ 496243 h 826641"/>
                <a:gd name="connsiteX75" fmla="*/ 83781 w 826641"/>
                <a:gd name="connsiteY75" fmla="*/ 509991 h 826641"/>
                <a:gd name="connsiteX76" fmla="*/ 70033 w 826641"/>
                <a:gd name="connsiteY76" fmla="*/ 509991 h 826641"/>
                <a:gd name="connsiteX77" fmla="*/ 28786 w 826641"/>
                <a:gd name="connsiteY77" fmla="*/ 509991 h 826641"/>
                <a:gd name="connsiteX78" fmla="*/ 358756 w 826641"/>
                <a:gd name="connsiteY78" fmla="*/ 794466 h 826641"/>
                <a:gd name="connsiteX79" fmla="*/ 83781 w 826641"/>
                <a:gd name="connsiteY79" fmla="*/ 719467 h 826641"/>
                <a:gd name="connsiteX80" fmla="*/ 83781 w 826641"/>
                <a:gd name="connsiteY80" fmla="*/ 537489 h 826641"/>
                <a:gd name="connsiteX81" fmla="*/ 125027 w 826641"/>
                <a:gd name="connsiteY81" fmla="*/ 496243 h 826641"/>
                <a:gd name="connsiteX82" fmla="*/ 125027 w 826641"/>
                <a:gd name="connsiteY82" fmla="*/ 441248 h 826641"/>
                <a:gd name="connsiteX83" fmla="*/ 83781 w 826641"/>
                <a:gd name="connsiteY83" fmla="*/ 400002 h 826641"/>
                <a:gd name="connsiteX84" fmla="*/ 83781 w 826641"/>
                <a:gd name="connsiteY84" fmla="*/ 253014 h 826641"/>
                <a:gd name="connsiteX85" fmla="*/ 358756 w 826641"/>
                <a:gd name="connsiteY85" fmla="*/ 328013 h 826641"/>
                <a:gd name="connsiteX86" fmla="*/ 358756 w 826641"/>
                <a:gd name="connsiteY86" fmla="*/ 794466 h 826641"/>
                <a:gd name="connsiteX87" fmla="*/ 441248 w 826641"/>
                <a:gd name="connsiteY87" fmla="*/ 798715 h 826641"/>
                <a:gd name="connsiteX88" fmla="*/ 386253 w 826641"/>
                <a:gd name="connsiteY88" fmla="*/ 798715 h 826641"/>
                <a:gd name="connsiteX89" fmla="*/ 386253 w 826641"/>
                <a:gd name="connsiteY89" fmla="*/ 331258 h 826641"/>
                <a:gd name="connsiteX90" fmla="*/ 441248 w 826641"/>
                <a:gd name="connsiteY90" fmla="*/ 331258 h 826641"/>
                <a:gd name="connsiteX91" fmla="*/ 441248 w 826641"/>
                <a:gd name="connsiteY91" fmla="*/ 798715 h 826641"/>
                <a:gd name="connsiteX92" fmla="*/ 453154 w 826641"/>
                <a:gd name="connsiteY92" fmla="*/ 303761 h 826641"/>
                <a:gd name="connsiteX93" fmla="*/ 374347 w 826641"/>
                <a:gd name="connsiteY93" fmla="*/ 303761 h 826641"/>
                <a:gd name="connsiteX94" fmla="*/ 207932 w 826641"/>
                <a:gd name="connsiteY94" fmla="*/ 258376 h 826641"/>
                <a:gd name="connsiteX95" fmla="*/ 248766 w 826641"/>
                <a:gd name="connsiteY95" fmla="*/ 221268 h 826641"/>
                <a:gd name="connsiteX96" fmla="*/ 336139 w 826641"/>
                <a:gd name="connsiteY96" fmla="*/ 221268 h 826641"/>
                <a:gd name="connsiteX97" fmla="*/ 336249 w 826641"/>
                <a:gd name="connsiteY97" fmla="*/ 221351 h 826641"/>
                <a:gd name="connsiteX98" fmla="*/ 353146 w 826641"/>
                <a:gd name="connsiteY98" fmla="*/ 232804 h 826641"/>
                <a:gd name="connsiteX99" fmla="*/ 353600 w 826641"/>
                <a:gd name="connsiteY99" fmla="*/ 233079 h 826641"/>
                <a:gd name="connsiteX100" fmla="*/ 360295 w 826641"/>
                <a:gd name="connsiteY100" fmla="*/ 236461 h 826641"/>
                <a:gd name="connsiteX101" fmla="*/ 363650 w 826641"/>
                <a:gd name="connsiteY101" fmla="*/ 238083 h 826641"/>
                <a:gd name="connsiteX102" fmla="*/ 369920 w 826641"/>
                <a:gd name="connsiteY102" fmla="*/ 240613 h 826641"/>
                <a:gd name="connsiteX103" fmla="*/ 374223 w 826641"/>
                <a:gd name="connsiteY103" fmla="*/ 242194 h 826641"/>
                <a:gd name="connsiteX104" fmla="*/ 380217 w 826641"/>
                <a:gd name="connsiteY104" fmla="*/ 244036 h 826641"/>
                <a:gd name="connsiteX105" fmla="*/ 385442 w 826641"/>
                <a:gd name="connsiteY105" fmla="*/ 245384 h 826641"/>
                <a:gd name="connsiteX106" fmla="*/ 390983 w 826641"/>
                <a:gd name="connsiteY106" fmla="*/ 246594 h 826641"/>
                <a:gd name="connsiteX107" fmla="*/ 397623 w 826641"/>
                <a:gd name="connsiteY107" fmla="*/ 247611 h 826641"/>
                <a:gd name="connsiteX108" fmla="*/ 402147 w 826641"/>
                <a:gd name="connsiteY108" fmla="*/ 248188 h 826641"/>
                <a:gd name="connsiteX109" fmla="*/ 413750 w 826641"/>
                <a:gd name="connsiteY109" fmla="*/ 248766 h 826641"/>
                <a:gd name="connsiteX110" fmla="*/ 425341 w 826641"/>
                <a:gd name="connsiteY110" fmla="*/ 248175 h 826641"/>
                <a:gd name="connsiteX111" fmla="*/ 429864 w 826641"/>
                <a:gd name="connsiteY111" fmla="*/ 247597 h 826641"/>
                <a:gd name="connsiteX112" fmla="*/ 436505 w 826641"/>
                <a:gd name="connsiteY112" fmla="*/ 246580 h 826641"/>
                <a:gd name="connsiteX113" fmla="*/ 442045 w 826641"/>
                <a:gd name="connsiteY113" fmla="*/ 245370 h 826641"/>
                <a:gd name="connsiteX114" fmla="*/ 447270 w 826641"/>
                <a:gd name="connsiteY114" fmla="*/ 244023 h 826641"/>
                <a:gd name="connsiteX115" fmla="*/ 453264 w 826641"/>
                <a:gd name="connsiteY115" fmla="*/ 242180 h 826641"/>
                <a:gd name="connsiteX116" fmla="*/ 457568 w 826641"/>
                <a:gd name="connsiteY116" fmla="*/ 240599 h 826641"/>
                <a:gd name="connsiteX117" fmla="*/ 463851 w 826641"/>
                <a:gd name="connsiteY117" fmla="*/ 238069 h 826641"/>
                <a:gd name="connsiteX118" fmla="*/ 467192 w 826641"/>
                <a:gd name="connsiteY118" fmla="*/ 236461 h 826641"/>
                <a:gd name="connsiteX119" fmla="*/ 473901 w 826641"/>
                <a:gd name="connsiteY119" fmla="*/ 233079 h 826641"/>
                <a:gd name="connsiteX120" fmla="*/ 474355 w 826641"/>
                <a:gd name="connsiteY120" fmla="*/ 232804 h 826641"/>
                <a:gd name="connsiteX121" fmla="*/ 491252 w 826641"/>
                <a:gd name="connsiteY121" fmla="*/ 221351 h 826641"/>
                <a:gd name="connsiteX122" fmla="*/ 491362 w 826641"/>
                <a:gd name="connsiteY122" fmla="*/ 221268 h 826641"/>
                <a:gd name="connsiteX123" fmla="*/ 578735 w 826641"/>
                <a:gd name="connsiteY123" fmla="*/ 221268 h 826641"/>
                <a:gd name="connsiteX124" fmla="*/ 619569 w 826641"/>
                <a:gd name="connsiteY124" fmla="*/ 258376 h 826641"/>
                <a:gd name="connsiteX125" fmla="*/ 453154 w 826641"/>
                <a:gd name="connsiteY125" fmla="*/ 303761 h 826641"/>
                <a:gd name="connsiteX126" fmla="*/ 743720 w 826641"/>
                <a:gd name="connsiteY126" fmla="*/ 719467 h 826641"/>
                <a:gd name="connsiteX127" fmla="*/ 468745 w 826641"/>
                <a:gd name="connsiteY127" fmla="*/ 794466 h 826641"/>
                <a:gd name="connsiteX128" fmla="*/ 468745 w 826641"/>
                <a:gd name="connsiteY128" fmla="*/ 328013 h 826641"/>
                <a:gd name="connsiteX129" fmla="*/ 743720 w 826641"/>
                <a:gd name="connsiteY129" fmla="*/ 253014 h 826641"/>
                <a:gd name="connsiteX130" fmla="*/ 743720 w 826641"/>
                <a:gd name="connsiteY130" fmla="*/ 400002 h 826641"/>
                <a:gd name="connsiteX131" fmla="*/ 702474 w 826641"/>
                <a:gd name="connsiteY131" fmla="*/ 441248 h 826641"/>
                <a:gd name="connsiteX132" fmla="*/ 702474 w 826641"/>
                <a:gd name="connsiteY132" fmla="*/ 496243 h 826641"/>
                <a:gd name="connsiteX133" fmla="*/ 743720 w 826641"/>
                <a:gd name="connsiteY133" fmla="*/ 537489 h 826641"/>
                <a:gd name="connsiteX134" fmla="*/ 743720 w 826641"/>
                <a:gd name="connsiteY134" fmla="*/ 719467 h 826641"/>
                <a:gd name="connsiteX135" fmla="*/ 798715 w 826641"/>
                <a:gd name="connsiteY135" fmla="*/ 509991 h 826641"/>
                <a:gd name="connsiteX136" fmla="*/ 757468 w 826641"/>
                <a:gd name="connsiteY136" fmla="*/ 509991 h 826641"/>
                <a:gd name="connsiteX137" fmla="*/ 743720 w 826641"/>
                <a:gd name="connsiteY137" fmla="*/ 509991 h 826641"/>
                <a:gd name="connsiteX138" fmla="*/ 729971 w 826641"/>
                <a:gd name="connsiteY138" fmla="*/ 496243 h 826641"/>
                <a:gd name="connsiteX139" fmla="*/ 729971 w 826641"/>
                <a:gd name="connsiteY139" fmla="*/ 441248 h 826641"/>
                <a:gd name="connsiteX140" fmla="*/ 743720 w 826641"/>
                <a:gd name="connsiteY140" fmla="*/ 427499 h 826641"/>
                <a:gd name="connsiteX141" fmla="*/ 757468 w 826641"/>
                <a:gd name="connsiteY141" fmla="*/ 427499 h 826641"/>
                <a:gd name="connsiteX142" fmla="*/ 798715 w 826641"/>
                <a:gd name="connsiteY142" fmla="*/ 427499 h 826641"/>
                <a:gd name="connsiteX143" fmla="*/ 798715 w 826641"/>
                <a:gd name="connsiteY143" fmla="*/ 509991 h 82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826641" h="826641">
                  <a:moveTo>
                    <a:pt x="812463" y="400002"/>
                  </a:moveTo>
                  <a:lnTo>
                    <a:pt x="771217" y="400002"/>
                  </a:lnTo>
                  <a:lnTo>
                    <a:pt x="771217" y="235017"/>
                  </a:lnTo>
                  <a:cubicBezTo>
                    <a:pt x="771217" y="230728"/>
                    <a:pt x="769210" y="226699"/>
                    <a:pt x="765814" y="224087"/>
                  </a:cubicBezTo>
                  <a:cubicBezTo>
                    <a:pt x="762404" y="221488"/>
                    <a:pt x="757963" y="220650"/>
                    <a:pt x="753852" y="221750"/>
                  </a:cubicBezTo>
                  <a:lnTo>
                    <a:pt x="646324" y="251076"/>
                  </a:lnTo>
                  <a:cubicBezTo>
                    <a:pt x="640838" y="218629"/>
                    <a:pt x="612722" y="193771"/>
                    <a:pt x="578735" y="193771"/>
                  </a:cubicBezTo>
                  <a:lnTo>
                    <a:pt x="516563" y="193771"/>
                  </a:lnTo>
                  <a:cubicBezTo>
                    <a:pt x="529762" y="174097"/>
                    <a:pt x="537489" y="150449"/>
                    <a:pt x="537489" y="125027"/>
                  </a:cubicBezTo>
                  <a:cubicBezTo>
                    <a:pt x="537489" y="56806"/>
                    <a:pt x="481985" y="1289"/>
                    <a:pt x="413750" y="1289"/>
                  </a:cubicBezTo>
                  <a:cubicBezTo>
                    <a:pt x="345516" y="1289"/>
                    <a:pt x="290012" y="56806"/>
                    <a:pt x="290012" y="125027"/>
                  </a:cubicBezTo>
                  <a:cubicBezTo>
                    <a:pt x="290012" y="150449"/>
                    <a:pt x="297739" y="174097"/>
                    <a:pt x="310938" y="193771"/>
                  </a:cubicBezTo>
                  <a:lnTo>
                    <a:pt x="248766" y="193771"/>
                  </a:lnTo>
                  <a:cubicBezTo>
                    <a:pt x="214779" y="193771"/>
                    <a:pt x="186663" y="218629"/>
                    <a:pt x="181177" y="251076"/>
                  </a:cubicBezTo>
                  <a:lnTo>
                    <a:pt x="73648" y="221750"/>
                  </a:lnTo>
                  <a:cubicBezTo>
                    <a:pt x="69565" y="220650"/>
                    <a:pt x="65097" y="221488"/>
                    <a:pt x="61687" y="224087"/>
                  </a:cubicBezTo>
                  <a:cubicBezTo>
                    <a:pt x="58291" y="226699"/>
                    <a:pt x="56284" y="230728"/>
                    <a:pt x="56284" y="235017"/>
                  </a:cubicBezTo>
                  <a:lnTo>
                    <a:pt x="56284" y="400002"/>
                  </a:lnTo>
                  <a:lnTo>
                    <a:pt x="15038" y="400002"/>
                  </a:lnTo>
                  <a:cubicBezTo>
                    <a:pt x="7435" y="400002"/>
                    <a:pt x="1289" y="406161"/>
                    <a:pt x="1289" y="413750"/>
                  </a:cubicBezTo>
                  <a:lnTo>
                    <a:pt x="1289" y="523740"/>
                  </a:lnTo>
                  <a:cubicBezTo>
                    <a:pt x="1289" y="531329"/>
                    <a:pt x="7435" y="537489"/>
                    <a:pt x="15038" y="537489"/>
                  </a:cubicBezTo>
                  <a:lnTo>
                    <a:pt x="56284" y="537489"/>
                  </a:lnTo>
                  <a:lnTo>
                    <a:pt x="56284" y="729971"/>
                  </a:lnTo>
                  <a:cubicBezTo>
                    <a:pt x="56284" y="736172"/>
                    <a:pt x="60436" y="741602"/>
                    <a:pt x="66417" y="743238"/>
                  </a:cubicBezTo>
                  <a:lnTo>
                    <a:pt x="368888" y="825731"/>
                  </a:lnTo>
                  <a:cubicBezTo>
                    <a:pt x="370071" y="826047"/>
                    <a:pt x="371294" y="826212"/>
                    <a:pt x="372504" y="826212"/>
                  </a:cubicBezTo>
                  <a:lnTo>
                    <a:pt x="454997" y="826212"/>
                  </a:lnTo>
                  <a:cubicBezTo>
                    <a:pt x="456207" y="826212"/>
                    <a:pt x="457430" y="826047"/>
                    <a:pt x="458613" y="825731"/>
                  </a:cubicBezTo>
                  <a:lnTo>
                    <a:pt x="761084" y="743238"/>
                  </a:lnTo>
                  <a:cubicBezTo>
                    <a:pt x="767065" y="741602"/>
                    <a:pt x="771217" y="736172"/>
                    <a:pt x="771217" y="729971"/>
                  </a:cubicBezTo>
                  <a:lnTo>
                    <a:pt x="771217" y="537489"/>
                  </a:lnTo>
                  <a:lnTo>
                    <a:pt x="812463" y="537489"/>
                  </a:lnTo>
                  <a:cubicBezTo>
                    <a:pt x="820066" y="537489"/>
                    <a:pt x="826212" y="531329"/>
                    <a:pt x="826212" y="523740"/>
                  </a:cubicBezTo>
                  <a:lnTo>
                    <a:pt x="826212" y="413750"/>
                  </a:lnTo>
                  <a:cubicBezTo>
                    <a:pt x="826212" y="406161"/>
                    <a:pt x="820066" y="400002"/>
                    <a:pt x="812463" y="400002"/>
                  </a:cubicBezTo>
                  <a:close/>
                  <a:moveTo>
                    <a:pt x="413750" y="28786"/>
                  </a:moveTo>
                  <a:cubicBezTo>
                    <a:pt x="466807" y="28786"/>
                    <a:pt x="509991" y="71957"/>
                    <a:pt x="509991" y="125027"/>
                  </a:cubicBezTo>
                  <a:cubicBezTo>
                    <a:pt x="509991" y="153941"/>
                    <a:pt x="497109" y="179857"/>
                    <a:pt x="476857" y="197511"/>
                  </a:cubicBezTo>
                  <a:cubicBezTo>
                    <a:pt x="475056" y="199078"/>
                    <a:pt x="473186" y="200563"/>
                    <a:pt x="471289" y="201993"/>
                  </a:cubicBezTo>
                  <a:cubicBezTo>
                    <a:pt x="470808" y="202350"/>
                    <a:pt x="470326" y="202735"/>
                    <a:pt x="469831" y="203079"/>
                  </a:cubicBezTo>
                  <a:cubicBezTo>
                    <a:pt x="467975" y="204412"/>
                    <a:pt x="466078" y="205664"/>
                    <a:pt x="464140" y="206860"/>
                  </a:cubicBezTo>
                  <a:cubicBezTo>
                    <a:pt x="463535" y="207231"/>
                    <a:pt x="462943" y="207602"/>
                    <a:pt x="462325" y="207960"/>
                  </a:cubicBezTo>
                  <a:cubicBezTo>
                    <a:pt x="460441" y="209073"/>
                    <a:pt x="458516" y="210104"/>
                    <a:pt x="456578" y="211081"/>
                  </a:cubicBezTo>
                  <a:cubicBezTo>
                    <a:pt x="455849" y="211452"/>
                    <a:pt x="455107" y="211796"/>
                    <a:pt x="454364" y="212153"/>
                  </a:cubicBezTo>
                  <a:cubicBezTo>
                    <a:pt x="452481" y="213033"/>
                    <a:pt x="450583" y="213858"/>
                    <a:pt x="448645" y="214614"/>
                  </a:cubicBezTo>
                  <a:cubicBezTo>
                    <a:pt x="447751" y="214972"/>
                    <a:pt x="446844" y="215288"/>
                    <a:pt x="445936" y="215604"/>
                  </a:cubicBezTo>
                  <a:cubicBezTo>
                    <a:pt x="444108" y="216264"/>
                    <a:pt x="442252" y="216883"/>
                    <a:pt x="440382" y="217433"/>
                  </a:cubicBezTo>
                  <a:cubicBezTo>
                    <a:pt x="439254" y="217762"/>
                    <a:pt x="438099" y="218037"/>
                    <a:pt x="436958" y="218312"/>
                  </a:cubicBezTo>
                  <a:cubicBezTo>
                    <a:pt x="435253" y="218739"/>
                    <a:pt x="433549" y="219165"/>
                    <a:pt x="431816" y="219495"/>
                  </a:cubicBezTo>
                  <a:cubicBezTo>
                    <a:pt x="430263" y="219797"/>
                    <a:pt x="428668" y="220004"/>
                    <a:pt x="427087" y="220224"/>
                  </a:cubicBezTo>
                  <a:cubicBezTo>
                    <a:pt x="425712" y="220416"/>
                    <a:pt x="424337" y="220663"/>
                    <a:pt x="422948" y="220787"/>
                  </a:cubicBezTo>
                  <a:cubicBezTo>
                    <a:pt x="419924" y="221090"/>
                    <a:pt x="416858" y="221268"/>
                    <a:pt x="413750" y="221268"/>
                  </a:cubicBezTo>
                  <a:cubicBezTo>
                    <a:pt x="410643" y="221268"/>
                    <a:pt x="407577" y="221090"/>
                    <a:pt x="404553" y="220801"/>
                  </a:cubicBezTo>
                  <a:cubicBezTo>
                    <a:pt x="403164" y="220663"/>
                    <a:pt x="401803" y="220430"/>
                    <a:pt x="400414" y="220237"/>
                  </a:cubicBezTo>
                  <a:cubicBezTo>
                    <a:pt x="398833" y="220017"/>
                    <a:pt x="397238" y="219811"/>
                    <a:pt x="395671" y="219509"/>
                  </a:cubicBezTo>
                  <a:cubicBezTo>
                    <a:pt x="393952" y="219179"/>
                    <a:pt x="392247" y="218752"/>
                    <a:pt x="390543" y="218326"/>
                  </a:cubicBezTo>
                  <a:cubicBezTo>
                    <a:pt x="389401" y="218037"/>
                    <a:pt x="388247" y="217762"/>
                    <a:pt x="387105" y="217446"/>
                  </a:cubicBezTo>
                  <a:cubicBezTo>
                    <a:pt x="385236" y="216910"/>
                    <a:pt x="383393" y="216278"/>
                    <a:pt x="381551" y="215618"/>
                  </a:cubicBezTo>
                  <a:cubicBezTo>
                    <a:pt x="380644" y="215288"/>
                    <a:pt x="379736" y="214972"/>
                    <a:pt x="378842" y="214628"/>
                  </a:cubicBezTo>
                  <a:cubicBezTo>
                    <a:pt x="376904" y="213872"/>
                    <a:pt x="375007" y="213047"/>
                    <a:pt x="373123" y="212167"/>
                  </a:cubicBezTo>
                  <a:cubicBezTo>
                    <a:pt x="372381" y="211823"/>
                    <a:pt x="371638" y="211466"/>
                    <a:pt x="370909" y="211094"/>
                  </a:cubicBezTo>
                  <a:cubicBezTo>
                    <a:pt x="368957" y="210118"/>
                    <a:pt x="367046" y="209087"/>
                    <a:pt x="365162" y="207973"/>
                  </a:cubicBezTo>
                  <a:cubicBezTo>
                    <a:pt x="364558" y="207616"/>
                    <a:pt x="363953" y="207245"/>
                    <a:pt x="363348" y="206874"/>
                  </a:cubicBezTo>
                  <a:cubicBezTo>
                    <a:pt x="361423" y="205677"/>
                    <a:pt x="359512" y="204426"/>
                    <a:pt x="357669" y="203093"/>
                  </a:cubicBezTo>
                  <a:cubicBezTo>
                    <a:pt x="357174" y="202735"/>
                    <a:pt x="356693" y="202364"/>
                    <a:pt x="356198" y="201993"/>
                  </a:cubicBezTo>
                  <a:cubicBezTo>
                    <a:pt x="354301" y="200563"/>
                    <a:pt x="352431" y="199092"/>
                    <a:pt x="350630" y="197511"/>
                  </a:cubicBezTo>
                  <a:cubicBezTo>
                    <a:pt x="330392" y="179857"/>
                    <a:pt x="317509" y="153941"/>
                    <a:pt x="317509" y="125027"/>
                  </a:cubicBezTo>
                  <a:cubicBezTo>
                    <a:pt x="317509" y="71957"/>
                    <a:pt x="360694" y="28786"/>
                    <a:pt x="413750" y="28786"/>
                  </a:cubicBezTo>
                  <a:close/>
                  <a:moveTo>
                    <a:pt x="28786" y="509991"/>
                  </a:moveTo>
                  <a:lnTo>
                    <a:pt x="28786" y="427499"/>
                  </a:lnTo>
                  <a:lnTo>
                    <a:pt x="70033" y="427499"/>
                  </a:lnTo>
                  <a:lnTo>
                    <a:pt x="83781" y="427499"/>
                  </a:lnTo>
                  <a:cubicBezTo>
                    <a:pt x="91371" y="427499"/>
                    <a:pt x="97530" y="433672"/>
                    <a:pt x="97530" y="441248"/>
                  </a:cubicBezTo>
                  <a:lnTo>
                    <a:pt x="97530" y="496243"/>
                  </a:lnTo>
                  <a:cubicBezTo>
                    <a:pt x="97530" y="503818"/>
                    <a:pt x="91371" y="509991"/>
                    <a:pt x="83781" y="509991"/>
                  </a:cubicBezTo>
                  <a:lnTo>
                    <a:pt x="70033" y="509991"/>
                  </a:lnTo>
                  <a:lnTo>
                    <a:pt x="28786" y="509991"/>
                  </a:lnTo>
                  <a:close/>
                  <a:moveTo>
                    <a:pt x="358756" y="794466"/>
                  </a:moveTo>
                  <a:lnTo>
                    <a:pt x="83781" y="719467"/>
                  </a:lnTo>
                  <a:lnTo>
                    <a:pt x="83781" y="537489"/>
                  </a:lnTo>
                  <a:cubicBezTo>
                    <a:pt x="106522" y="537489"/>
                    <a:pt x="125027" y="518983"/>
                    <a:pt x="125027" y="496243"/>
                  </a:cubicBezTo>
                  <a:lnTo>
                    <a:pt x="125027" y="441248"/>
                  </a:lnTo>
                  <a:cubicBezTo>
                    <a:pt x="125027" y="418508"/>
                    <a:pt x="106522" y="400002"/>
                    <a:pt x="83781" y="400002"/>
                  </a:cubicBezTo>
                  <a:lnTo>
                    <a:pt x="83781" y="253014"/>
                  </a:lnTo>
                  <a:lnTo>
                    <a:pt x="358756" y="328013"/>
                  </a:lnTo>
                  <a:lnTo>
                    <a:pt x="358756" y="794466"/>
                  </a:lnTo>
                  <a:close/>
                  <a:moveTo>
                    <a:pt x="441248" y="798715"/>
                  </a:moveTo>
                  <a:lnTo>
                    <a:pt x="386253" y="798715"/>
                  </a:lnTo>
                  <a:lnTo>
                    <a:pt x="386253" y="331258"/>
                  </a:lnTo>
                  <a:lnTo>
                    <a:pt x="441248" y="331258"/>
                  </a:lnTo>
                  <a:lnTo>
                    <a:pt x="441248" y="798715"/>
                  </a:lnTo>
                  <a:close/>
                  <a:moveTo>
                    <a:pt x="453154" y="303761"/>
                  </a:moveTo>
                  <a:lnTo>
                    <a:pt x="374347" y="303761"/>
                  </a:lnTo>
                  <a:lnTo>
                    <a:pt x="207932" y="258376"/>
                  </a:lnTo>
                  <a:cubicBezTo>
                    <a:pt x="210049" y="237602"/>
                    <a:pt x="227442" y="221268"/>
                    <a:pt x="248766" y="221268"/>
                  </a:cubicBezTo>
                  <a:lnTo>
                    <a:pt x="336139" y="221268"/>
                  </a:lnTo>
                  <a:cubicBezTo>
                    <a:pt x="336180" y="221296"/>
                    <a:pt x="336221" y="221323"/>
                    <a:pt x="336249" y="221351"/>
                  </a:cubicBezTo>
                  <a:cubicBezTo>
                    <a:pt x="341542" y="225613"/>
                    <a:pt x="347193" y="229435"/>
                    <a:pt x="353146" y="232804"/>
                  </a:cubicBezTo>
                  <a:cubicBezTo>
                    <a:pt x="353297" y="232886"/>
                    <a:pt x="353449" y="232996"/>
                    <a:pt x="353600" y="233079"/>
                  </a:cubicBezTo>
                  <a:cubicBezTo>
                    <a:pt x="355786" y="234302"/>
                    <a:pt x="358041" y="235375"/>
                    <a:pt x="360295" y="236461"/>
                  </a:cubicBezTo>
                  <a:cubicBezTo>
                    <a:pt x="361409" y="236997"/>
                    <a:pt x="362509" y="237574"/>
                    <a:pt x="363650" y="238083"/>
                  </a:cubicBezTo>
                  <a:cubicBezTo>
                    <a:pt x="365712" y="239004"/>
                    <a:pt x="367816" y="239802"/>
                    <a:pt x="369920" y="240613"/>
                  </a:cubicBezTo>
                  <a:cubicBezTo>
                    <a:pt x="371349" y="241163"/>
                    <a:pt x="372779" y="241699"/>
                    <a:pt x="374223" y="242194"/>
                  </a:cubicBezTo>
                  <a:cubicBezTo>
                    <a:pt x="376203" y="242868"/>
                    <a:pt x="378196" y="243473"/>
                    <a:pt x="380217" y="244036"/>
                  </a:cubicBezTo>
                  <a:cubicBezTo>
                    <a:pt x="381950" y="244531"/>
                    <a:pt x="383682" y="244971"/>
                    <a:pt x="385442" y="245384"/>
                  </a:cubicBezTo>
                  <a:cubicBezTo>
                    <a:pt x="387284" y="245810"/>
                    <a:pt x="389113" y="246236"/>
                    <a:pt x="390983" y="246594"/>
                  </a:cubicBezTo>
                  <a:cubicBezTo>
                    <a:pt x="393182" y="247006"/>
                    <a:pt x="395396" y="247308"/>
                    <a:pt x="397623" y="247611"/>
                  </a:cubicBezTo>
                  <a:cubicBezTo>
                    <a:pt x="399136" y="247803"/>
                    <a:pt x="400620" y="248051"/>
                    <a:pt x="402147" y="248188"/>
                  </a:cubicBezTo>
                  <a:cubicBezTo>
                    <a:pt x="406010" y="248546"/>
                    <a:pt x="409860" y="248766"/>
                    <a:pt x="413750" y="248766"/>
                  </a:cubicBezTo>
                  <a:cubicBezTo>
                    <a:pt x="417641" y="248766"/>
                    <a:pt x="421491" y="248546"/>
                    <a:pt x="425341" y="248175"/>
                  </a:cubicBezTo>
                  <a:cubicBezTo>
                    <a:pt x="426867" y="248037"/>
                    <a:pt x="428352" y="247790"/>
                    <a:pt x="429864" y="247597"/>
                  </a:cubicBezTo>
                  <a:cubicBezTo>
                    <a:pt x="432091" y="247308"/>
                    <a:pt x="434305" y="246992"/>
                    <a:pt x="436505" y="246580"/>
                  </a:cubicBezTo>
                  <a:cubicBezTo>
                    <a:pt x="438374" y="246236"/>
                    <a:pt x="440203" y="245810"/>
                    <a:pt x="442045" y="245370"/>
                  </a:cubicBezTo>
                  <a:cubicBezTo>
                    <a:pt x="443791" y="244957"/>
                    <a:pt x="445537" y="244517"/>
                    <a:pt x="447270" y="244023"/>
                  </a:cubicBezTo>
                  <a:cubicBezTo>
                    <a:pt x="449291" y="243459"/>
                    <a:pt x="451284" y="242840"/>
                    <a:pt x="453264" y="242180"/>
                  </a:cubicBezTo>
                  <a:cubicBezTo>
                    <a:pt x="454708" y="241685"/>
                    <a:pt x="456138" y="241149"/>
                    <a:pt x="457568" y="240599"/>
                  </a:cubicBezTo>
                  <a:cubicBezTo>
                    <a:pt x="459685" y="239788"/>
                    <a:pt x="461788" y="238977"/>
                    <a:pt x="463851" y="238069"/>
                  </a:cubicBezTo>
                  <a:cubicBezTo>
                    <a:pt x="464978" y="237574"/>
                    <a:pt x="466078" y="236997"/>
                    <a:pt x="467192" y="236461"/>
                  </a:cubicBezTo>
                  <a:cubicBezTo>
                    <a:pt x="469446" y="235375"/>
                    <a:pt x="471715" y="234288"/>
                    <a:pt x="473901" y="233079"/>
                  </a:cubicBezTo>
                  <a:cubicBezTo>
                    <a:pt x="474052" y="232996"/>
                    <a:pt x="474204" y="232886"/>
                    <a:pt x="474355" y="232804"/>
                  </a:cubicBezTo>
                  <a:cubicBezTo>
                    <a:pt x="480308" y="229435"/>
                    <a:pt x="485959" y="225613"/>
                    <a:pt x="491252" y="221351"/>
                  </a:cubicBezTo>
                  <a:cubicBezTo>
                    <a:pt x="491293" y="221323"/>
                    <a:pt x="491334" y="221296"/>
                    <a:pt x="491362" y="221268"/>
                  </a:cubicBezTo>
                  <a:lnTo>
                    <a:pt x="578735" y="221268"/>
                  </a:lnTo>
                  <a:cubicBezTo>
                    <a:pt x="600059" y="221268"/>
                    <a:pt x="617451" y="237602"/>
                    <a:pt x="619569" y="258376"/>
                  </a:cubicBezTo>
                  <a:lnTo>
                    <a:pt x="453154" y="303761"/>
                  </a:lnTo>
                  <a:close/>
                  <a:moveTo>
                    <a:pt x="743720" y="719467"/>
                  </a:moveTo>
                  <a:lnTo>
                    <a:pt x="468745" y="794466"/>
                  </a:lnTo>
                  <a:lnTo>
                    <a:pt x="468745" y="328013"/>
                  </a:lnTo>
                  <a:lnTo>
                    <a:pt x="743720" y="253014"/>
                  </a:lnTo>
                  <a:lnTo>
                    <a:pt x="743720" y="400002"/>
                  </a:lnTo>
                  <a:cubicBezTo>
                    <a:pt x="720979" y="400002"/>
                    <a:pt x="702474" y="418508"/>
                    <a:pt x="702474" y="441248"/>
                  </a:cubicBezTo>
                  <a:lnTo>
                    <a:pt x="702474" y="496243"/>
                  </a:lnTo>
                  <a:cubicBezTo>
                    <a:pt x="702474" y="518983"/>
                    <a:pt x="720979" y="537489"/>
                    <a:pt x="743720" y="537489"/>
                  </a:cubicBezTo>
                  <a:lnTo>
                    <a:pt x="743720" y="719467"/>
                  </a:lnTo>
                  <a:close/>
                  <a:moveTo>
                    <a:pt x="798715" y="509991"/>
                  </a:moveTo>
                  <a:lnTo>
                    <a:pt x="757468" y="509991"/>
                  </a:lnTo>
                  <a:lnTo>
                    <a:pt x="743720" y="509991"/>
                  </a:lnTo>
                  <a:cubicBezTo>
                    <a:pt x="736130" y="509991"/>
                    <a:pt x="729971" y="503818"/>
                    <a:pt x="729971" y="496243"/>
                  </a:cubicBezTo>
                  <a:lnTo>
                    <a:pt x="729971" y="441248"/>
                  </a:lnTo>
                  <a:cubicBezTo>
                    <a:pt x="729971" y="433672"/>
                    <a:pt x="736130" y="427499"/>
                    <a:pt x="743720" y="427499"/>
                  </a:cubicBezTo>
                  <a:lnTo>
                    <a:pt x="757468" y="427499"/>
                  </a:lnTo>
                  <a:lnTo>
                    <a:pt x="798715" y="427499"/>
                  </a:lnTo>
                  <a:lnTo>
                    <a:pt x="798715" y="50999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3D069C86-BB4B-4780-A1A1-4845E8E295CA}"/>
                </a:ext>
              </a:extLst>
            </p:cNvPr>
            <p:cNvSpPr/>
            <p:nvPr/>
          </p:nvSpPr>
          <p:spPr>
            <a:xfrm>
              <a:off x="5389260" y="5013369"/>
              <a:ext cx="147799" cy="70462"/>
            </a:xfrm>
            <a:custGeom>
              <a:avLst/>
              <a:gdLst>
                <a:gd name="connsiteX0" fmla="*/ 1605 w 147798"/>
                <a:gd name="connsiteY0" fmla="*/ 42814 h 70462"/>
                <a:gd name="connsiteX1" fmla="*/ 139098 w 147798"/>
                <a:gd name="connsiteY1" fmla="*/ 1605 h 70462"/>
                <a:gd name="connsiteX2" fmla="*/ 146993 w 147798"/>
                <a:gd name="connsiteY2" fmla="*/ 27945 h 70462"/>
                <a:gd name="connsiteX3" fmla="*/ 9499 w 147798"/>
                <a:gd name="connsiteY3" fmla="*/ 69154 h 7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98" h="70462">
                  <a:moveTo>
                    <a:pt x="1605" y="42814"/>
                  </a:moveTo>
                  <a:lnTo>
                    <a:pt x="139098" y="1605"/>
                  </a:lnTo>
                  <a:lnTo>
                    <a:pt x="146993" y="27945"/>
                  </a:lnTo>
                  <a:lnTo>
                    <a:pt x="9499" y="69154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3FEB90A8-F027-4BB2-8EFB-35A073140326}"/>
                </a:ext>
              </a:extLst>
            </p:cNvPr>
            <p:cNvSpPr/>
            <p:nvPr/>
          </p:nvSpPr>
          <p:spPr>
            <a:xfrm>
              <a:off x="5389267" y="5082119"/>
              <a:ext cx="147799" cy="70462"/>
            </a:xfrm>
            <a:custGeom>
              <a:avLst/>
              <a:gdLst>
                <a:gd name="connsiteX0" fmla="*/ 1605 w 147798"/>
                <a:gd name="connsiteY0" fmla="*/ 42814 h 70462"/>
                <a:gd name="connsiteX1" fmla="*/ 139098 w 147798"/>
                <a:gd name="connsiteY1" fmla="*/ 1605 h 70462"/>
                <a:gd name="connsiteX2" fmla="*/ 146993 w 147798"/>
                <a:gd name="connsiteY2" fmla="*/ 27945 h 70462"/>
                <a:gd name="connsiteX3" fmla="*/ 9499 w 147798"/>
                <a:gd name="connsiteY3" fmla="*/ 69154 h 7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98" h="70462">
                  <a:moveTo>
                    <a:pt x="1605" y="42814"/>
                  </a:moveTo>
                  <a:lnTo>
                    <a:pt x="139098" y="1605"/>
                  </a:lnTo>
                  <a:lnTo>
                    <a:pt x="146993" y="27945"/>
                  </a:lnTo>
                  <a:lnTo>
                    <a:pt x="9499" y="69154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638AFDFA-20D7-474E-88A9-816AC3774292}"/>
              </a:ext>
            </a:extLst>
          </p:cNvPr>
          <p:cNvSpPr/>
          <p:nvPr/>
        </p:nvSpPr>
        <p:spPr>
          <a:xfrm>
            <a:off x="3360270" y="4721558"/>
            <a:ext cx="2743060" cy="1098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平均每天</a:t>
            </a:r>
            <a:endParaRPr kumimoji="0" lang="en-US" altLang="zh-CN" sz="28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阅读的读者人数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AD5C550-A9C8-4EF6-940F-BE57E9EFE3BE}"/>
              </a:ext>
            </a:extLst>
          </p:cNvPr>
          <p:cNvSpPr/>
          <p:nvPr/>
        </p:nvSpPr>
        <p:spPr>
          <a:xfrm>
            <a:off x="7588321" y="3386504"/>
            <a:ext cx="2600392" cy="10041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6000" spc="300" dirty="0">
                <a:gradFill>
                  <a:gsLst>
                    <a:gs pos="0">
                      <a:srgbClr val="93FFAD"/>
                    </a:gs>
                    <a:gs pos="100000">
                      <a:srgbClr val="3AFFC1"/>
                    </a:gs>
                  </a:gsLst>
                  <a:lin ang="2700000" scaled="1"/>
                </a:gra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5-15</a:t>
            </a:r>
            <a:r>
              <a:rPr lang="en-US" altLang="zh-CN" sz="2400" spc="300" dirty="0">
                <a:gradFill>
                  <a:gsLst>
                    <a:gs pos="0">
                      <a:srgbClr val="93FFAD"/>
                    </a:gs>
                    <a:gs pos="100000">
                      <a:srgbClr val="3AFFC1"/>
                    </a:gs>
                  </a:gsLst>
                  <a:lin ang="2700000" scaled="1"/>
                </a:gra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min</a:t>
            </a:r>
            <a:endParaRPr lang="zh-CN" altLang="en-US" sz="2400" spc="300" dirty="0">
              <a:gradFill>
                <a:gsLst>
                  <a:gs pos="0">
                    <a:srgbClr val="93FFAD"/>
                  </a:gs>
                  <a:gs pos="100000">
                    <a:srgbClr val="3AFFC1"/>
                  </a:gs>
                </a:gsLst>
                <a:lin ang="2700000" scaled="1"/>
              </a:gradFill>
              <a:effectLst>
                <a:reflection blurRad="6350" stA="15000" endPos="40000" dir="5400000" sy="-100000" algn="bl" rotWithShape="0"/>
              </a:effectLst>
              <a:latin typeface="DIN Black" pitchFamily="50" charset="0"/>
              <a:ea typeface="思源黑体 CN Heavy" panose="020B0A00000000000000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B20332CE-A9CF-4BCA-BA9B-9BA4C33A69AB}"/>
              </a:ext>
            </a:extLst>
          </p:cNvPr>
          <p:cNvSpPr/>
          <p:nvPr/>
        </p:nvSpPr>
        <p:spPr>
          <a:xfrm>
            <a:off x="7569271" y="4721558"/>
            <a:ext cx="2377574" cy="1098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28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平均每位读者</a:t>
            </a:r>
          </a:p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28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撰写故事时长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AB68862-8038-48AE-B03E-0B0AD8AD7F2B}"/>
              </a:ext>
            </a:extLst>
          </p:cNvPr>
          <p:cNvSpPr/>
          <p:nvPr/>
        </p:nvSpPr>
        <p:spPr>
          <a:xfrm>
            <a:off x="11968198" y="3386504"/>
            <a:ext cx="2032929" cy="10041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6000" spc="300" dirty="0">
                <a:gradFill>
                  <a:gsLst>
                    <a:gs pos="0">
                      <a:srgbClr val="93FFAD"/>
                    </a:gs>
                    <a:gs pos="100000">
                      <a:srgbClr val="3AFFC1"/>
                    </a:gs>
                  </a:gsLst>
                  <a:lin ang="2700000" scaled="1"/>
                </a:gra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6.5</a:t>
            </a:r>
            <a:r>
              <a:rPr lang="en-US" altLang="zh-CN" sz="2400" spc="300" dirty="0">
                <a:gradFill>
                  <a:gsLst>
                    <a:gs pos="0">
                      <a:srgbClr val="93FFAD"/>
                    </a:gs>
                    <a:gs pos="100000">
                      <a:srgbClr val="3AFFC1"/>
                    </a:gs>
                  </a:gsLst>
                  <a:lin ang="2700000" scaled="1"/>
                </a:gra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min</a:t>
            </a:r>
            <a:endParaRPr lang="zh-CN" altLang="en-US" sz="2400" spc="300" dirty="0">
              <a:gradFill>
                <a:gsLst>
                  <a:gs pos="0">
                    <a:srgbClr val="93FFAD"/>
                  </a:gs>
                  <a:gs pos="100000">
                    <a:srgbClr val="3AFFC1"/>
                  </a:gs>
                </a:gsLst>
                <a:lin ang="2700000" scaled="1"/>
              </a:gradFill>
              <a:effectLst>
                <a:reflection blurRad="6350" stA="15000" endPos="40000" dir="5400000" sy="-100000" algn="bl" rotWithShape="0"/>
              </a:effectLst>
              <a:latin typeface="DIN Black" pitchFamily="50" charset="0"/>
              <a:ea typeface="思源黑体 CN Heavy" panose="020B0A00000000000000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533764A9-629A-4417-A504-41DD5B458039}"/>
              </a:ext>
            </a:extLst>
          </p:cNvPr>
          <p:cNvSpPr/>
          <p:nvPr/>
        </p:nvSpPr>
        <p:spPr>
          <a:xfrm>
            <a:off x="11633629" y="4721558"/>
            <a:ext cx="2377574" cy="1098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28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平均每位读者</a:t>
            </a:r>
          </a:p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28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阅读时长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C05D2AF9-C07B-4770-B447-BA9346964D29}"/>
              </a:ext>
            </a:extLst>
          </p:cNvPr>
          <p:cNvSpPr/>
          <p:nvPr/>
        </p:nvSpPr>
        <p:spPr>
          <a:xfrm>
            <a:off x="15781440" y="3386504"/>
            <a:ext cx="2316660" cy="10041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6000" spc="300" dirty="0">
                <a:gradFill>
                  <a:gsLst>
                    <a:gs pos="0">
                      <a:srgbClr val="93FFAD"/>
                    </a:gs>
                    <a:gs pos="100000">
                      <a:srgbClr val="3AFFC1"/>
                    </a:gs>
                  </a:gsLst>
                  <a:lin ang="2700000" scaled="1"/>
                </a:gra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2-7</a:t>
            </a:r>
            <a:r>
              <a:rPr lang="en-US" altLang="zh-CN" sz="2400" spc="300" dirty="0">
                <a:gradFill>
                  <a:gsLst>
                    <a:gs pos="0">
                      <a:srgbClr val="93FFAD"/>
                    </a:gs>
                    <a:gs pos="100000">
                      <a:srgbClr val="3AFFC1"/>
                    </a:gs>
                  </a:gsLst>
                  <a:lin ang="2700000" scaled="1"/>
                </a:gra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Days</a:t>
            </a:r>
            <a:endParaRPr lang="zh-CN" altLang="en-US" sz="2400" spc="300" dirty="0">
              <a:gradFill>
                <a:gsLst>
                  <a:gs pos="0">
                    <a:srgbClr val="93FFAD"/>
                  </a:gs>
                  <a:gs pos="100000">
                    <a:srgbClr val="3AFFC1"/>
                  </a:gs>
                </a:gsLst>
                <a:lin ang="2700000" scaled="1"/>
              </a:gradFill>
              <a:effectLst>
                <a:reflection blurRad="6350" stA="15000" endPos="40000" dir="5400000" sy="-100000" algn="bl" rotWithShape="0"/>
              </a:effectLst>
              <a:latin typeface="DIN Black" pitchFamily="50" charset="0"/>
              <a:ea typeface="思源黑体 CN Heavy" panose="020B0A00000000000000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781FB8D1-0D92-4DE0-809C-EA54B7922969}"/>
              </a:ext>
            </a:extLst>
          </p:cNvPr>
          <p:cNvSpPr/>
          <p:nvPr/>
        </p:nvSpPr>
        <p:spPr>
          <a:xfrm>
            <a:off x="15791351" y="4721558"/>
            <a:ext cx="2012089" cy="1098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28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参与</a:t>
            </a:r>
          </a:p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28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活动的时间</a:t>
            </a:r>
          </a:p>
        </p:txBody>
      </p:sp>
      <p:grpSp>
        <p:nvGrpSpPr>
          <p:cNvPr id="48" name="图形 15">
            <a:extLst>
              <a:ext uri="{FF2B5EF4-FFF2-40B4-BE49-F238E27FC236}">
                <a16:creationId xmlns:a16="http://schemas.microsoft.com/office/drawing/2014/main" xmlns="" id="{F2BB553E-3C30-42D3-8417-78378FD2B182}"/>
              </a:ext>
            </a:extLst>
          </p:cNvPr>
          <p:cNvGrpSpPr/>
          <p:nvPr/>
        </p:nvGrpSpPr>
        <p:grpSpPr>
          <a:xfrm>
            <a:off x="8116661" y="2783473"/>
            <a:ext cx="870103" cy="912204"/>
            <a:chOff x="1565499" y="4656717"/>
            <a:chExt cx="799144" cy="837812"/>
          </a:xfrm>
          <a:gradFill>
            <a:gsLst>
              <a:gs pos="0">
                <a:srgbClr val="74FFBD">
                  <a:alpha val="70000"/>
                </a:srgbClr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2C7B34FE-FD04-459A-868D-993E63750C2A}"/>
                </a:ext>
              </a:extLst>
            </p:cNvPr>
            <p:cNvSpPr/>
            <p:nvPr/>
          </p:nvSpPr>
          <p:spPr>
            <a:xfrm>
              <a:off x="1565499" y="4656717"/>
              <a:ext cx="760476" cy="837812"/>
            </a:xfrm>
            <a:custGeom>
              <a:avLst/>
              <a:gdLst>
                <a:gd name="connsiteX0" fmla="*/ 731475 w 760475"/>
                <a:gd name="connsiteY0" fmla="*/ 718585 h 837812"/>
                <a:gd name="connsiteX1" fmla="*/ 641249 w 760475"/>
                <a:gd name="connsiteY1" fmla="*/ 808811 h 837812"/>
                <a:gd name="connsiteX2" fmla="*/ 551023 w 760475"/>
                <a:gd name="connsiteY2" fmla="*/ 718585 h 837812"/>
                <a:gd name="connsiteX3" fmla="*/ 538133 w 760475"/>
                <a:gd name="connsiteY3" fmla="*/ 705696 h 837812"/>
                <a:gd name="connsiteX4" fmla="*/ 525244 w 760475"/>
                <a:gd name="connsiteY4" fmla="*/ 705696 h 837812"/>
                <a:gd name="connsiteX5" fmla="*/ 112782 w 760475"/>
                <a:gd name="connsiteY5" fmla="*/ 705696 h 837812"/>
                <a:gd name="connsiteX6" fmla="*/ 112782 w 760475"/>
                <a:gd name="connsiteY6" fmla="*/ 35446 h 837812"/>
                <a:gd name="connsiteX7" fmla="*/ 731475 w 760475"/>
                <a:gd name="connsiteY7" fmla="*/ 35446 h 837812"/>
                <a:gd name="connsiteX8" fmla="*/ 731475 w 760475"/>
                <a:gd name="connsiteY8" fmla="*/ 112782 h 837812"/>
                <a:gd name="connsiteX9" fmla="*/ 757254 w 760475"/>
                <a:gd name="connsiteY9" fmla="*/ 112782 h 837812"/>
                <a:gd name="connsiteX10" fmla="*/ 757254 w 760475"/>
                <a:gd name="connsiteY10" fmla="*/ 22556 h 837812"/>
                <a:gd name="connsiteX11" fmla="*/ 744364 w 760475"/>
                <a:gd name="connsiteY11" fmla="*/ 9667 h 837812"/>
                <a:gd name="connsiteX12" fmla="*/ 99893 w 760475"/>
                <a:gd name="connsiteY12" fmla="*/ 9667 h 837812"/>
                <a:gd name="connsiteX13" fmla="*/ 87004 w 760475"/>
                <a:gd name="connsiteY13" fmla="*/ 22556 h 837812"/>
                <a:gd name="connsiteX14" fmla="*/ 87004 w 760475"/>
                <a:gd name="connsiteY14" fmla="*/ 705696 h 837812"/>
                <a:gd name="connsiteX15" fmla="*/ 22556 w 760475"/>
                <a:gd name="connsiteY15" fmla="*/ 705696 h 837812"/>
                <a:gd name="connsiteX16" fmla="*/ 9667 w 760475"/>
                <a:gd name="connsiteY16" fmla="*/ 718585 h 837812"/>
                <a:gd name="connsiteX17" fmla="*/ 125672 w 760475"/>
                <a:gd name="connsiteY17" fmla="*/ 834590 h 837812"/>
                <a:gd name="connsiteX18" fmla="*/ 641249 w 760475"/>
                <a:gd name="connsiteY18" fmla="*/ 834590 h 837812"/>
                <a:gd name="connsiteX19" fmla="*/ 757254 w 760475"/>
                <a:gd name="connsiteY19" fmla="*/ 718585 h 837812"/>
                <a:gd name="connsiteX20" fmla="*/ 757254 w 760475"/>
                <a:gd name="connsiteY20" fmla="*/ 370571 h 837812"/>
                <a:gd name="connsiteX21" fmla="*/ 731475 w 760475"/>
                <a:gd name="connsiteY21" fmla="*/ 370571 h 837812"/>
                <a:gd name="connsiteX22" fmla="*/ 731475 w 760475"/>
                <a:gd name="connsiteY22" fmla="*/ 718585 h 837812"/>
                <a:gd name="connsiteX23" fmla="*/ 125672 w 760475"/>
                <a:gd name="connsiteY23" fmla="*/ 808811 h 837812"/>
                <a:gd name="connsiteX24" fmla="*/ 36361 w 760475"/>
                <a:gd name="connsiteY24" fmla="*/ 731475 h 837812"/>
                <a:gd name="connsiteX25" fmla="*/ 99893 w 760475"/>
                <a:gd name="connsiteY25" fmla="*/ 731475 h 837812"/>
                <a:gd name="connsiteX26" fmla="*/ 525244 w 760475"/>
                <a:gd name="connsiteY26" fmla="*/ 731475 h 837812"/>
                <a:gd name="connsiteX27" fmla="*/ 525966 w 760475"/>
                <a:gd name="connsiteY27" fmla="*/ 731475 h 837812"/>
                <a:gd name="connsiteX28" fmla="*/ 568591 w 760475"/>
                <a:gd name="connsiteY28" fmla="*/ 808811 h 837812"/>
                <a:gd name="connsiteX29" fmla="*/ 125672 w 760475"/>
                <a:gd name="connsiteY29" fmla="*/ 808811 h 83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60475" h="837812">
                  <a:moveTo>
                    <a:pt x="731475" y="718585"/>
                  </a:moveTo>
                  <a:cubicBezTo>
                    <a:pt x="731475" y="768326"/>
                    <a:pt x="690989" y="808811"/>
                    <a:pt x="641249" y="808811"/>
                  </a:cubicBezTo>
                  <a:cubicBezTo>
                    <a:pt x="591509" y="808811"/>
                    <a:pt x="551023" y="768326"/>
                    <a:pt x="551023" y="718585"/>
                  </a:cubicBezTo>
                  <a:cubicBezTo>
                    <a:pt x="551023" y="711457"/>
                    <a:pt x="545261" y="705696"/>
                    <a:pt x="538133" y="705696"/>
                  </a:cubicBezTo>
                  <a:lnTo>
                    <a:pt x="525244" y="705696"/>
                  </a:lnTo>
                  <a:lnTo>
                    <a:pt x="112782" y="705696"/>
                  </a:lnTo>
                  <a:lnTo>
                    <a:pt x="112782" y="35446"/>
                  </a:lnTo>
                  <a:lnTo>
                    <a:pt x="731475" y="35446"/>
                  </a:lnTo>
                  <a:lnTo>
                    <a:pt x="731475" y="112782"/>
                  </a:lnTo>
                  <a:lnTo>
                    <a:pt x="757254" y="112782"/>
                  </a:lnTo>
                  <a:lnTo>
                    <a:pt x="757254" y="22556"/>
                  </a:lnTo>
                  <a:cubicBezTo>
                    <a:pt x="757254" y="15429"/>
                    <a:pt x="751492" y="9667"/>
                    <a:pt x="744364" y="9667"/>
                  </a:cubicBezTo>
                  <a:lnTo>
                    <a:pt x="99893" y="9667"/>
                  </a:lnTo>
                  <a:cubicBezTo>
                    <a:pt x="92765" y="9667"/>
                    <a:pt x="87004" y="15429"/>
                    <a:pt x="87004" y="22556"/>
                  </a:cubicBezTo>
                  <a:lnTo>
                    <a:pt x="87004" y="705696"/>
                  </a:lnTo>
                  <a:lnTo>
                    <a:pt x="22556" y="705696"/>
                  </a:lnTo>
                  <a:cubicBezTo>
                    <a:pt x="15429" y="705696"/>
                    <a:pt x="9667" y="711457"/>
                    <a:pt x="9667" y="718585"/>
                  </a:cubicBezTo>
                  <a:cubicBezTo>
                    <a:pt x="9667" y="782556"/>
                    <a:pt x="61702" y="834590"/>
                    <a:pt x="125672" y="834590"/>
                  </a:cubicBezTo>
                  <a:lnTo>
                    <a:pt x="641249" y="834590"/>
                  </a:lnTo>
                  <a:cubicBezTo>
                    <a:pt x="705219" y="834590"/>
                    <a:pt x="757254" y="782556"/>
                    <a:pt x="757254" y="718585"/>
                  </a:cubicBezTo>
                  <a:lnTo>
                    <a:pt x="757254" y="370571"/>
                  </a:lnTo>
                  <a:lnTo>
                    <a:pt x="731475" y="370571"/>
                  </a:lnTo>
                  <a:lnTo>
                    <a:pt x="731475" y="718585"/>
                  </a:lnTo>
                  <a:close/>
                  <a:moveTo>
                    <a:pt x="125672" y="808811"/>
                  </a:moveTo>
                  <a:cubicBezTo>
                    <a:pt x="80288" y="808811"/>
                    <a:pt x="42638" y="775144"/>
                    <a:pt x="36361" y="731475"/>
                  </a:cubicBezTo>
                  <a:lnTo>
                    <a:pt x="99893" y="731475"/>
                  </a:lnTo>
                  <a:lnTo>
                    <a:pt x="525244" y="731475"/>
                  </a:lnTo>
                  <a:lnTo>
                    <a:pt x="525966" y="731475"/>
                  </a:lnTo>
                  <a:cubicBezTo>
                    <a:pt x="529433" y="762667"/>
                    <a:pt x="545377" y="790070"/>
                    <a:pt x="568591" y="808811"/>
                  </a:cubicBezTo>
                  <a:lnTo>
                    <a:pt x="125672" y="808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600B6B6D-17B4-437C-B80C-509F26528FB7}"/>
                </a:ext>
              </a:extLst>
            </p:cNvPr>
            <p:cNvSpPr/>
            <p:nvPr/>
          </p:nvSpPr>
          <p:spPr>
            <a:xfrm>
              <a:off x="1913513" y="4734053"/>
              <a:ext cx="141784" cy="141784"/>
            </a:xfrm>
            <a:custGeom>
              <a:avLst/>
              <a:gdLst>
                <a:gd name="connsiteX0" fmla="*/ 138561 w 141783"/>
                <a:gd name="connsiteY0" fmla="*/ 74114 h 141783"/>
                <a:gd name="connsiteX1" fmla="*/ 74114 w 141783"/>
                <a:gd name="connsiteY1" fmla="*/ 9667 h 141783"/>
                <a:gd name="connsiteX2" fmla="*/ 9667 w 141783"/>
                <a:gd name="connsiteY2" fmla="*/ 74114 h 141783"/>
                <a:gd name="connsiteX3" fmla="*/ 74114 w 141783"/>
                <a:gd name="connsiteY3" fmla="*/ 138561 h 141783"/>
                <a:gd name="connsiteX4" fmla="*/ 138561 w 141783"/>
                <a:gd name="connsiteY4" fmla="*/ 74114 h 141783"/>
                <a:gd name="connsiteX5" fmla="*/ 35446 w 141783"/>
                <a:gd name="connsiteY5" fmla="*/ 74114 h 141783"/>
                <a:gd name="connsiteX6" fmla="*/ 74114 w 141783"/>
                <a:gd name="connsiteY6" fmla="*/ 35446 h 141783"/>
                <a:gd name="connsiteX7" fmla="*/ 112782 w 141783"/>
                <a:gd name="connsiteY7" fmla="*/ 74114 h 141783"/>
                <a:gd name="connsiteX8" fmla="*/ 74114 w 141783"/>
                <a:gd name="connsiteY8" fmla="*/ 112782 h 141783"/>
                <a:gd name="connsiteX9" fmla="*/ 35446 w 141783"/>
                <a:gd name="connsiteY9" fmla="*/ 74114 h 14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783" h="141783">
                  <a:moveTo>
                    <a:pt x="138561" y="74114"/>
                  </a:moveTo>
                  <a:cubicBezTo>
                    <a:pt x="138561" y="38578"/>
                    <a:pt x="109650" y="9667"/>
                    <a:pt x="74114" y="9667"/>
                  </a:cubicBezTo>
                  <a:cubicBezTo>
                    <a:pt x="38578" y="9667"/>
                    <a:pt x="9667" y="38578"/>
                    <a:pt x="9667" y="74114"/>
                  </a:cubicBezTo>
                  <a:cubicBezTo>
                    <a:pt x="9667" y="109650"/>
                    <a:pt x="38578" y="138561"/>
                    <a:pt x="74114" y="138561"/>
                  </a:cubicBezTo>
                  <a:cubicBezTo>
                    <a:pt x="109650" y="138561"/>
                    <a:pt x="138561" y="109650"/>
                    <a:pt x="138561" y="74114"/>
                  </a:cubicBezTo>
                  <a:close/>
                  <a:moveTo>
                    <a:pt x="35446" y="74114"/>
                  </a:moveTo>
                  <a:cubicBezTo>
                    <a:pt x="35446" y="52795"/>
                    <a:pt x="52795" y="35446"/>
                    <a:pt x="74114" y="35446"/>
                  </a:cubicBezTo>
                  <a:cubicBezTo>
                    <a:pt x="95433" y="35446"/>
                    <a:pt x="112782" y="52795"/>
                    <a:pt x="112782" y="74114"/>
                  </a:cubicBezTo>
                  <a:cubicBezTo>
                    <a:pt x="112782" y="95433"/>
                    <a:pt x="95433" y="112782"/>
                    <a:pt x="74114" y="112782"/>
                  </a:cubicBezTo>
                  <a:cubicBezTo>
                    <a:pt x="52795" y="112782"/>
                    <a:pt x="35446" y="95433"/>
                    <a:pt x="35446" y="74114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C0551B8F-B0FD-4D73-847B-BCDF68BA2D2A}"/>
                </a:ext>
              </a:extLst>
            </p:cNvPr>
            <p:cNvSpPr/>
            <p:nvPr/>
          </p:nvSpPr>
          <p:spPr>
            <a:xfrm>
              <a:off x="1707282" y="4746943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E9E0EA3A-AA77-4FBC-9BCD-1E492AA9FDB4}"/>
                </a:ext>
              </a:extLst>
            </p:cNvPr>
            <p:cNvSpPr/>
            <p:nvPr/>
          </p:nvSpPr>
          <p:spPr>
            <a:xfrm>
              <a:off x="1707282" y="4798501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C637B623-EDE0-4259-A756-E90EE8402FA6}"/>
                </a:ext>
              </a:extLst>
            </p:cNvPr>
            <p:cNvSpPr/>
            <p:nvPr/>
          </p:nvSpPr>
          <p:spPr>
            <a:xfrm>
              <a:off x="1707282" y="4850058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3504F67C-52B5-4AFE-8FB9-7AD75E128D83}"/>
                </a:ext>
              </a:extLst>
            </p:cNvPr>
            <p:cNvSpPr/>
            <p:nvPr/>
          </p:nvSpPr>
          <p:spPr>
            <a:xfrm>
              <a:off x="1720172" y="4785608"/>
              <a:ext cx="644471" cy="476909"/>
            </a:xfrm>
            <a:custGeom>
              <a:avLst/>
              <a:gdLst>
                <a:gd name="connsiteX0" fmla="*/ 611693 w 644471"/>
                <a:gd name="connsiteY0" fmla="*/ 13447 h 476908"/>
                <a:gd name="connsiteX1" fmla="*/ 593468 w 644471"/>
                <a:gd name="connsiteY1" fmla="*/ 13447 h 476908"/>
                <a:gd name="connsiteX2" fmla="*/ 284122 w 644471"/>
                <a:gd name="connsiteY2" fmla="*/ 322793 h 476908"/>
                <a:gd name="connsiteX3" fmla="*/ 280345 w 644471"/>
                <a:gd name="connsiteY3" fmla="*/ 331906 h 476908"/>
                <a:gd name="connsiteX4" fmla="*/ 280345 w 644471"/>
                <a:gd name="connsiteY4" fmla="*/ 403906 h 476908"/>
                <a:gd name="connsiteX5" fmla="*/ 236340 w 644471"/>
                <a:gd name="connsiteY5" fmla="*/ 447911 h 476908"/>
                <a:gd name="connsiteX6" fmla="*/ 215898 w 644471"/>
                <a:gd name="connsiteY6" fmla="*/ 447911 h 476908"/>
                <a:gd name="connsiteX7" fmla="*/ 9667 w 644471"/>
                <a:gd name="connsiteY7" fmla="*/ 447911 h 476908"/>
                <a:gd name="connsiteX8" fmla="*/ 9667 w 644471"/>
                <a:gd name="connsiteY8" fmla="*/ 473689 h 476908"/>
                <a:gd name="connsiteX9" fmla="*/ 215898 w 644471"/>
                <a:gd name="connsiteY9" fmla="*/ 473689 h 476908"/>
                <a:gd name="connsiteX10" fmla="*/ 241677 w 644471"/>
                <a:gd name="connsiteY10" fmla="*/ 473689 h 476908"/>
                <a:gd name="connsiteX11" fmla="*/ 293234 w 644471"/>
                <a:gd name="connsiteY11" fmla="*/ 473689 h 476908"/>
                <a:gd name="connsiteX12" fmla="*/ 293234 w 644471"/>
                <a:gd name="connsiteY12" fmla="*/ 447911 h 476908"/>
                <a:gd name="connsiteX13" fmla="*/ 272792 w 644471"/>
                <a:gd name="connsiteY13" fmla="*/ 447911 h 476908"/>
                <a:gd name="connsiteX14" fmla="*/ 298571 w 644471"/>
                <a:gd name="connsiteY14" fmla="*/ 422132 h 476908"/>
                <a:gd name="connsiteX15" fmla="*/ 370571 w 644471"/>
                <a:gd name="connsiteY15" fmla="*/ 422132 h 476908"/>
                <a:gd name="connsiteX16" fmla="*/ 379684 w 644471"/>
                <a:gd name="connsiteY16" fmla="*/ 418355 h 476908"/>
                <a:gd name="connsiteX17" fmla="*/ 611693 w 644471"/>
                <a:gd name="connsiteY17" fmla="*/ 186346 h 476908"/>
                <a:gd name="connsiteX18" fmla="*/ 611693 w 644471"/>
                <a:gd name="connsiteY18" fmla="*/ 13447 h 476908"/>
                <a:gd name="connsiteX19" fmla="*/ 593468 w 644471"/>
                <a:gd name="connsiteY19" fmla="*/ 168120 h 476908"/>
                <a:gd name="connsiteX20" fmla="*/ 365235 w 644471"/>
                <a:gd name="connsiteY20" fmla="*/ 396353 h 476908"/>
                <a:gd name="connsiteX21" fmla="*/ 324349 w 644471"/>
                <a:gd name="connsiteY21" fmla="*/ 396353 h 476908"/>
                <a:gd name="connsiteX22" fmla="*/ 585914 w 644471"/>
                <a:gd name="connsiteY22" fmla="*/ 134788 h 476908"/>
                <a:gd name="connsiteX23" fmla="*/ 567689 w 644471"/>
                <a:gd name="connsiteY23" fmla="*/ 116562 h 476908"/>
                <a:gd name="connsiteX24" fmla="*/ 306124 w 644471"/>
                <a:gd name="connsiteY24" fmla="*/ 378127 h 476908"/>
                <a:gd name="connsiteX25" fmla="*/ 306124 w 644471"/>
                <a:gd name="connsiteY25" fmla="*/ 337242 h 476908"/>
                <a:gd name="connsiteX26" fmla="*/ 601975 w 644471"/>
                <a:gd name="connsiteY26" fmla="*/ 41391 h 476908"/>
                <a:gd name="connsiteX27" fmla="*/ 593468 w 644471"/>
                <a:gd name="connsiteY27" fmla="*/ 168120 h 476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4471" h="476908">
                  <a:moveTo>
                    <a:pt x="611693" y="13447"/>
                  </a:moveTo>
                  <a:cubicBezTo>
                    <a:pt x="606654" y="8407"/>
                    <a:pt x="598507" y="8407"/>
                    <a:pt x="593468" y="13447"/>
                  </a:cubicBezTo>
                  <a:lnTo>
                    <a:pt x="284122" y="322793"/>
                  </a:lnTo>
                  <a:cubicBezTo>
                    <a:pt x="281698" y="325203"/>
                    <a:pt x="280345" y="328477"/>
                    <a:pt x="280345" y="331906"/>
                  </a:cubicBezTo>
                  <a:lnTo>
                    <a:pt x="280345" y="403906"/>
                  </a:lnTo>
                  <a:lnTo>
                    <a:pt x="236340" y="447911"/>
                  </a:lnTo>
                  <a:lnTo>
                    <a:pt x="215898" y="447911"/>
                  </a:lnTo>
                  <a:lnTo>
                    <a:pt x="9667" y="447911"/>
                  </a:lnTo>
                  <a:lnTo>
                    <a:pt x="9667" y="473689"/>
                  </a:lnTo>
                  <a:lnTo>
                    <a:pt x="215898" y="473689"/>
                  </a:lnTo>
                  <a:lnTo>
                    <a:pt x="241677" y="473689"/>
                  </a:lnTo>
                  <a:lnTo>
                    <a:pt x="293234" y="473689"/>
                  </a:lnTo>
                  <a:lnTo>
                    <a:pt x="293234" y="447911"/>
                  </a:lnTo>
                  <a:lnTo>
                    <a:pt x="272792" y="447911"/>
                  </a:lnTo>
                  <a:lnTo>
                    <a:pt x="298571" y="422132"/>
                  </a:lnTo>
                  <a:lnTo>
                    <a:pt x="370571" y="422132"/>
                  </a:lnTo>
                  <a:cubicBezTo>
                    <a:pt x="373999" y="422132"/>
                    <a:pt x="377273" y="420778"/>
                    <a:pt x="379684" y="418355"/>
                  </a:cubicBezTo>
                  <a:lnTo>
                    <a:pt x="611693" y="186346"/>
                  </a:lnTo>
                  <a:cubicBezTo>
                    <a:pt x="659358" y="138681"/>
                    <a:pt x="659358" y="61112"/>
                    <a:pt x="611693" y="13447"/>
                  </a:cubicBezTo>
                  <a:close/>
                  <a:moveTo>
                    <a:pt x="593468" y="168120"/>
                  </a:moveTo>
                  <a:lnTo>
                    <a:pt x="365235" y="396353"/>
                  </a:lnTo>
                  <a:lnTo>
                    <a:pt x="324349" y="396353"/>
                  </a:lnTo>
                  <a:lnTo>
                    <a:pt x="585914" y="134788"/>
                  </a:lnTo>
                  <a:lnTo>
                    <a:pt x="567689" y="116562"/>
                  </a:lnTo>
                  <a:lnTo>
                    <a:pt x="306124" y="378127"/>
                  </a:lnTo>
                  <a:lnTo>
                    <a:pt x="306124" y="337242"/>
                  </a:lnTo>
                  <a:lnTo>
                    <a:pt x="601975" y="41391"/>
                  </a:lnTo>
                  <a:cubicBezTo>
                    <a:pt x="630821" y="79196"/>
                    <a:pt x="627998" y="133589"/>
                    <a:pt x="593468" y="1681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BD528560-4769-496B-93D9-25138F80BC63}"/>
                </a:ext>
              </a:extLst>
            </p:cNvPr>
            <p:cNvSpPr/>
            <p:nvPr/>
          </p:nvSpPr>
          <p:spPr>
            <a:xfrm>
              <a:off x="1771729" y="4927395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C3DAC3B1-C041-49CA-A56D-B40686CFD62D}"/>
                </a:ext>
              </a:extLst>
            </p:cNvPr>
            <p:cNvSpPr/>
            <p:nvPr/>
          </p:nvSpPr>
          <p:spPr>
            <a:xfrm>
              <a:off x="1720172" y="4978952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EB19C3FE-8972-468F-A064-435A4B3EF67B}"/>
                </a:ext>
              </a:extLst>
            </p:cNvPr>
            <p:cNvSpPr/>
            <p:nvPr/>
          </p:nvSpPr>
          <p:spPr>
            <a:xfrm>
              <a:off x="1720172" y="5030510"/>
              <a:ext cx="128894" cy="38668"/>
            </a:xfrm>
            <a:custGeom>
              <a:avLst/>
              <a:gdLst>
                <a:gd name="connsiteX0" fmla="*/ 9667 w 128894"/>
                <a:gd name="connsiteY0" fmla="*/ 9667 h 38668"/>
                <a:gd name="connsiteX1" fmla="*/ 125672 w 128894"/>
                <a:gd name="connsiteY1" fmla="*/ 9667 h 38668"/>
                <a:gd name="connsiteX2" fmla="*/ 125672 w 128894"/>
                <a:gd name="connsiteY2" fmla="*/ 35446 h 38668"/>
                <a:gd name="connsiteX3" fmla="*/ 9667 w 12889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94" h="38668">
                  <a:moveTo>
                    <a:pt x="9667" y="9667"/>
                  </a:moveTo>
                  <a:lnTo>
                    <a:pt x="125672" y="9667"/>
                  </a:lnTo>
                  <a:lnTo>
                    <a:pt x="125672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4CC4AAFB-71CD-4B3E-A458-BF8F6D9CA521}"/>
                </a:ext>
              </a:extLst>
            </p:cNvPr>
            <p:cNvSpPr/>
            <p:nvPr/>
          </p:nvSpPr>
          <p:spPr>
            <a:xfrm>
              <a:off x="1861955" y="5030510"/>
              <a:ext cx="154673" cy="38668"/>
            </a:xfrm>
            <a:custGeom>
              <a:avLst/>
              <a:gdLst>
                <a:gd name="connsiteX0" fmla="*/ 9667 w 154673"/>
                <a:gd name="connsiteY0" fmla="*/ 9667 h 38668"/>
                <a:gd name="connsiteX1" fmla="*/ 151451 w 154673"/>
                <a:gd name="connsiteY1" fmla="*/ 9667 h 38668"/>
                <a:gd name="connsiteX2" fmla="*/ 151451 w 154673"/>
                <a:gd name="connsiteY2" fmla="*/ 35446 h 38668"/>
                <a:gd name="connsiteX3" fmla="*/ 9667 w 154673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73" h="38668">
                  <a:moveTo>
                    <a:pt x="9667" y="9667"/>
                  </a:moveTo>
                  <a:lnTo>
                    <a:pt x="151451" y="9667"/>
                  </a:lnTo>
                  <a:lnTo>
                    <a:pt x="151451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DDA8C941-0DB7-4DEC-B2DE-31B8BBC5DD20}"/>
                </a:ext>
              </a:extLst>
            </p:cNvPr>
            <p:cNvSpPr/>
            <p:nvPr/>
          </p:nvSpPr>
          <p:spPr>
            <a:xfrm>
              <a:off x="1720172" y="5082068"/>
              <a:ext cx="257788" cy="38668"/>
            </a:xfrm>
            <a:custGeom>
              <a:avLst/>
              <a:gdLst>
                <a:gd name="connsiteX0" fmla="*/ 9667 w 257788"/>
                <a:gd name="connsiteY0" fmla="*/ 9667 h 38668"/>
                <a:gd name="connsiteX1" fmla="*/ 254566 w 257788"/>
                <a:gd name="connsiteY1" fmla="*/ 9667 h 38668"/>
                <a:gd name="connsiteX2" fmla="*/ 254566 w 257788"/>
                <a:gd name="connsiteY2" fmla="*/ 35446 h 38668"/>
                <a:gd name="connsiteX3" fmla="*/ 9667 w 25778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88" h="38668">
                  <a:moveTo>
                    <a:pt x="9667" y="9667"/>
                  </a:moveTo>
                  <a:lnTo>
                    <a:pt x="254566" y="9667"/>
                  </a:lnTo>
                  <a:lnTo>
                    <a:pt x="25456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294B9835-B8F5-456E-814F-534571A5236E}"/>
                </a:ext>
              </a:extLst>
            </p:cNvPr>
            <p:cNvSpPr/>
            <p:nvPr/>
          </p:nvSpPr>
          <p:spPr>
            <a:xfrm>
              <a:off x="2029518" y="5275409"/>
              <a:ext cx="206231" cy="38668"/>
            </a:xfrm>
            <a:custGeom>
              <a:avLst/>
              <a:gdLst>
                <a:gd name="connsiteX0" fmla="*/ 9667 w 206230"/>
                <a:gd name="connsiteY0" fmla="*/ 9667 h 38668"/>
                <a:gd name="connsiteX1" fmla="*/ 203008 w 206230"/>
                <a:gd name="connsiteY1" fmla="*/ 9667 h 38668"/>
                <a:gd name="connsiteX2" fmla="*/ 203008 w 206230"/>
                <a:gd name="connsiteY2" fmla="*/ 35446 h 38668"/>
                <a:gd name="connsiteX3" fmla="*/ 9667 w 206230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230" h="38668">
                  <a:moveTo>
                    <a:pt x="9667" y="9667"/>
                  </a:moveTo>
                  <a:lnTo>
                    <a:pt x="203008" y="9667"/>
                  </a:lnTo>
                  <a:lnTo>
                    <a:pt x="203008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8">
            <a:extLst>
              <a:ext uri="{FF2B5EF4-FFF2-40B4-BE49-F238E27FC236}">
                <a16:creationId xmlns:a16="http://schemas.microsoft.com/office/drawing/2014/main" xmlns="" id="{9101BB11-21C4-4CC7-BF3F-6078E839BD51}"/>
              </a:ext>
            </a:extLst>
          </p:cNvPr>
          <p:cNvGrpSpPr/>
          <p:nvPr/>
        </p:nvGrpSpPr>
        <p:grpSpPr>
          <a:xfrm>
            <a:off x="12403510" y="2820095"/>
            <a:ext cx="837812" cy="824923"/>
            <a:chOff x="8832063" y="1902572"/>
            <a:chExt cx="619125" cy="609600"/>
          </a:xfrm>
          <a:gradFill>
            <a:gsLst>
              <a:gs pos="0">
                <a:srgbClr val="74FFBD"/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442B0C3B-B751-4434-9FB1-BEC86817D4D5}"/>
                </a:ext>
              </a:extLst>
            </p:cNvPr>
            <p:cNvSpPr/>
            <p:nvPr/>
          </p:nvSpPr>
          <p:spPr>
            <a:xfrm>
              <a:off x="8936793" y="2027225"/>
              <a:ext cx="409575" cy="409575"/>
            </a:xfrm>
            <a:custGeom>
              <a:avLst/>
              <a:gdLst>
                <a:gd name="connsiteX0" fmla="*/ 207169 w 409575"/>
                <a:gd name="connsiteY0" fmla="*/ 7144 h 409575"/>
                <a:gd name="connsiteX1" fmla="*/ 7144 w 409575"/>
                <a:gd name="connsiteY1" fmla="*/ 207169 h 409575"/>
                <a:gd name="connsiteX2" fmla="*/ 207169 w 409575"/>
                <a:gd name="connsiteY2" fmla="*/ 407194 h 409575"/>
                <a:gd name="connsiteX3" fmla="*/ 407194 w 409575"/>
                <a:gd name="connsiteY3" fmla="*/ 207169 h 409575"/>
                <a:gd name="connsiteX4" fmla="*/ 207169 w 409575"/>
                <a:gd name="connsiteY4" fmla="*/ 7144 h 409575"/>
                <a:gd name="connsiteX5" fmla="*/ 216694 w 409575"/>
                <a:gd name="connsiteY5" fmla="*/ 387658 h 409575"/>
                <a:gd name="connsiteX6" fmla="*/ 216694 w 409575"/>
                <a:gd name="connsiteY6" fmla="*/ 358740 h 409575"/>
                <a:gd name="connsiteX7" fmla="*/ 197644 w 409575"/>
                <a:gd name="connsiteY7" fmla="*/ 358740 h 409575"/>
                <a:gd name="connsiteX8" fmla="*/ 197644 w 409575"/>
                <a:gd name="connsiteY8" fmla="*/ 387658 h 409575"/>
                <a:gd name="connsiteX9" fmla="*/ 26680 w 409575"/>
                <a:gd name="connsiteY9" fmla="*/ 215865 h 409575"/>
                <a:gd name="connsiteX10" fmla="*/ 54769 w 409575"/>
                <a:gd name="connsiteY10" fmla="*/ 215865 h 409575"/>
                <a:gd name="connsiteX11" fmla="*/ 54769 w 409575"/>
                <a:gd name="connsiteY11" fmla="*/ 196815 h 409575"/>
                <a:gd name="connsiteX12" fmla="*/ 26680 w 409575"/>
                <a:gd name="connsiteY12" fmla="*/ 196815 h 409575"/>
                <a:gd name="connsiteX13" fmla="*/ 197644 w 409575"/>
                <a:gd name="connsiteY13" fmla="*/ 26680 h 409575"/>
                <a:gd name="connsiteX14" fmla="*/ 197644 w 409575"/>
                <a:gd name="connsiteY14" fmla="*/ 53940 h 409575"/>
                <a:gd name="connsiteX15" fmla="*/ 216694 w 409575"/>
                <a:gd name="connsiteY15" fmla="*/ 53940 h 409575"/>
                <a:gd name="connsiteX16" fmla="*/ 216694 w 409575"/>
                <a:gd name="connsiteY16" fmla="*/ 26680 h 409575"/>
                <a:gd name="connsiteX17" fmla="*/ 387658 w 409575"/>
                <a:gd name="connsiteY17" fmla="*/ 196815 h 409575"/>
                <a:gd name="connsiteX18" fmla="*/ 359569 w 409575"/>
                <a:gd name="connsiteY18" fmla="*/ 196815 h 409575"/>
                <a:gd name="connsiteX19" fmla="*/ 359569 w 409575"/>
                <a:gd name="connsiteY19" fmla="*/ 215865 h 409575"/>
                <a:gd name="connsiteX20" fmla="*/ 387658 w 409575"/>
                <a:gd name="connsiteY20" fmla="*/ 215865 h 409575"/>
                <a:gd name="connsiteX21" fmla="*/ 216694 w 409575"/>
                <a:gd name="connsiteY21" fmla="*/ 387658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9575" h="409575">
                  <a:moveTo>
                    <a:pt x="207169" y="7144"/>
                  </a:moveTo>
                  <a:cubicBezTo>
                    <a:pt x="96879" y="7144"/>
                    <a:pt x="7144" y="96879"/>
                    <a:pt x="7144" y="207169"/>
                  </a:cubicBezTo>
                  <a:cubicBezTo>
                    <a:pt x="7144" y="317459"/>
                    <a:pt x="96879" y="407194"/>
                    <a:pt x="207169" y="407194"/>
                  </a:cubicBezTo>
                  <a:cubicBezTo>
                    <a:pt x="317459" y="407194"/>
                    <a:pt x="407194" y="317459"/>
                    <a:pt x="407194" y="207169"/>
                  </a:cubicBezTo>
                  <a:cubicBezTo>
                    <a:pt x="407194" y="96879"/>
                    <a:pt x="317459" y="7144"/>
                    <a:pt x="207169" y="7144"/>
                  </a:cubicBezTo>
                  <a:close/>
                  <a:moveTo>
                    <a:pt x="216694" y="387658"/>
                  </a:moveTo>
                  <a:lnTo>
                    <a:pt x="216694" y="358740"/>
                  </a:lnTo>
                  <a:lnTo>
                    <a:pt x="197644" y="358740"/>
                  </a:lnTo>
                  <a:lnTo>
                    <a:pt x="197644" y="387658"/>
                  </a:lnTo>
                  <a:cubicBezTo>
                    <a:pt x="105470" y="382829"/>
                    <a:pt x="31509" y="311115"/>
                    <a:pt x="26680" y="215865"/>
                  </a:cubicBezTo>
                  <a:lnTo>
                    <a:pt x="54769" y="215865"/>
                  </a:lnTo>
                  <a:lnTo>
                    <a:pt x="54769" y="196815"/>
                  </a:lnTo>
                  <a:lnTo>
                    <a:pt x="26680" y="196815"/>
                  </a:lnTo>
                  <a:cubicBezTo>
                    <a:pt x="31509" y="101565"/>
                    <a:pt x="105470" y="31509"/>
                    <a:pt x="197644" y="26680"/>
                  </a:cubicBezTo>
                  <a:lnTo>
                    <a:pt x="197644" y="53940"/>
                  </a:lnTo>
                  <a:lnTo>
                    <a:pt x="216694" y="53940"/>
                  </a:lnTo>
                  <a:lnTo>
                    <a:pt x="216694" y="26680"/>
                  </a:lnTo>
                  <a:cubicBezTo>
                    <a:pt x="308867" y="31509"/>
                    <a:pt x="382829" y="101565"/>
                    <a:pt x="387658" y="196815"/>
                  </a:cubicBezTo>
                  <a:lnTo>
                    <a:pt x="359569" y="196815"/>
                  </a:lnTo>
                  <a:lnTo>
                    <a:pt x="359569" y="215865"/>
                  </a:lnTo>
                  <a:lnTo>
                    <a:pt x="387658" y="215865"/>
                  </a:lnTo>
                  <a:cubicBezTo>
                    <a:pt x="382829" y="311115"/>
                    <a:pt x="308867" y="382829"/>
                    <a:pt x="216694" y="3876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24746F43-DBDC-4753-BF6D-AE3CE491227C}"/>
                </a:ext>
              </a:extLst>
            </p:cNvPr>
            <p:cNvSpPr/>
            <p:nvPr/>
          </p:nvSpPr>
          <p:spPr>
            <a:xfrm>
              <a:off x="8832063" y="1902572"/>
              <a:ext cx="619125" cy="609600"/>
            </a:xfrm>
            <a:custGeom>
              <a:avLst/>
              <a:gdLst>
                <a:gd name="connsiteX0" fmla="*/ 586014 w 619125"/>
                <a:gd name="connsiteY0" fmla="*/ 38662 h 609600"/>
                <a:gd name="connsiteX1" fmla="*/ 437833 w 619125"/>
                <a:gd name="connsiteY1" fmla="*/ 38662 h 609600"/>
                <a:gd name="connsiteX2" fmla="*/ 437833 w 619125"/>
                <a:gd name="connsiteY2" fmla="*/ 52130 h 609600"/>
                <a:gd name="connsiteX3" fmla="*/ 498460 w 619125"/>
                <a:gd name="connsiteY3" fmla="*/ 112747 h 609600"/>
                <a:gd name="connsiteX4" fmla="*/ 463160 w 619125"/>
                <a:gd name="connsiteY4" fmla="*/ 148047 h 609600"/>
                <a:gd name="connsiteX5" fmla="*/ 321428 w 619125"/>
                <a:gd name="connsiteY5" fmla="*/ 93945 h 609600"/>
                <a:gd name="connsiteX6" fmla="*/ 321428 w 619125"/>
                <a:gd name="connsiteY6" fmla="*/ 64294 h 609600"/>
                <a:gd name="connsiteX7" fmla="*/ 350003 w 619125"/>
                <a:gd name="connsiteY7" fmla="*/ 64294 h 609600"/>
                <a:gd name="connsiteX8" fmla="*/ 359528 w 619125"/>
                <a:gd name="connsiteY8" fmla="*/ 55597 h 609600"/>
                <a:gd name="connsiteX9" fmla="*/ 359528 w 619125"/>
                <a:gd name="connsiteY9" fmla="*/ 17497 h 609600"/>
                <a:gd name="connsiteX10" fmla="*/ 350003 w 619125"/>
                <a:gd name="connsiteY10" fmla="*/ 7144 h 609600"/>
                <a:gd name="connsiteX11" fmla="*/ 273803 w 619125"/>
                <a:gd name="connsiteY11" fmla="*/ 7144 h 609600"/>
                <a:gd name="connsiteX12" fmla="*/ 264278 w 619125"/>
                <a:gd name="connsiteY12" fmla="*/ 17497 h 609600"/>
                <a:gd name="connsiteX13" fmla="*/ 264278 w 619125"/>
                <a:gd name="connsiteY13" fmla="*/ 55597 h 609600"/>
                <a:gd name="connsiteX14" fmla="*/ 273803 w 619125"/>
                <a:gd name="connsiteY14" fmla="*/ 64294 h 609600"/>
                <a:gd name="connsiteX15" fmla="*/ 302378 w 619125"/>
                <a:gd name="connsiteY15" fmla="*/ 64294 h 609600"/>
                <a:gd name="connsiteX16" fmla="*/ 302378 w 619125"/>
                <a:gd name="connsiteY16" fmla="*/ 93936 h 609600"/>
                <a:gd name="connsiteX17" fmla="*/ 160646 w 619125"/>
                <a:gd name="connsiteY17" fmla="*/ 148038 h 609600"/>
                <a:gd name="connsiteX18" fmla="*/ 125347 w 619125"/>
                <a:gd name="connsiteY18" fmla="*/ 112747 h 609600"/>
                <a:gd name="connsiteX19" fmla="*/ 185964 w 619125"/>
                <a:gd name="connsiteY19" fmla="*/ 52130 h 609600"/>
                <a:gd name="connsiteX20" fmla="*/ 185964 w 619125"/>
                <a:gd name="connsiteY20" fmla="*/ 38662 h 609600"/>
                <a:gd name="connsiteX21" fmla="*/ 37783 w 619125"/>
                <a:gd name="connsiteY21" fmla="*/ 38662 h 609600"/>
                <a:gd name="connsiteX22" fmla="*/ 37783 w 619125"/>
                <a:gd name="connsiteY22" fmla="*/ 186842 h 609600"/>
                <a:gd name="connsiteX23" fmla="*/ 44517 w 619125"/>
                <a:gd name="connsiteY23" fmla="*/ 189633 h 609600"/>
                <a:gd name="connsiteX24" fmla="*/ 51252 w 619125"/>
                <a:gd name="connsiteY24" fmla="*/ 186842 h 609600"/>
                <a:gd name="connsiteX25" fmla="*/ 111869 w 619125"/>
                <a:gd name="connsiteY25" fmla="*/ 126225 h 609600"/>
                <a:gd name="connsiteX26" fmla="*/ 146445 w 619125"/>
                <a:gd name="connsiteY26" fmla="*/ 160801 h 609600"/>
                <a:gd name="connsiteX27" fmla="*/ 73769 w 619125"/>
                <a:gd name="connsiteY27" fmla="*/ 331822 h 609600"/>
                <a:gd name="connsiteX28" fmla="*/ 161427 w 619125"/>
                <a:gd name="connsiteY28" fmla="*/ 516226 h 609600"/>
                <a:gd name="connsiteX29" fmla="*/ 132071 w 619125"/>
                <a:gd name="connsiteY29" fmla="*/ 544982 h 609600"/>
                <a:gd name="connsiteX30" fmla="*/ 132071 w 619125"/>
                <a:gd name="connsiteY30" fmla="*/ 596551 h 609600"/>
                <a:gd name="connsiteX31" fmla="*/ 157874 w 619125"/>
                <a:gd name="connsiteY31" fmla="*/ 607219 h 609600"/>
                <a:gd name="connsiteX32" fmla="*/ 183582 w 619125"/>
                <a:gd name="connsiteY32" fmla="*/ 596608 h 609600"/>
                <a:gd name="connsiteX33" fmla="*/ 226750 w 619125"/>
                <a:gd name="connsiteY33" fmla="*/ 554155 h 609600"/>
                <a:gd name="connsiteX34" fmla="*/ 311903 w 619125"/>
                <a:gd name="connsiteY34" fmla="*/ 569947 h 609600"/>
                <a:gd name="connsiteX35" fmla="*/ 403839 w 619125"/>
                <a:gd name="connsiteY35" fmla="*/ 551469 h 609600"/>
                <a:gd name="connsiteX36" fmla="*/ 449682 w 619125"/>
                <a:gd name="connsiteY36" fmla="*/ 596551 h 609600"/>
                <a:gd name="connsiteX37" fmla="*/ 475467 w 619125"/>
                <a:gd name="connsiteY37" fmla="*/ 607209 h 609600"/>
                <a:gd name="connsiteX38" fmla="*/ 501251 w 619125"/>
                <a:gd name="connsiteY38" fmla="*/ 596551 h 609600"/>
                <a:gd name="connsiteX39" fmla="*/ 501175 w 619125"/>
                <a:gd name="connsiteY39" fmla="*/ 544906 h 609600"/>
                <a:gd name="connsiteX40" fmla="*/ 467466 w 619125"/>
                <a:gd name="connsiteY40" fmla="*/ 511883 h 609600"/>
                <a:gd name="connsiteX41" fmla="*/ 550028 w 619125"/>
                <a:gd name="connsiteY41" fmla="*/ 331822 h 609600"/>
                <a:gd name="connsiteX42" fmla="*/ 477353 w 619125"/>
                <a:gd name="connsiteY42" fmla="*/ 160801 h 609600"/>
                <a:gd name="connsiteX43" fmla="*/ 511928 w 619125"/>
                <a:gd name="connsiteY43" fmla="*/ 126225 h 609600"/>
                <a:gd name="connsiteX44" fmla="*/ 572545 w 619125"/>
                <a:gd name="connsiteY44" fmla="*/ 186842 h 609600"/>
                <a:gd name="connsiteX45" fmla="*/ 579280 w 619125"/>
                <a:gd name="connsiteY45" fmla="*/ 189633 h 609600"/>
                <a:gd name="connsiteX46" fmla="*/ 586014 w 619125"/>
                <a:gd name="connsiteY46" fmla="*/ 186842 h 609600"/>
                <a:gd name="connsiteX47" fmla="*/ 586014 w 619125"/>
                <a:gd name="connsiteY47" fmla="*/ 38662 h 609600"/>
                <a:gd name="connsiteX48" fmla="*/ 44898 w 619125"/>
                <a:gd name="connsiteY48" fmla="*/ 166259 h 609600"/>
                <a:gd name="connsiteX49" fmla="*/ 51261 w 619125"/>
                <a:gd name="connsiteY49" fmla="*/ 52130 h 609600"/>
                <a:gd name="connsiteX50" fmla="*/ 111878 w 619125"/>
                <a:gd name="connsiteY50" fmla="*/ 27061 h 609600"/>
                <a:gd name="connsiteX51" fmla="*/ 165390 w 619125"/>
                <a:gd name="connsiteY51" fmla="*/ 45768 h 609600"/>
                <a:gd name="connsiteX52" fmla="*/ 44898 w 619125"/>
                <a:gd name="connsiteY52" fmla="*/ 166259 h 609600"/>
                <a:gd name="connsiteX53" fmla="*/ 283328 w 619125"/>
                <a:gd name="connsiteY53" fmla="*/ 45244 h 609600"/>
                <a:gd name="connsiteX54" fmla="*/ 283328 w 619125"/>
                <a:gd name="connsiteY54" fmla="*/ 26194 h 609600"/>
                <a:gd name="connsiteX55" fmla="*/ 340478 w 619125"/>
                <a:gd name="connsiteY55" fmla="*/ 26194 h 609600"/>
                <a:gd name="connsiteX56" fmla="*/ 340478 w 619125"/>
                <a:gd name="connsiteY56" fmla="*/ 45244 h 609600"/>
                <a:gd name="connsiteX57" fmla="*/ 283328 w 619125"/>
                <a:gd name="connsiteY57" fmla="*/ 45244 h 609600"/>
                <a:gd name="connsiteX58" fmla="*/ 170181 w 619125"/>
                <a:gd name="connsiteY58" fmla="*/ 583082 h 609600"/>
                <a:gd name="connsiteX59" fmla="*/ 145549 w 619125"/>
                <a:gd name="connsiteY59" fmla="*/ 583082 h 609600"/>
                <a:gd name="connsiteX60" fmla="*/ 145482 w 619125"/>
                <a:gd name="connsiteY60" fmla="*/ 558527 h 609600"/>
                <a:gd name="connsiteX61" fmla="*/ 176858 w 619125"/>
                <a:gd name="connsiteY61" fmla="*/ 527799 h 609600"/>
                <a:gd name="connsiteX62" fmla="*/ 207900 w 619125"/>
                <a:gd name="connsiteY62" fmla="*/ 545992 h 609600"/>
                <a:gd name="connsiteX63" fmla="*/ 170181 w 619125"/>
                <a:gd name="connsiteY63" fmla="*/ 583082 h 609600"/>
                <a:gd name="connsiteX64" fmla="*/ 487782 w 619125"/>
                <a:gd name="connsiteY64" fmla="*/ 558451 h 609600"/>
                <a:gd name="connsiteX65" fmla="*/ 487782 w 619125"/>
                <a:gd name="connsiteY65" fmla="*/ 583082 h 609600"/>
                <a:gd name="connsiteX66" fmla="*/ 463094 w 619125"/>
                <a:gd name="connsiteY66" fmla="*/ 583025 h 609600"/>
                <a:gd name="connsiteX67" fmla="*/ 422165 w 619125"/>
                <a:gd name="connsiteY67" fmla="*/ 542782 h 609600"/>
                <a:gd name="connsiteX68" fmla="*/ 452464 w 619125"/>
                <a:gd name="connsiteY68" fmla="*/ 523875 h 609600"/>
                <a:gd name="connsiteX69" fmla="*/ 487782 w 619125"/>
                <a:gd name="connsiteY69" fmla="*/ 558451 h 609600"/>
                <a:gd name="connsiteX70" fmla="*/ 530978 w 619125"/>
                <a:gd name="connsiteY70" fmla="*/ 331822 h 609600"/>
                <a:gd name="connsiteX71" fmla="*/ 311903 w 619125"/>
                <a:gd name="connsiteY71" fmla="*/ 550897 h 609600"/>
                <a:gd name="connsiteX72" fmla="*/ 92828 w 619125"/>
                <a:gd name="connsiteY72" fmla="*/ 331822 h 609600"/>
                <a:gd name="connsiteX73" fmla="*/ 311903 w 619125"/>
                <a:gd name="connsiteY73" fmla="*/ 112747 h 609600"/>
                <a:gd name="connsiteX74" fmla="*/ 530978 w 619125"/>
                <a:gd name="connsiteY74" fmla="*/ 331822 h 609600"/>
                <a:gd name="connsiteX75" fmla="*/ 578908 w 619125"/>
                <a:gd name="connsiteY75" fmla="*/ 166259 h 609600"/>
                <a:gd name="connsiteX76" fmla="*/ 458417 w 619125"/>
                <a:gd name="connsiteY76" fmla="*/ 45768 h 609600"/>
                <a:gd name="connsiteX77" fmla="*/ 572545 w 619125"/>
                <a:gd name="connsiteY77" fmla="*/ 52130 h 609600"/>
                <a:gd name="connsiteX78" fmla="*/ 578908 w 619125"/>
                <a:gd name="connsiteY78" fmla="*/ 16625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19125" h="609600">
                  <a:moveTo>
                    <a:pt x="586014" y="38662"/>
                  </a:moveTo>
                  <a:cubicBezTo>
                    <a:pt x="545161" y="-2191"/>
                    <a:pt x="478686" y="-2191"/>
                    <a:pt x="437833" y="38662"/>
                  </a:cubicBezTo>
                  <a:cubicBezTo>
                    <a:pt x="434109" y="42386"/>
                    <a:pt x="434109" y="48406"/>
                    <a:pt x="437833" y="52130"/>
                  </a:cubicBezTo>
                  <a:lnTo>
                    <a:pt x="498460" y="112747"/>
                  </a:lnTo>
                  <a:lnTo>
                    <a:pt x="463160" y="148047"/>
                  </a:lnTo>
                  <a:cubicBezTo>
                    <a:pt x="424289" y="115995"/>
                    <a:pt x="375111" y="96069"/>
                    <a:pt x="321428" y="93945"/>
                  </a:cubicBezTo>
                  <a:lnTo>
                    <a:pt x="321428" y="64294"/>
                  </a:lnTo>
                  <a:lnTo>
                    <a:pt x="350003" y="64294"/>
                  </a:lnTo>
                  <a:cubicBezTo>
                    <a:pt x="355271" y="64294"/>
                    <a:pt x="359528" y="60865"/>
                    <a:pt x="359528" y="55597"/>
                  </a:cubicBezTo>
                  <a:lnTo>
                    <a:pt x="359528" y="17497"/>
                  </a:lnTo>
                  <a:cubicBezTo>
                    <a:pt x="359528" y="12230"/>
                    <a:pt x="355271" y="7144"/>
                    <a:pt x="350003" y="7144"/>
                  </a:cubicBezTo>
                  <a:lnTo>
                    <a:pt x="273803" y="7144"/>
                  </a:lnTo>
                  <a:cubicBezTo>
                    <a:pt x="268536" y="7144"/>
                    <a:pt x="264278" y="12230"/>
                    <a:pt x="264278" y="17497"/>
                  </a:cubicBezTo>
                  <a:lnTo>
                    <a:pt x="264278" y="55597"/>
                  </a:lnTo>
                  <a:cubicBezTo>
                    <a:pt x="264278" y="60865"/>
                    <a:pt x="268536" y="64294"/>
                    <a:pt x="273803" y="64294"/>
                  </a:cubicBezTo>
                  <a:lnTo>
                    <a:pt x="302378" y="64294"/>
                  </a:lnTo>
                  <a:lnTo>
                    <a:pt x="302378" y="93936"/>
                  </a:lnTo>
                  <a:cubicBezTo>
                    <a:pt x="248695" y="96060"/>
                    <a:pt x="199518" y="115995"/>
                    <a:pt x="160646" y="148038"/>
                  </a:cubicBezTo>
                  <a:lnTo>
                    <a:pt x="125347" y="112747"/>
                  </a:lnTo>
                  <a:lnTo>
                    <a:pt x="185964" y="52130"/>
                  </a:lnTo>
                  <a:cubicBezTo>
                    <a:pt x="189688" y="48406"/>
                    <a:pt x="189688" y="42386"/>
                    <a:pt x="185964" y="38662"/>
                  </a:cubicBezTo>
                  <a:cubicBezTo>
                    <a:pt x="145111" y="-2191"/>
                    <a:pt x="78636" y="-2191"/>
                    <a:pt x="37783" y="38662"/>
                  </a:cubicBezTo>
                  <a:cubicBezTo>
                    <a:pt x="-3069" y="79515"/>
                    <a:pt x="-3069" y="145990"/>
                    <a:pt x="37783" y="186842"/>
                  </a:cubicBezTo>
                  <a:cubicBezTo>
                    <a:pt x="39641" y="188700"/>
                    <a:pt x="42079" y="189633"/>
                    <a:pt x="44517" y="189633"/>
                  </a:cubicBezTo>
                  <a:cubicBezTo>
                    <a:pt x="46956" y="189633"/>
                    <a:pt x="49394" y="188700"/>
                    <a:pt x="51252" y="186842"/>
                  </a:cubicBezTo>
                  <a:lnTo>
                    <a:pt x="111869" y="126225"/>
                  </a:lnTo>
                  <a:lnTo>
                    <a:pt x="146445" y="160801"/>
                  </a:lnTo>
                  <a:cubicBezTo>
                    <a:pt x="101677" y="204121"/>
                    <a:pt x="73769" y="264757"/>
                    <a:pt x="73769" y="331822"/>
                  </a:cubicBezTo>
                  <a:cubicBezTo>
                    <a:pt x="73769" y="406098"/>
                    <a:pt x="107963" y="472516"/>
                    <a:pt x="161427" y="516226"/>
                  </a:cubicBezTo>
                  <a:lnTo>
                    <a:pt x="132071" y="544982"/>
                  </a:lnTo>
                  <a:cubicBezTo>
                    <a:pt x="117850" y="559194"/>
                    <a:pt x="117850" y="582339"/>
                    <a:pt x="132071" y="596551"/>
                  </a:cubicBezTo>
                  <a:cubicBezTo>
                    <a:pt x="139186" y="603666"/>
                    <a:pt x="148540" y="607219"/>
                    <a:pt x="157874" y="607219"/>
                  </a:cubicBezTo>
                  <a:cubicBezTo>
                    <a:pt x="167199" y="607219"/>
                    <a:pt x="176515" y="603685"/>
                    <a:pt x="183582" y="596608"/>
                  </a:cubicBezTo>
                  <a:lnTo>
                    <a:pt x="226750" y="554155"/>
                  </a:lnTo>
                  <a:cubicBezTo>
                    <a:pt x="253220" y="564318"/>
                    <a:pt x="281909" y="569947"/>
                    <a:pt x="311903" y="569947"/>
                  </a:cubicBezTo>
                  <a:cubicBezTo>
                    <a:pt x="344479" y="569947"/>
                    <a:pt x="375530" y="563356"/>
                    <a:pt x="403839" y="551469"/>
                  </a:cubicBezTo>
                  <a:lnTo>
                    <a:pt x="449682" y="596551"/>
                  </a:lnTo>
                  <a:cubicBezTo>
                    <a:pt x="456788" y="603656"/>
                    <a:pt x="466132" y="607209"/>
                    <a:pt x="475467" y="607209"/>
                  </a:cubicBezTo>
                  <a:cubicBezTo>
                    <a:pt x="484801" y="607209"/>
                    <a:pt x="494145" y="603656"/>
                    <a:pt x="501251" y="596551"/>
                  </a:cubicBezTo>
                  <a:cubicBezTo>
                    <a:pt x="515472" y="582339"/>
                    <a:pt x="515472" y="559194"/>
                    <a:pt x="501175" y="544906"/>
                  </a:cubicBezTo>
                  <a:lnTo>
                    <a:pt x="467466" y="511883"/>
                  </a:lnTo>
                  <a:cubicBezTo>
                    <a:pt x="517977" y="468182"/>
                    <a:pt x="550028" y="403698"/>
                    <a:pt x="550028" y="331822"/>
                  </a:cubicBezTo>
                  <a:cubicBezTo>
                    <a:pt x="550028" y="264757"/>
                    <a:pt x="522110" y="204121"/>
                    <a:pt x="477353" y="160801"/>
                  </a:cubicBezTo>
                  <a:lnTo>
                    <a:pt x="511928" y="126225"/>
                  </a:lnTo>
                  <a:lnTo>
                    <a:pt x="572545" y="186842"/>
                  </a:lnTo>
                  <a:cubicBezTo>
                    <a:pt x="574403" y="188700"/>
                    <a:pt x="576841" y="189633"/>
                    <a:pt x="579280" y="189633"/>
                  </a:cubicBezTo>
                  <a:cubicBezTo>
                    <a:pt x="581718" y="189633"/>
                    <a:pt x="584156" y="188700"/>
                    <a:pt x="586014" y="186842"/>
                  </a:cubicBezTo>
                  <a:cubicBezTo>
                    <a:pt x="626867" y="145980"/>
                    <a:pt x="626867" y="79515"/>
                    <a:pt x="586014" y="38662"/>
                  </a:cubicBezTo>
                  <a:close/>
                  <a:moveTo>
                    <a:pt x="44898" y="166259"/>
                  </a:moveTo>
                  <a:cubicBezTo>
                    <a:pt x="17990" y="132636"/>
                    <a:pt x="20105" y="83277"/>
                    <a:pt x="51261" y="52130"/>
                  </a:cubicBezTo>
                  <a:cubicBezTo>
                    <a:pt x="67978" y="35414"/>
                    <a:pt x="89933" y="27061"/>
                    <a:pt x="111878" y="27061"/>
                  </a:cubicBezTo>
                  <a:cubicBezTo>
                    <a:pt x="130843" y="27061"/>
                    <a:pt x="149797" y="33290"/>
                    <a:pt x="165390" y="45768"/>
                  </a:cubicBezTo>
                  <a:lnTo>
                    <a:pt x="44898" y="166259"/>
                  </a:lnTo>
                  <a:close/>
                  <a:moveTo>
                    <a:pt x="283328" y="45244"/>
                  </a:moveTo>
                  <a:lnTo>
                    <a:pt x="283328" y="26194"/>
                  </a:lnTo>
                  <a:lnTo>
                    <a:pt x="340478" y="26194"/>
                  </a:lnTo>
                  <a:lnTo>
                    <a:pt x="340478" y="45244"/>
                  </a:lnTo>
                  <a:lnTo>
                    <a:pt x="283328" y="45244"/>
                  </a:lnTo>
                  <a:close/>
                  <a:moveTo>
                    <a:pt x="170181" y="583082"/>
                  </a:moveTo>
                  <a:cubicBezTo>
                    <a:pt x="163389" y="589874"/>
                    <a:pt x="152340" y="589874"/>
                    <a:pt x="145549" y="583082"/>
                  </a:cubicBezTo>
                  <a:cubicBezTo>
                    <a:pt x="138758" y="576291"/>
                    <a:pt x="138758" y="565242"/>
                    <a:pt x="145482" y="558527"/>
                  </a:cubicBezTo>
                  <a:lnTo>
                    <a:pt x="176858" y="527799"/>
                  </a:lnTo>
                  <a:cubicBezTo>
                    <a:pt x="186707" y="534600"/>
                    <a:pt x="197060" y="540706"/>
                    <a:pt x="207900" y="545992"/>
                  </a:cubicBezTo>
                  <a:lnTo>
                    <a:pt x="170181" y="583082"/>
                  </a:lnTo>
                  <a:close/>
                  <a:moveTo>
                    <a:pt x="487782" y="558451"/>
                  </a:moveTo>
                  <a:cubicBezTo>
                    <a:pt x="494574" y="565242"/>
                    <a:pt x="494574" y="576291"/>
                    <a:pt x="487782" y="583082"/>
                  </a:cubicBezTo>
                  <a:cubicBezTo>
                    <a:pt x="481001" y="589874"/>
                    <a:pt x="469952" y="589883"/>
                    <a:pt x="463094" y="583025"/>
                  </a:cubicBezTo>
                  <a:lnTo>
                    <a:pt x="422165" y="542782"/>
                  </a:lnTo>
                  <a:cubicBezTo>
                    <a:pt x="432756" y="537220"/>
                    <a:pt x="442882" y="530904"/>
                    <a:pt x="452464" y="523875"/>
                  </a:cubicBezTo>
                  <a:lnTo>
                    <a:pt x="487782" y="558451"/>
                  </a:lnTo>
                  <a:close/>
                  <a:moveTo>
                    <a:pt x="530978" y="331822"/>
                  </a:moveTo>
                  <a:cubicBezTo>
                    <a:pt x="530978" y="452628"/>
                    <a:pt x="432709" y="550897"/>
                    <a:pt x="311903" y="550897"/>
                  </a:cubicBezTo>
                  <a:cubicBezTo>
                    <a:pt x="191098" y="550897"/>
                    <a:pt x="92828" y="452628"/>
                    <a:pt x="92828" y="331822"/>
                  </a:cubicBezTo>
                  <a:cubicBezTo>
                    <a:pt x="92828" y="211017"/>
                    <a:pt x="191098" y="112747"/>
                    <a:pt x="311903" y="112747"/>
                  </a:cubicBezTo>
                  <a:cubicBezTo>
                    <a:pt x="432709" y="112747"/>
                    <a:pt x="530978" y="211017"/>
                    <a:pt x="530978" y="331822"/>
                  </a:cubicBezTo>
                  <a:close/>
                  <a:moveTo>
                    <a:pt x="578908" y="166259"/>
                  </a:moveTo>
                  <a:lnTo>
                    <a:pt x="458417" y="45768"/>
                  </a:lnTo>
                  <a:cubicBezTo>
                    <a:pt x="492040" y="18860"/>
                    <a:pt x="541389" y="20974"/>
                    <a:pt x="572545" y="52130"/>
                  </a:cubicBezTo>
                  <a:cubicBezTo>
                    <a:pt x="603702" y="83277"/>
                    <a:pt x="605816" y="132636"/>
                    <a:pt x="578908" y="1662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F52DD729-B2A0-4DEB-A47B-8D7C7D502110}"/>
                </a:ext>
              </a:extLst>
            </p:cNvPr>
            <p:cNvSpPr/>
            <p:nvPr/>
          </p:nvSpPr>
          <p:spPr>
            <a:xfrm>
              <a:off x="9062523" y="2093071"/>
              <a:ext cx="123825" cy="247650"/>
            </a:xfrm>
            <a:custGeom>
              <a:avLst/>
              <a:gdLst>
                <a:gd name="connsiteX0" fmla="*/ 90964 w 123825"/>
                <a:gd name="connsiteY0" fmla="*/ 104575 h 247650"/>
                <a:gd name="connsiteX1" fmla="*/ 90964 w 123825"/>
                <a:gd name="connsiteY1" fmla="*/ 7144 h 247650"/>
                <a:gd name="connsiteX2" fmla="*/ 71914 w 123825"/>
                <a:gd name="connsiteY2" fmla="*/ 7144 h 247650"/>
                <a:gd name="connsiteX3" fmla="*/ 71914 w 123825"/>
                <a:gd name="connsiteY3" fmla="*/ 104575 h 247650"/>
                <a:gd name="connsiteX4" fmla="*/ 43339 w 123825"/>
                <a:gd name="connsiteY4" fmla="*/ 141322 h 247650"/>
                <a:gd name="connsiteX5" fmla="*/ 54293 w 123825"/>
                <a:gd name="connsiteY5" fmla="*/ 167992 h 247650"/>
                <a:gd name="connsiteX6" fmla="*/ 7144 w 123825"/>
                <a:gd name="connsiteY6" fmla="*/ 230857 h 247650"/>
                <a:gd name="connsiteX7" fmla="*/ 22384 w 123825"/>
                <a:gd name="connsiteY7" fmla="*/ 242278 h 247650"/>
                <a:gd name="connsiteX8" fmla="*/ 70799 w 123825"/>
                <a:gd name="connsiteY8" fmla="*/ 177717 h 247650"/>
                <a:gd name="connsiteX9" fmla="*/ 81439 w 123825"/>
                <a:gd name="connsiteY9" fmla="*/ 179422 h 247650"/>
                <a:gd name="connsiteX10" fmla="*/ 119539 w 123825"/>
                <a:gd name="connsiteY10" fmla="*/ 141322 h 247650"/>
                <a:gd name="connsiteX11" fmla="*/ 90964 w 123825"/>
                <a:gd name="connsiteY11" fmla="*/ 104575 h 247650"/>
                <a:gd name="connsiteX12" fmla="*/ 81439 w 123825"/>
                <a:gd name="connsiteY12" fmla="*/ 160372 h 247650"/>
                <a:gd name="connsiteX13" fmla="*/ 62389 w 123825"/>
                <a:gd name="connsiteY13" fmla="*/ 141322 h 247650"/>
                <a:gd name="connsiteX14" fmla="*/ 81439 w 123825"/>
                <a:gd name="connsiteY14" fmla="*/ 122272 h 247650"/>
                <a:gd name="connsiteX15" fmla="*/ 100489 w 123825"/>
                <a:gd name="connsiteY15" fmla="*/ 141322 h 247650"/>
                <a:gd name="connsiteX16" fmla="*/ 81439 w 123825"/>
                <a:gd name="connsiteY16" fmla="*/ 160372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247650">
                  <a:moveTo>
                    <a:pt x="90964" y="104575"/>
                  </a:moveTo>
                  <a:lnTo>
                    <a:pt x="90964" y="7144"/>
                  </a:lnTo>
                  <a:lnTo>
                    <a:pt x="71914" y="7144"/>
                  </a:lnTo>
                  <a:lnTo>
                    <a:pt x="71914" y="104575"/>
                  </a:lnTo>
                  <a:cubicBezTo>
                    <a:pt x="55521" y="108833"/>
                    <a:pt x="43339" y="123615"/>
                    <a:pt x="43339" y="141322"/>
                  </a:cubicBezTo>
                  <a:cubicBezTo>
                    <a:pt x="43339" y="151705"/>
                    <a:pt x="47539" y="161115"/>
                    <a:pt x="54293" y="167992"/>
                  </a:cubicBezTo>
                  <a:lnTo>
                    <a:pt x="7144" y="230857"/>
                  </a:lnTo>
                  <a:lnTo>
                    <a:pt x="22384" y="242278"/>
                  </a:lnTo>
                  <a:lnTo>
                    <a:pt x="70799" y="177717"/>
                  </a:lnTo>
                  <a:cubicBezTo>
                    <a:pt x="74200" y="178718"/>
                    <a:pt x="77724" y="179422"/>
                    <a:pt x="81439" y="179422"/>
                  </a:cubicBezTo>
                  <a:cubicBezTo>
                    <a:pt x="102451" y="179422"/>
                    <a:pt x="119539" y="162335"/>
                    <a:pt x="119539" y="141322"/>
                  </a:cubicBezTo>
                  <a:cubicBezTo>
                    <a:pt x="119539" y="123615"/>
                    <a:pt x="107356" y="108833"/>
                    <a:pt x="90964" y="104575"/>
                  </a:cubicBezTo>
                  <a:close/>
                  <a:moveTo>
                    <a:pt x="81439" y="160372"/>
                  </a:moveTo>
                  <a:cubicBezTo>
                    <a:pt x="70933" y="160372"/>
                    <a:pt x="62389" y="151819"/>
                    <a:pt x="62389" y="141322"/>
                  </a:cubicBezTo>
                  <a:cubicBezTo>
                    <a:pt x="62389" y="130816"/>
                    <a:pt x="70933" y="122272"/>
                    <a:pt x="81439" y="122272"/>
                  </a:cubicBezTo>
                  <a:cubicBezTo>
                    <a:pt x="91935" y="122272"/>
                    <a:pt x="100489" y="130816"/>
                    <a:pt x="100489" y="141322"/>
                  </a:cubicBezTo>
                  <a:cubicBezTo>
                    <a:pt x="100489" y="151819"/>
                    <a:pt x="91945" y="160372"/>
                    <a:pt x="81439" y="16037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E3856366-8E2C-4054-90D3-8C30EF3E7B4B}"/>
                </a:ext>
              </a:extLst>
            </p:cNvPr>
            <p:cNvSpPr/>
            <p:nvPr/>
          </p:nvSpPr>
          <p:spPr>
            <a:xfrm>
              <a:off x="91653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4FBC56EC-1EB8-4A9D-9FB1-1489AA18F01F}"/>
                </a:ext>
              </a:extLst>
            </p:cNvPr>
            <p:cNvSpPr/>
            <p:nvPr/>
          </p:nvSpPr>
          <p:spPr>
            <a:xfrm>
              <a:off x="92034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6AAF7BCB-2116-4AC3-A5C6-5081CFFC55EE}"/>
                </a:ext>
              </a:extLst>
            </p:cNvPr>
            <p:cNvSpPr/>
            <p:nvPr/>
          </p:nvSpPr>
          <p:spPr>
            <a:xfrm>
              <a:off x="91653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506E9B42-8AE1-4195-8339-EDEBF19C7A70}"/>
                </a:ext>
              </a:extLst>
            </p:cNvPr>
            <p:cNvSpPr/>
            <p:nvPr/>
          </p:nvSpPr>
          <p:spPr>
            <a:xfrm>
              <a:off x="92034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36FC4C0D-9353-4E74-8301-ADB0B26131FD}"/>
                </a:ext>
              </a:extLst>
            </p:cNvPr>
            <p:cNvSpPr/>
            <p:nvPr/>
          </p:nvSpPr>
          <p:spPr>
            <a:xfrm>
              <a:off x="92415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图形 35">
            <a:extLst>
              <a:ext uri="{FF2B5EF4-FFF2-40B4-BE49-F238E27FC236}">
                <a16:creationId xmlns:a16="http://schemas.microsoft.com/office/drawing/2014/main" xmlns="" id="{4FDFE236-C901-4465-9439-797412A73B00}"/>
              </a:ext>
            </a:extLst>
          </p:cNvPr>
          <p:cNvGrpSpPr/>
          <p:nvPr/>
        </p:nvGrpSpPr>
        <p:grpSpPr>
          <a:xfrm>
            <a:off x="16264656" y="2853438"/>
            <a:ext cx="824923" cy="824923"/>
            <a:chOff x="7620000" y="4343400"/>
            <a:chExt cx="609600" cy="609600"/>
          </a:xfrm>
          <a:gradFill>
            <a:gsLst>
              <a:gs pos="0">
                <a:srgbClr val="74FFBD">
                  <a:alpha val="70000"/>
                </a:srgbClr>
              </a:gs>
              <a:gs pos="76000">
                <a:srgbClr val="83FFE6">
                  <a:alpha val="0"/>
                </a:srgbClr>
              </a:gs>
            </a:gsLst>
            <a:lin ang="5400000" scaled="1"/>
          </a:gra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7E63ACC3-BA0B-436C-B6C6-ECD610F41523}"/>
                </a:ext>
              </a:extLst>
            </p:cNvPr>
            <p:cNvSpPr/>
            <p:nvPr/>
          </p:nvSpPr>
          <p:spPr>
            <a:xfrm>
              <a:off x="7612856" y="4336256"/>
              <a:ext cx="619125" cy="619125"/>
            </a:xfrm>
            <a:custGeom>
              <a:avLst/>
              <a:gdLst>
                <a:gd name="connsiteX0" fmla="*/ 610972 w 619125"/>
                <a:gd name="connsiteY0" fmla="*/ 36491 h 619125"/>
                <a:gd name="connsiteX1" fmla="*/ 544297 w 619125"/>
                <a:gd name="connsiteY1" fmla="*/ 7916 h 619125"/>
                <a:gd name="connsiteX2" fmla="*/ 535305 w 619125"/>
                <a:gd name="connsiteY2" fmla="*/ 8716 h 619125"/>
                <a:gd name="connsiteX3" fmla="*/ 531019 w 619125"/>
                <a:gd name="connsiteY3" fmla="*/ 16669 h 619125"/>
                <a:gd name="connsiteX4" fmla="*/ 531019 w 619125"/>
                <a:gd name="connsiteY4" fmla="*/ 73819 h 619125"/>
                <a:gd name="connsiteX5" fmla="*/ 531019 w 619125"/>
                <a:gd name="connsiteY5" fmla="*/ 292894 h 619125"/>
                <a:gd name="connsiteX6" fmla="*/ 359569 w 619125"/>
                <a:gd name="connsiteY6" fmla="*/ 292894 h 619125"/>
                <a:gd name="connsiteX7" fmla="*/ 359569 w 619125"/>
                <a:gd name="connsiteY7" fmla="*/ 226219 h 619125"/>
                <a:gd name="connsiteX8" fmla="*/ 311201 w 619125"/>
                <a:gd name="connsiteY8" fmla="*/ 178594 h 619125"/>
                <a:gd name="connsiteX9" fmla="*/ 254794 w 619125"/>
                <a:gd name="connsiteY9" fmla="*/ 178594 h 619125"/>
                <a:gd name="connsiteX10" fmla="*/ 254794 w 619125"/>
                <a:gd name="connsiteY10" fmla="*/ 150019 h 619125"/>
                <a:gd name="connsiteX11" fmla="*/ 301676 w 619125"/>
                <a:gd name="connsiteY11" fmla="*/ 150019 h 619125"/>
                <a:gd name="connsiteX12" fmla="*/ 350044 w 619125"/>
                <a:gd name="connsiteY12" fmla="*/ 102394 h 619125"/>
                <a:gd name="connsiteX13" fmla="*/ 350044 w 619125"/>
                <a:gd name="connsiteY13" fmla="*/ 16669 h 619125"/>
                <a:gd name="connsiteX14" fmla="*/ 339776 w 619125"/>
                <a:gd name="connsiteY14" fmla="*/ 7144 h 619125"/>
                <a:gd name="connsiteX15" fmla="*/ 301676 w 619125"/>
                <a:gd name="connsiteY15" fmla="*/ 7144 h 619125"/>
                <a:gd name="connsiteX16" fmla="*/ 292894 w 619125"/>
                <a:gd name="connsiteY16" fmla="*/ 16669 h 619125"/>
                <a:gd name="connsiteX17" fmla="*/ 292894 w 619125"/>
                <a:gd name="connsiteY17" fmla="*/ 92869 h 619125"/>
                <a:gd name="connsiteX18" fmla="*/ 246317 w 619125"/>
                <a:gd name="connsiteY18" fmla="*/ 92869 h 619125"/>
                <a:gd name="connsiteX19" fmla="*/ 254051 w 619125"/>
                <a:gd name="connsiteY19" fmla="*/ 64294 h 619125"/>
                <a:gd name="connsiteX20" fmla="*/ 196901 w 619125"/>
                <a:gd name="connsiteY20" fmla="*/ 7144 h 619125"/>
                <a:gd name="connsiteX21" fmla="*/ 139751 w 619125"/>
                <a:gd name="connsiteY21" fmla="*/ 64294 h 619125"/>
                <a:gd name="connsiteX22" fmla="*/ 150371 w 619125"/>
                <a:gd name="connsiteY22" fmla="*/ 97356 h 619125"/>
                <a:gd name="connsiteX23" fmla="*/ 97298 w 619125"/>
                <a:gd name="connsiteY23" fmla="*/ 150429 h 619125"/>
                <a:gd name="connsiteX24" fmla="*/ 83344 w 619125"/>
                <a:gd name="connsiteY24" fmla="*/ 184109 h 619125"/>
                <a:gd name="connsiteX25" fmla="*/ 97298 w 619125"/>
                <a:gd name="connsiteY25" fmla="*/ 217780 h 619125"/>
                <a:gd name="connsiteX26" fmla="*/ 132264 w 619125"/>
                <a:gd name="connsiteY26" fmla="*/ 252756 h 619125"/>
                <a:gd name="connsiteX27" fmla="*/ 138998 w 619125"/>
                <a:gd name="connsiteY27" fmla="*/ 255547 h 619125"/>
                <a:gd name="connsiteX28" fmla="*/ 146104 w 619125"/>
                <a:gd name="connsiteY28" fmla="*/ 252756 h 619125"/>
                <a:gd name="connsiteX29" fmla="*/ 159544 w 619125"/>
                <a:gd name="connsiteY29" fmla="*/ 239688 h 619125"/>
                <a:gd name="connsiteX30" fmla="*/ 159544 w 619125"/>
                <a:gd name="connsiteY30" fmla="*/ 378619 h 619125"/>
                <a:gd name="connsiteX31" fmla="*/ 168326 w 619125"/>
                <a:gd name="connsiteY31" fmla="*/ 388144 h 619125"/>
                <a:gd name="connsiteX32" fmla="*/ 169316 w 619125"/>
                <a:gd name="connsiteY32" fmla="*/ 388144 h 619125"/>
                <a:gd name="connsiteX33" fmla="*/ 159544 w 619125"/>
                <a:gd name="connsiteY33" fmla="*/ 416719 h 619125"/>
                <a:gd name="connsiteX34" fmla="*/ 169316 w 619125"/>
                <a:gd name="connsiteY34" fmla="*/ 445294 h 619125"/>
                <a:gd name="connsiteX35" fmla="*/ 130969 w 619125"/>
                <a:gd name="connsiteY35" fmla="*/ 445294 h 619125"/>
                <a:gd name="connsiteX36" fmla="*/ 83344 w 619125"/>
                <a:gd name="connsiteY36" fmla="*/ 492919 h 619125"/>
                <a:gd name="connsiteX37" fmla="*/ 93116 w 619125"/>
                <a:gd name="connsiteY37" fmla="*/ 521494 h 619125"/>
                <a:gd name="connsiteX38" fmla="*/ 54769 w 619125"/>
                <a:gd name="connsiteY38" fmla="*/ 521494 h 619125"/>
                <a:gd name="connsiteX39" fmla="*/ 7144 w 619125"/>
                <a:gd name="connsiteY39" fmla="*/ 569120 h 619125"/>
                <a:gd name="connsiteX40" fmla="*/ 54769 w 619125"/>
                <a:gd name="connsiteY40" fmla="*/ 616745 h 619125"/>
                <a:gd name="connsiteX41" fmla="*/ 321469 w 619125"/>
                <a:gd name="connsiteY41" fmla="*/ 616745 h 619125"/>
                <a:gd name="connsiteX42" fmla="*/ 329984 w 619125"/>
                <a:gd name="connsiteY42" fmla="*/ 611477 h 619125"/>
                <a:gd name="connsiteX43" fmla="*/ 329079 w 619125"/>
                <a:gd name="connsiteY43" fmla="*/ 601505 h 619125"/>
                <a:gd name="connsiteX44" fmla="*/ 326688 w 619125"/>
                <a:gd name="connsiteY44" fmla="*/ 540545 h 619125"/>
                <a:gd name="connsiteX45" fmla="*/ 397669 w 619125"/>
                <a:gd name="connsiteY45" fmla="*/ 540545 h 619125"/>
                <a:gd name="connsiteX46" fmla="*/ 406184 w 619125"/>
                <a:gd name="connsiteY46" fmla="*/ 535277 h 619125"/>
                <a:gd name="connsiteX47" fmla="*/ 405279 w 619125"/>
                <a:gd name="connsiteY47" fmla="*/ 525305 h 619125"/>
                <a:gd name="connsiteX48" fmla="*/ 402888 w 619125"/>
                <a:gd name="connsiteY48" fmla="*/ 464344 h 619125"/>
                <a:gd name="connsiteX49" fmla="*/ 473869 w 619125"/>
                <a:gd name="connsiteY49" fmla="*/ 464344 h 619125"/>
                <a:gd name="connsiteX50" fmla="*/ 482384 w 619125"/>
                <a:gd name="connsiteY50" fmla="*/ 459077 h 619125"/>
                <a:gd name="connsiteX51" fmla="*/ 481479 w 619125"/>
                <a:gd name="connsiteY51" fmla="*/ 449105 h 619125"/>
                <a:gd name="connsiteX52" fmla="*/ 479088 w 619125"/>
                <a:gd name="connsiteY52" fmla="*/ 388144 h 619125"/>
                <a:gd name="connsiteX53" fmla="*/ 550069 w 619125"/>
                <a:gd name="connsiteY53" fmla="*/ 388144 h 619125"/>
                <a:gd name="connsiteX54" fmla="*/ 558584 w 619125"/>
                <a:gd name="connsiteY54" fmla="*/ 382877 h 619125"/>
                <a:gd name="connsiteX55" fmla="*/ 557679 w 619125"/>
                <a:gd name="connsiteY55" fmla="*/ 372905 h 619125"/>
                <a:gd name="connsiteX56" fmla="*/ 557679 w 619125"/>
                <a:gd name="connsiteY56" fmla="*/ 308135 h 619125"/>
                <a:gd name="connsiteX57" fmla="*/ 558584 w 619125"/>
                <a:gd name="connsiteY57" fmla="*/ 298162 h 619125"/>
                <a:gd name="connsiteX58" fmla="*/ 550069 w 619125"/>
                <a:gd name="connsiteY58" fmla="*/ 292894 h 619125"/>
                <a:gd name="connsiteX59" fmla="*/ 550069 w 619125"/>
                <a:gd name="connsiteY59" fmla="*/ 80096 h 619125"/>
                <a:gd name="connsiteX60" fmla="*/ 610972 w 619125"/>
                <a:gd name="connsiteY60" fmla="*/ 53998 h 619125"/>
                <a:gd name="connsiteX61" fmla="*/ 616744 w 619125"/>
                <a:gd name="connsiteY61" fmla="*/ 45244 h 619125"/>
                <a:gd name="connsiteX62" fmla="*/ 610972 w 619125"/>
                <a:gd name="connsiteY62" fmla="*/ 36491 h 619125"/>
                <a:gd name="connsiteX63" fmla="*/ 196901 w 619125"/>
                <a:gd name="connsiteY63" fmla="*/ 26194 h 619125"/>
                <a:gd name="connsiteX64" fmla="*/ 235001 w 619125"/>
                <a:gd name="connsiteY64" fmla="*/ 64294 h 619125"/>
                <a:gd name="connsiteX65" fmla="*/ 196901 w 619125"/>
                <a:gd name="connsiteY65" fmla="*/ 102394 h 619125"/>
                <a:gd name="connsiteX66" fmla="*/ 158801 w 619125"/>
                <a:gd name="connsiteY66" fmla="*/ 64294 h 619125"/>
                <a:gd name="connsiteX67" fmla="*/ 196901 w 619125"/>
                <a:gd name="connsiteY67" fmla="*/ 26194 h 619125"/>
                <a:gd name="connsiteX68" fmla="*/ 159544 w 619125"/>
                <a:gd name="connsiteY68" fmla="*/ 195206 h 619125"/>
                <a:gd name="connsiteX69" fmla="*/ 148447 w 619125"/>
                <a:gd name="connsiteY69" fmla="*/ 184109 h 619125"/>
                <a:gd name="connsiteX70" fmla="*/ 159544 w 619125"/>
                <a:gd name="connsiteY70" fmla="*/ 173013 h 619125"/>
                <a:gd name="connsiteX71" fmla="*/ 159544 w 619125"/>
                <a:gd name="connsiteY71" fmla="*/ 195206 h 619125"/>
                <a:gd name="connsiteX72" fmla="*/ 161592 w 619125"/>
                <a:gd name="connsiteY72" fmla="*/ 143285 h 619125"/>
                <a:gd name="connsiteX73" fmla="*/ 127502 w 619125"/>
                <a:gd name="connsiteY73" fmla="*/ 177375 h 619125"/>
                <a:gd name="connsiteX74" fmla="*/ 124711 w 619125"/>
                <a:gd name="connsiteY74" fmla="*/ 184109 h 619125"/>
                <a:gd name="connsiteX75" fmla="*/ 127502 w 619125"/>
                <a:gd name="connsiteY75" fmla="*/ 190844 h 619125"/>
                <a:gd name="connsiteX76" fmla="*/ 154105 w 619125"/>
                <a:gd name="connsiteY76" fmla="*/ 217447 h 619125"/>
                <a:gd name="connsiteX77" fmla="*/ 138998 w 619125"/>
                <a:gd name="connsiteY77" fmla="*/ 232544 h 619125"/>
                <a:gd name="connsiteX78" fmla="*/ 110766 w 619125"/>
                <a:gd name="connsiteY78" fmla="*/ 204312 h 619125"/>
                <a:gd name="connsiteX79" fmla="*/ 102394 w 619125"/>
                <a:gd name="connsiteY79" fmla="*/ 184109 h 619125"/>
                <a:gd name="connsiteX80" fmla="*/ 110766 w 619125"/>
                <a:gd name="connsiteY80" fmla="*/ 163897 h 619125"/>
                <a:gd name="connsiteX81" fmla="*/ 163840 w 619125"/>
                <a:gd name="connsiteY81" fmla="*/ 110824 h 619125"/>
                <a:gd name="connsiteX82" fmla="*/ 196901 w 619125"/>
                <a:gd name="connsiteY82" fmla="*/ 121444 h 619125"/>
                <a:gd name="connsiteX83" fmla="*/ 228429 w 619125"/>
                <a:gd name="connsiteY83" fmla="*/ 111919 h 619125"/>
                <a:gd name="connsiteX84" fmla="*/ 301676 w 619125"/>
                <a:gd name="connsiteY84" fmla="*/ 111919 h 619125"/>
                <a:gd name="connsiteX85" fmla="*/ 311944 w 619125"/>
                <a:gd name="connsiteY85" fmla="*/ 102394 h 619125"/>
                <a:gd name="connsiteX86" fmla="*/ 311944 w 619125"/>
                <a:gd name="connsiteY86" fmla="*/ 26194 h 619125"/>
                <a:gd name="connsiteX87" fmla="*/ 330994 w 619125"/>
                <a:gd name="connsiteY87" fmla="*/ 26194 h 619125"/>
                <a:gd name="connsiteX88" fmla="*/ 330994 w 619125"/>
                <a:gd name="connsiteY88" fmla="*/ 102394 h 619125"/>
                <a:gd name="connsiteX89" fmla="*/ 301676 w 619125"/>
                <a:gd name="connsiteY89" fmla="*/ 130969 h 619125"/>
                <a:gd name="connsiteX90" fmla="*/ 244526 w 619125"/>
                <a:gd name="connsiteY90" fmla="*/ 130969 h 619125"/>
                <a:gd name="connsiteX91" fmla="*/ 235744 w 619125"/>
                <a:gd name="connsiteY91" fmla="*/ 140494 h 619125"/>
                <a:gd name="connsiteX92" fmla="*/ 235744 w 619125"/>
                <a:gd name="connsiteY92" fmla="*/ 188119 h 619125"/>
                <a:gd name="connsiteX93" fmla="*/ 244526 w 619125"/>
                <a:gd name="connsiteY93" fmla="*/ 197644 h 619125"/>
                <a:gd name="connsiteX94" fmla="*/ 311201 w 619125"/>
                <a:gd name="connsiteY94" fmla="*/ 197644 h 619125"/>
                <a:gd name="connsiteX95" fmla="*/ 340519 w 619125"/>
                <a:gd name="connsiteY95" fmla="*/ 226219 h 619125"/>
                <a:gd name="connsiteX96" fmla="*/ 340519 w 619125"/>
                <a:gd name="connsiteY96" fmla="*/ 292894 h 619125"/>
                <a:gd name="connsiteX97" fmla="*/ 311944 w 619125"/>
                <a:gd name="connsiteY97" fmla="*/ 292894 h 619125"/>
                <a:gd name="connsiteX98" fmla="*/ 311944 w 619125"/>
                <a:gd name="connsiteY98" fmla="*/ 235744 h 619125"/>
                <a:gd name="connsiteX99" fmla="*/ 301676 w 619125"/>
                <a:gd name="connsiteY99" fmla="*/ 226219 h 619125"/>
                <a:gd name="connsiteX100" fmla="*/ 215951 w 619125"/>
                <a:gd name="connsiteY100" fmla="*/ 226219 h 619125"/>
                <a:gd name="connsiteX101" fmla="*/ 207169 w 619125"/>
                <a:gd name="connsiteY101" fmla="*/ 235744 h 619125"/>
                <a:gd name="connsiteX102" fmla="*/ 207169 w 619125"/>
                <a:gd name="connsiteY102" fmla="*/ 369094 h 619125"/>
                <a:gd name="connsiteX103" fmla="*/ 178594 w 619125"/>
                <a:gd name="connsiteY103" fmla="*/ 369094 h 619125"/>
                <a:gd name="connsiteX104" fmla="*/ 178594 w 619125"/>
                <a:gd name="connsiteY104" fmla="*/ 150019 h 619125"/>
                <a:gd name="connsiteX105" fmla="*/ 172345 w 619125"/>
                <a:gd name="connsiteY105" fmla="*/ 141218 h 619125"/>
                <a:gd name="connsiteX106" fmla="*/ 161592 w 619125"/>
                <a:gd name="connsiteY106" fmla="*/ 143285 h 619125"/>
                <a:gd name="connsiteX107" fmla="*/ 245516 w 619125"/>
                <a:gd name="connsiteY107" fmla="*/ 369094 h 619125"/>
                <a:gd name="connsiteX108" fmla="*/ 226219 w 619125"/>
                <a:gd name="connsiteY108" fmla="*/ 369094 h 619125"/>
                <a:gd name="connsiteX109" fmla="*/ 226219 w 619125"/>
                <a:gd name="connsiteY109" fmla="*/ 245269 h 619125"/>
                <a:gd name="connsiteX110" fmla="*/ 292894 w 619125"/>
                <a:gd name="connsiteY110" fmla="*/ 245269 h 619125"/>
                <a:gd name="connsiteX111" fmla="*/ 292894 w 619125"/>
                <a:gd name="connsiteY111" fmla="*/ 292894 h 619125"/>
                <a:gd name="connsiteX112" fmla="*/ 283369 w 619125"/>
                <a:gd name="connsiteY112" fmla="*/ 292894 h 619125"/>
                <a:gd name="connsiteX113" fmla="*/ 235744 w 619125"/>
                <a:gd name="connsiteY113" fmla="*/ 340519 h 619125"/>
                <a:gd name="connsiteX114" fmla="*/ 245516 w 619125"/>
                <a:gd name="connsiteY114" fmla="*/ 369094 h 619125"/>
                <a:gd name="connsiteX115" fmla="*/ 54769 w 619125"/>
                <a:gd name="connsiteY115" fmla="*/ 597695 h 619125"/>
                <a:gd name="connsiteX116" fmla="*/ 26194 w 619125"/>
                <a:gd name="connsiteY116" fmla="*/ 569120 h 619125"/>
                <a:gd name="connsiteX117" fmla="*/ 54769 w 619125"/>
                <a:gd name="connsiteY117" fmla="*/ 540545 h 619125"/>
                <a:gd name="connsiteX118" fmla="*/ 130969 w 619125"/>
                <a:gd name="connsiteY118" fmla="*/ 540545 h 619125"/>
                <a:gd name="connsiteX119" fmla="*/ 305095 w 619125"/>
                <a:gd name="connsiteY119" fmla="*/ 540545 h 619125"/>
                <a:gd name="connsiteX120" fmla="*/ 300028 w 619125"/>
                <a:gd name="connsiteY120" fmla="*/ 559595 h 619125"/>
                <a:gd name="connsiteX121" fmla="*/ 73819 w 619125"/>
                <a:gd name="connsiteY121" fmla="*/ 559595 h 619125"/>
                <a:gd name="connsiteX122" fmla="*/ 73819 w 619125"/>
                <a:gd name="connsiteY122" fmla="*/ 578645 h 619125"/>
                <a:gd name="connsiteX123" fmla="*/ 300038 w 619125"/>
                <a:gd name="connsiteY123" fmla="*/ 578645 h 619125"/>
                <a:gd name="connsiteX124" fmla="*/ 305105 w 619125"/>
                <a:gd name="connsiteY124" fmla="*/ 597695 h 619125"/>
                <a:gd name="connsiteX125" fmla="*/ 54769 w 619125"/>
                <a:gd name="connsiteY125" fmla="*/ 597695 h 619125"/>
                <a:gd name="connsiteX126" fmla="*/ 321469 w 619125"/>
                <a:gd name="connsiteY126" fmla="*/ 521494 h 619125"/>
                <a:gd name="connsiteX127" fmla="*/ 130969 w 619125"/>
                <a:gd name="connsiteY127" fmla="*/ 521494 h 619125"/>
                <a:gd name="connsiteX128" fmla="*/ 102394 w 619125"/>
                <a:gd name="connsiteY128" fmla="*/ 492919 h 619125"/>
                <a:gd name="connsiteX129" fmla="*/ 130969 w 619125"/>
                <a:gd name="connsiteY129" fmla="*/ 464344 h 619125"/>
                <a:gd name="connsiteX130" fmla="*/ 207169 w 619125"/>
                <a:gd name="connsiteY130" fmla="*/ 464344 h 619125"/>
                <a:gd name="connsiteX131" fmla="*/ 381295 w 619125"/>
                <a:gd name="connsiteY131" fmla="*/ 464344 h 619125"/>
                <a:gd name="connsiteX132" fmla="*/ 376228 w 619125"/>
                <a:gd name="connsiteY132" fmla="*/ 483394 h 619125"/>
                <a:gd name="connsiteX133" fmla="*/ 226219 w 619125"/>
                <a:gd name="connsiteY133" fmla="*/ 483394 h 619125"/>
                <a:gd name="connsiteX134" fmla="*/ 226219 w 619125"/>
                <a:gd name="connsiteY134" fmla="*/ 502444 h 619125"/>
                <a:gd name="connsiteX135" fmla="*/ 376238 w 619125"/>
                <a:gd name="connsiteY135" fmla="*/ 502444 h 619125"/>
                <a:gd name="connsiteX136" fmla="*/ 381305 w 619125"/>
                <a:gd name="connsiteY136" fmla="*/ 521494 h 619125"/>
                <a:gd name="connsiteX137" fmla="*/ 321469 w 619125"/>
                <a:gd name="connsiteY137" fmla="*/ 521494 h 619125"/>
                <a:gd name="connsiteX138" fmla="*/ 452438 w 619125"/>
                <a:gd name="connsiteY138" fmla="*/ 426244 h 619125"/>
                <a:gd name="connsiteX139" fmla="*/ 457495 w 619125"/>
                <a:gd name="connsiteY139" fmla="*/ 445294 h 619125"/>
                <a:gd name="connsiteX140" fmla="*/ 397669 w 619125"/>
                <a:gd name="connsiteY140" fmla="*/ 445294 h 619125"/>
                <a:gd name="connsiteX141" fmla="*/ 207169 w 619125"/>
                <a:gd name="connsiteY141" fmla="*/ 445294 h 619125"/>
                <a:gd name="connsiteX142" fmla="*/ 178594 w 619125"/>
                <a:gd name="connsiteY142" fmla="*/ 416719 h 619125"/>
                <a:gd name="connsiteX143" fmla="*/ 207169 w 619125"/>
                <a:gd name="connsiteY143" fmla="*/ 388144 h 619125"/>
                <a:gd name="connsiteX144" fmla="*/ 215951 w 619125"/>
                <a:gd name="connsiteY144" fmla="*/ 388144 h 619125"/>
                <a:gd name="connsiteX145" fmla="*/ 283369 w 619125"/>
                <a:gd name="connsiteY145" fmla="*/ 388144 h 619125"/>
                <a:gd name="connsiteX146" fmla="*/ 457495 w 619125"/>
                <a:gd name="connsiteY146" fmla="*/ 388144 h 619125"/>
                <a:gd name="connsiteX147" fmla="*/ 452438 w 619125"/>
                <a:gd name="connsiteY147" fmla="*/ 407194 h 619125"/>
                <a:gd name="connsiteX148" fmla="*/ 369094 w 619125"/>
                <a:gd name="connsiteY148" fmla="*/ 407194 h 619125"/>
                <a:gd name="connsiteX149" fmla="*/ 369094 w 619125"/>
                <a:gd name="connsiteY149" fmla="*/ 426244 h 619125"/>
                <a:gd name="connsiteX150" fmla="*/ 452438 w 619125"/>
                <a:gd name="connsiteY150" fmla="*/ 426244 h 619125"/>
                <a:gd name="connsiteX151" fmla="*/ 528638 w 619125"/>
                <a:gd name="connsiteY151" fmla="*/ 350044 h 619125"/>
                <a:gd name="connsiteX152" fmla="*/ 533695 w 619125"/>
                <a:gd name="connsiteY152" fmla="*/ 369094 h 619125"/>
                <a:gd name="connsiteX153" fmla="*/ 473869 w 619125"/>
                <a:gd name="connsiteY153" fmla="*/ 369094 h 619125"/>
                <a:gd name="connsiteX154" fmla="*/ 283369 w 619125"/>
                <a:gd name="connsiteY154" fmla="*/ 369094 h 619125"/>
                <a:gd name="connsiteX155" fmla="*/ 254794 w 619125"/>
                <a:gd name="connsiteY155" fmla="*/ 340519 h 619125"/>
                <a:gd name="connsiteX156" fmla="*/ 283369 w 619125"/>
                <a:gd name="connsiteY156" fmla="*/ 311944 h 619125"/>
                <a:gd name="connsiteX157" fmla="*/ 301676 w 619125"/>
                <a:gd name="connsiteY157" fmla="*/ 311944 h 619125"/>
                <a:gd name="connsiteX158" fmla="*/ 349301 w 619125"/>
                <a:gd name="connsiteY158" fmla="*/ 311944 h 619125"/>
                <a:gd name="connsiteX159" fmla="*/ 533695 w 619125"/>
                <a:gd name="connsiteY159" fmla="*/ 311944 h 619125"/>
                <a:gd name="connsiteX160" fmla="*/ 528638 w 619125"/>
                <a:gd name="connsiteY160" fmla="*/ 330994 h 619125"/>
                <a:gd name="connsiteX161" fmla="*/ 378619 w 619125"/>
                <a:gd name="connsiteY161" fmla="*/ 330994 h 619125"/>
                <a:gd name="connsiteX162" fmla="*/ 378619 w 619125"/>
                <a:gd name="connsiteY162" fmla="*/ 350044 h 619125"/>
                <a:gd name="connsiteX163" fmla="*/ 528638 w 619125"/>
                <a:gd name="connsiteY163" fmla="*/ 350044 h 619125"/>
                <a:gd name="connsiteX164" fmla="*/ 550069 w 619125"/>
                <a:gd name="connsiteY164" fmla="*/ 59380 h 619125"/>
                <a:gd name="connsiteX165" fmla="*/ 550069 w 619125"/>
                <a:gd name="connsiteY165" fmla="*/ 31119 h 619125"/>
                <a:gd name="connsiteX166" fmla="*/ 583035 w 619125"/>
                <a:gd name="connsiteY166" fmla="*/ 45244 h 619125"/>
                <a:gd name="connsiteX167" fmla="*/ 550069 w 619125"/>
                <a:gd name="connsiteY167" fmla="*/ 5938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619125" h="619125">
                  <a:moveTo>
                    <a:pt x="610972" y="36491"/>
                  </a:moveTo>
                  <a:lnTo>
                    <a:pt x="544297" y="7916"/>
                  </a:lnTo>
                  <a:cubicBezTo>
                    <a:pt x="541363" y="6659"/>
                    <a:pt x="537982" y="6944"/>
                    <a:pt x="535305" y="8716"/>
                  </a:cubicBezTo>
                  <a:cubicBezTo>
                    <a:pt x="532628" y="10478"/>
                    <a:pt x="531019" y="13469"/>
                    <a:pt x="531019" y="16669"/>
                  </a:cubicBezTo>
                  <a:lnTo>
                    <a:pt x="531019" y="73819"/>
                  </a:lnTo>
                  <a:lnTo>
                    <a:pt x="531019" y="292894"/>
                  </a:lnTo>
                  <a:lnTo>
                    <a:pt x="359569" y="292894"/>
                  </a:lnTo>
                  <a:lnTo>
                    <a:pt x="359569" y="226219"/>
                  </a:lnTo>
                  <a:cubicBezTo>
                    <a:pt x="359569" y="199959"/>
                    <a:pt x="337461" y="178594"/>
                    <a:pt x="311201" y="178594"/>
                  </a:cubicBezTo>
                  <a:lnTo>
                    <a:pt x="254794" y="178594"/>
                  </a:lnTo>
                  <a:lnTo>
                    <a:pt x="254794" y="150019"/>
                  </a:lnTo>
                  <a:lnTo>
                    <a:pt x="301676" y="150019"/>
                  </a:lnTo>
                  <a:cubicBezTo>
                    <a:pt x="327936" y="150019"/>
                    <a:pt x="350044" y="128655"/>
                    <a:pt x="350044" y="102394"/>
                  </a:cubicBezTo>
                  <a:lnTo>
                    <a:pt x="350044" y="16669"/>
                  </a:lnTo>
                  <a:cubicBezTo>
                    <a:pt x="350044" y="11412"/>
                    <a:pt x="345043" y="7144"/>
                    <a:pt x="339776" y="7144"/>
                  </a:cubicBezTo>
                  <a:lnTo>
                    <a:pt x="301676" y="7144"/>
                  </a:lnTo>
                  <a:cubicBezTo>
                    <a:pt x="296408" y="7144"/>
                    <a:pt x="292894" y="11412"/>
                    <a:pt x="292894" y="16669"/>
                  </a:cubicBezTo>
                  <a:lnTo>
                    <a:pt x="292894" y="92869"/>
                  </a:lnTo>
                  <a:lnTo>
                    <a:pt x="246317" y="92869"/>
                  </a:lnTo>
                  <a:cubicBezTo>
                    <a:pt x="251203" y="83344"/>
                    <a:pt x="254051" y="74705"/>
                    <a:pt x="254051" y="64294"/>
                  </a:cubicBezTo>
                  <a:cubicBezTo>
                    <a:pt x="254051" y="32776"/>
                    <a:pt x="228419" y="7144"/>
                    <a:pt x="196901" y="7144"/>
                  </a:cubicBezTo>
                  <a:cubicBezTo>
                    <a:pt x="165383" y="7144"/>
                    <a:pt x="139751" y="32776"/>
                    <a:pt x="139751" y="64294"/>
                  </a:cubicBezTo>
                  <a:cubicBezTo>
                    <a:pt x="139751" y="76620"/>
                    <a:pt x="143713" y="88012"/>
                    <a:pt x="150371" y="97356"/>
                  </a:cubicBezTo>
                  <a:lnTo>
                    <a:pt x="97298" y="150429"/>
                  </a:lnTo>
                  <a:cubicBezTo>
                    <a:pt x="88306" y="159430"/>
                    <a:pt x="83344" y="171384"/>
                    <a:pt x="83344" y="184109"/>
                  </a:cubicBezTo>
                  <a:cubicBezTo>
                    <a:pt x="83344" y="196825"/>
                    <a:pt x="88306" y="208789"/>
                    <a:pt x="97298" y="217780"/>
                  </a:cubicBezTo>
                  <a:lnTo>
                    <a:pt x="132264" y="252756"/>
                  </a:lnTo>
                  <a:cubicBezTo>
                    <a:pt x="134055" y="254547"/>
                    <a:pt x="136465" y="255547"/>
                    <a:pt x="138998" y="255547"/>
                  </a:cubicBezTo>
                  <a:cubicBezTo>
                    <a:pt x="141532" y="255547"/>
                    <a:pt x="144323" y="254537"/>
                    <a:pt x="146104" y="252756"/>
                  </a:cubicBezTo>
                  <a:lnTo>
                    <a:pt x="159544" y="239688"/>
                  </a:lnTo>
                  <a:lnTo>
                    <a:pt x="159544" y="378619"/>
                  </a:lnTo>
                  <a:cubicBezTo>
                    <a:pt x="159544" y="383877"/>
                    <a:pt x="163058" y="388144"/>
                    <a:pt x="168326" y="388144"/>
                  </a:cubicBezTo>
                  <a:lnTo>
                    <a:pt x="169316" y="388144"/>
                  </a:lnTo>
                  <a:cubicBezTo>
                    <a:pt x="163268" y="397669"/>
                    <a:pt x="159544" y="405956"/>
                    <a:pt x="159544" y="416719"/>
                  </a:cubicBezTo>
                  <a:cubicBezTo>
                    <a:pt x="159544" y="427483"/>
                    <a:pt x="163268" y="435769"/>
                    <a:pt x="169316" y="445294"/>
                  </a:cubicBezTo>
                  <a:lnTo>
                    <a:pt x="130969" y="445294"/>
                  </a:lnTo>
                  <a:cubicBezTo>
                    <a:pt x="104708" y="445294"/>
                    <a:pt x="83344" y="466659"/>
                    <a:pt x="83344" y="492919"/>
                  </a:cubicBezTo>
                  <a:cubicBezTo>
                    <a:pt x="83344" y="503683"/>
                    <a:pt x="87068" y="511969"/>
                    <a:pt x="93116" y="521494"/>
                  </a:cubicBezTo>
                  <a:lnTo>
                    <a:pt x="54769" y="521494"/>
                  </a:lnTo>
                  <a:cubicBezTo>
                    <a:pt x="28508" y="521494"/>
                    <a:pt x="7144" y="542859"/>
                    <a:pt x="7144" y="569120"/>
                  </a:cubicBezTo>
                  <a:cubicBezTo>
                    <a:pt x="7144" y="595380"/>
                    <a:pt x="28508" y="616745"/>
                    <a:pt x="54769" y="616745"/>
                  </a:cubicBezTo>
                  <a:lnTo>
                    <a:pt x="321469" y="616745"/>
                  </a:lnTo>
                  <a:cubicBezTo>
                    <a:pt x="325079" y="616745"/>
                    <a:pt x="328374" y="614706"/>
                    <a:pt x="329984" y="611477"/>
                  </a:cubicBezTo>
                  <a:cubicBezTo>
                    <a:pt x="331594" y="608248"/>
                    <a:pt x="331251" y="604391"/>
                    <a:pt x="329079" y="601505"/>
                  </a:cubicBezTo>
                  <a:cubicBezTo>
                    <a:pt x="315697" y="583655"/>
                    <a:pt x="315011" y="559595"/>
                    <a:pt x="326688" y="540545"/>
                  </a:cubicBezTo>
                  <a:lnTo>
                    <a:pt x="397669" y="540545"/>
                  </a:lnTo>
                  <a:cubicBezTo>
                    <a:pt x="401279" y="540545"/>
                    <a:pt x="404574" y="538506"/>
                    <a:pt x="406184" y="535277"/>
                  </a:cubicBezTo>
                  <a:cubicBezTo>
                    <a:pt x="407794" y="532048"/>
                    <a:pt x="407451" y="528191"/>
                    <a:pt x="405279" y="525305"/>
                  </a:cubicBezTo>
                  <a:cubicBezTo>
                    <a:pt x="391897" y="507445"/>
                    <a:pt x="391211" y="483394"/>
                    <a:pt x="402888" y="464344"/>
                  </a:cubicBezTo>
                  <a:lnTo>
                    <a:pt x="473869" y="464344"/>
                  </a:lnTo>
                  <a:cubicBezTo>
                    <a:pt x="477479" y="464344"/>
                    <a:pt x="480774" y="462306"/>
                    <a:pt x="482384" y="459077"/>
                  </a:cubicBezTo>
                  <a:cubicBezTo>
                    <a:pt x="483994" y="455848"/>
                    <a:pt x="483651" y="451991"/>
                    <a:pt x="481479" y="449105"/>
                  </a:cubicBezTo>
                  <a:cubicBezTo>
                    <a:pt x="468097" y="431255"/>
                    <a:pt x="467411" y="407194"/>
                    <a:pt x="479088" y="388144"/>
                  </a:cubicBezTo>
                  <a:lnTo>
                    <a:pt x="550069" y="388144"/>
                  </a:lnTo>
                  <a:cubicBezTo>
                    <a:pt x="553679" y="388144"/>
                    <a:pt x="556974" y="386106"/>
                    <a:pt x="558584" y="382877"/>
                  </a:cubicBezTo>
                  <a:cubicBezTo>
                    <a:pt x="560194" y="379648"/>
                    <a:pt x="559851" y="375791"/>
                    <a:pt x="557679" y="372905"/>
                  </a:cubicBezTo>
                  <a:cubicBezTo>
                    <a:pt x="543382" y="353835"/>
                    <a:pt x="543382" y="327204"/>
                    <a:pt x="557679" y="308135"/>
                  </a:cubicBezTo>
                  <a:cubicBezTo>
                    <a:pt x="559841" y="305248"/>
                    <a:pt x="560194" y="301381"/>
                    <a:pt x="558584" y="298162"/>
                  </a:cubicBezTo>
                  <a:cubicBezTo>
                    <a:pt x="556974" y="294933"/>
                    <a:pt x="553679" y="292894"/>
                    <a:pt x="550069" y="292894"/>
                  </a:cubicBezTo>
                  <a:lnTo>
                    <a:pt x="550069" y="80096"/>
                  </a:lnTo>
                  <a:lnTo>
                    <a:pt x="610972" y="53998"/>
                  </a:lnTo>
                  <a:cubicBezTo>
                    <a:pt x="614477" y="52503"/>
                    <a:pt x="616744" y="49054"/>
                    <a:pt x="616744" y="45244"/>
                  </a:cubicBezTo>
                  <a:cubicBezTo>
                    <a:pt x="616744" y="41434"/>
                    <a:pt x="614477" y="37986"/>
                    <a:pt x="610972" y="36491"/>
                  </a:cubicBezTo>
                  <a:close/>
                  <a:moveTo>
                    <a:pt x="196901" y="26194"/>
                  </a:moveTo>
                  <a:cubicBezTo>
                    <a:pt x="217913" y="26194"/>
                    <a:pt x="235001" y="43282"/>
                    <a:pt x="235001" y="64294"/>
                  </a:cubicBezTo>
                  <a:cubicBezTo>
                    <a:pt x="235001" y="85307"/>
                    <a:pt x="217913" y="102394"/>
                    <a:pt x="196901" y="102394"/>
                  </a:cubicBezTo>
                  <a:cubicBezTo>
                    <a:pt x="175889" y="102394"/>
                    <a:pt x="158801" y="85307"/>
                    <a:pt x="158801" y="64294"/>
                  </a:cubicBezTo>
                  <a:cubicBezTo>
                    <a:pt x="158801" y="43292"/>
                    <a:pt x="175889" y="26194"/>
                    <a:pt x="196901" y="26194"/>
                  </a:cubicBezTo>
                  <a:close/>
                  <a:moveTo>
                    <a:pt x="159544" y="195206"/>
                  </a:moveTo>
                  <a:lnTo>
                    <a:pt x="148447" y="184109"/>
                  </a:lnTo>
                  <a:lnTo>
                    <a:pt x="159544" y="173013"/>
                  </a:lnTo>
                  <a:lnTo>
                    <a:pt x="159544" y="195206"/>
                  </a:lnTo>
                  <a:close/>
                  <a:moveTo>
                    <a:pt x="161592" y="143285"/>
                  </a:moveTo>
                  <a:lnTo>
                    <a:pt x="127502" y="177375"/>
                  </a:lnTo>
                  <a:cubicBezTo>
                    <a:pt x="125711" y="179166"/>
                    <a:pt x="124711" y="181585"/>
                    <a:pt x="124711" y="184109"/>
                  </a:cubicBezTo>
                  <a:cubicBezTo>
                    <a:pt x="124711" y="186634"/>
                    <a:pt x="125711" y="189053"/>
                    <a:pt x="127502" y="190844"/>
                  </a:cubicBezTo>
                  <a:lnTo>
                    <a:pt x="154105" y="217447"/>
                  </a:lnTo>
                  <a:lnTo>
                    <a:pt x="138998" y="232544"/>
                  </a:lnTo>
                  <a:lnTo>
                    <a:pt x="110766" y="204312"/>
                  </a:lnTo>
                  <a:cubicBezTo>
                    <a:pt x="105366" y="198911"/>
                    <a:pt x="102394" y="191739"/>
                    <a:pt x="102394" y="184109"/>
                  </a:cubicBezTo>
                  <a:cubicBezTo>
                    <a:pt x="102394" y="176480"/>
                    <a:pt x="105366" y="169298"/>
                    <a:pt x="110766" y="163897"/>
                  </a:cubicBezTo>
                  <a:lnTo>
                    <a:pt x="163840" y="110824"/>
                  </a:lnTo>
                  <a:cubicBezTo>
                    <a:pt x="173184" y="117482"/>
                    <a:pt x="184575" y="121444"/>
                    <a:pt x="196901" y="121444"/>
                  </a:cubicBezTo>
                  <a:cubicBezTo>
                    <a:pt x="208550" y="121444"/>
                    <a:pt x="219380" y="121444"/>
                    <a:pt x="228429" y="111919"/>
                  </a:cubicBezTo>
                  <a:lnTo>
                    <a:pt x="301676" y="111919"/>
                  </a:lnTo>
                  <a:cubicBezTo>
                    <a:pt x="306943" y="111919"/>
                    <a:pt x="311944" y="107652"/>
                    <a:pt x="311944" y="102394"/>
                  </a:cubicBezTo>
                  <a:lnTo>
                    <a:pt x="311944" y="26194"/>
                  </a:lnTo>
                  <a:lnTo>
                    <a:pt x="330994" y="26194"/>
                  </a:lnTo>
                  <a:lnTo>
                    <a:pt x="330994" y="102394"/>
                  </a:lnTo>
                  <a:cubicBezTo>
                    <a:pt x="330994" y="118149"/>
                    <a:pt x="317430" y="130969"/>
                    <a:pt x="301676" y="130969"/>
                  </a:cubicBezTo>
                  <a:lnTo>
                    <a:pt x="244526" y="130969"/>
                  </a:lnTo>
                  <a:cubicBezTo>
                    <a:pt x="239258" y="130969"/>
                    <a:pt x="235744" y="135237"/>
                    <a:pt x="235744" y="140494"/>
                  </a:cubicBezTo>
                  <a:lnTo>
                    <a:pt x="235744" y="188119"/>
                  </a:lnTo>
                  <a:cubicBezTo>
                    <a:pt x="235744" y="193377"/>
                    <a:pt x="239258" y="197644"/>
                    <a:pt x="244526" y="197644"/>
                  </a:cubicBezTo>
                  <a:lnTo>
                    <a:pt x="311201" y="197644"/>
                  </a:lnTo>
                  <a:cubicBezTo>
                    <a:pt x="326955" y="197644"/>
                    <a:pt x="340519" y="210465"/>
                    <a:pt x="340519" y="226219"/>
                  </a:cubicBezTo>
                  <a:lnTo>
                    <a:pt x="340519" y="292894"/>
                  </a:lnTo>
                  <a:lnTo>
                    <a:pt x="311944" y="292894"/>
                  </a:lnTo>
                  <a:lnTo>
                    <a:pt x="311944" y="235744"/>
                  </a:lnTo>
                  <a:cubicBezTo>
                    <a:pt x="311944" y="230487"/>
                    <a:pt x="306943" y="226219"/>
                    <a:pt x="301676" y="226219"/>
                  </a:cubicBezTo>
                  <a:lnTo>
                    <a:pt x="215951" y="226219"/>
                  </a:lnTo>
                  <a:cubicBezTo>
                    <a:pt x="210683" y="226219"/>
                    <a:pt x="207169" y="230487"/>
                    <a:pt x="207169" y="235744"/>
                  </a:cubicBezTo>
                  <a:lnTo>
                    <a:pt x="207169" y="369094"/>
                  </a:lnTo>
                  <a:lnTo>
                    <a:pt x="178594" y="369094"/>
                  </a:lnTo>
                  <a:lnTo>
                    <a:pt x="178594" y="150019"/>
                  </a:lnTo>
                  <a:cubicBezTo>
                    <a:pt x="178594" y="146171"/>
                    <a:pt x="175908" y="142695"/>
                    <a:pt x="172345" y="141218"/>
                  </a:cubicBezTo>
                  <a:cubicBezTo>
                    <a:pt x="168783" y="139742"/>
                    <a:pt x="164316" y="140561"/>
                    <a:pt x="161592" y="143285"/>
                  </a:cubicBezTo>
                  <a:close/>
                  <a:moveTo>
                    <a:pt x="245516" y="369094"/>
                  </a:moveTo>
                  <a:lnTo>
                    <a:pt x="226219" y="369094"/>
                  </a:lnTo>
                  <a:lnTo>
                    <a:pt x="226219" y="245269"/>
                  </a:lnTo>
                  <a:lnTo>
                    <a:pt x="292894" y="245269"/>
                  </a:lnTo>
                  <a:lnTo>
                    <a:pt x="292894" y="292894"/>
                  </a:lnTo>
                  <a:lnTo>
                    <a:pt x="283369" y="292894"/>
                  </a:lnTo>
                  <a:cubicBezTo>
                    <a:pt x="257108" y="292894"/>
                    <a:pt x="235744" y="314259"/>
                    <a:pt x="235744" y="340519"/>
                  </a:cubicBezTo>
                  <a:cubicBezTo>
                    <a:pt x="235744" y="351283"/>
                    <a:pt x="239468" y="359569"/>
                    <a:pt x="245516" y="369094"/>
                  </a:cubicBezTo>
                  <a:close/>
                  <a:moveTo>
                    <a:pt x="54769" y="597695"/>
                  </a:moveTo>
                  <a:cubicBezTo>
                    <a:pt x="39014" y="597695"/>
                    <a:pt x="26194" y="584874"/>
                    <a:pt x="26194" y="569120"/>
                  </a:cubicBezTo>
                  <a:cubicBezTo>
                    <a:pt x="26194" y="553365"/>
                    <a:pt x="39014" y="540545"/>
                    <a:pt x="54769" y="540545"/>
                  </a:cubicBezTo>
                  <a:lnTo>
                    <a:pt x="130969" y="540545"/>
                  </a:lnTo>
                  <a:lnTo>
                    <a:pt x="305095" y="540545"/>
                  </a:lnTo>
                  <a:cubicBezTo>
                    <a:pt x="302514" y="550070"/>
                    <a:pt x="300876" y="550070"/>
                    <a:pt x="300028" y="559595"/>
                  </a:cubicBezTo>
                  <a:lnTo>
                    <a:pt x="73819" y="559595"/>
                  </a:lnTo>
                  <a:lnTo>
                    <a:pt x="73819" y="578645"/>
                  </a:lnTo>
                  <a:lnTo>
                    <a:pt x="300038" y="578645"/>
                  </a:lnTo>
                  <a:cubicBezTo>
                    <a:pt x="300885" y="588170"/>
                    <a:pt x="302514" y="588170"/>
                    <a:pt x="305105" y="597695"/>
                  </a:cubicBezTo>
                  <a:lnTo>
                    <a:pt x="54769" y="597695"/>
                  </a:lnTo>
                  <a:close/>
                  <a:moveTo>
                    <a:pt x="321469" y="521494"/>
                  </a:moveTo>
                  <a:lnTo>
                    <a:pt x="130969" y="521494"/>
                  </a:lnTo>
                  <a:cubicBezTo>
                    <a:pt x="115214" y="521494"/>
                    <a:pt x="102394" y="508674"/>
                    <a:pt x="102394" y="492919"/>
                  </a:cubicBezTo>
                  <a:cubicBezTo>
                    <a:pt x="102394" y="477165"/>
                    <a:pt x="115214" y="464344"/>
                    <a:pt x="130969" y="464344"/>
                  </a:cubicBezTo>
                  <a:lnTo>
                    <a:pt x="207169" y="464344"/>
                  </a:lnTo>
                  <a:lnTo>
                    <a:pt x="381295" y="464344"/>
                  </a:lnTo>
                  <a:cubicBezTo>
                    <a:pt x="378714" y="473869"/>
                    <a:pt x="377076" y="473869"/>
                    <a:pt x="376228" y="483394"/>
                  </a:cubicBezTo>
                  <a:lnTo>
                    <a:pt x="226219" y="483394"/>
                  </a:lnTo>
                  <a:lnTo>
                    <a:pt x="226219" y="502444"/>
                  </a:lnTo>
                  <a:lnTo>
                    <a:pt x="376238" y="502444"/>
                  </a:lnTo>
                  <a:cubicBezTo>
                    <a:pt x="377085" y="511969"/>
                    <a:pt x="378714" y="511969"/>
                    <a:pt x="381305" y="521494"/>
                  </a:cubicBezTo>
                  <a:lnTo>
                    <a:pt x="321469" y="521494"/>
                  </a:lnTo>
                  <a:close/>
                  <a:moveTo>
                    <a:pt x="452438" y="426244"/>
                  </a:moveTo>
                  <a:cubicBezTo>
                    <a:pt x="453285" y="435769"/>
                    <a:pt x="454914" y="435769"/>
                    <a:pt x="457495" y="445294"/>
                  </a:cubicBezTo>
                  <a:lnTo>
                    <a:pt x="397669" y="445294"/>
                  </a:lnTo>
                  <a:lnTo>
                    <a:pt x="207169" y="445294"/>
                  </a:lnTo>
                  <a:cubicBezTo>
                    <a:pt x="191414" y="445294"/>
                    <a:pt x="178594" y="432474"/>
                    <a:pt x="178594" y="416719"/>
                  </a:cubicBezTo>
                  <a:cubicBezTo>
                    <a:pt x="178594" y="400965"/>
                    <a:pt x="191414" y="388144"/>
                    <a:pt x="207169" y="388144"/>
                  </a:cubicBezTo>
                  <a:lnTo>
                    <a:pt x="215951" y="388144"/>
                  </a:lnTo>
                  <a:lnTo>
                    <a:pt x="283369" y="388144"/>
                  </a:lnTo>
                  <a:lnTo>
                    <a:pt x="457495" y="388144"/>
                  </a:lnTo>
                  <a:cubicBezTo>
                    <a:pt x="454914" y="397669"/>
                    <a:pt x="453276" y="397669"/>
                    <a:pt x="452438" y="407194"/>
                  </a:cubicBezTo>
                  <a:lnTo>
                    <a:pt x="369094" y="407194"/>
                  </a:lnTo>
                  <a:lnTo>
                    <a:pt x="369094" y="426244"/>
                  </a:lnTo>
                  <a:lnTo>
                    <a:pt x="452438" y="426244"/>
                  </a:lnTo>
                  <a:close/>
                  <a:moveTo>
                    <a:pt x="528638" y="350044"/>
                  </a:moveTo>
                  <a:cubicBezTo>
                    <a:pt x="529485" y="359569"/>
                    <a:pt x="531114" y="359569"/>
                    <a:pt x="533695" y="369094"/>
                  </a:cubicBezTo>
                  <a:lnTo>
                    <a:pt x="473869" y="369094"/>
                  </a:lnTo>
                  <a:lnTo>
                    <a:pt x="283369" y="369094"/>
                  </a:lnTo>
                  <a:cubicBezTo>
                    <a:pt x="267614" y="369094"/>
                    <a:pt x="254794" y="356274"/>
                    <a:pt x="254794" y="340519"/>
                  </a:cubicBezTo>
                  <a:cubicBezTo>
                    <a:pt x="254794" y="324765"/>
                    <a:pt x="267614" y="311944"/>
                    <a:pt x="283369" y="311944"/>
                  </a:cubicBezTo>
                  <a:lnTo>
                    <a:pt x="301676" y="311944"/>
                  </a:lnTo>
                  <a:lnTo>
                    <a:pt x="349301" y="311944"/>
                  </a:lnTo>
                  <a:lnTo>
                    <a:pt x="533695" y="311944"/>
                  </a:lnTo>
                  <a:cubicBezTo>
                    <a:pt x="531114" y="321469"/>
                    <a:pt x="529476" y="321469"/>
                    <a:pt x="528638" y="330994"/>
                  </a:cubicBezTo>
                  <a:lnTo>
                    <a:pt x="378619" y="330994"/>
                  </a:lnTo>
                  <a:lnTo>
                    <a:pt x="378619" y="350044"/>
                  </a:lnTo>
                  <a:lnTo>
                    <a:pt x="528638" y="350044"/>
                  </a:lnTo>
                  <a:close/>
                  <a:moveTo>
                    <a:pt x="550069" y="59380"/>
                  </a:moveTo>
                  <a:lnTo>
                    <a:pt x="550069" y="31119"/>
                  </a:lnTo>
                  <a:lnTo>
                    <a:pt x="583035" y="45244"/>
                  </a:lnTo>
                  <a:lnTo>
                    <a:pt x="550069" y="59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703BDC8F-9C25-4E57-A34F-A1746A0BEF3A}"/>
                </a:ext>
              </a:extLst>
            </p:cNvPr>
            <p:cNvSpPr/>
            <p:nvPr/>
          </p:nvSpPr>
          <p:spPr>
            <a:xfrm>
              <a:off x="76509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AD13BD2D-3FA7-4696-90A8-91BFCA83FA35}"/>
                </a:ext>
              </a:extLst>
            </p:cNvPr>
            <p:cNvSpPr/>
            <p:nvPr/>
          </p:nvSpPr>
          <p:spPr>
            <a:xfrm>
              <a:off x="76890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F0DE9337-3061-47AD-B8D9-6C3EACA4425A}"/>
                </a:ext>
              </a:extLst>
            </p:cNvPr>
            <p:cNvSpPr/>
            <p:nvPr/>
          </p:nvSpPr>
          <p:spPr>
            <a:xfrm>
              <a:off x="76128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832BD3A9-AC62-4A86-9107-0B27F3816066}"/>
                </a:ext>
              </a:extLst>
            </p:cNvPr>
            <p:cNvSpPr/>
            <p:nvPr/>
          </p:nvSpPr>
          <p:spPr>
            <a:xfrm>
              <a:off x="7993856" y="4345781"/>
              <a:ext cx="123825" cy="123825"/>
            </a:xfrm>
            <a:custGeom>
              <a:avLst/>
              <a:gdLst>
                <a:gd name="connsiteX0" fmla="*/ 114224 w 123825"/>
                <a:gd name="connsiteY0" fmla="*/ 55055 h 123825"/>
                <a:gd name="connsiteX1" fmla="*/ 73523 w 123825"/>
                <a:gd name="connsiteY1" fmla="*/ 14354 h 123825"/>
                <a:gd name="connsiteX2" fmla="*/ 64294 w 123825"/>
                <a:gd name="connsiteY2" fmla="*/ 7144 h 123825"/>
                <a:gd name="connsiteX3" fmla="*/ 55054 w 123825"/>
                <a:gd name="connsiteY3" fmla="*/ 14354 h 123825"/>
                <a:gd name="connsiteX4" fmla="*/ 14364 w 123825"/>
                <a:gd name="connsiteY4" fmla="*/ 55055 h 123825"/>
                <a:gd name="connsiteX5" fmla="*/ 7144 w 123825"/>
                <a:gd name="connsiteY5" fmla="*/ 64294 h 123825"/>
                <a:gd name="connsiteX6" fmla="*/ 14364 w 123825"/>
                <a:gd name="connsiteY6" fmla="*/ 73533 h 123825"/>
                <a:gd name="connsiteX7" fmla="*/ 55054 w 123825"/>
                <a:gd name="connsiteY7" fmla="*/ 114224 h 123825"/>
                <a:gd name="connsiteX8" fmla="*/ 64294 w 123825"/>
                <a:gd name="connsiteY8" fmla="*/ 121444 h 123825"/>
                <a:gd name="connsiteX9" fmla="*/ 73533 w 123825"/>
                <a:gd name="connsiteY9" fmla="*/ 114233 h 123825"/>
                <a:gd name="connsiteX10" fmla="*/ 114233 w 123825"/>
                <a:gd name="connsiteY10" fmla="*/ 73543 h 123825"/>
                <a:gd name="connsiteX11" fmla="*/ 121444 w 123825"/>
                <a:gd name="connsiteY11" fmla="*/ 64294 h 123825"/>
                <a:gd name="connsiteX12" fmla="*/ 114224 w 123825"/>
                <a:gd name="connsiteY12" fmla="*/ 55055 h 123825"/>
                <a:gd name="connsiteX13" fmla="*/ 64294 w 123825"/>
                <a:gd name="connsiteY13" fmla="*/ 87897 h 123825"/>
                <a:gd name="connsiteX14" fmla="*/ 40691 w 123825"/>
                <a:gd name="connsiteY14" fmla="*/ 64294 h 123825"/>
                <a:gd name="connsiteX15" fmla="*/ 64294 w 123825"/>
                <a:gd name="connsiteY15" fmla="*/ 40700 h 123825"/>
                <a:gd name="connsiteX16" fmla="*/ 87887 w 123825"/>
                <a:gd name="connsiteY16" fmla="*/ 64294 h 123825"/>
                <a:gd name="connsiteX17" fmla="*/ 64294 w 123825"/>
                <a:gd name="connsiteY17" fmla="*/ 8789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825" h="123825">
                  <a:moveTo>
                    <a:pt x="114224" y="55055"/>
                  </a:moveTo>
                  <a:cubicBezTo>
                    <a:pt x="94145" y="50035"/>
                    <a:pt x="78553" y="34433"/>
                    <a:pt x="73523" y="14354"/>
                  </a:cubicBezTo>
                  <a:cubicBezTo>
                    <a:pt x="72476" y="10125"/>
                    <a:pt x="68666" y="7144"/>
                    <a:pt x="64294" y="7144"/>
                  </a:cubicBezTo>
                  <a:cubicBezTo>
                    <a:pt x="59922" y="7144"/>
                    <a:pt x="56112" y="10116"/>
                    <a:pt x="55054" y="14354"/>
                  </a:cubicBezTo>
                  <a:cubicBezTo>
                    <a:pt x="50035" y="34433"/>
                    <a:pt x="34442" y="50025"/>
                    <a:pt x="14364" y="55055"/>
                  </a:cubicBezTo>
                  <a:cubicBezTo>
                    <a:pt x="10116" y="56112"/>
                    <a:pt x="7144" y="59922"/>
                    <a:pt x="7144" y="64294"/>
                  </a:cubicBezTo>
                  <a:cubicBezTo>
                    <a:pt x="7144" y="68666"/>
                    <a:pt x="10116" y="72476"/>
                    <a:pt x="14364" y="73533"/>
                  </a:cubicBezTo>
                  <a:cubicBezTo>
                    <a:pt x="34442" y="78553"/>
                    <a:pt x="50035" y="94155"/>
                    <a:pt x="55054" y="114224"/>
                  </a:cubicBezTo>
                  <a:cubicBezTo>
                    <a:pt x="56112" y="118472"/>
                    <a:pt x="59922" y="121444"/>
                    <a:pt x="64294" y="121444"/>
                  </a:cubicBezTo>
                  <a:cubicBezTo>
                    <a:pt x="68666" y="121444"/>
                    <a:pt x="72476" y="118472"/>
                    <a:pt x="73533" y="114233"/>
                  </a:cubicBezTo>
                  <a:cubicBezTo>
                    <a:pt x="78553" y="94155"/>
                    <a:pt x="94145" y="78562"/>
                    <a:pt x="114233" y="73543"/>
                  </a:cubicBezTo>
                  <a:cubicBezTo>
                    <a:pt x="118472" y="72476"/>
                    <a:pt x="121444" y="68666"/>
                    <a:pt x="121444" y="64294"/>
                  </a:cubicBezTo>
                  <a:cubicBezTo>
                    <a:pt x="121444" y="59922"/>
                    <a:pt x="118472" y="56112"/>
                    <a:pt x="114224" y="55055"/>
                  </a:cubicBezTo>
                  <a:close/>
                  <a:moveTo>
                    <a:pt x="64294" y="87897"/>
                  </a:moveTo>
                  <a:cubicBezTo>
                    <a:pt x="58303" y="78353"/>
                    <a:pt x="50235" y="70285"/>
                    <a:pt x="40691" y="64294"/>
                  </a:cubicBezTo>
                  <a:cubicBezTo>
                    <a:pt x="50235" y="58303"/>
                    <a:pt x="58303" y="50244"/>
                    <a:pt x="64294" y="40700"/>
                  </a:cubicBezTo>
                  <a:cubicBezTo>
                    <a:pt x="70285" y="50244"/>
                    <a:pt x="78353" y="58303"/>
                    <a:pt x="87887" y="64294"/>
                  </a:cubicBezTo>
                  <a:cubicBezTo>
                    <a:pt x="78353" y="70285"/>
                    <a:pt x="70285" y="78353"/>
                    <a:pt x="64294" y="87897"/>
                  </a:cubicBezTo>
                  <a:close/>
                </a:path>
              </a:pathLst>
            </a:custGeom>
            <a:solidFill>
              <a:schemeClr val="bg1">
                <a:alpha val="67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42D24DA6-3DC9-4D5F-8F8D-87F2CCAD0792}"/>
                </a:ext>
              </a:extLst>
            </p:cNvPr>
            <p:cNvSpPr/>
            <p:nvPr/>
          </p:nvSpPr>
          <p:spPr>
            <a:xfrm>
              <a:off x="7841456" y="4736306"/>
              <a:ext cx="123825" cy="28575"/>
            </a:xfrm>
            <a:custGeom>
              <a:avLst/>
              <a:gdLst>
                <a:gd name="connsiteX0" fmla="*/ 7144 w 123825"/>
                <a:gd name="connsiteY0" fmla="*/ 7144 h 28575"/>
                <a:gd name="connsiteX1" fmla="*/ 121444 w 123825"/>
                <a:gd name="connsiteY1" fmla="*/ 7144 h 28575"/>
                <a:gd name="connsiteX2" fmla="*/ 121444 w 123825"/>
                <a:gd name="connsiteY2" fmla="*/ 26194 h 28575"/>
                <a:gd name="connsiteX3" fmla="*/ 7144 w 12382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28575">
                  <a:moveTo>
                    <a:pt x="7144" y="7144"/>
                  </a:moveTo>
                  <a:lnTo>
                    <a:pt x="121444" y="7144"/>
                  </a:lnTo>
                  <a:lnTo>
                    <a:pt x="12144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66D58519-3F0D-4376-BBC1-9FEE64DA79AA}"/>
                </a:ext>
              </a:extLst>
            </p:cNvPr>
            <p:cNvSpPr/>
            <p:nvPr/>
          </p:nvSpPr>
          <p:spPr>
            <a:xfrm>
              <a:off x="77938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399E1668-6152-4ACA-A00D-20F471D93DE6}"/>
                </a:ext>
              </a:extLst>
            </p:cNvPr>
            <p:cNvSpPr/>
            <p:nvPr/>
          </p:nvSpPr>
          <p:spPr>
            <a:xfrm>
              <a:off x="77557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96563826-97AD-4D6F-ABAE-928C3EFA9F2B}"/>
                </a:ext>
              </a:extLst>
            </p:cNvPr>
            <p:cNvSpPr/>
            <p:nvPr/>
          </p:nvSpPr>
          <p:spPr>
            <a:xfrm>
              <a:off x="79462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049A88CA-1DC5-4E99-8BBB-F23351C9E130}"/>
                </a:ext>
              </a:extLst>
            </p:cNvPr>
            <p:cNvSpPr/>
            <p:nvPr/>
          </p:nvSpPr>
          <p:spPr>
            <a:xfrm>
              <a:off x="79081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4350D15D-CF3C-4273-9D2B-81B08028DEE1}"/>
              </a:ext>
            </a:extLst>
          </p:cNvPr>
          <p:cNvSpPr/>
          <p:nvPr/>
        </p:nvSpPr>
        <p:spPr>
          <a:xfrm>
            <a:off x="6929939" y="574182"/>
            <a:ext cx="77396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93FFAD"/>
                    </a:gs>
                    <a:gs pos="100000">
                      <a:srgbClr val="3AFFC1"/>
                    </a:gs>
                  </a:gsLst>
                  <a:lin ang="2700000" scaled="1"/>
                  <a:tileRect/>
                </a:gradFill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技术带来的数据增长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5EFB23F7-C858-420C-A11D-8890D436503A}"/>
              </a:ext>
            </a:extLst>
          </p:cNvPr>
          <p:cNvSpPr/>
          <p:nvPr/>
        </p:nvSpPr>
        <p:spPr>
          <a:xfrm>
            <a:off x="5957533" y="1590873"/>
            <a:ext cx="97573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zh-CN" altLang="en-US" sz="28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读者不仅关注</a:t>
            </a:r>
            <a:r>
              <a:rPr kumimoji="0" lang="zh-CN" altLang="en-US" sz="2800" b="0" i="0" u="none" strike="noStrike" kern="1200" cap="none" spc="1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阅读文章，还愿意一起产生内容</a:t>
            </a:r>
          </a:p>
        </p:txBody>
      </p:sp>
      <p:sp>
        <p:nvSpPr>
          <p:cNvPr id="9" name="箭头: 下 8">
            <a:extLst>
              <a:ext uri="{FF2B5EF4-FFF2-40B4-BE49-F238E27FC236}">
                <a16:creationId xmlns:a16="http://schemas.microsoft.com/office/drawing/2014/main" xmlns="" id="{9B7BD980-4EC3-4F71-898E-93449FD69B5B}"/>
              </a:ext>
            </a:extLst>
          </p:cNvPr>
          <p:cNvSpPr/>
          <p:nvPr/>
        </p:nvSpPr>
        <p:spPr>
          <a:xfrm rot="10800000">
            <a:off x="12815212" y="486617"/>
            <a:ext cx="237490" cy="349821"/>
          </a:xfrm>
          <a:prstGeom prst="downArrow">
            <a:avLst>
              <a:gd name="adj1" fmla="val 49999"/>
              <a:gd name="adj2" fmla="val 50000"/>
            </a:avLst>
          </a:prstGeom>
          <a:solidFill>
            <a:srgbClr val="6FFFB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ffectLst>
                <a:outerShdw blurRad="190500" sx="102000" sy="102000" algn="ctr" rotWithShape="0">
                  <a:srgbClr val="83FFE6">
                    <a:alpha val="60000"/>
                  </a:srgbClr>
                </a:outerShdw>
              </a:effectLst>
            </a:endParaRPr>
          </a:p>
        </p:txBody>
      </p:sp>
      <p:sp>
        <p:nvSpPr>
          <p:cNvPr id="94" name="箭头: 下 93">
            <a:extLst>
              <a:ext uri="{FF2B5EF4-FFF2-40B4-BE49-F238E27FC236}">
                <a16:creationId xmlns:a16="http://schemas.microsoft.com/office/drawing/2014/main" xmlns="" id="{1FBE13DA-E5EB-41E0-B7BB-616BE29B28AE}"/>
              </a:ext>
            </a:extLst>
          </p:cNvPr>
          <p:cNvSpPr/>
          <p:nvPr/>
        </p:nvSpPr>
        <p:spPr>
          <a:xfrm rot="14963800">
            <a:off x="14179530" y="565852"/>
            <a:ext cx="237490" cy="349821"/>
          </a:xfrm>
          <a:prstGeom prst="downArrow">
            <a:avLst>
              <a:gd name="adj1" fmla="val 55404"/>
              <a:gd name="adj2" fmla="val 50000"/>
            </a:avLst>
          </a:prstGeom>
          <a:solidFill>
            <a:srgbClr val="74FFB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ffectLst>
                <a:outerShdw blurRad="190500" sx="102000" sy="102000" algn="ctr" rotWithShape="0">
                  <a:srgbClr val="83FFE6">
                    <a:alpha val="60000"/>
                  </a:srgbClr>
                </a:outerShdw>
              </a:effectLst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11FEFFD6-827B-446B-866A-2B175194B893}"/>
              </a:ext>
            </a:extLst>
          </p:cNvPr>
          <p:cNvCxnSpPr/>
          <p:nvPr/>
        </p:nvCxnSpPr>
        <p:spPr>
          <a:xfrm>
            <a:off x="609600" y="2406279"/>
            <a:ext cx="0" cy="3028950"/>
          </a:xfrm>
          <a:prstGeom prst="line">
            <a:avLst/>
          </a:prstGeom>
          <a:ln w="19050">
            <a:gradFill>
              <a:gsLst>
                <a:gs pos="13000">
                  <a:srgbClr val="83FFE6">
                    <a:alpha val="29000"/>
                  </a:srgbClr>
                </a:gs>
                <a:gs pos="0">
                  <a:schemeClr val="bg1">
                    <a:alpha val="49000"/>
                  </a:schemeClr>
                </a:gs>
                <a:gs pos="10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39FA7466-CEEC-48CE-9B33-FF06E1FDB1F6}"/>
              </a:ext>
            </a:extLst>
          </p:cNvPr>
          <p:cNvCxnSpPr/>
          <p:nvPr/>
        </p:nvCxnSpPr>
        <p:spPr>
          <a:xfrm>
            <a:off x="1063626" y="4170363"/>
            <a:ext cx="0" cy="3028950"/>
          </a:xfrm>
          <a:prstGeom prst="line">
            <a:avLst/>
          </a:prstGeom>
          <a:ln>
            <a:gradFill>
              <a:gsLst>
                <a:gs pos="13000">
                  <a:srgbClr val="83FFE6">
                    <a:alpha val="41000"/>
                  </a:srgbClr>
                </a:gs>
                <a:gs pos="0">
                  <a:schemeClr val="bg1">
                    <a:alpha val="49000"/>
                  </a:schemeClr>
                </a:gs>
                <a:gs pos="10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xmlns="" id="{5C36A137-B041-4CA1-8E16-473B99AA74FA}"/>
              </a:ext>
            </a:extLst>
          </p:cNvPr>
          <p:cNvCxnSpPr/>
          <p:nvPr/>
        </p:nvCxnSpPr>
        <p:spPr>
          <a:xfrm>
            <a:off x="20913726" y="1774218"/>
            <a:ext cx="0" cy="3028950"/>
          </a:xfrm>
          <a:prstGeom prst="line">
            <a:avLst/>
          </a:prstGeom>
          <a:ln w="19050">
            <a:gradFill>
              <a:gsLst>
                <a:gs pos="13000">
                  <a:srgbClr val="83FFE6">
                    <a:alpha val="29000"/>
                  </a:srgbClr>
                </a:gs>
                <a:gs pos="0">
                  <a:schemeClr val="bg1">
                    <a:alpha val="49000"/>
                  </a:schemeClr>
                </a:gs>
                <a:gs pos="10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F3A0F950-912F-413E-9B3C-D5BDF3CA46E2}"/>
              </a:ext>
            </a:extLst>
          </p:cNvPr>
          <p:cNvCxnSpPr/>
          <p:nvPr/>
        </p:nvCxnSpPr>
        <p:spPr>
          <a:xfrm>
            <a:off x="20337723" y="4862678"/>
            <a:ext cx="0" cy="3028950"/>
          </a:xfrm>
          <a:prstGeom prst="line">
            <a:avLst/>
          </a:prstGeom>
          <a:ln w="19050">
            <a:gradFill>
              <a:gsLst>
                <a:gs pos="13000">
                  <a:srgbClr val="83FFE6">
                    <a:alpha val="23000"/>
                  </a:srgbClr>
                </a:gs>
                <a:gs pos="0">
                  <a:schemeClr val="bg1">
                    <a:alpha val="34000"/>
                  </a:schemeClr>
                </a:gs>
                <a:gs pos="67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684DB3AF-7F62-473C-9F96-7ACDAAF29590}"/>
              </a:ext>
            </a:extLst>
          </p:cNvPr>
          <p:cNvCxnSpPr/>
          <p:nvPr/>
        </p:nvCxnSpPr>
        <p:spPr>
          <a:xfrm>
            <a:off x="1387476" y="326994"/>
            <a:ext cx="0" cy="3028950"/>
          </a:xfrm>
          <a:prstGeom prst="line">
            <a:avLst/>
          </a:prstGeom>
          <a:ln w="12700">
            <a:gradFill>
              <a:gsLst>
                <a:gs pos="13000">
                  <a:srgbClr val="83FFE6">
                    <a:alpha val="23000"/>
                  </a:srgbClr>
                </a:gs>
                <a:gs pos="0">
                  <a:schemeClr val="bg1">
                    <a:alpha val="25000"/>
                  </a:schemeClr>
                </a:gs>
                <a:gs pos="51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xmlns="" id="{F0B3C427-0743-4E06-B1B4-33F0B18D5C46}"/>
              </a:ext>
            </a:extLst>
          </p:cNvPr>
          <p:cNvCxnSpPr/>
          <p:nvPr/>
        </p:nvCxnSpPr>
        <p:spPr>
          <a:xfrm>
            <a:off x="18750414" y="794751"/>
            <a:ext cx="0" cy="3028950"/>
          </a:xfrm>
          <a:prstGeom prst="line">
            <a:avLst/>
          </a:prstGeom>
          <a:ln w="12700">
            <a:gradFill>
              <a:gsLst>
                <a:gs pos="13000">
                  <a:srgbClr val="83FFE6">
                    <a:alpha val="23000"/>
                  </a:srgbClr>
                </a:gs>
                <a:gs pos="0">
                  <a:schemeClr val="bg1">
                    <a:alpha val="25000"/>
                  </a:schemeClr>
                </a:gs>
                <a:gs pos="51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xmlns="" id="{4C3142D3-8C6B-4165-976E-195CD0742276}"/>
              </a:ext>
            </a:extLst>
          </p:cNvPr>
          <p:cNvCxnSpPr>
            <a:cxnSpLocks/>
          </p:cNvCxnSpPr>
          <p:nvPr/>
        </p:nvCxnSpPr>
        <p:spPr>
          <a:xfrm>
            <a:off x="4649963" y="809094"/>
            <a:ext cx="0" cy="2835402"/>
          </a:xfrm>
          <a:prstGeom prst="line">
            <a:avLst/>
          </a:prstGeom>
          <a:ln w="12700">
            <a:gradFill>
              <a:gsLst>
                <a:gs pos="13000">
                  <a:srgbClr val="83FFE6">
                    <a:alpha val="17000"/>
                  </a:srgbClr>
                </a:gs>
                <a:gs pos="0">
                  <a:schemeClr val="bg1">
                    <a:alpha val="25000"/>
                  </a:schemeClr>
                </a:gs>
                <a:gs pos="3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xmlns="" id="{10836DDB-4338-4C32-8EA5-21CE19317B23}"/>
              </a:ext>
            </a:extLst>
          </p:cNvPr>
          <p:cNvCxnSpPr>
            <a:cxnSpLocks/>
          </p:cNvCxnSpPr>
          <p:nvPr/>
        </p:nvCxnSpPr>
        <p:spPr>
          <a:xfrm>
            <a:off x="6720389" y="5781611"/>
            <a:ext cx="0" cy="2835402"/>
          </a:xfrm>
          <a:prstGeom prst="line">
            <a:avLst/>
          </a:prstGeom>
          <a:ln w="12700">
            <a:gradFill>
              <a:gsLst>
                <a:gs pos="13000">
                  <a:srgbClr val="83FFE6">
                    <a:alpha val="17000"/>
                  </a:srgbClr>
                </a:gs>
                <a:gs pos="0">
                  <a:schemeClr val="bg1">
                    <a:alpha val="25000"/>
                  </a:schemeClr>
                </a:gs>
                <a:gs pos="3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xmlns="" id="{929511B9-27F9-49B5-9E0F-279F4B82D0EB}"/>
              </a:ext>
            </a:extLst>
          </p:cNvPr>
          <p:cNvCxnSpPr>
            <a:cxnSpLocks/>
          </p:cNvCxnSpPr>
          <p:nvPr/>
        </p:nvCxnSpPr>
        <p:spPr>
          <a:xfrm>
            <a:off x="14598876" y="2583585"/>
            <a:ext cx="0" cy="2835402"/>
          </a:xfrm>
          <a:prstGeom prst="line">
            <a:avLst/>
          </a:prstGeom>
          <a:ln w="12700">
            <a:gradFill>
              <a:gsLst>
                <a:gs pos="13000">
                  <a:srgbClr val="83FFE6">
                    <a:alpha val="17000"/>
                  </a:srgbClr>
                </a:gs>
                <a:gs pos="0">
                  <a:schemeClr val="bg1">
                    <a:alpha val="25000"/>
                  </a:schemeClr>
                </a:gs>
                <a:gs pos="3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30319DF8-C39A-41EB-B47C-B57800597849}"/>
              </a:ext>
            </a:extLst>
          </p:cNvPr>
          <p:cNvCxnSpPr>
            <a:cxnSpLocks/>
          </p:cNvCxnSpPr>
          <p:nvPr/>
        </p:nvCxnSpPr>
        <p:spPr>
          <a:xfrm>
            <a:off x="15107230" y="4778708"/>
            <a:ext cx="0" cy="2835402"/>
          </a:xfrm>
          <a:prstGeom prst="line">
            <a:avLst/>
          </a:prstGeom>
          <a:ln w="12700">
            <a:gradFill>
              <a:gsLst>
                <a:gs pos="13000">
                  <a:srgbClr val="83FFE6">
                    <a:alpha val="17000"/>
                  </a:srgbClr>
                </a:gs>
                <a:gs pos="0">
                  <a:schemeClr val="bg1">
                    <a:alpha val="25000"/>
                  </a:schemeClr>
                </a:gs>
                <a:gs pos="3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xmlns="" id="{E65507D4-629B-4674-A0C5-6207EEC8CEBC}"/>
              </a:ext>
            </a:extLst>
          </p:cNvPr>
          <p:cNvCxnSpPr>
            <a:cxnSpLocks/>
          </p:cNvCxnSpPr>
          <p:nvPr/>
        </p:nvCxnSpPr>
        <p:spPr>
          <a:xfrm>
            <a:off x="1656909" y="2181954"/>
            <a:ext cx="0" cy="2835402"/>
          </a:xfrm>
          <a:prstGeom prst="line">
            <a:avLst/>
          </a:prstGeom>
          <a:ln w="12700">
            <a:gradFill>
              <a:gsLst>
                <a:gs pos="13000">
                  <a:srgbClr val="83FFE6">
                    <a:alpha val="17000"/>
                  </a:srgbClr>
                </a:gs>
                <a:gs pos="0">
                  <a:schemeClr val="bg1">
                    <a:alpha val="25000"/>
                  </a:schemeClr>
                </a:gs>
                <a:gs pos="3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箭头: 下 83">
            <a:extLst>
              <a:ext uri="{FF2B5EF4-FFF2-40B4-BE49-F238E27FC236}">
                <a16:creationId xmlns:a16="http://schemas.microsoft.com/office/drawing/2014/main" xmlns="" id="{4CA168DF-5686-4544-8463-153A618A2025}"/>
              </a:ext>
            </a:extLst>
          </p:cNvPr>
          <p:cNvSpPr/>
          <p:nvPr/>
        </p:nvSpPr>
        <p:spPr>
          <a:xfrm rot="10800000">
            <a:off x="12851413" y="491445"/>
            <a:ext cx="237490" cy="239710"/>
          </a:xfrm>
          <a:prstGeom prst="downArrow">
            <a:avLst>
              <a:gd name="adj1" fmla="val 49999"/>
              <a:gd name="adj2" fmla="val 50000"/>
            </a:avLst>
          </a:prstGeom>
          <a:noFill/>
          <a:ln w="9525" cap="flat" cmpd="sng" algn="ctr">
            <a:gradFill>
              <a:gsLst>
                <a:gs pos="0">
                  <a:srgbClr val="6FFFBE">
                    <a:alpha val="0"/>
                  </a:srgbClr>
                </a:gs>
                <a:gs pos="100000">
                  <a:srgbClr val="6FFFBE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ffectLst>
                <a:outerShdw blurRad="190500" sx="102000" sy="102000" algn="ctr" rotWithShape="0">
                  <a:srgbClr val="83FFE6">
                    <a:alpha val="60000"/>
                  </a:srgbClr>
                </a:outerShdw>
              </a:effectLst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258BA4C7-0175-4A01-B3C9-E3B72D3B3735}"/>
              </a:ext>
            </a:extLst>
          </p:cNvPr>
          <p:cNvGrpSpPr/>
          <p:nvPr/>
        </p:nvGrpSpPr>
        <p:grpSpPr>
          <a:xfrm flipH="1">
            <a:off x="4995041" y="715919"/>
            <a:ext cx="2157287" cy="807283"/>
            <a:chOff x="7833498" y="4890239"/>
            <a:chExt cx="3200404" cy="1197632"/>
          </a:xfrm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98F62B67-6E49-4447-BD84-05B6825672EE}"/>
                </a:ext>
              </a:extLst>
            </p:cNvPr>
            <p:cNvSpPr/>
            <p:nvPr/>
          </p:nvSpPr>
          <p:spPr>
            <a:xfrm>
              <a:off x="7905498" y="5606920"/>
              <a:ext cx="2313251" cy="436005"/>
            </a:xfrm>
            <a:custGeom>
              <a:avLst/>
              <a:gdLst>
                <a:gd name="connsiteX0" fmla="*/ 0 w 2313251"/>
                <a:gd name="connsiteY0" fmla="*/ 436005 h 436005"/>
                <a:gd name="connsiteX1" fmla="*/ 835677 w 2313251"/>
                <a:gd name="connsiteY1" fmla="*/ 436005 h 436005"/>
                <a:gd name="connsiteX2" fmla="*/ 1271682 w 2313251"/>
                <a:gd name="connsiteY2" fmla="*/ 0 h 436005"/>
                <a:gd name="connsiteX3" fmla="*/ 2313251 w 2313251"/>
                <a:gd name="connsiteY3" fmla="*/ 0 h 43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3251" h="436005">
                  <a:moveTo>
                    <a:pt x="0" y="436005"/>
                  </a:moveTo>
                  <a:lnTo>
                    <a:pt x="835677" y="436005"/>
                  </a:lnTo>
                  <a:lnTo>
                    <a:pt x="1271682" y="0"/>
                  </a:lnTo>
                  <a:lnTo>
                    <a:pt x="2313251" y="0"/>
                  </a:lnTo>
                </a:path>
              </a:pathLst>
            </a:custGeom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8369" tIns="34185" rIns="68369" bIns="341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29BDA24F-251C-4807-9650-A6C0357886F9}"/>
                </a:ext>
              </a:extLst>
            </p:cNvPr>
            <p:cNvSpPr/>
            <p:nvPr/>
          </p:nvSpPr>
          <p:spPr>
            <a:xfrm>
              <a:off x="10218749" y="5570920"/>
              <a:ext cx="72000" cy="72000"/>
            </a:xfrm>
            <a:prstGeom prst="ellipse">
              <a:avLst/>
            </a:prstGeom>
            <a:no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4E4F3E60-61BE-4ED4-879A-3159FD239C8F}"/>
                </a:ext>
              </a:extLst>
            </p:cNvPr>
            <p:cNvSpPr/>
            <p:nvPr/>
          </p:nvSpPr>
          <p:spPr>
            <a:xfrm>
              <a:off x="7833498" y="6015871"/>
              <a:ext cx="72000" cy="72000"/>
            </a:xfrm>
            <a:prstGeom prst="ellipse">
              <a:avLst/>
            </a:prstGeom>
            <a:no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55A184B9-E588-4CAF-A8D6-B3D4DF0A5A78}"/>
                </a:ext>
              </a:extLst>
            </p:cNvPr>
            <p:cNvSpPr/>
            <p:nvPr/>
          </p:nvSpPr>
          <p:spPr>
            <a:xfrm flipH="1">
              <a:off x="8745752" y="5423064"/>
              <a:ext cx="2216150" cy="361950"/>
            </a:xfrm>
            <a:custGeom>
              <a:avLst/>
              <a:gdLst>
                <a:gd name="connsiteX0" fmla="*/ 0 w 2216150"/>
                <a:gd name="connsiteY0" fmla="*/ 0 h 361950"/>
                <a:gd name="connsiteX1" fmla="*/ 1854200 w 2216150"/>
                <a:gd name="connsiteY1" fmla="*/ 0 h 361950"/>
                <a:gd name="connsiteX2" fmla="*/ 2216150 w 2216150"/>
                <a:gd name="connsiteY2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6150" h="361950">
                  <a:moveTo>
                    <a:pt x="0" y="0"/>
                  </a:moveTo>
                  <a:lnTo>
                    <a:pt x="1854200" y="0"/>
                  </a:lnTo>
                  <a:lnTo>
                    <a:pt x="2216150" y="361950"/>
                  </a:lnTo>
                </a:path>
              </a:pathLst>
            </a:custGeom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8369" tIns="34185" rIns="68369" bIns="341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3BA0BFFB-6812-41B5-8D94-A729487C979D}"/>
                </a:ext>
              </a:extLst>
            </p:cNvPr>
            <p:cNvGrpSpPr/>
            <p:nvPr/>
          </p:nvGrpSpPr>
          <p:grpSpPr>
            <a:xfrm>
              <a:off x="8803873" y="4890239"/>
              <a:ext cx="939964" cy="302601"/>
              <a:chOff x="10341792" y="2946975"/>
              <a:chExt cx="939964" cy="302601"/>
            </a:xfrm>
          </p:grpSpPr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xmlns="" id="{2C4A6C63-D889-4770-BAA0-FF6918612C0E}"/>
                  </a:ext>
                </a:extLst>
              </p:cNvPr>
              <p:cNvSpPr/>
              <p:nvPr/>
            </p:nvSpPr>
            <p:spPr>
              <a:xfrm>
                <a:off x="10396842" y="3009900"/>
                <a:ext cx="812800" cy="209550"/>
              </a:xfrm>
              <a:custGeom>
                <a:avLst/>
                <a:gdLst>
                  <a:gd name="connsiteX0" fmla="*/ 0 w 812800"/>
                  <a:gd name="connsiteY0" fmla="*/ 0 h 209550"/>
                  <a:gd name="connsiteX1" fmla="*/ 209550 w 812800"/>
                  <a:gd name="connsiteY1" fmla="*/ 209550 h 209550"/>
                  <a:gd name="connsiteX2" fmla="*/ 298450 w 812800"/>
                  <a:gd name="connsiteY2" fmla="*/ 209550 h 209550"/>
                  <a:gd name="connsiteX3" fmla="*/ 812800 w 812800"/>
                  <a:gd name="connsiteY3" fmla="*/ 2095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2800" h="209550">
                    <a:moveTo>
                      <a:pt x="0" y="0"/>
                    </a:moveTo>
                    <a:lnTo>
                      <a:pt x="209550" y="209550"/>
                    </a:lnTo>
                    <a:lnTo>
                      <a:pt x="298450" y="209550"/>
                    </a:lnTo>
                    <a:lnTo>
                      <a:pt x="812800" y="209550"/>
                    </a:lnTo>
                  </a:path>
                </a:pathLst>
              </a:custGeom>
              <a:ln w="952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369" tIns="34185" rIns="68369" bIns="3418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3665">
                  <a:defRPr/>
                </a:pPr>
                <a:endParaRPr lang="zh-CN" altLang="en-US" sz="1346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  <a:sym typeface="Lucida Grande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CBEECB3-8561-42C7-A824-D9929C3B03E7}"/>
                  </a:ext>
                </a:extLst>
              </p:cNvPr>
              <p:cNvSpPr/>
              <p:nvPr/>
            </p:nvSpPr>
            <p:spPr>
              <a:xfrm>
                <a:off x="11209756" y="3177576"/>
                <a:ext cx="72000" cy="72000"/>
              </a:xfrm>
              <a:prstGeom prst="ellipse">
                <a:avLst/>
              </a:prstGeom>
              <a:noFill/>
              <a:ln w="952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3665">
                  <a:defRPr/>
                </a:pPr>
                <a:endParaRPr lang="zh-CN" altLang="en-US" sz="1346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Lucida Grande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F8D7E2D4-8CF4-448F-B197-AF9FC7026E80}"/>
                  </a:ext>
                </a:extLst>
              </p:cNvPr>
              <p:cNvSpPr/>
              <p:nvPr/>
            </p:nvSpPr>
            <p:spPr>
              <a:xfrm>
                <a:off x="10341792" y="2946975"/>
                <a:ext cx="72000" cy="72000"/>
              </a:xfrm>
              <a:prstGeom prst="ellipse">
                <a:avLst/>
              </a:prstGeom>
              <a:noFill/>
              <a:ln w="952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3665">
                  <a:defRPr/>
                </a:pPr>
                <a:endParaRPr lang="zh-CN" altLang="en-US" sz="1346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Lucida Grande"/>
                </a:endParaRPr>
              </a:p>
            </p:txBody>
          </p:sp>
        </p:grp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5CB2150F-D3A6-4596-A9D5-B56523713B64}"/>
                </a:ext>
              </a:extLst>
            </p:cNvPr>
            <p:cNvSpPr/>
            <p:nvPr/>
          </p:nvSpPr>
          <p:spPr>
            <a:xfrm>
              <a:off x="8690554" y="5771487"/>
              <a:ext cx="72000" cy="72000"/>
            </a:xfrm>
            <a:prstGeom prst="ellipse">
              <a:avLst/>
            </a:prstGeom>
            <a:no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3527A946-39C2-427F-9A45-68B1B61CEDF7}"/>
                </a:ext>
              </a:extLst>
            </p:cNvPr>
            <p:cNvSpPr/>
            <p:nvPr/>
          </p:nvSpPr>
          <p:spPr>
            <a:xfrm>
              <a:off x="10961902" y="5387064"/>
              <a:ext cx="72000" cy="72000"/>
            </a:xfrm>
            <a:prstGeom prst="ellipse">
              <a:avLst/>
            </a:prstGeom>
            <a:no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xmlns="" id="{B1E31FCF-EAAA-4907-B701-F17EAEEF9142}"/>
              </a:ext>
            </a:extLst>
          </p:cNvPr>
          <p:cNvGrpSpPr/>
          <p:nvPr/>
        </p:nvGrpSpPr>
        <p:grpSpPr>
          <a:xfrm flipV="1">
            <a:off x="14574610" y="568062"/>
            <a:ext cx="2157287" cy="807283"/>
            <a:chOff x="7833498" y="4890239"/>
            <a:chExt cx="3200404" cy="1197632"/>
          </a:xfrm>
        </p:grpSpPr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C8E18F18-48D6-4695-91A5-8386E0155F4B}"/>
                </a:ext>
              </a:extLst>
            </p:cNvPr>
            <p:cNvSpPr/>
            <p:nvPr/>
          </p:nvSpPr>
          <p:spPr>
            <a:xfrm>
              <a:off x="7905498" y="5606920"/>
              <a:ext cx="2313251" cy="436005"/>
            </a:xfrm>
            <a:custGeom>
              <a:avLst/>
              <a:gdLst>
                <a:gd name="connsiteX0" fmla="*/ 0 w 2313251"/>
                <a:gd name="connsiteY0" fmla="*/ 436005 h 436005"/>
                <a:gd name="connsiteX1" fmla="*/ 835677 w 2313251"/>
                <a:gd name="connsiteY1" fmla="*/ 436005 h 436005"/>
                <a:gd name="connsiteX2" fmla="*/ 1271682 w 2313251"/>
                <a:gd name="connsiteY2" fmla="*/ 0 h 436005"/>
                <a:gd name="connsiteX3" fmla="*/ 2313251 w 2313251"/>
                <a:gd name="connsiteY3" fmla="*/ 0 h 43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3251" h="436005">
                  <a:moveTo>
                    <a:pt x="0" y="436005"/>
                  </a:moveTo>
                  <a:lnTo>
                    <a:pt x="835677" y="436005"/>
                  </a:lnTo>
                  <a:lnTo>
                    <a:pt x="1271682" y="0"/>
                  </a:lnTo>
                  <a:lnTo>
                    <a:pt x="2313251" y="0"/>
                  </a:lnTo>
                </a:path>
              </a:pathLst>
            </a:custGeom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8369" tIns="34185" rIns="68369" bIns="341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43A79117-34C3-4F9E-A3D1-B73412E408D8}"/>
                </a:ext>
              </a:extLst>
            </p:cNvPr>
            <p:cNvSpPr/>
            <p:nvPr/>
          </p:nvSpPr>
          <p:spPr>
            <a:xfrm>
              <a:off x="10218749" y="5570920"/>
              <a:ext cx="72000" cy="72000"/>
            </a:xfrm>
            <a:prstGeom prst="ellipse">
              <a:avLst/>
            </a:prstGeom>
            <a:no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5F5CCC00-0844-4117-8042-648615705FF1}"/>
                </a:ext>
              </a:extLst>
            </p:cNvPr>
            <p:cNvSpPr/>
            <p:nvPr/>
          </p:nvSpPr>
          <p:spPr>
            <a:xfrm>
              <a:off x="7833498" y="6015871"/>
              <a:ext cx="72000" cy="72000"/>
            </a:xfrm>
            <a:prstGeom prst="ellipse">
              <a:avLst/>
            </a:prstGeom>
            <a:no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65BEC97D-0F5E-4089-9D5A-93A0ABD1E069}"/>
                </a:ext>
              </a:extLst>
            </p:cNvPr>
            <p:cNvSpPr/>
            <p:nvPr/>
          </p:nvSpPr>
          <p:spPr>
            <a:xfrm flipH="1">
              <a:off x="8745752" y="5423064"/>
              <a:ext cx="2216150" cy="361950"/>
            </a:xfrm>
            <a:custGeom>
              <a:avLst/>
              <a:gdLst>
                <a:gd name="connsiteX0" fmla="*/ 0 w 2216150"/>
                <a:gd name="connsiteY0" fmla="*/ 0 h 361950"/>
                <a:gd name="connsiteX1" fmla="*/ 1854200 w 2216150"/>
                <a:gd name="connsiteY1" fmla="*/ 0 h 361950"/>
                <a:gd name="connsiteX2" fmla="*/ 2216150 w 2216150"/>
                <a:gd name="connsiteY2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6150" h="361950">
                  <a:moveTo>
                    <a:pt x="0" y="0"/>
                  </a:moveTo>
                  <a:lnTo>
                    <a:pt x="1854200" y="0"/>
                  </a:lnTo>
                  <a:lnTo>
                    <a:pt x="2216150" y="361950"/>
                  </a:lnTo>
                </a:path>
              </a:pathLst>
            </a:custGeom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8369" tIns="34185" rIns="68369" bIns="341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xmlns="" id="{4B3F3662-921E-4304-BA70-435F01AC2A13}"/>
                </a:ext>
              </a:extLst>
            </p:cNvPr>
            <p:cNvGrpSpPr/>
            <p:nvPr/>
          </p:nvGrpSpPr>
          <p:grpSpPr>
            <a:xfrm>
              <a:off x="8803873" y="4890239"/>
              <a:ext cx="939964" cy="302601"/>
              <a:chOff x="10341792" y="2946975"/>
              <a:chExt cx="939964" cy="302601"/>
            </a:xfrm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xmlns="" id="{28B67B1D-2F2B-4D1E-8763-B1FF051C8346}"/>
                  </a:ext>
                </a:extLst>
              </p:cNvPr>
              <p:cNvSpPr/>
              <p:nvPr/>
            </p:nvSpPr>
            <p:spPr>
              <a:xfrm>
                <a:off x="10396842" y="3009900"/>
                <a:ext cx="812800" cy="209550"/>
              </a:xfrm>
              <a:custGeom>
                <a:avLst/>
                <a:gdLst>
                  <a:gd name="connsiteX0" fmla="*/ 0 w 812800"/>
                  <a:gd name="connsiteY0" fmla="*/ 0 h 209550"/>
                  <a:gd name="connsiteX1" fmla="*/ 209550 w 812800"/>
                  <a:gd name="connsiteY1" fmla="*/ 209550 h 209550"/>
                  <a:gd name="connsiteX2" fmla="*/ 298450 w 812800"/>
                  <a:gd name="connsiteY2" fmla="*/ 209550 h 209550"/>
                  <a:gd name="connsiteX3" fmla="*/ 812800 w 812800"/>
                  <a:gd name="connsiteY3" fmla="*/ 2095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2800" h="209550">
                    <a:moveTo>
                      <a:pt x="0" y="0"/>
                    </a:moveTo>
                    <a:lnTo>
                      <a:pt x="209550" y="209550"/>
                    </a:lnTo>
                    <a:lnTo>
                      <a:pt x="298450" y="209550"/>
                    </a:lnTo>
                    <a:lnTo>
                      <a:pt x="812800" y="209550"/>
                    </a:lnTo>
                  </a:path>
                </a:pathLst>
              </a:custGeom>
              <a:ln w="952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68369" tIns="34185" rIns="68369" bIns="3418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3665">
                  <a:defRPr/>
                </a:pPr>
                <a:endParaRPr lang="zh-CN" altLang="en-US" sz="1346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  <a:sym typeface="Lucida Grande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xmlns="" id="{53061640-A3BA-422D-8D63-9AE123D79CF8}"/>
                  </a:ext>
                </a:extLst>
              </p:cNvPr>
              <p:cNvSpPr/>
              <p:nvPr/>
            </p:nvSpPr>
            <p:spPr>
              <a:xfrm>
                <a:off x="11209756" y="3177576"/>
                <a:ext cx="72000" cy="72000"/>
              </a:xfrm>
              <a:prstGeom prst="ellipse">
                <a:avLst/>
              </a:prstGeom>
              <a:noFill/>
              <a:ln w="952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3665">
                  <a:defRPr/>
                </a:pPr>
                <a:endParaRPr lang="zh-CN" altLang="en-US" sz="1346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Lucida Grande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xmlns="" id="{8C3C1F78-D8F0-4302-9A86-6D90A7B87F78}"/>
                  </a:ext>
                </a:extLst>
              </p:cNvPr>
              <p:cNvSpPr/>
              <p:nvPr/>
            </p:nvSpPr>
            <p:spPr>
              <a:xfrm>
                <a:off x="10341792" y="2946975"/>
                <a:ext cx="72000" cy="72000"/>
              </a:xfrm>
              <a:prstGeom prst="ellipse">
                <a:avLst/>
              </a:prstGeom>
              <a:noFill/>
              <a:ln w="952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3665">
                  <a:defRPr/>
                </a:pPr>
                <a:endParaRPr lang="zh-CN" altLang="en-US" sz="1346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Lucida Grande"/>
                </a:endParaRPr>
              </a:p>
            </p:txBody>
          </p:sp>
        </p:grp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A302F9D3-C31B-40A5-A607-10AECFEA7FA1}"/>
                </a:ext>
              </a:extLst>
            </p:cNvPr>
            <p:cNvSpPr/>
            <p:nvPr/>
          </p:nvSpPr>
          <p:spPr>
            <a:xfrm>
              <a:off x="8690554" y="5771487"/>
              <a:ext cx="72000" cy="72000"/>
            </a:xfrm>
            <a:prstGeom prst="ellipse">
              <a:avLst/>
            </a:prstGeom>
            <a:no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95098062-288A-465E-9911-A36D3E38C132}"/>
                </a:ext>
              </a:extLst>
            </p:cNvPr>
            <p:cNvSpPr/>
            <p:nvPr/>
          </p:nvSpPr>
          <p:spPr>
            <a:xfrm>
              <a:off x="10961902" y="5387064"/>
              <a:ext cx="72000" cy="72000"/>
            </a:xfrm>
            <a:prstGeom prst="ellipse">
              <a:avLst/>
            </a:prstGeom>
            <a:no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3665">
                <a:defRPr/>
              </a:pPr>
              <a:endParaRPr lang="zh-CN" altLang="en-US" sz="1346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Lucida Grande"/>
              </a:endParaRPr>
            </a:p>
          </p:txBody>
        </p:sp>
      </p:grpSp>
      <p:pic>
        <p:nvPicPr>
          <p:cNvPr id="146" name="图片 145">
            <a:extLst>
              <a:ext uri="{FF2B5EF4-FFF2-40B4-BE49-F238E27FC236}">
                <a16:creationId xmlns:a16="http://schemas.microsoft.com/office/drawing/2014/main" xmlns="" id="{5644197C-8729-4A7B-844F-A9E026DC6AF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74FFB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48" y="4032866"/>
            <a:ext cx="18282528" cy="826642"/>
          </a:xfrm>
          <a:prstGeom prst="rect">
            <a:avLst/>
          </a:prstGeom>
        </p:spPr>
      </p:pic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87E56385-BED5-48D7-8F7B-9F83265B67A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74FFB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273" y="3103776"/>
            <a:ext cx="18282528" cy="826642"/>
          </a:xfrm>
          <a:prstGeom prst="rect">
            <a:avLst/>
          </a:prstGeom>
        </p:spPr>
      </p:pic>
      <p:sp>
        <p:nvSpPr>
          <p:cNvPr id="149" name="立方体 148">
            <a:extLst>
              <a:ext uri="{FF2B5EF4-FFF2-40B4-BE49-F238E27FC236}">
                <a16:creationId xmlns:a16="http://schemas.microsoft.com/office/drawing/2014/main" xmlns="" id="{1C527E0E-FF2C-48E6-80D8-F4E071229B90}"/>
              </a:ext>
            </a:extLst>
          </p:cNvPr>
          <p:cNvSpPr/>
          <p:nvPr/>
        </p:nvSpPr>
        <p:spPr>
          <a:xfrm>
            <a:off x="20586373" y="4613942"/>
            <a:ext cx="628520" cy="4611687"/>
          </a:xfrm>
          <a:prstGeom prst="cube">
            <a:avLst>
              <a:gd name="adj" fmla="val 19795"/>
            </a:avLst>
          </a:prstGeom>
          <a:gradFill flip="none" rotWithShape="1">
            <a:gsLst>
              <a:gs pos="0">
                <a:srgbClr val="74FFBD">
                  <a:alpha val="11000"/>
                </a:srgbClr>
              </a:gs>
              <a:gs pos="60000">
                <a:srgbClr val="74FFBD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83FFE6">
                    <a:alpha val="22000"/>
                  </a:srgbClr>
                </a:gs>
                <a:gs pos="23000">
                  <a:srgbClr val="83FFE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0" name="立方体 149">
            <a:extLst>
              <a:ext uri="{FF2B5EF4-FFF2-40B4-BE49-F238E27FC236}">
                <a16:creationId xmlns:a16="http://schemas.microsoft.com/office/drawing/2014/main" xmlns="" id="{263D9ED6-B1D9-45A1-84A6-FA8B220A060D}"/>
              </a:ext>
            </a:extLst>
          </p:cNvPr>
          <p:cNvSpPr/>
          <p:nvPr/>
        </p:nvSpPr>
        <p:spPr>
          <a:xfrm>
            <a:off x="302180" y="5614309"/>
            <a:ext cx="628520" cy="4611687"/>
          </a:xfrm>
          <a:prstGeom prst="cube">
            <a:avLst>
              <a:gd name="adj" fmla="val 19795"/>
            </a:avLst>
          </a:prstGeom>
          <a:gradFill flip="none" rotWithShape="1">
            <a:gsLst>
              <a:gs pos="0">
                <a:srgbClr val="74FFBD">
                  <a:alpha val="11000"/>
                </a:srgbClr>
              </a:gs>
              <a:gs pos="39000">
                <a:srgbClr val="74FFBD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83FFE6">
                    <a:alpha val="22000"/>
                  </a:srgbClr>
                </a:gs>
                <a:gs pos="23000">
                  <a:srgbClr val="83FFE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xmlns="" id="{A3A48403-90F0-4B82-95FB-1D16AA29CB13}"/>
              </a:ext>
            </a:extLst>
          </p:cNvPr>
          <p:cNvCxnSpPr>
            <a:cxnSpLocks/>
          </p:cNvCxnSpPr>
          <p:nvPr/>
        </p:nvCxnSpPr>
        <p:spPr>
          <a:xfrm>
            <a:off x="11042884" y="6196409"/>
            <a:ext cx="0" cy="2835402"/>
          </a:xfrm>
          <a:prstGeom prst="line">
            <a:avLst/>
          </a:prstGeom>
          <a:ln w="12700">
            <a:gradFill>
              <a:gsLst>
                <a:gs pos="13000">
                  <a:srgbClr val="83FFE6">
                    <a:alpha val="17000"/>
                  </a:srgbClr>
                </a:gs>
                <a:gs pos="0">
                  <a:schemeClr val="bg1">
                    <a:alpha val="25000"/>
                  </a:schemeClr>
                </a:gs>
                <a:gs pos="30000">
                  <a:srgbClr val="83FFE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775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01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F36024DF-1982-49C5-B486-128B3172FA9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2000"/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277250" y="-1140626"/>
            <a:ext cx="22763624" cy="1280453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735CD9-E2F6-4BA6-BD8F-8F4217EE4B83}"/>
              </a:ext>
            </a:extLst>
          </p:cNvPr>
          <p:cNvGrpSpPr/>
          <p:nvPr/>
        </p:nvGrpSpPr>
        <p:grpSpPr>
          <a:xfrm>
            <a:off x="702560" y="1933306"/>
            <a:ext cx="10814799" cy="3053094"/>
            <a:chOff x="852186" y="2248361"/>
            <a:chExt cx="10814799" cy="305309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B7188711-8C0F-469B-9326-AEC5B06A6C0E}"/>
                </a:ext>
              </a:extLst>
            </p:cNvPr>
            <p:cNvGrpSpPr/>
            <p:nvPr/>
          </p:nvGrpSpPr>
          <p:grpSpPr>
            <a:xfrm>
              <a:off x="868810" y="4763936"/>
              <a:ext cx="5684390" cy="537519"/>
              <a:chOff x="868810" y="4298426"/>
              <a:chExt cx="5684390" cy="537519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xmlns="" id="{37272667-A48B-4452-800C-35E7B1941124}"/>
                  </a:ext>
                </a:extLst>
              </p:cNvPr>
              <p:cNvSpPr/>
              <p:nvPr/>
            </p:nvSpPr>
            <p:spPr>
              <a:xfrm>
                <a:off x="868810" y="4324123"/>
                <a:ext cx="5684390" cy="51182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E4D94"/>
                  </a:gs>
                  <a:gs pos="100000">
                    <a:srgbClr val="5F1A67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391" name="矩形 390">
                <a:extLst>
                  <a:ext uri="{FF2B5EF4-FFF2-40B4-BE49-F238E27FC236}">
                    <a16:creationId xmlns:a16="http://schemas.microsoft.com/office/drawing/2014/main" xmlns="" id="{41E23A7F-323D-44BB-AB6B-810E3904E63F}"/>
                  </a:ext>
                </a:extLst>
              </p:cNvPr>
              <p:cNvSpPr/>
              <p:nvPr/>
            </p:nvSpPr>
            <p:spPr>
              <a:xfrm>
                <a:off x="1003388" y="4298426"/>
                <a:ext cx="5347534" cy="5375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读者倾向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阿里巴巴普惠体 R" panose="00020600040101010101" pitchFamily="18" charset="-122"/>
                  </a:rPr>
                  <a:t>产生内容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，而不仅仅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阿里巴巴普惠体 R" panose="00020600040101010101" pitchFamily="18" charset="-122"/>
                  </a:rPr>
                  <a:t>阅读文章</a:t>
                </a:r>
              </a:p>
            </p:txBody>
          </p: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AF2D6654-24DA-463F-86D8-02D1D2346C3D}"/>
                </a:ext>
              </a:extLst>
            </p:cNvPr>
            <p:cNvSpPr/>
            <p:nvPr/>
          </p:nvSpPr>
          <p:spPr>
            <a:xfrm>
              <a:off x="852186" y="2248361"/>
              <a:ext cx="9947576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Bahnschrift" panose="020B0502040204020203" pitchFamily="34" charset="0"/>
                  <a:ea typeface="思源黑体 CN Regular" panose="020B0500000000000000" pitchFamily="34" charset="-122"/>
                </a:rPr>
                <a:t>Data Growth </a:t>
              </a:r>
              <a:endParaRPr lang="en-US" altLang="zh-CN" sz="4400" dirty="0">
                <a:solidFill>
                  <a:schemeClr val="bg1"/>
                </a:solidFill>
                <a:latin typeface="Bahnschrift" panose="020B0502040204020203" pitchFamily="34" charset="0"/>
                <a:ea typeface="思源黑体 CN Regular" panose="020B0500000000000000" pitchFamily="34" charset="-122"/>
              </a:endParaRPr>
            </a:p>
            <a:p>
              <a:r>
                <a:rPr lang="zh-CN" altLang="en-US" sz="4400" dirty="0">
                  <a:solidFill>
                    <a:schemeClr val="bg1"/>
                  </a:solidFill>
                  <a:latin typeface="Bahnschrift" panose="020B0502040204020203" pitchFamily="34" charset="0"/>
                  <a:ea typeface="思源黑体 CN Regular" panose="020B0500000000000000" pitchFamily="34" charset="-122"/>
                </a:rPr>
                <a:t>Through Technology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1A31480-0E05-44EF-AEB6-73621B8FACC5}"/>
                </a:ext>
              </a:extLst>
            </p:cNvPr>
            <p:cNvSpPr/>
            <p:nvPr/>
          </p:nvSpPr>
          <p:spPr>
            <a:xfrm>
              <a:off x="868810" y="3707530"/>
              <a:ext cx="10798175" cy="9233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defTabSz="914400">
                <a:defRPr/>
              </a:pPr>
              <a:r>
                <a:rPr lang="zh-CN" altLang="en-US" sz="54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阿里巴巴普惠体 B" panose="00020600040101010101" pitchFamily="18" charset="-122"/>
                </a:rPr>
                <a:t>技术带来的数据增长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3FD85FC-F489-4DD1-A578-4FF7212A4CA4}"/>
              </a:ext>
            </a:extLst>
          </p:cNvPr>
          <p:cNvGrpSpPr/>
          <p:nvPr/>
        </p:nvGrpSpPr>
        <p:grpSpPr>
          <a:xfrm>
            <a:off x="8233719" y="2431889"/>
            <a:ext cx="2832586" cy="6893084"/>
            <a:chOff x="455427" y="1605165"/>
            <a:chExt cx="3294769" cy="8017802"/>
          </a:xfrm>
        </p:grpSpPr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6FCC733F-6029-47CA-9D3F-DF63922C6085}"/>
                </a:ext>
              </a:extLst>
            </p:cNvPr>
            <p:cNvSpPr/>
            <p:nvPr/>
          </p:nvSpPr>
          <p:spPr>
            <a:xfrm>
              <a:off x="746482" y="3108464"/>
              <a:ext cx="2714033" cy="900944"/>
            </a:xfrm>
            <a:prstGeom prst="diamond">
              <a:avLst/>
            </a:prstGeom>
            <a:solidFill>
              <a:srgbClr val="FE4D94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493BB88F-E55F-4FE0-A2F6-2AA47EBF0811}"/>
                </a:ext>
              </a:extLst>
            </p:cNvPr>
            <p:cNvSpPr/>
            <p:nvPr/>
          </p:nvSpPr>
          <p:spPr>
            <a:xfrm>
              <a:off x="2103499" y="6419624"/>
              <a:ext cx="689" cy="228"/>
            </a:xfrm>
            <a:custGeom>
              <a:avLst/>
              <a:gdLst>
                <a:gd name="connsiteX0" fmla="*/ 951 w 951"/>
                <a:gd name="connsiteY0" fmla="*/ 0 h 315"/>
                <a:gd name="connsiteX1" fmla="*/ 951 w 951"/>
                <a:gd name="connsiteY1" fmla="*/ 315 h 315"/>
                <a:gd name="connsiteX2" fmla="*/ 0 w 951"/>
                <a:gd name="connsiteY2" fmla="*/ 315 h 315"/>
                <a:gd name="connsiteX3" fmla="*/ 951 w 951"/>
                <a:gd name="connsiteY3" fmla="*/ 0 h 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1" h="315">
                  <a:moveTo>
                    <a:pt x="951" y="0"/>
                  </a:moveTo>
                  <a:lnTo>
                    <a:pt x="951" y="315"/>
                  </a:lnTo>
                  <a:lnTo>
                    <a:pt x="0" y="315"/>
                  </a:lnTo>
                  <a:lnTo>
                    <a:pt x="95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xmlns="" id="{905E2B0B-C972-452D-A461-4D331C821AB9}"/>
                </a:ext>
              </a:extLst>
            </p:cNvPr>
            <p:cNvSpPr/>
            <p:nvPr/>
          </p:nvSpPr>
          <p:spPr>
            <a:xfrm rot="5400000">
              <a:off x="-1604063" y="5916780"/>
              <a:ext cx="6056731" cy="1355640"/>
            </a:xfrm>
            <a:prstGeom prst="parallelogram">
              <a:avLst>
                <a:gd name="adj" fmla="val 33141"/>
              </a:avLst>
            </a:prstGeom>
            <a:gradFill>
              <a:gsLst>
                <a:gs pos="11000">
                  <a:srgbClr val="FE4D94">
                    <a:alpha val="60000"/>
                  </a:srgbClr>
                </a:gs>
                <a:gs pos="39000">
                  <a:srgbClr val="FE4D94">
                    <a:alpha val="0"/>
                  </a:srgb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xmlns="" id="{ED3FCA66-9B3C-4E97-90DD-DE7728A25916}"/>
                </a:ext>
              </a:extLst>
            </p:cNvPr>
            <p:cNvSpPr/>
            <p:nvPr/>
          </p:nvSpPr>
          <p:spPr>
            <a:xfrm rot="16200000" flipH="1">
              <a:off x="-248423" y="5916782"/>
              <a:ext cx="6056731" cy="1355640"/>
            </a:xfrm>
            <a:prstGeom prst="parallelogram">
              <a:avLst>
                <a:gd name="adj" fmla="val 33141"/>
              </a:avLst>
            </a:prstGeom>
            <a:gradFill>
              <a:gsLst>
                <a:gs pos="11000">
                  <a:srgbClr val="FE4D94">
                    <a:alpha val="60000"/>
                  </a:srgbClr>
                </a:gs>
                <a:gs pos="39000">
                  <a:srgbClr val="FE4D94">
                    <a:alpha val="0"/>
                  </a:srgb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xmlns="" id="{5EA0B30B-C6BE-4755-A489-C419AD462F5A}"/>
                </a:ext>
              </a:extLst>
            </p:cNvPr>
            <p:cNvSpPr/>
            <p:nvPr/>
          </p:nvSpPr>
          <p:spPr>
            <a:xfrm>
              <a:off x="1070286" y="3215954"/>
              <a:ext cx="2066424" cy="685965"/>
            </a:xfrm>
            <a:prstGeom prst="diamond">
              <a:avLst/>
            </a:prstGeom>
            <a:gradFill flip="none" rotWithShape="1">
              <a:gsLst>
                <a:gs pos="0">
                  <a:srgbClr val="F8BF5A"/>
                </a:gs>
                <a:gs pos="100000">
                  <a:srgbClr val="E29D56">
                    <a:lumMod val="90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glow rad="88900">
                <a:srgbClr val="F8BF5A">
                  <a:alpha val="75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801CDE4A-26D8-47DA-A3E4-D0D322A48F6E}"/>
                </a:ext>
              </a:extLst>
            </p:cNvPr>
            <p:cNvSpPr/>
            <p:nvPr/>
          </p:nvSpPr>
          <p:spPr>
            <a:xfrm>
              <a:off x="455427" y="1852981"/>
              <a:ext cx="3294769" cy="2048938"/>
            </a:xfrm>
            <a:custGeom>
              <a:avLst/>
              <a:gdLst>
                <a:gd name="connsiteX0" fmla="*/ 0 w 4550000"/>
                <a:gd name="connsiteY0" fmla="*/ 0 h 2829536"/>
                <a:gd name="connsiteX1" fmla="*/ 4550000 w 4550000"/>
                <a:gd name="connsiteY1" fmla="*/ 0 h 2829536"/>
                <a:gd name="connsiteX2" fmla="*/ 3706047 w 4550000"/>
                <a:gd name="connsiteY2" fmla="*/ 2346986 h 2829536"/>
                <a:gd name="connsiteX3" fmla="*/ 3718298 w 4550000"/>
                <a:gd name="connsiteY3" fmla="*/ 2351053 h 2829536"/>
                <a:gd name="connsiteX4" fmla="*/ 2276900 w 4550000"/>
                <a:gd name="connsiteY4" fmla="*/ 2829536 h 2829536"/>
                <a:gd name="connsiteX5" fmla="*/ 835502 w 4550000"/>
                <a:gd name="connsiteY5" fmla="*/ 2351053 h 2829536"/>
                <a:gd name="connsiteX6" fmla="*/ 844359 w 4550000"/>
                <a:gd name="connsiteY6" fmla="*/ 2348113 h 282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000" h="2829536">
                  <a:moveTo>
                    <a:pt x="0" y="0"/>
                  </a:moveTo>
                  <a:lnTo>
                    <a:pt x="4550000" y="0"/>
                  </a:lnTo>
                  <a:lnTo>
                    <a:pt x="3706047" y="2346986"/>
                  </a:lnTo>
                  <a:lnTo>
                    <a:pt x="3718298" y="2351053"/>
                  </a:lnTo>
                  <a:lnTo>
                    <a:pt x="2276900" y="2829536"/>
                  </a:lnTo>
                  <a:lnTo>
                    <a:pt x="835502" y="2351053"/>
                  </a:lnTo>
                  <a:lnTo>
                    <a:pt x="844359" y="23481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2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0B690F62-7FAE-49BE-B325-0FE8E209E2F6}"/>
                </a:ext>
              </a:extLst>
            </p:cNvPr>
            <p:cNvSpPr/>
            <p:nvPr/>
          </p:nvSpPr>
          <p:spPr>
            <a:xfrm flipV="1">
              <a:off x="746482" y="1605165"/>
              <a:ext cx="2712660" cy="2296754"/>
            </a:xfrm>
            <a:custGeom>
              <a:avLst/>
              <a:gdLst>
                <a:gd name="connsiteX0" fmla="*/ 0 w 3746121"/>
                <a:gd name="connsiteY0" fmla="*/ 3171764 h 3171764"/>
                <a:gd name="connsiteX1" fmla="*/ 3746121 w 3746121"/>
                <a:gd name="connsiteY1" fmla="*/ 3171764 h 3171764"/>
                <a:gd name="connsiteX2" fmla="*/ 3302184 w 3746121"/>
                <a:gd name="connsiteY2" fmla="*/ 483189 h 3171764"/>
                <a:gd name="connsiteX3" fmla="*/ 3316359 w 3746121"/>
                <a:gd name="connsiteY3" fmla="*/ 478483 h 3171764"/>
                <a:gd name="connsiteX4" fmla="*/ 1874961 w 3746121"/>
                <a:gd name="connsiteY4" fmla="*/ 0 h 3171764"/>
                <a:gd name="connsiteX5" fmla="*/ 433563 w 3746121"/>
                <a:gd name="connsiteY5" fmla="*/ 478483 h 3171764"/>
                <a:gd name="connsiteX6" fmla="*/ 444135 w 3746121"/>
                <a:gd name="connsiteY6" fmla="*/ 481993 h 317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6121" h="3171764">
                  <a:moveTo>
                    <a:pt x="0" y="3171764"/>
                  </a:moveTo>
                  <a:lnTo>
                    <a:pt x="3746121" y="3171764"/>
                  </a:lnTo>
                  <a:lnTo>
                    <a:pt x="3302184" y="483189"/>
                  </a:lnTo>
                  <a:lnTo>
                    <a:pt x="3316359" y="478483"/>
                  </a:lnTo>
                  <a:lnTo>
                    <a:pt x="1874961" y="0"/>
                  </a:lnTo>
                  <a:lnTo>
                    <a:pt x="433563" y="478483"/>
                  </a:lnTo>
                  <a:lnTo>
                    <a:pt x="444135" y="481993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  <a:alpha val="2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6B04C9B-8726-4FB2-BE45-74D90167D090}"/>
              </a:ext>
            </a:extLst>
          </p:cNvPr>
          <p:cNvGrpSpPr/>
          <p:nvPr/>
        </p:nvGrpSpPr>
        <p:grpSpPr>
          <a:xfrm>
            <a:off x="11386216" y="1122545"/>
            <a:ext cx="2832586" cy="6638130"/>
            <a:chOff x="455427" y="1605165"/>
            <a:chExt cx="3294769" cy="7721249"/>
          </a:xfrm>
        </p:grpSpPr>
        <p:sp>
          <p:nvSpPr>
            <p:cNvPr id="43" name="菱形 42">
              <a:extLst>
                <a:ext uri="{FF2B5EF4-FFF2-40B4-BE49-F238E27FC236}">
                  <a16:creationId xmlns:a16="http://schemas.microsoft.com/office/drawing/2014/main" xmlns="" id="{534AD0E2-45EF-42F1-8DD8-01469BBD9957}"/>
                </a:ext>
              </a:extLst>
            </p:cNvPr>
            <p:cNvSpPr/>
            <p:nvPr/>
          </p:nvSpPr>
          <p:spPr>
            <a:xfrm>
              <a:off x="746482" y="3108464"/>
              <a:ext cx="2714033" cy="900944"/>
            </a:xfrm>
            <a:prstGeom prst="diamond">
              <a:avLst/>
            </a:prstGeom>
            <a:solidFill>
              <a:srgbClr val="FE4D94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9B6DB0B-0E02-4BF8-99DC-0DA847E13D19}"/>
                </a:ext>
              </a:extLst>
            </p:cNvPr>
            <p:cNvSpPr/>
            <p:nvPr/>
          </p:nvSpPr>
          <p:spPr>
            <a:xfrm>
              <a:off x="2103499" y="6419624"/>
              <a:ext cx="689" cy="228"/>
            </a:xfrm>
            <a:custGeom>
              <a:avLst/>
              <a:gdLst>
                <a:gd name="connsiteX0" fmla="*/ 951 w 951"/>
                <a:gd name="connsiteY0" fmla="*/ 0 h 315"/>
                <a:gd name="connsiteX1" fmla="*/ 951 w 951"/>
                <a:gd name="connsiteY1" fmla="*/ 315 h 315"/>
                <a:gd name="connsiteX2" fmla="*/ 0 w 951"/>
                <a:gd name="connsiteY2" fmla="*/ 315 h 315"/>
                <a:gd name="connsiteX3" fmla="*/ 951 w 951"/>
                <a:gd name="connsiteY3" fmla="*/ 0 h 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1" h="315">
                  <a:moveTo>
                    <a:pt x="951" y="0"/>
                  </a:moveTo>
                  <a:lnTo>
                    <a:pt x="951" y="315"/>
                  </a:lnTo>
                  <a:lnTo>
                    <a:pt x="0" y="315"/>
                  </a:lnTo>
                  <a:lnTo>
                    <a:pt x="95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xmlns="" id="{3E545DAD-CFCA-4AF4-B401-B64DD4E75811}"/>
                </a:ext>
              </a:extLst>
            </p:cNvPr>
            <p:cNvSpPr/>
            <p:nvPr/>
          </p:nvSpPr>
          <p:spPr>
            <a:xfrm rot="5400000">
              <a:off x="-1455786" y="5768504"/>
              <a:ext cx="5760178" cy="1355640"/>
            </a:xfrm>
            <a:prstGeom prst="parallelogram">
              <a:avLst>
                <a:gd name="adj" fmla="val 33141"/>
              </a:avLst>
            </a:prstGeom>
            <a:gradFill>
              <a:gsLst>
                <a:gs pos="11000">
                  <a:srgbClr val="FE4D94">
                    <a:alpha val="60000"/>
                  </a:srgbClr>
                </a:gs>
                <a:gs pos="39000">
                  <a:srgbClr val="FE4D94">
                    <a:alpha val="0"/>
                  </a:srgb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xmlns="" id="{F51621F4-F6E7-4474-9323-A03701A2427B}"/>
                </a:ext>
              </a:extLst>
            </p:cNvPr>
            <p:cNvSpPr/>
            <p:nvPr/>
          </p:nvSpPr>
          <p:spPr>
            <a:xfrm rot="16200000" flipH="1">
              <a:off x="-100146" y="5768505"/>
              <a:ext cx="5760178" cy="1355640"/>
            </a:xfrm>
            <a:prstGeom prst="parallelogram">
              <a:avLst>
                <a:gd name="adj" fmla="val 33141"/>
              </a:avLst>
            </a:prstGeom>
            <a:gradFill>
              <a:gsLst>
                <a:gs pos="11000">
                  <a:srgbClr val="FE4D94">
                    <a:alpha val="60000"/>
                  </a:srgbClr>
                </a:gs>
                <a:gs pos="39000">
                  <a:srgbClr val="FE4D94">
                    <a:alpha val="0"/>
                  </a:srgb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菱形 46">
              <a:extLst>
                <a:ext uri="{FF2B5EF4-FFF2-40B4-BE49-F238E27FC236}">
                  <a16:creationId xmlns:a16="http://schemas.microsoft.com/office/drawing/2014/main" xmlns="" id="{AC4A51E7-AA30-4E0E-8BDB-9D8008F2FAD3}"/>
                </a:ext>
              </a:extLst>
            </p:cNvPr>
            <p:cNvSpPr/>
            <p:nvPr/>
          </p:nvSpPr>
          <p:spPr>
            <a:xfrm>
              <a:off x="1070286" y="3215954"/>
              <a:ext cx="2066424" cy="685965"/>
            </a:xfrm>
            <a:prstGeom prst="diamond">
              <a:avLst/>
            </a:prstGeom>
            <a:gradFill flip="none" rotWithShape="1">
              <a:gsLst>
                <a:gs pos="0">
                  <a:srgbClr val="F8BF5A"/>
                </a:gs>
                <a:gs pos="100000">
                  <a:srgbClr val="E29D56">
                    <a:lumMod val="90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glow rad="88900">
                <a:srgbClr val="F8BF5A">
                  <a:alpha val="75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B0CDF779-75E4-456B-A06D-9214E6ABD4E6}"/>
                </a:ext>
              </a:extLst>
            </p:cNvPr>
            <p:cNvSpPr/>
            <p:nvPr/>
          </p:nvSpPr>
          <p:spPr>
            <a:xfrm>
              <a:off x="455427" y="1852981"/>
              <a:ext cx="3294769" cy="2048938"/>
            </a:xfrm>
            <a:custGeom>
              <a:avLst/>
              <a:gdLst>
                <a:gd name="connsiteX0" fmla="*/ 0 w 4550000"/>
                <a:gd name="connsiteY0" fmla="*/ 0 h 2829536"/>
                <a:gd name="connsiteX1" fmla="*/ 4550000 w 4550000"/>
                <a:gd name="connsiteY1" fmla="*/ 0 h 2829536"/>
                <a:gd name="connsiteX2" fmla="*/ 3706047 w 4550000"/>
                <a:gd name="connsiteY2" fmla="*/ 2346986 h 2829536"/>
                <a:gd name="connsiteX3" fmla="*/ 3718298 w 4550000"/>
                <a:gd name="connsiteY3" fmla="*/ 2351053 h 2829536"/>
                <a:gd name="connsiteX4" fmla="*/ 2276900 w 4550000"/>
                <a:gd name="connsiteY4" fmla="*/ 2829536 h 2829536"/>
                <a:gd name="connsiteX5" fmla="*/ 835502 w 4550000"/>
                <a:gd name="connsiteY5" fmla="*/ 2351053 h 2829536"/>
                <a:gd name="connsiteX6" fmla="*/ 844359 w 4550000"/>
                <a:gd name="connsiteY6" fmla="*/ 2348113 h 282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000" h="2829536">
                  <a:moveTo>
                    <a:pt x="0" y="0"/>
                  </a:moveTo>
                  <a:lnTo>
                    <a:pt x="4550000" y="0"/>
                  </a:lnTo>
                  <a:lnTo>
                    <a:pt x="3706047" y="2346986"/>
                  </a:lnTo>
                  <a:lnTo>
                    <a:pt x="3718298" y="2351053"/>
                  </a:lnTo>
                  <a:lnTo>
                    <a:pt x="2276900" y="2829536"/>
                  </a:lnTo>
                  <a:lnTo>
                    <a:pt x="835502" y="2351053"/>
                  </a:lnTo>
                  <a:lnTo>
                    <a:pt x="844359" y="23481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2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ADEFDB43-FD1E-40B0-B51F-4D22EFDB438A}"/>
                </a:ext>
              </a:extLst>
            </p:cNvPr>
            <p:cNvSpPr/>
            <p:nvPr/>
          </p:nvSpPr>
          <p:spPr>
            <a:xfrm flipV="1">
              <a:off x="746482" y="1605165"/>
              <a:ext cx="2712660" cy="2296754"/>
            </a:xfrm>
            <a:custGeom>
              <a:avLst/>
              <a:gdLst>
                <a:gd name="connsiteX0" fmla="*/ 0 w 3746121"/>
                <a:gd name="connsiteY0" fmla="*/ 3171764 h 3171764"/>
                <a:gd name="connsiteX1" fmla="*/ 3746121 w 3746121"/>
                <a:gd name="connsiteY1" fmla="*/ 3171764 h 3171764"/>
                <a:gd name="connsiteX2" fmla="*/ 3302184 w 3746121"/>
                <a:gd name="connsiteY2" fmla="*/ 483189 h 3171764"/>
                <a:gd name="connsiteX3" fmla="*/ 3316359 w 3746121"/>
                <a:gd name="connsiteY3" fmla="*/ 478483 h 3171764"/>
                <a:gd name="connsiteX4" fmla="*/ 1874961 w 3746121"/>
                <a:gd name="connsiteY4" fmla="*/ 0 h 3171764"/>
                <a:gd name="connsiteX5" fmla="*/ 433563 w 3746121"/>
                <a:gd name="connsiteY5" fmla="*/ 478483 h 3171764"/>
                <a:gd name="connsiteX6" fmla="*/ 444135 w 3746121"/>
                <a:gd name="connsiteY6" fmla="*/ 481993 h 317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6121" h="3171764">
                  <a:moveTo>
                    <a:pt x="0" y="3171764"/>
                  </a:moveTo>
                  <a:lnTo>
                    <a:pt x="3746121" y="3171764"/>
                  </a:lnTo>
                  <a:lnTo>
                    <a:pt x="3302184" y="483189"/>
                  </a:lnTo>
                  <a:lnTo>
                    <a:pt x="3316359" y="478483"/>
                  </a:lnTo>
                  <a:lnTo>
                    <a:pt x="1874961" y="0"/>
                  </a:lnTo>
                  <a:lnTo>
                    <a:pt x="433563" y="478483"/>
                  </a:lnTo>
                  <a:lnTo>
                    <a:pt x="444135" y="481993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  <a:alpha val="2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86" name="图形 8">
            <a:extLst>
              <a:ext uri="{FF2B5EF4-FFF2-40B4-BE49-F238E27FC236}">
                <a16:creationId xmlns:a16="http://schemas.microsoft.com/office/drawing/2014/main" xmlns="" id="{F7A5FA92-7802-45C8-99CD-7ED6B5900086}"/>
              </a:ext>
            </a:extLst>
          </p:cNvPr>
          <p:cNvSpPr/>
          <p:nvPr/>
        </p:nvSpPr>
        <p:spPr>
          <a:xfrm>
            <a:off x="10634103" y="4009787"/>
            <a:ext cx="1776551" cy="1338502"/>
          </a:xfrm>
          <a:custGeom>
            <a:avLst/>
            <a:gdLst>
              <a:gd name="connsiteX0" fmla="*/ 199708 w 2249869"/>
              <a:gd name="connsiteY0" fmla="*/ 1471263 h 1466207"/>
              <a:gd name="connsiteX1" fmla="*/ 133981 w 2249869"/>
              <a:gd name="connsiteY1" fmla="*/ 1451039 h 1466207"/>
              <a:gd name="connsiteX2" fmla="*/ 0 w 2249869"/>
              <a:gd name="connsiteY2" fmla="*/ 1352450 h 1466207"/>
              <a:gd name="connsiteX3" fmla="*/ 5056 w 2249869"/>
              <a:gd name="connsiteY3" fmla="*/ 1344866 h 1466207"/>
              <a:gd name="connsiteX4" fmla="*/ 139037 w 2249869"/>
              <a:gd name="connsiteY4" fmla="*/ 1443456 h 1466207"/>
              <a:gd name="connsiteX5" fmla="*/ 257850 w 2249869"/>
              <a:gd name="connsiteY5" fmla="*/ 1443456 h 1466207"/>
              <a:gd name="connsiteX6" fmla="*/ 2254926 w 2249869"/>
              <a:gd name="connsiteY6" fmla="*/ 0 h 1466207"/>
              <a:gd name="connsiteX7" fmla="*/ 2259982 w 2249869"/>
              <a:gd name="connsiteY7" fmla="*/ 7584 h 1466207"/>
              <a:gd name="connsiteX8" fmla="*/ 262906 w 2249869"/>
              <a:gd name="connsiteY8" fmla="*/ 1451039 h 1466207"/>
              <a:gd name="connsiteX9" fmla="*/ 199708 w 2249869"/>
              <a:gd name="connsiteY9" fmla="*/ 1471263 h 146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49869" h="1466207">
                <a:moveTo>
                  <a:pt x="199708" y="1471263"/>
                </a:moveTo>
                <a:cubicBezTo>
                  <a:pt x="176956" y="1471263"/>
                  <a:pt x="154205" y="1463679"/>
                  <a:pt x="133981" y="1451039"/>
                </a:cubicBezTo>
                <a:lnTo>
                  <a:pt x="0" y="1352450"/>
                </a:lnTo>
                <a:lnTo>
                  <a:pt x="5056" y="1344866"/>
                </a:lnTo>
                <a:lnTo>
                  <a:pt x="139037" y="1443456"/>
                </a:lnTo>
                <a:cubicBezTo>
                  <a:pt x="174428" y="1468735"/>
                  <a:pt x="222459" y="1468735"/>
                  <a:pt x="257850" y="1443456"/>
                </a:cubicBezTo>
                <a:lnTo>
                  <a:pt x="2254926" y="0"/>
                </a:lnTo>
                <a:lnTo>
                  <a:pt x="2259982" y="7584"/>
                </a:lnTo>
                <a:lnTo>
                  <a:pt x="262906" y="1451039"/>
                </a:lnTo>
                <a:cubicBezTo>
                  <a:pt x="245211" y="1466207"/>
                  <a:pt x="222459" y="1471263"/>
                  <a:pt x="199708" y="1471263"/>
                </a:cubicBezTo>
                <a:close/>
              </a:path>
            </a:pathLst>
          </a:custGeom>
          <a:solidFill>
            <a:srgbClr val="FE4D94">
              <a:alpha val="31000"/>
            </a:srgbClr>
          </a:solidFill>
          <a:ln w="251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C4EADE68-6945-4EBE-B951-706826CB467F}"/>
              </a:ext>
            </a:extLst>
          </p:cNvPr>
          <p:cNvGrpSpPr/>
          <p:nvPr/>
        </p:nvGrpSpPr>
        <p:grpSpPr>
          <a:xfrm>
            <a:off x="14538713" y="2431889"/>
            <a:ext cx="2832586" cy="6893083"/>
            <a:chOff x="455428" y="1605165"/>
            <a:chExt cx="3294768" cy="8017800"/>
          </a:xfrm>
        </p:grpSpPr>
        <p:sp>
          <p:nvSpPr>
            <p:cNvPr id="51" name="菱形 50">
              <a:extLst>
                <a:ext uri="{FF2B5EF4-FFF2-40B4-BE49-F238E27FC236}">
                  <a16:creationId xmlns:a16="http://schemas.microsoft.com/office/drawing/2014/main" xmlns="" id="{4124241E-D9E4-4504-8591-0FCE008486C8}"/>
                </a:ext>
              </a:extLst>
            </p:cNvPr>
            <p:cNvSpPr/>
            <p:nvPr/>
          </p:nvSpPr>
          <p:spPr>
            <a:xfrm>
              <a:off x="746482" y="3108464"/>
              <a:ext cx="2714032" cy="900944"/>
            </a:xfrm>
            <a:prstGeom prst="diamond">
              <a:avLst/>
            </a:prstGeom>
            <a:solidFill>
              <a:srgbClr val="FE4D94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982B053D-3D5D-4411-8BCA-8FD8F728C4A5}"/>
                </a:ext>
              </a:extLst>
            </p:cNvPr>
            <p:cNvSpPr/>
            <p:nvPr/>
          </p:nvSpPr>
          <p:spPr>
            <a:xfrm>
              <a:off x="2103499" y="6419624"/>
              <a:ext cx="689" cy="228"/>
            </a:xfrm>
            <a:custGeom>
              <a:avLst/>
              <a:gdLst>
                <a:gd name="connsiteX0" fmla="*/ 951 w 951"/>
                <a:gd name="connsiteY0" fmla="*/ 0 h 315"/>
                <a:gd name="connsiteX1" fmla="*/ 951 w 951"/>
                <a:gd name="connsiteY1" fmla="*/ 315 h 315"/>
                <a:gd name="connsiteX2" fmla="*/ 0 w 951"/>
                <a:gd name="connsiteY2" fmla="*/ 315 h 315"/>
                <a:gd name="connsiteX3" fmla="*/ 951 w 951"/>
                <a:gd name="connsiteY3" fmla="*/ 0 h 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1" h="315">
                  <a:moveTo>
                    <a:pt x="951" y="0"/>
                  </a:moveTo>
                  <a:lnTo>
                    <a:pt x="951" y="315"/>
                  </a:lnTo>
                  <a:lnTo>
                    <a:pt x="0" y="315"/>
                  </a:lnTo>
                  <a:lnTo>
                    <a:pt x="95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xmlns="" id="{FBD43F59-9E64-4EFA-89D9-FF81DED38912}"/>
                </a:ext>
              </a:extLst>
            </p:cNvPr>
            <p:cNvSpPr/>
            <p:nvPr/>
          </p:nvSpPr>
          <p:spPr>
            <a:xfrm rot="5400000">
              <a:off x="-1604061" y="5916780"/>
              <a:ext cx="6056729" cy="1355640"/>
            </a:xfrm>
            <a:prstGeom prst="parallelogram">
              <a:avLst>
                <a:gd name="adj" fmla="val 33141"/>
              </a:avLst>
            </a:prstGeom>
            <a:gradFill>
              <a:gsLst>
                <a:gs pos="11000">
                  <a:srgbClr val="FE4D94">
                    <a:alpha val="60000"/>
                  </a:srgbClr>
                </a:gs>
                <a:gs pos="39000">
                  <a:srgbClr val="FE4D94">
                    <a:alpha val="0"/>
                  </a:srgb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xmlns="" id="{B37ABB7B-AB9A-477E-8228-FAA169BCC99B}"/>
                </a:ext>
              </a:extLst>
            </p:cNvPr>
            <p:cNvSpPr/>
            <p:nvPr/>
          </p:nvSpPr>
          <p:spPr>
            <a:xfrm rot="16200000" flipH="1">
              <a:off x="-248421" y="5916781"/>
              <a:ext cx="6056729" cy="1355640"/>
            </a:xfrm>
            <a:prstGeom prst="parallelogram">
              <a:avLst>
                <a:gd name="adj" fmla="val 33141"/>
              </a:avLst>
            </a:prstGeom>
            <a:gradFill>
              <a:gsLst>
                <a:gs pos="11000">
                  <a:srgbClr val="FE4D94">
                    <a:alpha val="60000"/>
                  </a:srgbClr>
                </a:gs>
                <a:gs pos="39000">
                  <a:srgbClr val="FE4D94">
                    <a:alpha val="0"/>
                  </a:srgb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菱形 54">
              <a:extLst>
                <a:ext uri="{FF2B5EF4-FFF2-40B4-BE49-F238E27FC236}">
                  <a16:creationId xmlns:a16="http://schemas.microsoft.com/office/drawing/2014/main" xmlns="" id="{751C31DA-E2D3-4115-9390-BD9FE40FD932}"/>
                </a:ext>
              </a:extLst>
            </p:cNvPr>
            <p:cNvSpPr/>
            <p:nvPr/>
          </p:nvSpPr>
          <p:spPr>
            <a:xfrm>
              <a:off x="1070287" y="3215953"/>
              <a:ext cx="2066424" cy="685964"/>
            </a:xfrm>
            <a:prstGeom prst="diamond">
              <a:avLst/>
            </a:prstGeom>
            <a:gradFill flip="none" rotWithShape="1">
              <a:gsLst>
                <a:gs pos="0">
                  <a:srgbClr val="F8BF5A"/>
                </a:gs>
                <a:gs pos="100000">
                  <a:srgbClr val="E29D56">
                    <a:lumMod val="90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glow rad="88900">
                <a:srgbClr val="F8BF5A">
                  <a:alpha val="75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8A11A988-ED65-475F-93C8-1C85259958B7}"/>
                </a:ext>
              </a:extLst>
            </p:cNvPr>
            <p:cNvSpPr/>
            <p:nvPr/>
          </p:nvSpPr>
          <p:spPr>
            <a:xfrm>
              <a:off x="455428" y="1852981"/>
              <a:ext cx="3294768" cy="2048938"/>
            </a:xfrm>
            <a:custGeom>
              <a:avLst/>
              <a:gdLst>
                <a:gd name="connsiteX0" fmla="*/ 0 w 4550000"/>
                <a:gd name="connsiteY0" fmla="*/ 0 h 2829536"/>
                <a:gd name="connsiteX1" fmla="*/ 4550000 w 4550000"/>
                <a:gd name="connsiteY1" fmla="*/ 0 h 2829536"/>
                <a:gd name="connsiteX2" fmla="*/ 3706047 w 4550000"/>
                <a:gd name="connsiteY2" fmla="*/ 2346986 h 2829536"/>
                <a:gd name="connsiteX3" fmla="*/ 3718298 w 4550000"/>
                <a:gd name="connsiteY3" fmla="*/ 2351053 h 2829536"/>
                <a:gd name="connsiteX4" fmla="*/ 2276900 w 4550000"/>
                <a:gd name="connsiteY4" fmla="*/ 2829536 h 2829536"/>
                <a:gd name="connsiteX5" fmla="*/ 835502 w 4550000"/>
                <a:gd name="connsiteY5" fmla="*/ 2351053 h 2829536"/>
                <a:gd name="connsiteX6" fmla="*/ 844359 w 4550000"/>
                <a:gd name="connsiteY6" fmla="*/ 2348113 h 282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000" h="2829536">
                  <a:moveTo>
                    <a:pt x="0" y="0"/>
                  </a:moveTo>
                  <a:lnTo>
                    <a:pt x="4550000" y="0"/>
                  </a:lnTo>
                  <a:lnTo>
                    <a:pt x="3706047" y="2346986"/>
                  </a:lnTo>
                  <a:lnTo>
                    <a:pt x="3718298" y="2351053"/>
                  </a:lnTo>
                  <a:lnTo>
                    <a:pt x="2276900" y="2829536"/>
                  </a:lnTo>
                  <a:lnTo>
                    <a:pt x="835502" y="2351053"/>
                  </a:lnTo>
                  <a:lnTo>
                    <a:pt x="844359" y="23481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2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1E28994A-D4DE-4C06-A28A-25FA0F29C220}"/>
                </a:ext>
              </a:extLst>
            </p:cNvPr>
            <p:cNvSpPr/>
            <p:nvPr/>
          </p:nvSpPr>
          <p:spPr>
            <a:xfrm flipV="1">
              <a:off x="746482" y="1605165"/>
              <a:ext cx="2712659" cy="2296754"/>
            </a:xfrm>
            <a:custGeom>
              <a:avLst/>
              <a:gdLst>
                <a:gd name="connsiteX0" fmla="*/ 0 w 3746121"/>
                <a:gd name="connsiteY0" fmla="*/ 3171764 h 3171764"/>
                <a:gd name="connsiteX1" fmla="*/ 3746121 w 3746121"/>
                <a:gd name="connsiteY1" fmla="*/ 3171764 h 3171764"/>
                <a:gd name="connsiteX2" fmla="*/ 3302184 w 3746121"/>
                <a:gd name="connsiteY2" fmla="*/ 483189 h 3171764"/>
                <a:gd name="connsiteX3" fmla="*/ 3316359 w 3746121"/>
                <a:gd name="connsiteY3" fmla="*/ 478483 h 3171764"/>
                <a:gd name="connsiteX4" fmla="*/ 1874961 w 3746121"/>
                <a:gd name="connsiteY4" fmla="*/ 0 h 3171764"/>
                <a:gd name="connsiteX5" fmla="*/ 433563 w 3746121"/>
                <a:gd name="connsiteY5" fmla="*/ 478483 h 3171764"/>
                <a:gd name="connsiteX6" fmla="*/ 444135 w 3746121"/>
                <a:gd name="connsiteY6" fmla="*/ 481993 h 317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6121" h="3171764">
                  <a:moveTo>
                    <a:pt x="0" y="3171764"/>
                  </a:moveTo>
                  <a:lnTo>
                    <a:pt x="3746121" y="3171764"/>
                  </a:lnTo>
                  <a:lnTo>
                    <a:pt x="3302184" y="483189"/>
                  </a:lnTo>
                  <a:lnTo>
                    <a:pt x="3316359" y="478483"/>
                  </a:lnTo>
                  <a:lnTo>
                    <a:pt x="1874961" y="0"/>
                  </a:lnTo>
                  <a:lnTo>
                    <a:pt x="433563" y="478483"/>
                  </a:lnTo>
                  <a:lnTo>
                    <a:pt x="444135" y="481993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  <a:alpha val="2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9455C702-665F-44C2-911C-66CDD258F12E}"/>
              </a:ext>
            </a:extLst>
          </p:cNvPr>
          <p:cNvGrpSpPr/>
          <p:nvPr/>
        </p:nvGrpSpPr>
        <p:grpSpPr>
          <a:xfrm>
            <a:off x="17691211" y="1122545"/>
            <a:ext cx="2832586" cy="7952964"/>
            <a:chOff x="455427" y="1605165"/>
            <a:chExt cx="3294769" cy="9250619"/>
          </a:xfrm>
        </p:grpSpPr>
        <p:sp>
          <p:nvSpPr>
            <p:cNvPr id="59" name="菱形 58">
              <a:extLst>
                <a:ext uri="{FF2B5EF4-FFF2-40B4-BE49-F238E27FC236}">
                  <a16:creationId xmlns:a16="http://schemas.microsoft.com/office/drawing/2014/main" xmlns="" id="{5EF0AE41-E6ED-40AD-9184-B301E9E4FB3D}"/>
                </a:ext>
              </a:extLst>
            </p:cNvPr>
            <p:cNvSpPr/>
            <p:nvPr/>
          </p:nvSpPr>
          <p:spPr>
            <a:xfrm>
              <a:off x="746482" y="3108464"/>
              <a:ext cx="2714033" cy="900944"/>
            </a:xfrm>
            <a:prstGeom prst="diamond">
              <a:avLst/>
            </a:prstGeom>
            <a:solidFill>
              <a:srgbClr val="FE4D94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D1959749-27D0-488E-8FE2-19AA6E8649C1}"/>
                </a:ext>
              </a:extLst>
            </p:cNvPr>
            <p:cNvSpPr/>
            <p:nvPr/>
          </p:nvSpPr>
          <p:spPr>
            <a:xfrm>
              <a:off x="2103499" y="6419624"/>
              <a:ext cx="689" cy="228"/>
            </a:xfrm>
            <a:custGeom>
              <a:avLst/>
              <a:gdLst>
                <a:gd name="connsiteX0" fmla="*/ 951 w 951"/>
                <a:gd name="connsiteY0" fmla="*/ 0 h 315"/>
                <a:gd name="connsiteX1" fmla="*/ 951 w 951"/>
                <a:gd name="connsiteY1" fmla="*/ 315 h 315"/>
                <a:gd name="connsiteX2" fmla="*/ 0 w 951"/>
                <a:gd name="connsiteY2" fmla="*/ 315 h 315"/>
                <a:gd name="connsiteX3" fmla="*/ 951 w 951"/>
                <a:gd name="connsiteY3" fmla="*/ 0 h 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1" h="315">
                  <a:moveTo>
                    <a:pt x="951" y="0"/>
                  </a:moveTo>
                  <a:lnTo>
                    <a:pt x="951" y="315"/>
                  </a:lnTo>
                  <a:lnTo>
                    <a:pt x="0" y="315"/>
                  </a:lnTo>
                  <a:lnTo>
                    <a:pt x="95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xmlns="" id="{4955B739-090F-4871-A254-638A975EF47B}"/>
                </a:ext>
              </a:extLst>
            </p:cNvPr>
            <p:cNvSpPr/>
            <p:nvPr/>
          </p:nvSpPr>
          <p:spPr>
            <a:xfrm rot="5400000">
              <a:off x="-2220472" y="6533190"/>
              <a:ext cx="7289549" cy="1355640"/>
            </a:xfrm>
            <a:prstGeom prst="parallelogram">
              <a:avLst>
                <a:gd name="adj" fmla="val 33141"/>
              </a:avLst>
            </a:prstGeom>
            <a:gradFill>
              <a:gsLst>
                <a:gs pos="11000">
                  <a:srgbClr val="FE4D94">
                    <a:alpha val="60000"/>
                  </a:srgbClr>
                </a:gs>
                <a:gs pos="39000">
                  <a:srgbClr val="FE4D94">
                    <a:alpha val="0"/>
                  </a:srgb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xmlns="" id="{562582E4-B94A-461E-8280-1BD8FF78039C}"/>
                </a:ext>
              </a:extLst>
            </p:cNvPr>
            <p:cNvSpPr/>
            <p:nvPr/>
          </p:nvSpPr>
          <p:spPr>
            <a:xfrm rot="16200000" flipH="1">
              <a:off x="-864831" y="6533190"/>
              <a:ext cx="7289548" cy="1355640"/>
            </a:xfrm>
            <a:prstGeom prst="parallelogram">
              <a:avLst>
                <a:gd name="adj" fmla="val 33141"/>
              </a:avLst>
            </a:prstGeom>
            <a:gradFill>
              <a:gsLst>
                <a:gs pos="11000">
                  <a:srgbClr val="FE4D94">
                    <a:alpha val="60000"/>
                  </a:srgbClr>
                </a:gs>
                <a:gs pos="39000">
                  <a:srgbClr val="FE4D94">
                    <a:alpha val="0"/>
                  </a:srgb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菱形 62">
              <a:extLst>
                <a:ext uri="{FF2B5EF4-FFF2-40B4-BE49-F238E27FC236}">
                  <a16:creationId xmlns:a16="http://schemas.microsoft.com/office/drawing/2014/main" xmlns="" id="{D10A08E6-73B3-4547-85B9-83FD9FD19EEE}"/>
                </a:ext>
              </a:extLst>
            </p:cNvPr>
            <p:cNvSpPr/>
            <p:nvPr/>
          </p:nvSpPr>
          <p:spPr>
            <a:xfrm>
              <a:off x="1070286" y="3215954"/>
              <a:ext cx="2066424" cy="685965"/>
            </a:xfrm>
            <a:prstGeom prst="diamond">
              <a:avLst/>
            </a:prstGeom>
            <a:gradFill flip="none" rotWithShape="1">
              <a:gsLst>
                <a:gs pos="0">
                  <a:srgbClr val="F8BF5A"/>
                </a:gs>
                <a:gs pos="100000">
                  <a:srgbClr val="E29D56">
                    <a:lumMod val="90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glow rad="88900">
                <a:srgbClr val="F8BF5A">
                  <a:alpha val="75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2F091AEC-838E-4EB7-828E-10EA19FEEF70}"/>
                </a:ext>
              </a:extLst>
            </p:cNvPr>
            <p:cNvSpPr/>
            <p:nvPr/>
          </p:nvSpPr>
          <p:spPr>
            <a:xfrm>
              <a:off x="455427" y="1852981"/>
              <a:ext cx="3294769" cy="2048938"/>
            </a:xfrm>
            <a:custGeom>
              <a:avLst/>
              <a:gdLst>
                <a:gd name="connsiteX0" fmla="*/ 0 w 4550000"/>
                <a:gd name="connsiteY0" fmla="*/ 0 h 2829536"/>
                <a:gd name="connsiteX1" fmla="*/ 4550000 w 4550000"/>
                <a:gd name="connsiteY1" fmla="*/ 0 h 2829536"/>
                <a:gd name="connsiteX2" fmla="*/ 3706047 w 4550000"/>
                <a:gd name="connsiteY2" fmla="*/ 2346986 h 2829536"/>
                <a:gd name="connsiteX3" fmla="*/ 3718298 w 4550000"/>
                <a:gd name="connsiteY3" fmla="*/ 2351053 h 2829536"/>
                <a:gd name="connsiteX4" fmla="*/ 2276900 w 4550000"/>
                <a:gd name="connsiteY4" fmla="*/ 2829536 h 2829536"/>
                <a:gd name="connsiteX5" fmla="*/ 835502 w 4550000"/>
                <a:gd name="connsiteY5" fmla="*/ 2351053 h 2829536"/>
                <a:gd name="connsiteX6" fmla="*/ 844359 w 4550000"/>
                <a:gd name="connsiteY6" fmla="*/ 2348113 h 282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000" h="2829536">
                  <a:moveTo>
                    <a:pt x="0" y="0"/>
                  </a:moveTo>
                  <a:lnTo>
                    <a:pt x="4550000" y="0"/>
                  </a:lnTo>
                  <a:lnTo>
                    <a:pt x="3706047" y="2346986"/>
                  </a:lnTo>
                  <a:lnTo>
                    <a:pt x="3718298" y="2351053"/>
                  </a:lnTo>
                  <a:lnTo>
                    <a:pt x="2276900" y="2829536"/>
                  </a:lnTo>
                  <a:lnTo>
                    <a:pt x="835502" y="2351053"/>
                  </a:lnTo>
                  <a:lnTo>
                    <a:pt x="844359" y="23481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2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F344C67D-4A83-4102-97E2-794DF2904EDD}"/>
                </a:ext>
              </a:extLst>
            </p:cNvPr>
            <p:cNvSpPr/>
            <p:nvPr/>
          </p:nvSpPr>
          <p:spPr>
            <a:xfrm flipV="1">
              <a:off x="746482" y="1605165"/>
              <a:ext cx="2712660" cy="2296754"/>
            </a:xfrm>
            <a:custGeom>
              <a:avLst/>
              <a:gdLst>
                <a:gd name="connsiteX0" fmla="*/ 0 w 3746121"/>
                <a:gd name="connsiteY0" fmla="*/ 3171764 h 3171764"/>
                <a:gd name="connsiteX1" fmla="*/ 3746121 w 3746121"/>
                <a:gd name="connsiteY1" fmla="*/ 3171764 h 3171764"/>
                <a:gd name="connsiteX2" fmla="*/ 3302184 w 3746121"/>
                <a:gd name="connsiteY2" fmla="*/ 483189 h 3171764"/>
                <a:gd name="connsiteX3" fmla="*/ 3316359 w 3746121"/>
                <a:gd name="connsiteY3" fmla="*/ 478483 h 3171764"/>
                <a:gd name="connsiteX4" fmla="*/ 1874961 w 3746121"/>
                <a:gd name="connsiteY4" fmla="*/ 0 h 3171764"/>
                <a:gd name="connsiteX5" fmla="*/ 433563 w 3746121"/>
                <a:gd name="connsiteY5" fmla="*/ 478483 h 3171764"/>
                <a:gd name="connsiteX6" fmla="*/ 444135 w 3746121"/>
                <a:gd name="connsiteY6" fmla="*/ 481993 h 317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6121" h="3171764">
                  <a:moveTo>
                    <a:pt x="0" y="3171764"/>
                  </a:moveTo>
                  <a:lnTo>
                    <a:pt x="3746121" y="3171764"/>
                  </a:lnTo>
                  <a:lnTo>
                    <a:pt x="3302184" y="483189"/>
                  </a:lnTo>
                  <a:lnTo>
                    <a:pt x="3316359" y="478483"/>
                  </a:lnTo>
                  <a:lnTo>
                    <a:pt x="1874961" y="0"/>
                  </a:lnTo>
                  <a:lnTo>
                    <a:pt x="433563" y="478483"/>
                  </a:lnTo>
                  <a:lnTo>
                    <a:pt x="444135" y="481993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  <a:alpha val="2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04C900E1-E0EA-4DDD-95F5-34F4EB34C92E}"/>
              </a:ext>
            </a:extLst>
          </p:cNvPr>
          <p:cNvSpPr/>
          <p:nvPr/>
        </p:nvSpPr>
        <p:spPr>
          <a:xfrm>
            <a:off x="9053328" y="3425496"/>
            <a:ext cx="1348446" cy="912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5400" spc="300" dirty="0">
                <a:solidFill>
                  <a:schemeClr val="bg1"/>
                </a:soli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20</a:t>
            </a:r>
            <a:r>
              <a:rPr lang="en-US" altLang="zh-CN" sz="2000" spc="300" dirty="0">
                <a:solidFill>
                  <a:schemeClr val="bg1"/>
                </a:soli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W</a:t>
            </a:r>
            <a:endParaRPr lang="zh-CN" altLang="en-US" sz="5400" spc="300" dirty="0">
              <a:solidFill>
                <a:schemeClr val="bg1"/>
              </a:solidFill>
              <a:effectLst>
                <a:reflection blurRad="6350" stA="15000" endPos="40000" dir="5400000" sy="-100000" algn="bl" rotWithShape="0"/>
              </a:effectLst>
              <a:latin typeface="DIN Black" pitchFamily="50" charset="0"/>
              <a:ea typeface="思源黑体 CN Heavy" panose="020B0A00000000000000" pitchFamily="34" charset="-122"/>
            </a:endParaRPr>
          </a:p>
        </p:txBody>
      </p:sp>
      <p:grpSp>
        <p:nvGrpSpPr>
          <p:cNvPr id="67" name="图形 18">
            <a:extLst>
              <a:ext uri="{FF2B5EF4-FFF2-40B4-BE49-F238E27FC236}">
                <a16:creationId xmlns:a16="http://schemas.microsoft.com/office/drawing/2014/main" xmlns="" id="{0DC51549-A5D8-4264-AE39-E25E201513D5}"/>
              </a:ext>
            </a:extLst>
          </p:cNvPr>
          <p:cNvGrpSpPr/>
          <p:nvPr/>
        </p:nvGrpSpPr>
        <p:grpSpPr>
          <a:xfrm>
            <a:off x="9093498" y="3044445"/>
            <a:ext cx="1070224" cy="1070224"/>
            <a:chOff x="4858616" y="4656932"/>
            <a:chExt cx="824923" cy="824923"/>
          </a:xfrm>
          <a:gradFill>
            <a:gsLst>
              <a:gs pos="0">
                <a:schemeClr val="bg1">
                  <a:alpha val="88000"/>
                </a:schemeClr>
              </a:gs>
              <a:gs pos="69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A08740AD-BF44-4C83-B554-84C6C0CF4FB2}"/>
                </a:ext>
              </a:extLst>
            </p:cNvPr>
            <p:cNvSpPr/>
            <p:nvPr/>
          </p:nvSpPr>
          <p:spPr>
            <a:xfrm>
              <a:off x="4857327" y="4655643"/>
              <a:ext cx="826642" cy="826642"/>
            </a:xfrm>
            <a:custGeom>
              <a:avLst/>
              <a:gdLst>
                <a:gd name="connsiteX0" fmla="*/ 812463 w 826641"/>
                <a:gd name="connsiteY0" fmla="*/ 400002 h 826641"/>
                <a:gd name="connsiteX1" fmla="*/ 771217 w 826641"/>
                <a:gd name="connsiteY1" fmla="*/ 400002 h 826641"/>
                <a:gd name="connsiteX2" fmla="*/ 771217 w 826641"/>
                <a:gd name="connsiteY2" fmla="*/ 235017 h 826641"/>
                <a:gd name="connsiteX3" fmla="*/ 765814 w 826641"/>
                <a:gd name="connsiteY3" fmla="*/ 224087 h 826641"/>
                <a:gd name="connsiteX4" fmla="*/ 753852 w 826641"/>
                <a:gd name="connsiteY4" fmla="*/ 221750 h 826641"/>
                <a:gd name="connsiteX5" fmla="*/ 646324 w 826641"/>
                <a:gd name="connsiteY5" fmla="*/ 251076 h 826641"/>
                <a:gd name="connsiteX6" fmla="*/ 578735 w 826641"/>
                <a:gd name="connsiteY6" fmla="*/ 193771 h 826641"/>
                <a:gd name="connsiteX7" fmla="*/ 516563 w 826641"/>
                <a:gd name="connsiteY7" fmla="*/ 193771 h 826641"/>
                <a:gd name="connsiteX8" fmla="*/ 537489 w 826641"/>
                <a:gd name="connsiteY8" fmla="*/ 125027 h 826641"/>
                <a:gd name="connsiteX9" fmla="*/ 413750 w 826641"/>
                <a:gd name="connsiteY9" fmla="*/ 1289 h 826641"/>
                <a:gd name="connsiteX10" fmla="*/ 290012 w 826641"/>
                <a:gd name="connsiteY10" fmla="*/ 125027 h 826641"/>
                <a:gd name="connsiteX11" fmla="*/ 310938 w 826641"/>
                <a:gd name="connsiteY11" fmla="*/ 193771 h 826641"/>
                <a:gd name="connsiteX12" fmla="*/ 248766 w 826641"/>
                <a:gd name="connsiteY12" fmla="*/ 193771 h 826641"/>
                <a:gd name="connsiteX13" fmla="*/ 181177 w 826641"/>
                <a:gd name="connsiteY13" fmla="*/ 251076 h 826641"/>
                <a:gd name="connsiteX14" fmla="*/ 73648 w 826641"/>
                <a:gd name="connsiteY14" fmla="*/ 221750 h 826641"/>
                <a:gd name="connsiteX15" fmla="*/ 61687 w 826641"/>
                <a:gd name="connsiteY15" fmla="*/ 224087 h 826641"/>
                <a:gd name="connsiteX16" fmla="*/ 56284 w 826641"/>
                <a:gd name="connsiteY16" fmla="*/ 235017 h 826641"/>
                <a:gd name="connsiteX17" fmla="*/ 56284 w 826641"/>
                <a:gd name="connsiteY17" fmla="*/ 400002 h 826641"/>
                <a:gd name="connsiteX18" fmla="*/ 15038 w 826641"/>
                <a:gd name="connsiteY18" fmla="*/ 400002 h 826641"/>
                <a:gd name="connsiteX19" fmla="*/ 1289 w 826641"/>
                <a:gd name="connsiteY19" fmla="*/ 413750 h 826641"/>
                <a:gd name="connsiteX20" fmla="*/ 1289 w 826641"/>
                <a:gd name="connsiteY20" fmla="*/ 523740 h 826641"/>
                <a:gd name="connsiteX21" fmla="*/ 15038 w 826641"/>
                <a:gd name="connsiteY21" fmla="*/ 537489 h 826641"/>
                <a:gd name="connsiteX22" fmla="*/ 56284 w 826641"/>
                <a:gd name="connsiteY22" fmla="*/ 537489 h 826641"/>
                <a:gd name="connsiteX23" fmla="*/ 56284 w 826641"/>
                <a:gd name="connsiteY23" fmla="*/ 729971 h 826641"/>
                <a:gd name="connsiteX24" fmla="*/ 66417 w 826641"/>
                <a:gd name="connsiteY24" fmla="*/ 743238 h 826641"/>
                <a:gd name="connsiteX25" fmla="*/ 368888 w 826641"/>
                <a:gd name="connsiteY25" fmla="*/ 825731 h 826641"/>
                <a:gd name="connsiteX26" fmla="*/ 372504 w 826641"/>
                <a:gd name="connsiteY26" fmla="*/ 826212 h 826641"/>
                <a:gd name="connsiteX27" fmla="*/ 454997 w 826641"/>
                <a:gd name="connsiteY27" fmla="*/ 826212 h 826641"/>
                <a:gd name="connsiteX28" fmla="*/ 458613 w 826641"/>
                <a:gd name="connsiteY28" fmla="*/ 825731 h 826641"/>
                <a:gd name="connsiteX29" fmla="*/ 761084 w 826641"/>
                <a:gd name="connsiteY29" fmla="*/ 743238 h 826641"/>
                <a:gd name="connsiteX30" fmla="*/ 771217 w 826641"/>
                <a:gd name="connsiteY30" fmla="*/ 729971 h 826641"/>
                <a:gd name="connsiteX31" fmla="*/ 771217 w 826641"/>
                <a:gd name="connsiteY31" fmla="*/ 537489 h 826641"/>
                <a:gd name="connsiteX32" fmla="*/ 812463 w 826641"/>
                <a:gd name="connsiteY32" fmla="*/ 537489 h 826641"/>
                <a:gd name="connsiteX33" fmla="*/ 826212 w 826641"/>
                <a:gd name="connsiteY33" fmla="*/ 523740 h 826641"/>
                <a:gd name="connsiteX34" fmla="*/ 826212 w 826641"/>
                <a:gd name="connsiteY34" fmla="*/ 413750 h 826641"/>
                <a:gd name="connsiteX35" fmla="*/ 812463 w 826641"/>
                <a:gd name="connsiteY35" fmla="*/ 400002 h 826641"/>
                <a:gd name="connsiteX36" fmla="*/ 413750 w 826641"/>
                <a:gd name="connsiteY36" fmla="*/ 28786 h 826641"/>
                <a:gd name="connsiteX37" fmla="*/ 509991 w 826641"/>
                <a:gd name="connsiteY37" fmla="*/ 125027 h 826641"/>
                <a:gd name="connsiteX38" fmla="*/ 476857 w 826641"/>
                <a:gd name="connsiteY38" fmla="*/ 197511 h 826641"/>
                <a:gd name="connsiteX39" fmla="*/ 471289 w 826641"/>
                <a:gd name="connsiteY39" fmla="*/ 201993 h 826641"/>
                <a:gd name="connsiteX40" fmla="*/ 469831 w 826641"/>
                <a:gd name="connsiteY40" fmla="*/ 203079 h 826641"/>
                <a:gd name="connsiteX41" fmla="*/ 464140 w 826641"/>
                <a:gd name="connsiteY41" fmla="*/ 206860 h 826641"/>
                <a:gd name="connsiteX42" fmla="*/ 462325 w 826641"/>
                <a:gd name="connsiteY42" fmla="*/ 207960 h 826641"/>
                <a:gd name="connsiteX43" fmla="*/ 456578 w 826641"/>
                <a:gd name="connsiteY43" fmla="*/ 211081 h 826641"/>
                <a:gd name="connsiteX44" fmla="*/ 454364 w 826641"/>
                <a:gd name="connsiteY44" fmla="*/ 212153 h 826641"/>
                <a:gd name="connsiteX45" fmla="*/ 448645 w 826641"/>
                <a:gd name="connsiteY45" fmla="*/ 214614 h 826641"/>
                <a:gd name="connsiteX46" fmla="*/ 445936 w 826641"/>
                <a:gd name="connsiteY46" fmla="*/ 215604 h 826641"/>
                <a:gd name="connsiteX47" fmla="*/ 440382 w 826641"/>
                <a:gd name="connsiteY47" fmla="*/ 217433 h 826641"/>
                <a:gd name="connsiteX48" fmla="*/ 436958 w 826641"/>
                <a:gd name="connsiteY48" fmla="*/ 218312 h 826641"/>
                <a:gd name="connsiteX49" fmla="*/ 431816 w 826641"/>
                <a:gd name="connsiteY49" fmla="*/ 219495 h 826641"/>
                <a:gd name="connsiteX50" fmla="*/ 427087 w 826641"/>
                <a:gd name="connsiteY50" fmla="*/ 220224 h 826641"/>
                <a:gd name="connsiteX51" fmla="*/ 422948 w 826641"/>
                <a:gd name="connsiteY51" fmla="*/ 220787 h 826641"/>
                <a:gd name="connsiteX52" fmla="*/ 413750 w 826641"/>
                <a:gd name="connsiteY52" fmla="*/ 221268 h 826641"/>
                <a:gd name="connsiteX53" fmla="*/ 404553 w 826641"/>
                <a:gd name="connsiteY53" fmla="*/ 220801 h 826641"/>
                <a:gd name="connsiteX54" fmla="*/ 400414 w 826641"/>
                <a:gd name="connsiteY54" fmla="*/ 220237 h 826641"/>
                <a:gd name="connsiteX55" fmla="*/ 395671 w 826641"/>
                <a:gd name="connsiteY55" fmla="*/ 219509 h 826641"/>
                <a:gd name="connsiteX56" fmla="*/ 390543 w 826641"/>
                <a:gd name="connsiteY56" fmla="*/ 218326 h 826641"/>
                <a:gd name="connsiteX57" fmla="*/ 387105 w 826641"/>
                <a:gd name="connsiteY57" fmla="*/ 217446 h 826641"/>
                <a:gd name="connsiteX58" fmla="*/ 381551 w 826641"/>
                <a:gd name="connsiteY58" fmla="*/ 215618 h 826641"/>
                <a:gd name="connsiteX59" fmla="*/ 378842 w 826641"/>
                <a:gd name="connsiteY59" fmla="*/ 214628 h 826641"/>
                <a:gd name="connsiteX60" fmla="*/ 373123 w 826641"/>
                <a:gd name="connsiteY60" fmla="*/ 212167 h 826641"/>
                <a:gd name="connsiteX61" fmla="*/ 370909 w 826641"/>
                <a:gd name="connsiteY61" fmla="*/ 211094 h 826641"/>
                <a:gd name="connsiteX62" fmla="*/ 365162 w 826641"/>
                <a:gd name="connsiteY62" fmla="*/ 207973 h 826641"/>
                <a:gd name="connsiteX63" fmla="*/ 363348 w 826641"/>
                <a:gd name="connsiteY63" fmla="*/ 206874 h 826641"/>
                <a:gd name="connsiteX64" fmla="*/ 357669 w 826641"/>
                <a:gd name="connsiteY64" fmla="*/ 203093 h 826641"/>
                <a:gd name="connsiteX65" fmla="*/ 356198 w 826641"/>
                <a:gd name="connsiteY65" fmla="*/ 201993 h 826641"/>
                <a:gd name="connsiteX66" fmla="*/ 350630 w 826641"/>
                <a:gd name="connsiteY66" fmla="*/ 197511 h 826641"/>
                <a:gd name="connsiteX67" fmla="*/ 317509 w 826641"/>
                <a:gd name="connsiteY67" fmla="*/ 125027 h 826641"/>
                <a:gd name="connsiteX68" fmla="*/ 413750 w 826641"/>
                <a:gd name="connsiteY68" fmla="*/ 28786 h 826641"/>
                <a:gd name="connsiteX69" fmla="*/ 28786 w 826641"/>
                <a:gd name="connsiteY69" fmla="*/ 509991 h 826641"/>
                <a:gd name="connsiteX70" fmla="*/ 28786 w 826641"/>
                <a:gd name="connsiteY70" fmla="*/ 427499 h 826641"/>
                <a:gd name="connsiteX71" fmla="*/ 70033 w 826641"/>
                <a:gd name="connsiteY71" fmla="*/ 427499 h 826641"/>
                <a:gd name="connsiteX72" fmla="*/ 83781 w 826641"/>
                <a:gd name="connsiteY72" fmla="*/ 427499 h 826641"/>
                <a:gd name="connsiteX73" fmla="*/ 97530 w 826641"/>
                <a:gd name="connsiteY73" fmla="*/ 441248 h 826641"/>
                <a:gd name="connsiteX74" fmla="*/ 97530 w 826641"/>
                <a:gd name="connsiteY74" fmla="*/ 496243 h 826641"/>
                <a:gd name="connsiteX75" fmla="*/ 83781 w 826641"/>
                <a:gd name="connsiteY75" fmla="*/ 509991 h 826641"/>
                <a:gd name="connsiteX76" fmla="*/ 70033 w 826641"/>
                <a:gd name="connsiteY76" fmla="*/ 509991 h 826641"/>
                <a:gd name="connsiteX77" fmla="*/ 28786 w 826641"/>
                <a:gd name="connsiteY77" fmla="*/ 509991 h 826641"/>
                <a:gd name="connsiteX78" fmla="*/ 358756 w 826641"/>
                <a:gd name="connsiteY78" fmla="*/ 794466 h 826641"/>
                <a:gd name="connsiteX79" fmla="*/ 83781 w 826641"/>
                <a:gd name="connsiteY79" fmla="*/ 719467 h 826641"/>
                <a:gd name="connsiteX80" fmla="*/ 83781 w 826641"/>
                <a:gd name="connsiteY80" fmla="*/ 537489 h 826641"/>
                <a:gd name="connsiteX81" fmla="*/ 125027 w 826641"/>
                <a:gd name="connsiteY81" fmla="*/ 496243 h 826641"/>
                <a:gd name="connsiteX82" fmla="*/ 125027 w 826641"/>
                <a:gd name="connsiteY82" fmla="*/ 441248 h 826641"/>
                <a:gd name="connsiteX83" fmla="*/ 83781 w 826641"/>
                <a:gd name="connsiteY83" fmla="*/ 400002 h 826641"/>
                <a:gd name="connsiteX84" fmla="*/ 83781 w 826641"/>
                <a:gd name="connsiteY84" fmla="*/ 253014 h 826641"/>
                <a:gd name="connsiteX85" fmla="*/ 358756 w 826641"/>
                <a:gd name="connsiteY85" fmla="*/ 328013 h 826641"/>
                <a:gd name="connsiteX86" fmla="*/ 358756 w 826641"/>
                <a:gd name="connsiteY86" fmla="*/ 794466 h 826641"/>
                <a:gd name="connsiteX87" fmla="*/ 441248 w 826641"/>
                <a:gd name="connsiteY87" fmla="*/ 798715 h 826641"/>
                <a:gd name="connsiteX88" fmla="*/ 386253 w 826641"/>
                <a:gd name="connsiteY88" fmla="*/ 798715 h 826641"/>
                <a:gd name="connsiteX89" fmla="*/ 386253 w 826641"/>
                <a:gd name="connsiteY89" fmla="*/ 331258 h 826641"/>
                <a:gd name="connsiteX90" fmla="*/ 441248 w 826641"/>
                <a:gd name="connsiteY90" fmla="*/ 331258 h 826641"/>
                <a:gd name="connsiteX91" fmla="*/ 441248 w 826641"/>
                <a:gd name="connsiteY91" fmla="*/ 798715 h 826641"/>
                <a:gd name="connsiteX92" fmla="*/ 453154 w 826641"/>
                <a:gd name="connsiteY92" fmla="*/ 303761 h 826641"/>
                <a:gd name="connsiteX93" fmla="*/ 374347 w 826641"/>
                <a:gd name="connsiteY93" fmla="*/ 303761 h 826641"/>
                <a:gd name="connsiteX94" fmla="*/ 207932 w 826641"/>
                <a:gd name="connsiteY94" fmla="*/ 258376 h 826641"/>
                <a:gd name="connsiteX95" fmla="*/ 248766 w 826641"/>
                <a:gd name="connsiteY95" fmla="*/ 221268 h 826641"/>
                <a:gd name="connsiteX96" fmla="*/ 336139 w 826641"/>
                <a:gd name="connsiteY96" fmla="*/ 221268 h 826641"/>
                <a:gd name="connsiteX97" fmla="*/ 336249 w 826641"/>
                <a:gd name="connsiteY97" fmla="*/ 221351 h 826641"/>
                <a:gd name="connsiteX98" fmla="*/ 353146 w 826641"/>
                <a:gd name="connsiteY98" fmla="*/ 232804 h 826641"/>
                <a:gd name="connsiteX99" fmla="*/ 353600 w 826641"/>
                <a:gd name="connsiteY99" fmla="*/ 233079 h 826641"/>
                <a:gd name="connsiteX100" fmla="*/ 360295 w 826641"/>
                <a:gd name="connsiteY100" fmla="*/ 236461 h 826641"/>
                <a:gd name="connsiteX101" fmla="*/ 363650 w 826641"/>
                <a:gd name="connsiteY101" fmla="*/ 238083 h 826641"/>
                <a:gd name="connsiteX102" fmla="*/ 369920 w 826641"/>
                <a:gd name="connsiteY102" fmla="*/ 240613 h 826641"/>
                <a:gd name="connsiteX103" fmla="*/ 374223 w 826641"/>
                <a:gd name="connsiteY103" fmla="*/ 242194 h 826641"/>
                <a:gd name="connsiteX104" fmla="*/ 380217 w 826641"/>
                <a:gd name="connsiteY104" fmla="*/ 244036 h 826641"/>
                <a:gd name="connsiteX105" fmla="*/ 385442 w 826641"/>
                <a:gd name="connsiteY105" fmla="*/ 245384 h 826641"/>
                <a:gd name="connsiteX106" fmla="*/ 390983 w 826641"/>
                <a:gd name="connsiteY106" fmla="*/ 246594 h 826641"/>
                <a:gd name="connsiteX107" fmla="*/ 397623 w 826641"/>
                <a:gd name="connsiteY107" fmla="*/ 247611 h 826641"/>
                <a:gd name="connsiteX108" fmla="*/ 402147 w 826641"/>
                <a:gd name="connsiteY108" fmla="*/ 248188 h 826641"/>
                <a:gd name="connsiteX109" fmla="*/ 413750 w 826641"/>
                <a:gd name="connsiteY109" fmla="*/ 248766 h 826641"/>
                <a:gd name="connsiteX110" fmla="*/ 425341 w 826641"/>
                <a:gd name="connsiteY110" fmla="*/ 248175 h 826641"/>
                <a:gd name="connsiteX111" fmla="*/ 429864 w 826641"/>
                <a:gd name="connsiteY111" fmla="*/ 247597 h 826641"/>
                <a:gd name="connsiteX112" fmla="*/ 436505 w 826641"/>
                <a:gd name="connsiteY112" fmla="*/ 246580 h 826641"/>
                <a:gd name="connsiteX113" fmla="*/ 442045 w 826641"/>
                <a:gd name="connsiteY113" fmla="*/ 245370 h 826641"/>
                <a:gd name="connsiteX114" fmla="*/ 447270 w 826641"/>
                <a:gd name="connsiteY114" fmla="*/ 244023 h 826641"/>
                <a:gd name="connsiteX115" fmla="*/ 453264 w 826641"/>
                <a:gd name="connsiteY115" fmla="*/ 242180 h 826641"/>
                <a:gd name="connsiteX116" fmla="*/ 457568 w 826641"/>
                <a:gd name="connsiteY116" fmla="*/ 240599 h 826641"/>
                <a:gd name="connsiteX117" fmla="*/ 463851 w 826641"/>
                <a:gd name="connsiteY117" fmla="*/ 238069 h 826641"/>
                <a:gd name="connsiteX118" fmla="*/ 467192 w 826641"/>
                <a:gd name="connsiteY118" fmla="*/ 236461 h 826641"/>
                <a:gd name="connsiteX119" fmla="*/ 473901 w 826641"/>
                <a:gd name="connsiteY119" fmla="*/ 233079 h 826641"/>
                <a:gd name="connsiteX120" fmla="*/ 474355 w 826641"/>
                <a:gd name="connsiteY120" fmla="*/ 232804 h 826641"/>
                <a:gd name="connsiteX121" fmla="*/ 491252 w 826641"/>
                <a:gd name="connsiteY121" fmla="*/ 221351 h 826641"/>
                <a:gd name="connsiteX122" fmla="*/ 491362 w 826641"/>
                <a:gd name="connsiteY122" fmla="*/ 221268 h 826641"/>
                <a:gd name="connsiteX123" fmla="*/ 578735 w 826641"/>
                <a:gd name="connsiteY123" fmla="*/ 221268 h 826641"/>
                <a:gd name="connsiteX124" fmla="*/ 619569 w 826641"/>
                <a:gd name="connsiteY124" fmla="*/ 258376 h 826641"/>
                <a:gd name="connsiteX125" fmla="*/ 453154 w 826641"/>
                <a:gd name="connsiteY125" fmla="*/ 303761 h 826641"/>
                <a:gd name="connsiteX126" fmla="*/ 743720 w 826641"/>
                <a:gd name="connsiteY126" fmla="*/ 719467 h 826641"/>
                <a:gd name="connsiteX127" fmla="*/ 468745 w 826641"/>
                <a:gd name="connsiteY127" fmla="*/ 794466 h 826641"/>
                <a:gd name="connsiteX128" fmla="*/ 468745 w 826641"/>
                <a:gd name="connsiteY128" fmla="*/ 328013 h 826641"/>
                <a:gd name="connsiteX129" fmla="*/ 743720 w 826641"/>
                <a:gd name="connsiteY129" fmla="*/ 253014 h 826641"/>
                <a:gd name="connsiteX130" fmla="*/ 743720 w 826641"/>
                <a:gd name="connsiteY130" fmla="*/ 400002 h 826641"/>
                <a:gd name="connsiteX131" fmla="*/ 702474 w 826641"/>
                <a:gd name="connsiteY131" fmla="*/ 441248 h 826641"/>
                <a:gd name="connsiteX132" fmla="*/ 702474 w 826641"/>
                <a:gd name="connsiteY132" fmla="*/ 496243 h 826641"/>
                <a:gd name="connsiteX133" fmla="*/ 743720 w 826641"/>
                <a:gd name="connsiteY133" fmla="*/ 537489 h 826641"/>
                <a:gd name="connsiteX134" fmla="*/ 743720 w 826641"/>
                <a:gd name="connsiteY134" fmla="*/ 719467 h 826641"/>
                <a:gd name="connsiteX135" fmla="*/ 798715 w 826641"/>
                <a:gd name="connsiteY135" fmla="*/ 509991 h 826641"/>
                <a:gd name="connsiteX136" fmla="*/ 757468 w 826641"/>
                <a:gd name="connsiteY136" fmla="*/ 509991 h 826641"/>
                <a:gd name="connsiteX137" fmla="*/ 743720 w 826641"/>
                <a:gd name="connsiteY137" fmla="*/ 509991 h 826641"/>
                <a:gd name="connsiteX138" fmla="*/ 729971 w 826641"/>
                <a:gd name="connsiteY138" fmla="*/ 496243 h 826641"/>
                <a:gd name="connsiteX139" fmla="*/ 729971 w 826641"/>
                <a:gd name="connsiteY139" fmla="*/ 441248 h 826641"/>
                <a:gd name="connsiteX140" fmla="*/ 743720 w 826641"/>
                <a:gd name="connsiteY140" fmla="*/ 427499 h 826641"/>
                <a:gd name="connsiteX141" fmla="*/ 757468 w 826641"/>
                <a:gd name="connsiteY141" fmla="*/ 427499 h 826641"/>
                <a:gd name="connsiteX142" fmla="*/ 798715 w 826641"/>
                <a:gd name="connsiteY142" fmla="*/ 427499 h 826641"/>
                <a:gd name="connsiteX143" fmla="*/ 798715 w 826641"/>
                <a:gd name="connsiteY143" fmla="*/ 509991 h 82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826641" h="826641">
                  <a:moveTo>
                    <a:pt x="812463" y="400002"/>
                  </a:moveTo>
                  <a:lnTo>
                    <a:pt x="771217" y="400002"/>
                  </a:lnTo>
                  <a:lnTo>
                    <a:pt x="771217" y="235017"/>
                  </a:lnTo>
                  <a:cubicBezTo>
                    <a:pt x="771217" y="230728"/>
                    <a:pt x="769210" y="226699"/>
                    <a:pt x="765814" y="224087"/>
                  </a:cubicBezTo>
                  <a:cubicBezTo>
                    <a:pt x="762404" y="221488"/>
                    <a:pt x="757963" y="220650"/>
                    <a:pt x="753852" y="221750"/>
                  </a:cubicBezTo>
                  <a:lnTo>
                    <a:pt x="646324" y="251076"/>
                  </a:lnTo>
                  <a:cubicBezTo>
                    <a:pt x="640838" y="218629"/>
                    <a:pt x="612722" y="193771"/>
                    <a:pt x="578735" y="193771"/>
                  </a:cubicBezTo>
                  <a:lnTo>
                    <a:pt x="516563" y="193771"/>
                  </a:lnTo>
                  <a:cubicBezTo>
                    <a:pt x="529762" y="174097"/>
                    <a:pt x="537489" y="150449"/>
                    <a:pt x="537489" y="125027"/>
                  </a:cubicBezTo>
                  <a:cubicBezTo>
                    <a:pt x="537489" y="56806"/>
                    <a:pt x="481985" y="1289"/>
                    <a:pt x="413750" y="1289"/>
                  </a:cubicBezTo>
                  <a:cubicBezTo>
                    <a:pt x="345516" y="1289"/>
                    <a:pt x="290012" y="56806"/>
                    <a:pt x="290012" y="125027"/>
                  </a:cubicBezTo>
                  <a:cubicBezTo>
                    <a:pt x="290012" y="150449"/>
                    <a:pt x="297739" y="174097"/>
                    <a:pt x="310938" y="193771"/>
                  </a:cubicBezTo>
                  <a:lnTo>
                    <a:pt x="248766" y="193771"/>
                  </a:lnTo>
                  <a:cubicBezTo>
                    <a:pt x="214779" y="193771"/>
                    <a:pt x="186663" y="218629"/>
                    <a:pt x="181177" y="251076"/>
                  </a:cubicBezTo>
                  <a:lnTo>
                    <a:pt x="73648" y="221750"/>
                  </a:lnTo>
                  <a:cubicBezTo>
                    <a:pt x="69565" y="220650"/>
                    <a:pt x="65097" y="221488"/>
                    <a:pt x="61687" y="224087"/>
                  </a:cubicBezTo>
                  <a:cubicBezTo>
                    <a:pt x="58291" y="226699"/>
                    <a:pt x="56284" y="230728"/>
                    <a:pt x="56284" y="235017"/>
                  </a:cubicBezTo>
                  <a:lnTo>
                    <a:pt x="56284" y="400002"/>
                  </a:lnTo>
                  <a:lnTo>
                    <a:pt x="15038" y="400002"/>
                  </a:lnTo>
                  <a:cubicBezTo>
                    <a:pt x="7435" y="400002"/>
                    <a:pt x="1289" y="406161"/>
                    <a:pt x="1289" y="413750"/>
                  </a:cubicBezTo>
                  <a:lnTo>
                    <a:pt x="1289" y="523740"/>
                  </a:lnTo>
                  <a:cubicBezTo>
                    <a:pt x="1289" y="531329"/>
                    <a:pt x="7435" y="537489"/>
                    <a:pt x="15038" y="537489"/>
                  </a:cubicBezTo>
                  <a:lnTo>
                    <a:pt x="56284" y="537489"/>
                  </a:lnTo>
                  <a:lnTo>
                    <a:pt x="56284" y="729971"/>
                  </a:lnTo>
                  <a:cubicBezTo>
                    <a:pt x="56284" y="736172"/>
                    <a:pt x="60436" y="741602"/>
                    <a:pt x="66417" y="743238"/>
                  </a:cubicBezTo>
                  <a:lnTo>
                    <a:pt x="368888" y="825731"/>
                  </a:lnTo>
                  <a:cubicBezTo>
                    <a:pt x="370071" y="826047"/>
                    <a:pt x="371294" y="826212"/>
                    <a:pt x="372504" y="826212"/>
                  </a:cubicBezTo>
                  <a:lnTo>
                    <a:pt x="454997" y="826212"/>
                  </a:lnTo>
                  <a:cubicBezTo>
                    <a:pt x="456207" y="826212"/>
                    <a:pt x="457430" y="826047"/>
                    <a:pt x="458613" y="825731"/>
                  </a:cubicBezTo>
                  <a:lnTo>
                    <a:pt x="761084" y="743238"/>
                  </a:lnTo>
                  <a:cubicBezTo>
                    <a:pt x="767065" y="741602"/>
                    <a:pt x="771217" y="736172"/>
                    <a:pt x="771217" y="729971"/>
                  </a:cubicBezTo>
                  <a:lnTo>
                    <a:pt x="771217" y="537489"/>
                  </a:lnTo>
                  <a:lnTo>
                    <a:pt x="812463" y="537489"/>
                  </a:lnTo>
                  <a:cubicBezTo>
                    <a:pt x="820066" y="537489"/>
                    <a:pt x="826212" y="531329"/>
                    <a:pt x="826212" y="523740"/>
                  </a:cubicBezTo>
                  <a:lnTo>
                    <a:pt x="826212" y="413750"/>
                  </a:lnTo>
                  <a:cubicBezTo>
                    <a:pt x="826212" y="406161"/>
                    <a:pt x="820066" y="400002"/>
                    <a:pt x="812463" y="400002"/>
                  </a:cubicBezTo>
                  <a:close/>
                  <a:moveTo>
                    <a:pt x="413750" y="28786"/>
                  </a:moveTo>
                  <a:cubicBezTo>
                    <a:pt x="466807" y="28786"/>
                    <a:pt x="509991" y="71957"/>
                    <a:pt x="509991" y="125027"/>
                  </a:cubicBezTo>
                  <a:cubicBezTo>
                    <a:pt x="509991" y="153941"/>
                    <a:pt x="497109" y="179857"/>
                    <a:pt x="476857" y="197511"/>
                  </a:cubicBezTo>
                  <a:cubicBezTo>
                    <a:pt x="475056" y="199078"/>
                    <a:pt x="473186" y="200563"/>
                    <a:pt x="471289" y="201993"/>
                  </a:cubicBezTo>
                  <a:cubicBezTo>
                    <a:pt x="470808" y="202350"/>
                    <a:pt x="470326" y="202735"/>
                    <a:pt x="469831" y="203079"/>
                  </a:cubicBezTo>
                  <a:cubicBezTo>
                    <a:pt x="467975" y="204412"/>
                    <a:pt x="466078" y="205664"/>
                    <a:pt x="464140" y="206860"/>
                  </a:cubicBezTo>
                  <a:cubicBezTo>
                    <a:pt x="463535" y="207231"/>
                    <a:pt x="462943" y="207602"/>
                    <a:pt x="462325" y="207960"/>
                  </a:cubicBezTo>
                  <a:cubicBezTo>
                    <a:pt x="460441" y="209073"/>
                    <a:pt x="458516" y="210104"/>
                    <a:pt x="456578" y="211081"/>
                  </a:cubicBezTo>
                  <a:cubicBezTo>
                    <a:pt x="455849" y="211452"/>
                    <a:pt x="455107" y="211796"/>
                    <a:pt x="454364" y="212153"/>
                  </a:cubicBezTo>
                  <a:cubicBezTo>
                    <a:pt x="452481" y="213033"/>
                    <a:pt x="450583" y="213858"/>
                    <a:pt x="448645" y="214614"/>
                  </a:cubicBezTo>
                  <a:cubicBezTo>
                    <a:pt x="447751" y="214972"/>
                    <a:pt x="446844" y="215288"/>
                    <a:pt x="445936" y="215604"/>
                  </a:cubicBezTo>
                  <a:cubicBezTo>
                    <a:pt x="444108" y="216264"/>
                    <a:pt x="442252" y="216883"/>
                    <a:pt x="440382" y="217433"/>
                  </a:cubicBezTo>
                  <a:cubicBezTo>
                    <a:pt x="439254" y="217762"/>
                    <a:pt x="438099" y="218037"/>
                    <a:pt x="436958" y="218312"/>
                  </a:cubicBezTo>
                  <a:cubicBezTo>
                    <a:pt x="435253" y="218739"/>
                    <a:pt x="433549" y="219165"/>
                    <a:pt x="431816" y="219495"/>
                  </a:cubicBezTo>
                  <a:cubicBezTo>
                    <a:pt x="430263" y="219797"/>
                    <a:pt x="428668" y="220004"/>
                    <a:pt x="427087" y="220224"/>
                  </a:cubicBezTo>
                  <a:cubicBezTo>
                    <a:pt x="425712" y="220416"/>
                    <a:pt x="424337" y="220663"/>
                    <a:pt x="422948" y="220787"/>
                  </a:cubicBezTo>
                  <a:cubicBezTo>
                    <a:pt x="419924" y="221090"/>
                    <a:pt x="416858" y="221268"/>
                    <a:pt x="413750" y="221268"/>
                  </a:cubicBezTo>
                  <a:cubicBezTo>
                    <a:pt x="410643" y="221268"/>
                    <a:pt x="407577" y="221090"/>
                    <a:pt x="404553" y="220801"/>
                  </a:cubicBezTo>
                  <a:cubicBezTo>
                    <a:pt x="403164" y="220663"/>
                    <a:pt x="401803" y="220430"/>
                    <a:pt x="400414" y="220237"/>
                  </a:cubicBezTo>
                  <a:cubicBezTo>
                    <a:pt x="398833" y="220017"/>
                    <a:pt x="397238" y="219811"/>
                    <a:pt x="395671" y="219509"/>
                  </a:cubicBezTo>
                  <a:cubicBezTo>
                    <a:pt x="393952" y="219179"/>
                    <a:pt x="392247" y="218752"/>
                    <a:pt x="390543" y="218326"/>
                  </a:cubicBezTo>
                  <a:cubicBezTo>
                    <a:pt x="389401" y="218037"/>
                    <a:pt x="388247" y="217762"/>
                    <a:pt x="387105" y="217446"/>
                  </a:cubicBezTo>
                  <a:cubicBezTo>
                    <a:pt x="385236" y="216910"/>
                    <a:pt x="383393" y="216278"/>
                    <a:pt x="381551" y="215618"/>
                  </a:cubicBezTo>
                  <a:cubicBezTo>
                    <a:pt x="380644" y="215288"/>
                    <a:pt x="379736" y="214972"/>
                    <a:pt x="378842" y="214628"/>
                  </a:cubicBezTo>
                  <a:cubicBezTo>
                    <a:pt x="376904" y="213872"/>
                    <a:pt x="375007" y="213047"/>
                    <a:pt x="373123" y="212167"/>
                  </a:cubicBezTo>
                  <a:cubicBezTo>
                    <a:pt x="372381" y="211823"/>
                    <a:pt x="371638" y="211466"/>
                    <a:pt x="370909" y="211094"/>
                  </a:cubicBezTo>
                  <a:cubicBezTo>
                    <a:pt x="368957" y="210118"/>
                    <a:pt x="367046" y="209087"/>
                    <a:pt x="365162" y="207973"/>
                  </a:cubicBezTo>
                  <a:cubicBezTo>
                    <a:pt x="364558" y="207616"/>
                    <a:pt x="363953" y="207245"/>
                    <a:pt x="363348" y="206874"/>
                  </a:cubicBezTo>
                  <a:cubicBezTo>
                    <a:pt x="361423" y="205677"/>
                    <a:pt x="359512" y="204426"/>
                    <a:pt x="357669" y="203093"/>
                  </a:cubicBezTo>
                  <a:cubicBezTo>
                    <a:pt x="357174" y="202735"/>
                    <a:pt x="356693" y="202364"/>
                    <a:pt x="356198" y="201993"/>
                  </a:cubicBezTo>
                  <a:cubicBezTo>
                    <a:pt x="354301" y="200563"/>
                    <a:pt x="352431" y="199092"/>
                    <a:pt x="350630" y="197511"/>
                  </a:cubicBezTo>
                  <a:cubicBezTo>
                    <a:pt x="330392" y="179857"/>
                    <a:pt x="317509" y="153941"/>
                    <a:pt x="317509" y="125027"/>
                  </a:cubicBezTo>
                  <a:cubicBezTo>
                    <a:pt x="317509" y="71957"/>
                    <a:pt x="360694" y="28786"/>
                    <a:pt x="413750" y="28786"/>
                  </a:cubicBezTo>
                  <a:close/>
                  <a:moveTo>
                    <a:pt x="28786" y="509991"/>
                  </a:moveTo>
                  <a:lnTo>
                    <a:pt x="28786" y="427499"/>
                  </a:lnTo>
                  <a:lnTo>
                    <a:pt x="70033" y="427499"/>
                  </a:lnTo>
                  <a:lnTo>
                    <a:pt x="83781" y="427499"/>
                  </a:lnTo>
                  <a:cubicBezTo>
                    <a:pt x="91371" y="427499"/>
                    <a:pt x="97530" y="433672"/>
                    <a:pt x="97530" y="441248"/>
                  </a:cubicBezTo>
                  <a:lnTo>
                    <a:pt x="97530" y="496243"/>
                  </a:lnTo>
                  <a:cubicBezTo>
                    <a:pt x="97530" y="503818"/>
                    <a:pt x="91371" y="509991"/>
                    <a:pt x="83781" y="509991"/>
                  </a:cubicBezTo>
                  <a:lnTo>
                    <a:pt x="70033" y="509991"/>
                  </a:lnTo>
                  <a:lnTo>
                    <a:pt x="28786" y="509991"/>
                  </a:lnTo>
                  <a:close/>
                  <a:moveTo>
                    <a:pt x="358756" y="794466"/>
                  </a:moveTo>
                  <a:lnTo>
                    <a:pt x="83781" y="719467"/>
                  </a:lnTo>
                  <a:lnTo>
                    <a:pt x="83781" y="537489"/>
                  </a:lnTo>
                  <a:cubicBezTo>
                    <a:pt x="106522" y="537489"/>
                    <a:pt x="125027" y="518983"/>
                    <a:pt x="125027" y="496243"/>
                  </a:cubicBezTo>
                  <a:lnTo>
                    <a:pt x="125027" y="441248"/>
                  </a:lnTo>
                  <a:cubicBezTo>
                    <a:pt x="125027" y="418508"/>
                    <a:pt x="106522" y="400002"/>
                    <a:pt x="83781" y="400002"/>
                  </a:cubicBezTo>
                  <a:lnTo>
                    <a:pt x="83781" y="253014"/>
                  </a:lnTo>
                  <a:lnTo>
                    <a:pt x="358756" y="328013"/>
                  </a:lnTo>
                  <a:lnTo>
                    <a:pt x="358756" y="794466"/>
                  </a:lnTo>
                  <a:close/>
                  <a:moveTo>
                    <a:pt x="441248" y="798715"/>
                  </a:moveTo>
                  <a:lnTo>
                    <a:pt x="386253" y="798715"/>
                  </a:lnTo>
                  <a:lnTo>
                    <a:pt x="386253" y="331258"/>
                  </a:lnTo>
                  <a:lnTo>
                    <a:pt x="441248" y="331258"/>
                  </a:lnTo>
                  <a:lnTo>
                    <a:pt x="441248" y="798715"/>
                  </a:lnTo>
                  <a:close/>
                  <a:moveTo>
                    <a:pt x="453154" y="303761"/>
                  </a:moveTo>
                  <a:lnTo>
                    <a:pt x="374347" y="303761"/>
                  </a:lnTo>
                  <a:lnTo>
                    <a:pt x="207932" y="258376"/>
                  </a:lnTo>
                  <a:cubicBezTo>
                    <a:pt x="210049" y="237602"/>
                    <a:pt x="227442" y="221268"/>
                    <a:pt x="248766" y="221268"/>
                  </a:cubicBezTo>
                  <a:lnTo>
                    <a:pt x="336139" y="221268"/>
                  </a:lnTo>
                  <a:cubicBezTo>
                    <a:pt x="336180" y="221296"/>
                    <a:pt x="336221" y="221323"/>
                    <a:pt x="336249" y="221351"/>
                  </a:cubicBezTo>
                  <a:cubicBezTo>
                    <a:pt x="341542" y="225613"/>
                    <a:pt x="347193" y="229435"/>
                    <a:pt x="353146" y="232804"/>
                  </a:cubicBezTo>
                  <a:cubicBezTo>
                    <a:pt x="353297" y="232886"/>
                    <a:pt x="353449" y="232996"/>
                    <a:pt x="353600" y="233079"/>
                  </a:cubicBezTo>
                  <a:cubicBezTo>
                    <a:pt x="355786" y="234302"/>
                    <a:pt x="358041" y="235375"/>
                    <a:pt x="360295" y="236461"/>
                  </a:cubicBezTo>
                  <a:cubicBezTo>
                    <a:pt x="361409" y="236997"/>
                    <a:pt x="362509" y="237574"/>
                    <a:pt x="363650" y="238083"/>
                  </a:cubicBezTo>
                  <a:cubicBezTo>
                    <a:pt x="365712" y="239004"/>
                    <a:pt x="367816" y="239802"/>
                    <a:pt x="369920" y="240613"/>
                  </a:cubicBezTo>
                  <a:cubicBezTo>
                    <a:pt x="371349" y="241163"/>
                    <a:pt x="372779" y="241699"/>
                    <a:pt x="374223" y="242194"/>
                  </a:cubicBezTo>
                  <a:cubicBezTo>
                    <a:pt x="376203" y="242868"/>
                    <a:pt x="378196" y="243473"/>
                    <a:pt x="380217" y="244036"/>
                  </a:cubicBezTo>
                  <a:cubicBezTo>
                    <a:pt x="381950" y="244531"/>
                    <a:pt x="383682" y="244971"/>
                    <a:pt x="385442" y="245384"/>
                  </a:cubicBezTo>
                  <a:cubicBezTo>
                    <a:pt x="387284" y="245810"/>
                    <a:pt x="389113" y="246236"/>
                    <a:pt x="390983" y="246594"/>
                  </a:cubicBezTo>
                  <a:cubicBezTo>
                    <a:pt x="393182" y="247006"/>
                    <a:pt x="395396" y="247308"/>
                    <a:pt x="397623" y="247611"/>
                  </a:cubicBezTo>
                  <a:cubicBezTo>
                    <a:pt x="399136" y="247803"/>
                    <a:pt x="400620" y="248051"/>
                    <a:pt x="402147" y="248188"/>
                  </a:cubicBezTo>
                  <a:cubicBezTo>
                    <a:pt x="406010" y="248546"/>
                    <a:pt x="409860" y="248766"/>
                    <a:pt x="413750" y="248766"/>
                  </a:cubicBezTo>
                  <a:cubicBezTo>
                    <a:pt x="417641" y="248766"/>
                    <a:pt x="421491" y="248546"/>
                    <a:pt x="425341" y="248175"/>
                  </a:cubicBezTo>
                  <a:cubicBezTo>
                    <a:pt x="426867" y="248037"/>
                    <a:pt x="428352" y="247790"/>
                    <a:pt x="429864" y="247597"/>
                  </a:cubicBezTo>
                  <a:cubicBezTo>
                    <a:pt x="432091" y="247308"/>
                    <a:pt x="434305" y="246992"/>
                    <a:pt x="436505" y="246580"/>
                  </a:cubicBezTo>
                  <a:cubicBezTo>
                    <a:pt x="438374" y="246236"/>
                    <a:pt x="440203" y="245810"/>
                    <a:pt x="442045" y="245370"/>
                  </a:cubicBezTo>
                  <a:cubicBezTo>
                    <a:pt x="443791" y="244957"/>
                    <a:pt x="445537" y="244517"/>
                    <a:pt x="447270" y="244023"/>
                  </a:cubicBezTo>
                  <a:cubicBezTo>
                    <a:pt x="449291" y="243459"/>
                    <a:pt x="451284" y="242840"/>
                    <a:pt x="453264" y="242180"/>
                  </a:cubicBezTo>
                  <a:cubicBezTo>
                    <a:pt x="454708" y="241685"/>
                    <a:pt x="456138" y="241149"/>
                    <a:pt x="457568" y="240599"/>
                  </a:cubicBezTo>
                  <a:cubicBezTo>
                    <a:pt x="459685" y="239788"/>
                    <a:pt x="461788" y="238977"/>
                    <a:pt x="463851" y="238069"/>
                  </a:cubicBezTo>
                  <a:cubicBezTo>
                    <a:pt x="464978" y="237574"/>
                    <a:pt x="466078" y="236997"/>
                    <a:pt x="467192" y="236461"/>
                  </a:cubicBezTo>
                  <a:cubicBezTo>
                    <a:pt x="469446" y="235375"/>
                    <a:pt x="471715" y="234288"/>
                    <a:pt x="473901" y="233079"/>
                  </a:cubicBezTo>
                  <a:cubicBezTo>
                    <a:pt x="474052" y="232996"/>
                    <a:pt x="474204" y="232886"/>
                    <a:pt x="474355" y="232804"/>
                  </a:cubicBezTo>
                  <a:cubicBezTo>
                    <a:pt x="480308" y="229435"/>
                    <a:pt x="485959" y="225613"/>
                    <a:pt x="491252" y="221351"/>
                  </a:cubicBezTo>
                  <a:cubicBezTo>
                    <a:pt x="491293" y="221323"/>
                    <a:pt x="491334" y="221296"/>
                    <a:pt x="491362" y="221268"/>
                  </a:cubicBezTo>
                  <a:lnTo>
                    <a:pt x="578735" y="221268"/>
                  </a:lnTo>
                  <a:cubicBezTo>
                    <a:pt x="600059" y="221268"/>
                    <a:pt x="617451" y="237602"/>
                    <a:pt x="619569" y="258376"/>
                  </a:cubicBezTo>
                  <a:lnTo>
                    <a:pt x="453154" y="303761"/>
                  </a:lnTo>
                  <a:close/>
                  <a:moveTo>
                    <a:pt x="743720" y="719467"/>
                  </a:moveTo>
                  <a:lnTo>
                    <a:pt x="468745" y="794466"/>
                  </a:lnTo>
                  <a:lnTo>
                    <a:pt x="468745" y="328013"/>
                  </a:lnTo>
                  <a:lnTo>
                    <a:pt x="743720" y="253014"/>
                  </a:lnTo>
                  <a:lnTo>
                    <a:pt x="743720" y="400002"/>
                  </a:lnTo>
                  <a:cubicBezTo>
                    <a:pt x="720979" y="400002"/>
                    <a:pt x="702474" y="418508"/>
                    <a:pt x="702474" y="441248"/>
                  </a:cubicBezTo>
                  <a:lnTo>
                    <a:pt x="702474" y="496243"/>
                  </a:lnTo>
                  <a:cubicBezTo>
                    <a:pt x="702474" y="518983"/>
                    <a:pt x="720979" y="537489"/>
                    <a:pt x="743720" y="537489"/>
                  </a:cubicBezTo>
                  <a:lnTo>
                    <a:pt x="743720" y="719467"/>
                  </a:lnTo>
                  <a:close/>
                  <a:moveTo>
                    <a:pt x="798715" y="509991"/>
                  </a:moveTo>
                  <a:lnTo>
                    <a:pt x="757468" y="509991"/>
                  </a:lnTo>
                  <a:lnTo>
                    <a:pt x="743720" y="509991"/>
                  </a:lnTo>
                  <a:cubicBezTo>
                    <a:pt x="736130" y="509991"/>
                    <a:pt x="729971" y="503818"/>
                    <a:pt x="729971" y="496243"/>
                  </a:cubicBezTo>
                  <a:lnTo>
                    <a:pt x="729971" y="441248"/>
                  </a:lnTo>
                  <a:cubicBezTo>
                    <a:pt x="729971" y="433672"/>
                    <a:pt x="736130" y="427499"/>
                    <a:pt x="743720" y="427499"/>
                  </a:cubicBezTo>
                  <a:lnTo>
                    <a:pt x="757468" y="427499"/>
                  </a:lnTo>
                  <a:lnTo>
                    <a:pt x="798715" y="427499"/>
                  </a:lnTo>
                  <a:lnTo>
                    <a:pt x="798715" y="50999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96752004-287B-4C45-B828-FC53D3E4F690}"/>
                </a:ext>
              </a:extLst>
            </p:cNvPr>
            <p:cNvSpPr/>
            <p:nvPr/>
          </p:nvSpPr>
          <p:spPr>
            <a:xfrm>
              <a:off x="5389260" y="5013369"/>
              <a:ext cx="147799" cy="70462"/>
            </a:xfrm>
            <a:custGeom>
              <a:avLst/>
              <a:gdLst>
                <a:gd name="connsiteX0" fmla="*/ 1605 w 147798"/>
                <a:gd name="connsiteY0" fmla="*/ 42814 h 70462"/>
                <a:gd name="connsiteX1" fmla="*/ 139098 w 147798"/>
                <a:gd name="connsiteY1" fmla="*/ 1605 h 70462"/>
                <a:gd name="connsiteX2" fmla="*/ 146993 w 147798"/>
                <a:gd name="connsiteY2" fmla="*/ 27945 h 70462"/>
                <a:gd name="connsiteX3" fmla="*/ 9499 w 147798"/>
                <a:gd name="connsiteY3" fmla="*/ 69154 h 7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98" h="70462">
                  <a:moveTo>
                    <a:pt x="1605" y="42814"/>
                  </a:moveTo>
                  <a:lnTo>
                    <a:pt x="139098" y="1605"/>
                  </a:lnTo>
                  <a:lnTo>
                    <a:pt x="146993" y="27945"/>
                  </a:lnTo>
                  <a:lnTo>
                    <a:pt x="9499" y="691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0D2E6C01-D989-4BD2-9434-FC782F6AF6D2}"/>
                </a:ext>
              </a:extLst>
            </p:cNvPr>
            <p:cNvSpPr/>
            <p:nvPr/>
          </p:nvSpPr>
          <p:spPr>
            <a:xfrm>
              <a:off x="5389267" y="5082119"/>
              <a:ext cx="147799" cy="70462"/>
            </a:xfrm>
            <a:custGeom>
              <a:avLst/>
              <a:gdLst>
                <a:gd name="connsiteX0" fmla="*/ 1605 w 147798"/>
                <a:gd name="connsiteY0" fmla="*/ 42814 h 70462"/>
                <a:gd name="connsiteX1" fmla="*/ 139098 w 147798"/>
                <a:gd name="connsiteY1" fmla="*/ 1605 h 70462"/>
                <a:gd name="connsiteX2" fmla="*/ 146993 w 147798"/>
                <a:gd name="connsiteY2" fmla="*/ 27945 h 70462"/>
                <a:gd name="connsiteX3" fmla="*/ 9499 w 147798"/>
                <a:gd name="connsiteY3" fmla="*/ 69154 h 7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98" h="70462">
                  <a:moveTo>
                    <a:pt x="1605" y="42814"/>
                  </a:moveTo>
                  <a:lnTo>
                    <a:pt x="139098" y="1605"/>
                  </a:lnTo>
                  <a:lnTo>
                    <a:pt x="146993" y="27945"/>
                  </a:lnTo>
                  <a:lnTo>
                    <a:pt x="9499" y="691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CFF0E2D7-2AE2-4801-897E-FA5C20146B02}"/>
              </a:ext>
            </a:extLst>
          </p:cNvPr>
          <p:cNvSpPr/>
          <p:nvPr/>
        </p:nvSpPr>
        <p:spPr>
          <a:xfrm>
            <a:off x="8484653" y="4575552"/>
            <a:ext cx="2395207" cy="889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平均每天</a:t>
            </a:r>
            <a:endParaRPr kumimoji="0" lang="en-US" altLang="zh-CN" sz="2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阅读的读者人数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F6D3624C-A149-4192-9EE5-8DB68C199E71}"/>
              </a:ext>
            </a:extLst>
          </p:cNvPr>
          <p:cNvSpPr/>
          <p:nvPr/>
        </p:nvSpPr>
        <p:spPr>
          <a:xfrm>
            <a:off x="11751279" y="2050904"/>
            <a:ext cx="2350323" cy="912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5400" spc="300" dirty="0">
                <a:solidFill>
                  <a:schemeClr val="bg1"/>
                </a:soli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5-15</a:t>
            </a:r>
            <a:r>
              <a:rPr lang="en-US" altLang="zh-CN" sz="2000" spc="300" dirty="0">
                <a:solidFill>
                  <a:schemeClr val="bg1"/>
                </a:soli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min</a:t>
            </a:r>
            <a:endParaRPr lang="zh-CN" altLang="en-US" sz="2000" spc="300" dirty="0">
              <a:solidFill>
                <a:schemeClr val="bg1"/>
              </a:solidFill>
              <a:effectLst>
                <a:reflection blurRad="6350" stA="15000" endPos="40000" dir="5400000" sy="-100000" algn="bl" rotWithShape="0"/>
              </a:effectLst>
              <a:latin typeface="DIN Black" pitchFamily="50" charset="0"/>
              <a:ea typeface="思源黑体 CN Heavy" panose="020B0A00000000000000" pitchFamily="34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2809CED5-B067-4968-851A-A8D8752E1217}"/>
              </a:ext>
            </a:extLst>
          </p:cNvPr>
          <p:cNvSpPr/>
          <p:nvPr/>
        </p:nvSpPr>
        <p:spPr>
          <a:xfrm>
            <a:off x="11751083" y="3302844"/>
            <a:ext cx="2079415" cy="889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lnSpc>
                <a:spcPct val="110000"/>
              </a:lnSpc>
            </a:pPr>
            <a:r>
              <a:rPr lang="zh-CN" altLang="en-US" sz="2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平均每位读者</a:t>
            </a:r>
          </a:p>
          <a:p>
            <a:pPr algn="ctr" defTabSz="914400">
              <a:lnSpc>
                <a:spcPct val="110000"/>
              </a:lnSpc>
            </a:pPr>
            <a:r>
              <a:rPr lang="zh-CN" altLang="en-US" sz="2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撰写故事时长</a:t>
            </a:r>
          </a:p>
        </p:txBody>
      </p:sp>
      <p:grpSp>
        <p:nvGrpSpPr>
          <p:cNvPr id="74" name="图形 15">
            <a:extLst>
              <a:ext uri="{FF2B5EF4-FFF2-40B4-BE49-F238E27FC236}">
                <a16:creationId xmlns:a16="http://schemas.microsoft.com/office/drawing/2014/main" xmlns="" id="{433F3EA3-743D-4AE5-9C1E-4D2300D693D0}"/>
              </a:ext>
            </a:extLst>
          </p:cNvPr>
          <p:cNvGrpSpPr/>
          <p:nvPr/>
        </p:nvGrpSpPr>
        <p:grpSpPr>
          <a:xfrm>
            <a:off x="12338289" y="1756267"/>
            <a:ext cx="870103" cy="912204"/>
            <a:chOff x="1565499" y="4656717"/>
            <a:chExt cx="799144" cy="837812"/>
          </a:xfrm>
          <a:gradFill>
            <a:gsLst>
              <a:gs pos="0">
                <a:schemeClr val="bg1">
                  <a:alpha val="88000"/>
                </a:schemeClr>
              </a:gs>
              <a:gs pos="69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E77F9D8B-B2EC-4A62-A00A-86CE4A39E47A}"/>
                </a:ext>
              </a:extLst>
            </p:cNvPr>
            <p:cNvSpPr/>
            <p:nvPr/>
          </p:nvSpPr>
          <p:spPr>
            <a:xfrm>
              <a:off x="1565499" y="4656717"/>
              <a:ext cx="760476" cy="837812"/>
            </a:xfrm>
            <a:custGeom>
              <a:avLst/>
              <a:gdLst>
                <a:gd name="connsiteX0" fmla="*/ 731475 w 760475"/>
                <a:gd name="connsiteY0" fmla="*/ 718585 h 837812"/>
                <a:gd name="connsiteX1" fmla="*/ 641249 w 760475"/>
                <a:gd name="connsiteY1" fmla="*/ 808811 h 837812"/>
                <a:gd name="connsiteX2" fmla="*/ 551023 w 760475"/>
                <a:gd name="connsiteY2" fmla="*/ 718585 h 837812"/>
                <a:gd name="connsiteX3" fmla="*/ 538133 w 760475"/>
                <a:gd name="connsiteY3" fmla="*/ 705696 h 837812"/>
                <a:gd name="connsiteX4" fmla="*/ 525244 w 760475"/>
                <a:gd name="connsiteY4" fmla="*/ 705696 h 837812"/>
                <a:gd name="connsiteX5" fmla="*/ 112782 w 760475"/>
                <a:gd name="connsiteY5" fmla="*/ 705696 h 837812"/>
                <a:gd name="connsiteX6" fmla="*/ 112782 w 760475"/>
                <a:gd name="connsiteY6" fmla="*/ 35446 h 837812"/>
                <a:gd name="connsiteX7" fmla="*/ 731475 w 760475"/>
                <a:gd name="connsiteY7" fmla="*/ 35446 h 837812"/>
                <a:gd name="connsiteX8" fmla="*/ 731475 w 760475"/>
                <a:gd name="connsiteY8" fmla="*/ 112782 h 837812"/>
                <a:gd name="connsiteX9" fmla="*/ 757254 w 760475"/>
                <a:gd name="connsiteY9" fmla="*/ 112782 h 837812"/>
                <a:gd name="connsiteX10" fmla="*/ 757254 w 760475"/>
                <a:gd name="connsiteY10" fmla="*/ 22556 h 837812"/>
                <a:gd name="connsiteX11" fmla="*/ 744364 w 760475"/>
                <a:gd name="connsiteY11" fmla="*/ 9667 h 837812"/>
                <a:gd name="connsiteX12" fmla="*/ 99893 w 760475"/>
                <a:gd name="connsiteY12" fmla="*/ 9667 h 837812"/>
                <a:gd name="connsiteX13" fmla="*/ 87004 w 760475"/>
                <a:gd name="connsiteY13" fmla="*/ 22556 h 837812"/>
                <a:gd name="connsiteX14" fmla="*/ 87004 w 760475"/>
                <a:gd name="connsiteY14" fmla="*/ 705696 h 837812"/>
                <a:gd name="connsiteX15" fmla="*/ 22556 w 760475"/>
                <a:gd name="connsiteY15" fmla="*/ 705696 h 837812"/>
                <a:gd name="connsiteX16" fmla="*/ 9667 w 760475"/>
                <a:gd name="connsiteY16" fmla="*/ 718585 h 837812"/>
                <a:gd name="connsiteX17" fmla="*/ 125672 w 760475"/>
                <a:gd name="connsiteY17" fmla="*/ 834590 h 837812"/>
                <a:gd name="connsiteX18" fmla="*/ 641249 w 760475"/>
                <a:gd name="connsiteY18" fmla="*/ 834590 h 837812"/>
                <a:gd name="connsiteX19" fmla="*/ 757254 w 760475"/>
                <a:gd name="connsiteY19" fmla="*/ 718585 h 837812"/>
                <a:gd name="connsiteX20" fmla="*/ 757254 w 760475"/>
                <a:gd name="connsiteY20" fmla="*/ 370571 h 837812"/>
                <a:gd name="connsiteX21" fmla="*/ 731475 w 760475"/>
                <a:gd name="connsiteY21" fmla="*/ 370571 h 837812"/>
                <a:gd name="connsiteX22" fmla="*/ 731475 w 760475"/>
                <a:gd name="connsiteY22" fmla="*/ 718585 h 837812"/>
                <a:gd name="connsiteX23" fmla="*/ 125672 w 760475"/>
                <a:gd name="connsiteY23" fmla="*/ 808811 h 837812"/>
                <a:gd name="connsiteX24" fmla="*/ 36361 w 760475"/>
                <a:gd name="connsiteY24" fmla="*/ 731475 h 837812"/>
                <a:gd name="connsiteX25" fmla="*/ 99893 w 760475"/>
                <a:gd name="connsiteY25" fmla="*/ 731475 h 837812"/>
                <a:gd name="connsiteX26" fmla="*/ 525244 w 760475"/>
                <a:gd name="connsiteY26" fmla="*/ 731475 h 837812"/>
                <a:gd name="connsiteX27" fmla="*/ 525966 w 760475"/>
                <a:gd name="connsiteY27" fmla="*/ 731475 h 837812"/>
                <a:gd name="connsiteX28" fmla="*/ 568591 w 760475"/>
                <a:gd name="connsiteY28" fmla="*/ 808811 h 837812"/>
                <a:gd name="connsiteX29" fmla="*/ 125672 w 760475"/>
                <a:gd name="connsiteY29" fmla="*/ 808811 h 83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60475" h="837812">
                  <a:moveTo>
                    <a:pt x="731475" y="718585"/>
                  </a:moveTo>
                  <a:cubicBezTo>
                    <a:pt x="731475" y="768326"/>
                    <a:pt x="690989" y="808811"/>
                    <a:pt x="641249" y="808811"/>
                  </a:cubicBezTo>
                  <a:cubicBezTo>
                    <a:pt x="591509" y="808811"/>
                    <a:pt x="551023" y="768326"/>
                    <a:pt x="551023" y="718585"/>
                  </a:cubicBezTo>
                  <a:cubicBezTo>
                    <a:pt x="551023" y="711457"/>
                    <a:pt x="545261" y="705696"/>
                    <a:pt x="538133" y="705696"/>
                  </a:cubicBezTo>
                  <a:lnTo>
                    <a:pt x="525244" y="705696"/>
                  </a:lnTo>
                  <a:lnTo>
                    <a:pt x="112782" y="705696"/>
                  </a:lnTo>
                  <a:lnTo>
                    <a:pt x="112782" y="35446"/>
                  </a:lnTo>
                  <a:lnTo>
                    <a:pt x="731475" y="35446"/>
                  </a:lnTo>
                  <a:lnTo>
                    <a:pt x="731475" y="112782"/>
                  </a:lnTo>
                  <a:lnTo>
                    <a:pt x="757254" y="112782"/>
                  </a:lnTo>
                  <a:lnTo>
                    <a:pt x="757254" y="22556"/>
                  </a:lnTo>
                  <a:cubicBezTo>
                    <a:pt x="757254" y="15429"/>
                    <a:pt x="751492" y="9667"/>
                    <a:pt x="744364" y="9667"/>
                  </a:cubicBezTo>
                  <a:lnTo>
                    <a:pt x="99893" y="9667"/>
                  </a:lnTo>
                  <a:cubicBezTo>
                    <a:pt x="92765" y="9667"/>
                    <a:pt x="87004" y="15429"/>
                    <a:pt x="87004" y="22556"/>
                  </a:cubicBezTo>
                  <a:lnTo>
                    <a:pt x="87004" y="705696"/>
                  </a:lnTo>
                  <a:lnTo>
                    <a:pt x="22556" y="705696"/>
                  </a:lnTo>
                  <a:cubicBezTo>
                    <a:pt x="15429" y="705696"/>
                    <a:pt x="9667" y="711457"/>
                    <a:pt x="9667" y="718585"/>
                  </a:cubicBezTo>
                  <a:cubicBezTo>
                    <a:pt x="9667" y="782556"/>
                    <a:pt x="61702" y="834590"/>
                    <a:pt x="125672" y="834590"/>
                  </a:cubicBezTo>
                  <a:lnTo>
                    <a:pt x="641249" y="834590"/>
                  </a:lnTo>
                  <a:cubicBezTo>
                    <a:pt x="705219" y="834590"/>
                    <a:pt x="757254" y="782556"/>
                    <a:pt x="757254" y="718585"/>
                  </a:cubicBezTo>
                  <a:lnTo>
                    <a:pt x="757254" y="370571"/>
                  </a:lnTo>
                  <a:lnTo>
                    <a:pt x="731475" y="370571"/>
                  </a:lnTo>
                  <a:lnTo>
                    <a:pt x="731475" y="718585"/>
                  </a:lnTo>
                  <a:close/>
                  <a:moveTo>
                    <a:pt x="125672" y="808811"/>
                  </a:moveTo>
                  <a:cubicBezTo>
                    <a:pt x="80288" y="808811"/>
                    <a:pt x="42638" y="775144"/>
                    <a:pt x="36361" y="731475"/>
                  </a:cubicBezTo>
                  <a:lnTo>
                    <a:pt x="99893" y="731475"/>
                  </a:lnTo>
                  <a:lnTo>
                    <a:pt x="525244" y="731475"/>
                  </a:lnTo>
                  <a:lnTo>
                    <a:pt x="525966" y="731475"/>
                  </a:lnTo>
                  <a:cubicBezTo>
                    <a:pt x="529433" y="762667"/>
                    <a:pt x="545377" y="790070"/>
                    <a:pt x="568591" y="808811"/>
                  </a:cubicBezTo>
                  <a:lnTo>
                    <a:pt x="125672" y="808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74CD4410-80DE-4AB3-9462-9F00DBB22C64}"/>
                </a:ext>
              </a:extLst>
            </p:cNvPr>
            <p:cNvSpPr/>
            <p:nvPr/>
          </p:nvSpPr>
          <p:spPr>
            <a:xfrm>
              <a:off x="1913513" y="4734053"/>
              <a:ext cx="141784" cy="141784"/>
            </a:xfrm>
            <a:custGeom>
              <a:avLst/>
              <a:gdLst>
                <a:gd name="connsiteX0" fmla="*/ 138561 w 141783"/>
                <a:gd name="connsiteY0" fmla="*/ 74114 h 141783"/>
                <a:gd name="connsiteX1" fmla="*/ 74114 w 141783"/>
                <a:gd name="connsiteY1" fmla="*/ 9667 h 141783"/>
                <a:gd name="connsiteX2" fmla="*/ 9667 w 141783"/>
                <a:gd name="connsiteY2" fmla="*/ 74114 h 141783"/>
                <a:gd name="connsiteX3" fmla="*/ 74114 w 141783"/>
                <a:gd name="connsiteY3" fmla="*/ 138561 h 141783"/>
                <a:gd name="connsiteX4" fmla="*/ 138561 w 141783"/>
                <a:gd name="connsiteY4" fmla="*/ 74114 h 141783"/>
                <a:gd name="connsiteX5" fmla="*/ 35446 w 141783"/>
                <a:gd name="connsiteY5" fmla="*/ 74114 h 141783"/>
                <a:gd name="connsiteX6" fmla="*/ 74114 w 141783"/>
                <a:gd name="connsiteY6" fmla="*/ 35446 h 141783"/>
                <a:gd name="connsiteX7" fmla="*/ 112782 w 141783"/>
                <a:gd name="connsiteY7" fmla="*/ 74114 h 141783"/>
                <a:gd name="connsiteX8" fmla="*/ 74114 w 141783"/>
                <a:gd name="connsiteY8" fmla="*/ 112782 h 141783"/>
                <a:gd name="connsiteX9" fmla="*/ 35446 w 141783"/>
                <a:gd name="connsiteY9" fmla="*/ 74114 h 14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783" h="141783">
                  <a:moveTo>
                    <a:pt x="138561" y="74114"/>
                  </a:moveTo>
                  <a:cubicBezTo>
                    <a:pt x="138561" y="38578"/>
                    <a:pt x="109650" y="9667"/>
                    <a:pt x="74114" y="9667"/>
                  </a:cubicBezTo>
                  <a:cubicBezTo>
                    <a:pt x="38578" y="9667"/>
                    <a:pt x="9667" y="38578"/>
                    <a:pt x="9667" y="74114"/>
                  </a:cubicBezTo>
                  <a:cubicBezTo>
                    <a:pt x="9667" y="109650"/>
                    <a:pt x="38578" y="138561"/>
                    <a:pt x="74114" y="138561"/>
                  </a:cubicBezTo>
                  <a:cubicBezTo>
                    <a:pt x="109650" y="138561"/>
                    <a:pt x="138561" y="109650"/>
                    <a:pt x="138561" y="74114"/>
                  </a:cubicBezTo>
                  <a:close/>
                  <a:moveTo>
                    <a:pt x="35446" y="74114"/>
                  </a:moveTo>
                  <a:cubicBezTo>
                    <a:pt x="35446" y="52795"/>
                    <a:pt x="52795" y="35446"/>
                    <a:pt x="74114" y="35446"/>
                  </a:cubicBezTo>
                  <a:cubicBezTo>
                    <a:pt x="95433" y="35446"/>
                    <a:pt x="112782" y="52795"/>
                    <a:pt x="112782" y="74114"/>
                  </a:cubicBezTo>
                  <a:cubicBezTo>
                    <a:pt x="112782" y="95433"/>
                    <a:pt x="95433" y="112782"/>
                    <a:pt x="74114" y="112782"/>
                  </a:cubicBezTo>
                  <a:cubicBezTo>
                    <a:pt x="52795" y="112782"/>
                    <a:pt x="35446" y="95433"/>
                    <a:pt x="35446" y="741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5C84F87C-0C8C-4122-9C31-1A0BD5E51EDF}"/>
                </a:ext>
              </a:extLst>
            </p:cNvPr>
            <p:cNvSpPr/>
            <p:nvPr/>
          </p:nvSpPr>
          <p:spPr>
            <a:xfrm>
              <a:off x="1707282" y="4746943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BD4DD0C6-E1FD-4575-9032-EBD57D9186AD}"/>
                </a:ext>
              </a:extLst>
            </p:cNvPr>
            <p:cNvSpPr/>
            <p:nvPr/>
          </p:nvSpPr>
          <p:spPr>
            <a:xfrm>
              <a:off x="1707282" y="4798501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64AC579A-A6E4-4355-AE1A-A310BB54D903}"/>
                </a:ext>
              </a:extLst>
            </p:cNvPr>
            <p:cNvSpPr/>
            <p:nvPr/>
          </p:nvSpPr>
          <p:spPr>
            <a:xfrm>
              <a:off x="1707282" y="4850058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4C795F26-6C0A-4FBB-8D77-E685A8E71F79}"/>
                </a:ext>
              </a:extLst>
            </p:cNvPr>
            <p:cNvSpPr/>
            <p:nvPr/>
          </p:nvSpPr>
          <p:spPr>
            <a:xfrm>
              <a:off x="1720172" y="4785608"/>
              <a:ext cx="644471" cy="476909"/>
            </a:xfrm>
            <a:custGeom>
              <a:avLst/>
              <a:gdLst>
                <a:gd name="connsiteX0" fmla="*/ 611693 w 644471"/>
                <a:gd name="connsiteY0" fmla="*/ 13447 h 476908"/>
                <a:gd name="connsiteX1" fmla="*/ 593468 w 644471"/>
                <a:gd name="connsiteY1" fmla="*/ 13447 h 476908"/>
                <a:gd name="connsiteX2" fmla="*/ 284122 w 644471"/>
                <a:gd name="connsiteY2" fmla="*/ 322793 h 476908"/>
                <a:gd name="connsiteX3" fmla="*/ 280345 w 644471"/>
                <a:gd name="connsiteY3" fmla="*/ 331906 h 476908"/>
                <a:gd name="connsiteX4" fmla="*/ 280345 w 644471"/>
                <a:gd name="connsiteY4" fmla="*/ 403906 h 476908"/>
                <a:gd name="connsiteX5" fmla="*/ 236340 w 644471"/>
                <a:gd name="connsiteY5" fmla="*/ 447911 h 476908"/>
                <a:gd name="connsiteX6" fmla="*/ 215898 w 644471"/>
                <a:gd name="connsiteY6" fmla="*/ 447911 h 476908"/>
                <a:gd name="connsiteX7" fmla="*/ 9667 w 644471"/>
                <a:gd name="connsiteY7" fmla="*/ 447911 h 476908"/>
                <a:gd name="connsiteX8" fmla="*/ 9667 w 644471"/>
                <a:gd name="connsiteY8" fmla="*/ 473689 h 476908"/>
                <a:gd name="connsiteX9" fmla="*/ 215898 w 644471"/>
                <a:gd name="connsiteY9" fmla="*/ 473689 h 476908"/>
                <a:gd name="connsiteX10" fmla="*/ 241677 w 644471"/>
                <a:gd name="connsiteY10" fmla="*/ 473689 h 476908"/>
                <a:gd name="connsiteX11" fmla="*/ 293234 w 644471"/>
                <a:gd name="connsiteY11" fmla="*/ 473689 h 476908"/>
                <a:gd name="connsiteX12" fmla="*/ 293234 w 644471"/>
                <a:gd name="connsiteY12" fmla="*/ 447911 h 476908"/>
                <a:gd name="connsiteX13" fmla="*/ 272792 w 644471"/>
                <a:gd name="connsiteY13" fmla="*/ 447911 h 476908"/>
                <a:gd name="connsiteX14" fmla="*/ 298571 w 644471"/>
                <a:gd name="connsiteY14" fmla="*/ 422132 h 476908"/>
                <a:gd name="connsiteX15" fmla="*/ 370571 w 644471"/>
                <a:gd name="connsiteY15" fmla="*/ 422132 h 476908"/>
                <a:gd name="connsiteX16" fmla="*/ 379684 w 644471"/>
                <a:gd name="connsiteY16" fmla="*/ 418355 h 476908"/>
                <a:gd name="connsiteX17" fmla="*/ 611693 w 644471"/>
                <a:gd name="connsiteY17" fmla="*/ 186346 h 476908"/>
                <a:gd name="connsiteX18" fmla="*/ 611693 w 644471"/>
                <a:gd name="connsiteY18" fmla="*/ 13447 h 476908"/>
                <a:gd name="connsiteX19" fmla="*/ 593468 w 644471"/>
                <a:gd name="connsiteY19" fmla="*/ 168120 h 476908"/>
                <a:gd name="connsiteX20" fmla="*/ 365235 w 644471"/>
                <a:gd name="connsiteY20" fmla="*/ 396353 h 476908"/>
                <a:gd name="connsiteX21" fmla="*/ 324349 w 644471"/>
                <a:gd name="connsiteY21" fmla="*/ 396353 h 476908"/>
                <a:gd name="connsiteX22" fmla="*/ 585914 w 644471"/>
                <a:gd name="connsiteY22" fmla="*/ 134788 h 476908"/>
                <a:gd name="connsiteX23" fmla="*/ 567689 w 644471"/>
                <a:gd name="connsiteY23" fmla="*/ 116562 h 476908"/>
                <a:gd name="connsiteX24" fmla="*/ 306124 w 644471"/>
                <a:gd name="connsiteY24" fmla="*/ 378127 h 476908"/>
                <a:gd name="connsiteX25" fmla="*/ 306124 w 644471"/>
                <a:gd name="connsiteY25" fmla="*/ 337242 h 476908"/>
                <a:gd name="connsiteX26" fmla="*/ 601975 w 644471"/>
                <a:gd name="connsiteY26" fmla="*/ 41391 h 476908"/>
                <a:gd name="connsiteX27" fmla="*/ 593468 w 644471"/>
                <a:gd name="connsiteY27" fmla="*/ 168120 h 476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4471" h="476908">
                  <a:moveTo>
                    <a:pt x="611693" y="13447"/>
                  </a:moveTo>
                  <a:cubicBezTo>
                    <a:pt x="606654" y="8407"/>
                    <a:pt x="598507" y="8407"/>
                    <a:pt x="593468" y="13447"/>
                  </a:cubicBezTo>
                  <a:lnTo>
                    <a:pt x="284122" y="322793"/>
                  </a:lnTo>
                  <a:cubicBezTo>
                    <a:pt x="281698" y="325203"/>
                    <a:pt x="280345" y="328477"/>
                    <a:pt x="280345" y="331906"/>
                  </a:cubicBezTo>
                  <a:lnTo>
                    <a:pt x="280345" y="403906"/>
                  </a:lnTo>
                  <a:lnTo>
                    <a:pt x="236340" y="447911"/>
                  </a:lnTo>
                  <a:lnTo>
                    <a:pt x="215898" y="447911"/>
                  </a:lnTo>
                  <a:lnTo>
                    <a:pt x="9667" y="447911"/>
                  </a:lnTo>
                  <a:lnTo>
                    <a:pt x="9667" y="473689"/>
                  </a:lnTo>
                  <a:lnTo>
                    <a:pt x="215898" y="473689"/>
                  </a:lnTo>
                  <a:lnTo>
                    <a:pt x="241677" y="473689"/>
                  </a:lnTo>
                  <a:lnTo>
                    <a:pt x="293234" y="473689"/>
                  </a:lnTo>
                  <a:lnTo>
                    <a:pt x="293234" y="447911"/>
                  </a:lnTo>
                  <a:lnTo>
                    <a:pt x="272792" y="447911"/>
                  </a:lnTo>
                  <a:lnTo>
                    <a:pt x="298571" y="422132"/>
                  </a:lnTo>
                  <a:lnTo>
                    <a:pt x="370571" y="422132"/>
                  </a:lnTo>
                  <a:cubicBezTo>
                    <a:pt x="373999" y="422132"/>
                    <a:pt x="377273" y="420778"/>
                    <a:pt x="379684" y="418355"/>
                  </a:cubicBezTo>
                  <a:lnTo>
                    <a:pt x="611693" y="186346"/>
                  </a:lnTo>
                  <a:cubicBezTo>
                    <a:pt x="659358" y="138681"/>
                    <a:pt x="659358" y="61112"/>
                    <a:pt x="611693" y="13447"/>
                  </a:cubicBezTo>
                  <a:close/>
                  <a:moveTo>
                    <a:pt x="593468" y="168120"/>
                  </a:moveTo>
                  <a:lnTo>
                    <a:pt x="365235" y="396353"/>
                  </a:lnTo>
                  <a:lnTo>
                    <a:pt x="324349" y="396353"/>
                  </a:lnTo>
                  <a:lnTo>
                    <a:pt x="585914" y="134788"/>
                  </a:lnTo>
                  <a:lnTo>
                    <a:pt x="567689" y="116562"/>
                  </a:lnTo>
                  <a:lnTo>
                    <a:pt x="306124" y="378127"/>
                  </a:lnTo>
                  <a:lnTo>
                    <a:pt x="306124" y="337242"/>
                  </a:lnTo>
                  <a:lnTo>
                    <a:pt x="601975" y="41391"/>
                  </a:lnTo>
                  <a:cubicBezTo>
                    <a:pt x="630821" y="79196"/>
                    <a:pt x="627998" y="133589"/>
                    <a:pt x="593468" y="1681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AD9B2878-C533-437C-8621-34DDF89AE3B6}"/>
                </a:ext>
              </a:extLst>
            </p:cNvPr>
            <p:cNvSpPr/>
            <p:nvPr/>
          </p:nvSpPr>
          <p:spPr>
            <a:xfrm>
              <a:off x="1771729" y="4927395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2CAF9868-A005-4D76-856A-15028D4616C8}"/>
                </a:ext>
              </a:extLst>
            </p:cNvPr>
            <p:cNvSpPr/>
            <p:nvPr/>
          </p:nvSpPr>
          <p:spPr>
            <a:xfrm>
              <a:off x="1720172" y="4978952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24FAD476-7EB1-4640-8DEC-AF8B09A19576}"/>
                </a:ext>
              </a:extLst>
            </p:cNvPr>
            <p:cNvSpPr/>
            <p:nvPr/>
          </p:nvSpPr>
          <p:spPr>
            <a:xfrm>
              <a:off x="1720172" y="5030510"/>
              <a:ext cx="128894" cy="38668"/>
            </a:xfrm>
            <a:custGeom>
              <a:avLst/>
              <a:gdLst>
                <a:gd name="connsiteX0" fmla="*/ 9667 w 128894"/>
                <a:gd name="connsiteY0" fmla="*/ 9667 h 38668"/>
                <a:gd name="connsiteX1" fmla="*/ 125672 w 128894"/>
                <a:gd name="connsiteY1" fmla="*/ 9667 h 38668"/>
                <a:gd name="connsiteX2" fmla="*/ 125672 w 128894"/>
                <a:gd name="connsiteY2" fmla="*/ 35446 h 38668"/>
                <a:gd name="connsiteX3" fmla="*/ 9667 w 12889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94" h="38668">
                  <a:moveTo>
                    <a:pt x="9667" y="9667"/>
                  </a:moveTo>
                  <a:lnTo>
                    <a:pt x="125672" y="9667"/>
                  </a:lnTo>
                  <a:lnTo>
                    <a:pt x="125672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9F8B867C-B08A-439C-8CA1-3A37AEA85651}"/>
                </a:ext>
              </a:extLst>
            </p:cNvPr>
            <p:cNvSpPr/>
            <p:nvPr/>
          </p:nvSpPr>
          <p:spPr>
            <a:xfrm>
              <a:off x="1861955" y="5030510"/>
              <a:ext cx="154673" cy="38668"/>
            </a:xfrm>
            <a:custGeom>
              <a:avLst/>
              <a:gdLst>
                <a:gd name="connsiteX0" fmla="*/ 9667 w 154673"/>
                <a:gd name="connsiteY0" fmla="*/ 9667 h 38668"/>
                <a:gd name="connsiteX1" fmla="*/ 151451 w 154673"/>
                <a:gd name="connsiteY1" fmla="*/ 9667 h 38668"/>
                <a:gd name="connsiteX2" fmla="*/ 151451 w 154673"/>
                <a:gd name="connsiteY2" fmla="*/ 35446 h 38668"/>
                <a:gd name="connsiteX3" fmla="*/ 9667 w 154673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73" h="38668">
                  <a:moveTo>
                    <a:pt x="9667" y="9667"/>
                  </a:moveTo>
                  <a:lnTo>
                    <a:pt x="151451" y="9667"/>
                  </a:lnTo>
                  <a:lnTo>
                    <a:pt x="151451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00A83F0A-C063-447C-8E3A-6365EA5A14DE}"/>
                </a:ext>
              </a:extLst>
            </p:cNvPr>
            <p:cNvSpPr/>
            <p:nvPr/>
          </p:nvSpPr>
          <p:spPr>
            <a:xfrm>
              <a:off x="1720172" y="5082068"/>
              <a:ext cx="257788" cy="38668"/>
            </a:xfrm>
            <a:custGeom>
              <a:avLst/>
              <a:gdLst>
                <a:gd name="connsiteX0" fmla="*/ 9667 w 257788"/>
                <a:gd name="connsiteY0" fmla="*/ 9667 h 38668"/>
                <a:gd name="connsiteX1" fmla="*/ 254566 w 257788"/>
                <a:gd name="connsiteY1" fmla="*/ 9667 h 38668"/>
                <a:gd name="connsiteX2" fmla="*/ 254566 w 257788"/>
                <a:gd name="connsiteY2" fmla="*/ 35446 h 38668"/>
                <a:gd name="connsiteX3" fmla="*/ 9667 w 25778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88" h="38668">
                  <a:moveTo>
                    <a:pt x="9667" y="9667"/>
                  </a:moveTo>
                  <a:lnTo>
                    <a:pt x="254566" y="9667"/>
                  </a:lnTo>
                  <a:lnTo>
                    <a:pt x="25456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40D982B6-8D02-4B39-A15B-590795B6BF47}"/>
                </a:ext>
              </a:extLst>
            </p:cNvPr>
            <p:cNvSpPr/>
            <p:nvPr/>
          </p:nvSpPr>
          <p:spPr>
            <a:xfrm>
              <a:off x="2029518" y="5275409"/>
              <a:ext cx="206231" cy="38668"/>
            </a:xfrm>
            <a:custGeom>
              <a:avLst/>
              <a:gdLst>
                <a:gd name="connsiteX0" fmla="*/ 9667 w 206230"/>
                <a:gd name="connsiteY0" fmla="*/ 9667 h 38668"/>
                <a:gd name="connsiteX1" fmla="*/ 203008 w 206230"/>
                <a:gd name="connsiteY1" fmla="*/ 9667 h 38668"/>
                <a:gd name="connsiteX2" fmla="*/ 203008 w 206230"/>
                <a:gd name="connsiteY2" fmla="*/ 35446 h 38668"/>
                <a:gd name="connsiteX3" fmla="*/ 9667 w 206230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230" h="38668">
                  <a:moveTo>
                    <a:pt x="9667" y="9667"/>
                  </a:moveTo>
                  <a:lnTo>
                    <a:pt x="203008" y="9667"/>
                  </a:lnTo>
                  <a:lnTo>
                    <a:pt x="203008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4DC959E8-9D23-4B3E-AA1A-C5A119EE0013}"/>
              </a:ext>
            </a:extLst>
          </p:cNvPr>
          <p:cNvSpPr/>
          <p:nvPr/>
        </p:nvSpPr>
        <p:spPr>
          <a:xfrm>
            <a:off x="15062390" y="3399734"/>
            <a:ext cx="1835759" cy="912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5400" spc="300" dirty="0">
                <a:solidFill>
                  <a:schemeClr val="bg1"/>
                </a:soli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6.5</a:t>
            </a:r>
            <a:r>
              <a:rPr lang="en-US" altLang="zh-CN" sz="2000" spc="300" dirty="0">
                <a:solidFill>
                  <a:schemeClr val="bg1"/>
                </a:soli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min</a:t>
            </a:r>
            <a:endParaRPr lang="zh-CN" altLang="en-US" sz="2000" spc="300" dirty="0">
              <a:solidFill>
                <a:schemeClr val="bg1"/>
              </a:solidFill>
              <a:effectLst>
                <a:reflection blurRad="6350" stA="15000" endPos="40000" dir="5400000" sy="-100000" algn="bl" rotWithShape="0"/>
              </a:effectLst>
              <a:latin typeface="DIN Black" pitchFamily="50" charset="0"/>
              <a:ea typeface="思源黑体 CN Heavy" panose="020B0A00000000000000" pitchFamily="34" charset="-122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B648375F-B1BC-4A1D-8F2C-A33C964BB1E3}"/>
              </a:ext>
            </a:extLst>
          </p:cNvPr>
          <p:cNvSpPr/>
          <p:nvPr/>
        </p:nvSpPr>
        <p:spPr>
          <a:xfrm>
            <a:off x="14917786" y="4575552"/>
            <a:ext cx="2079415" cy="889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lnSpc>
                <a:spcPct val="110000"/>
              </a:lnSpc>
            </a:pPr>
            <a:r>
              <a:rPr lang="zh-CN" altLang="en-US" sz="2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平均每位读者</a:t>
            </a:r>
          </a:p>
          <a:p>
            <a:pPr algn="ctr" defTabSz="914400">
              <a:lnSpc>
                <a:spcPct val="110000"/>
              </a:lnSpc>
            </a:pPr>
            <a:r>
              <a:rPr lang="zh-CN" altLang="en-US" sz="2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阅读时长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BCBB6B37-814E-4E2D-8638-B21D5190F1A6}"/>
              </a:ext>
            </a:extLst>
          </p:cNvPr>
          <p:cNvSpPr/>
          <p:nvPr/>
        </p:nvSpPr>
        <p:spPr>
          <a:xfrm>
            <a:off x="18164671" y="2055753"/>
            <a:ext cx="2084225" cy="912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5400" spc="300" dirty="0">
                <a:solidFill>
                  <a:schemeClr val="bg1"/>
                </a:soli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2-7</a:t>
            </a:r>
            <a:r>
              <a:rPr lang="en-US" altLang="zh-CN" sz="2000" spc="300" dirty="0">
                <a:solidFill>
                  <a:schemeClr val="bg1"/>
                </a:solidFill>
                <a:effectLst>
                  <a:reflection blurRad="6350" stA="15000" endPos="40000" dir="5400000" sy="-100000" algn="bl" rotWithShape="0"/>
                </a:effectLst>
                <a:latin typeface="DIN Black" pitchFamily="50" charset="0"/>
                <a:ea typeface="思源黑体 CN Heavy" panose="020B0A00000000000000" pitchFamily="34" charset="-122"/>
              </a:rPr>
              <a:t>Days</a:t>
            </a:r>
            <a:endParaRPr lang="zh-CN" altLang="en-US" sz="2000" spc="300" dirty="0">
              <a:solidFill>
                <a:schemeClr val="bg1"/>
              </a:solidFill>
              <a:effectLst>
                <a:reflection blurRad="6350" stA="15000" endPos="40000" dir="5400000" sy="-100000" algn="bl" rotWithShape="0"/>
              </a:effectLst>
              <a:latin typeface="DIN Black" pitchFamily="50" charset="0"/>
              <a:ea typeface="思源黑体 CN Heavy" panose="020B0A00000000000000" pitchFamily="34" charset="-122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7C072528-1DA5-49D6-87D4-888A5C844239}"/>
              </a:ext>
            </a:extLst>
          </p:cNvPr>
          <p:cNvSpPr/>
          <p:nvPr/>
        </p:nvSpPr>
        <p:spPr>
          <a:xfrm>
            <a:off x="18232747" y="3310169"/>
            <a:ext cx="1763623" cy="889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lnSpc>
                <a:spcPct val="110000"/>
              </a:lnSpc>
            </a:pPr>
            <a:r>
              <a:rPr lang="zh-CN" altLang="en-US" sz="2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参与</a:t>
            </a:r>
          </a:p>
          <a:p>
            <a:pPr algn="ctr" defTabSz="914400">
              <a:lnSpc>
                <a:spcPct val="110000"/>
              </a:lnSpc>
            </a:pPr>
            <a:r>
              <a:rPr lang="zh-CN" altLang="en-US" sz="2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活动的时间</a:t>
            </a:r>
          </a:p>
        </p:txBody>
      </p:sp>
      <p:grpSp>
        <p:nvGrpSpPr>
          <p:cNvPr id="91" name="图形 8">
            <a:extLst>
              <a:ext uri="{FF2B5EF4-FFF2-40B4-BE49-F238E27FC236}">
                <a16:creationId xmlns:a16="http://schemas.microsoft.com/office/drawing/2014/main" xmlns="" id="{A4658947-9859-433F-BF7E-4D271918C345}"/>
              </a:ext>
            </a:extLst>
          </p:cNvPr>
          <p:cNvGrpSpPr/>
          <p:nvPr/>
        </p:nvGrpSpPr>
        <p:grpSpPr>
          <a:xfrm>
            <a:off x="15535508" y="3149560"/>
            <a:ext cx="837812" cy="824923"/>
            <a:chOff x="8832063" y="1902572"/>
            <a:chExt cx="619125" cy="609600"/>
          </a:xfrm>
          <a:gradFill>
            <a:gsLst>
              <a:gs pos="0">
                <a:schemeClr val="bg1">
                  <a:alpha val="70000"/>
                </a:schemeClr>
              </a:gs>
              <a:gs pos="76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94D87CC4-3D0E-498E-B314-BC8DCF6903F3}"/>
                </a:ext>
              </a:extLst>
            </p:cNvPr>
            <p:cNvSpPr/>
            <p:nvPr/>
          </p:nvSpPr>
          <p:spPr>
            <a:xfrm>
              <a:off x="8936793" y="2027225"/>
              <a:ext cx="409575" cy="409575"/>
            </a:xfrm>
            <a:custGeom>
              <a:avLst/>
              <a:gdLst>
                <a:gd name="connsiteX0" fmla="*/ 207169 w 409575"/>
                <a:gd name="connsiteY0" fmla="*/ 7144 h 409575"/>
                <a:gd name="connsiteX1" fmla="*/ 7144 w 409575"/>
                <a:gd name="connsiteY1" fmla="*/ 207169 h 409575"/>
                <a:gd name="connsiteX2" fmla="*/ 207169 w 409575"/>
                <a:gd name="connsiteY2" fmla="*/ 407194 h 409575"/>
                <a:gd name="connsiteX3" fmla="*/ 407194 w 409575"/>
                <a:gd name="connsiteY3" fmla="*/ 207169 h 409575"/>
                <a:gd name="connsiteX4" fmla="*/ 207169 w 409575"/>
                <a:gd name="connsiteY4" fmla="*/ 7144 h 409575"/>
                <a:gd name="connsiteX5" fmla="*/ 216694 w 409575"/>
                <a:gd name="connsiteY5" fmla="*/ 387658 h 409575"/>
                <a:gd name="connsiteX6" fmla="*/ 216694 w 409575"/>
                <a:gd name="connsiteY6" fmla="*/ 358740 h 409575"/>
                <a:gd name="connsiteX7" fmla="*/ 197644 w 409575"/>
                <a:gd name="connsiteY7" fmla="*/ 358740 h 409575"/>
                <a:gd name="connsiteX8" fmla="*/ 197644 w 409575"/>
                <a:gd name="connsiteY8" fmla="*/ 387658 h 409575"/>
                <a:gd name="connsiteX9" fmla="*/ 26680 w 409575"/>
                <a:gd name="connsiteY9" fmla="*/ 215865 h 409575"/>
                <a:gd name="connsiteX10" fmla="*/ 54769 w 409575"/>
                <a:gd name="connsiteY10" fmla="*/ 215865 h 409575"/>
                <a:gd name="connsiteX11" fmla="*/ 54769 w 409575"/>
                <a:gd name="connsiteY11" fmla="*/ 196815 h 409575"/>
                <a:gd name="connsiteX12" fmla="*/ 26680 w 409575"/>
                <a:gd name="connsiteY12" fmla="*/ 196815 h 409575"/>
                <a:gd name="connsiteX13" fmla="*/ 197644 w 409575"/>
                <a:gd name="connsiteY13" fmla="*/ 26680 h 409575"/>
                <a:gd name="connsiteX14" fmla="*/ 197644 w 409575"/>
                <a:gd name="connsiteY14" fmla="*/ 53940 h 409575"/>
                <a:gd name="connsiteX15" fmla="*/ 216694 w 409575"/>
                <a:gd name="connsiteY15" fmla="*/ 53940 h 409575"/>
                <a:gd name="connsiteX16" fmla="*/ 216694 w 409575"/>
                <a:gd name="connsiteY16" fmla="*/ 26680 h 409575"/>
                <a:gd name="connsiteX17" fmla="*/ 387658 w 409575"/>
                <a:gd name="connsiteY17" fmla="*/ 196815 h 409575"/>
                <a:gd name="connsiteX18" fmla="*/ 359569 w 409575"/>
                <a:gd name="connsiteY18" fmla="*/ 196815 h 409575"/>
                <a:gd name="connsiteX19" fmla="*/ 359569 w 409575"/>
                <a:gd name="connsiteY19" fmla="*/ 215865 h 409575"/>
                <a:gd name="connsiteX20" fmla="*/ 387658 w 409575"/>
                <a:gd name="connsiteY20" fmla="*/ 215865 h 409575"/>
                <a:gd name="connsiteX21" fmla="*/ 216694 w 409575"/>
                <a:gd name="connsiteY21" fmla="*/ 387658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9575" h="409575">
                  <a:moveTo>
                    <a:pt x="207169" y="7144"/>
                  </a:moveTo>
                  <a:cubicBezTo>
                    <a:pt x="96879" y="7144"/>
                    <a:pt x="7144" y="96879"/>
                    <a:pt x="7144" y="207169"/>
                  </a:cubicBezTo>
                  <a:cubicBezTo>
                    <a:pt x="7144" y="317459"/>
                    <a:pt x="96879" y="407194"/>
                    <a:pt x="207169" y="407194"/>
                  </a:cubicBezTo>
                  <a:cubicBezTo>
                    <a:pt x="317459" y="407194"/>
                    <a:pt x="407194" y="317459"/>
                    <a:pt x="407194" y="207169"/>
                  </a:cubicBezTo>
                  <a:cubicBezTo>
                    <a:pt x="407194" y="96879"/>
                    <a:pt x="317459" y="7144"/>
                    <a:pt x="207169" y="7144"/>
                  </a:cubicBezTo>
                  <a:close/>
                  <a:moveTo>
                    <a:pt x="216694" y="387658"/>
                  </a:moveTo>
                  <a:lnTo>
                    <a:pt x="216694" y="358740"/>
                  </a:lnTo>
                  <a:lnTo>
                    <a:pt x="197644" y="358740"/>
                  </a:lnTo>
                  <a:lnTo>
                    <a:pt x="197644" y="387658"/>
                  </a:lnTo>
                  <a:cubicBezTo>
                    <a:pt x="105470" y="382829"/>
                    <a:pt x="31509" y="311115"/>
                    <a:pt x="26680" y="215865"/>
                  </a:cubicBezTo>
                  <a:lnTo>
                    <a:pt x="54769" y="215865"/>
                  </a:lnTo>
                  <a:lnTo>
                    <a:pt x="54769" y="196815"/>
                  </a:lnTo>
                  <a:lnTo>
                    <a:pt x="26680" y="196815"/>
                  </a:lnTo>
                  <a:cubicBezTo>
                    <a:pt x="31509" y="101565"/>
                    <a:pt x="105470" y="31509"/>
                    <a:pt x="197644" y="26680"/>
                  </a:cubicBezTo>
                  <a:lnTo>
                    <a:pt x="197644" y="53940"/>
                  </a:lnTo>
                  <a:lnTo>
                    <a:pt x="216694" y="53940"/>
                  </a:lnTo>
                  <a:lnTo>
                    <a:pt x="216694" y="26680"/>
                  </a:lnTo>
                  <a:cubicBezTo>
                    <a:pt x="308867" y="31509"/>
                    <a:pt x="382829" y="101565"/>
                    <a:pt x="387658" y="196815"/>
                  </a:cubicBezTo>
                  <a:lnTo>
                    <a:pt x="359569" y="196815"/>
                  </a:lnTo>
                  <a:lnTo>
                    <a:pt x="359569" y="215865"/>
                  </a:lnTo>
                  <a:lnTo>
                    <a:pt x="387658" y="215865"/>
                  </a:lnTo>
                  <a:cubicBezTo>
                    <a:pt x="382829" y="311115"/>
                    <a:pt x="308867" y="382829"/>
                    <a:pt x="216694" y="3876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44ECED30-E474-4564-BBF5-C826E63A0A08}"/>
                </a:ext>
              </a:extLst>
            </p:cNvPr>
            <p:cNvSpPr/>
            <p:nvPr/>
          </p:nvSpPr>
          <p:spPr>
            <a:xfrm>
              <a:off x="8832063" y="1902572"/>
              <a:ext cx="619125" cy="609600"/>
            </a:xfrm>
            <a:custGeom>
              <a:avLst/>
              <a:gdLst>
                <a:gd name="connsiteX0" fmla="*/ 586014 w 619125"/>
                <a:gd name="connsiteY0" fmla="*/ 38662 h 609600"/>
                <a:gd name="connsiteX1" fmla="*/ 437833 w 619125"/>
                <a:gd name="connsiteY1" fmla="*/ 38662 h 609600"/>
                <a:gd name="connsiteX2" fmla="*/ 437833 w 619125"/>
                <a:gd name="connsiteY2" fmla="*/ 52130 h 609600"/>
                <a:gd name="connsiteX3" fmla="*/ 498460 w 619125"/>
                <a:gd name="connsiteY3" fmla="*/ 112747 h 609600"/>
                <a:gd name="connsiteX4" fmla="*/ 463160 w 619125"/>
                <a:gd name="connsiteY4" fmla="*/ 148047 h 609600"/>
                <a:gd name="connsiteX5" fmla="*/ 321428 w 619125"/>
                <a:gd name="connsiteY5" fmla="*/ 93945 h 609600"/>
                <a:gd name="connsiteX6" fmla="*/ 321428 w 619125"/>
                <a:gd name="connsiteY6" fmla="*/ 64294 h 609600"/>
                <a:gd name="connsiteX7" fmla="*/ 350003 w 619125"/>
                <a:gd name="connsiteY7" fmla="*/ 64294 h 609600"/>
                <a:gd name="connsiteX8" fmla="*/ 359528 w 619125"/>
                <a:gd name="connsiteY8" fmla="*/ 55597 h 609600"/>
                <a:gd name="connsiteX9" fmla="*/ 359528 w 619125"/>
                <a:gd name="connsiteY9" fmla="*/ 17497 h 609600"/>
                <a:gd name="connsiteX10" fmla="*/ 350003 w 619125"/>
                <a:gd name="connsiteY10" fmla="*/ 7144 h 609600"/>
                <a:gd name="connsiteX11" fmla="*/ 273803 w 619125"/>
                <a:gd name="connsiteY11" fmla="*/ 7144 h 609600"/>
                <a:gd name="connsiteX12" fmla="*/ 264278 w 619125"/>
                <a:gd name="connsiteY12" fmla="*/ 17497 h 609600"/>
                <a:gd name="connsiteX13" fmla="*/ 264278 w 619125"/>
                <a:gd name="connsiteY13" fmla="*/ 55597 h 609600"/>
                <a:gd name="connsiteX14" fmla="*/ 273803 w 619125"/>
                <a:gd name="connsiteY14" fmla="*/ 64294 h 609600"/>
                <a:gd name="connsiteX15" fmla="*/ 302378 w 619125"/>
                <a:gd name="connsiteY15" fmla="*/ 64294 h 609600"/>
                <a:gd name="connsiteX16" fmla="*/ 302378 w 619125"/>
                <a:gd name="connsiteY16" fmla="*/ 93936 h 609600"/>
                <a:gd name="connsiteX17" fmla="*/ 160646 w 619125"/>
                <a:gd name="connsiteY17" fmla="*/ 148038 h 609600"/>
                <a:gd name="connsiteX18" fmla="*/ 125347 w 619125"/>
                <a:gd name="connsiteY18" fmla="*/ 112747 h 609600"/>
                <a:gd name="connsiteX19" fmla="*/ 185964 w 619125"/>
                <a:gd name="connsiteY19" fmla="*/ 52130 h 609600"/>
                <a:gd name="connsiteX20" fmla="*/ 185964 w 619125"/>
                <a:gd name="connsiteY20" fmla="*/ 38662 h 609600"/>
                <a:gd name="connsiteX21" fmla="*/ 37783 w 619125"/>
                <a:gd name="connsiteY21" fmla="*/ 38662 h 609600"/>
                <a:gd name="connsiteX22" fmla="*/ 37783 w 619125"/>
                <a:gd name="connsiteY22" fmla="*/ 186842 h 609600"/>
                <a:gd name="connsiteX23" fmla="*/ 44517 w 619125"/>
                <a:gd name="connsiteY23" fmla="*/ 189633 h 609600"/>
                <a:gd name="connsiteX24" fmla="*/ 51252 w 619125"/>
                <a:gd name="connsiteY24" fmla="*/ 186842 h 609600"/>
                <a:gd name="connsiteX25" fmla="*/ 111869 w 619125"/>
                <a:gd name="connsiteY25" fmla="*/ 126225 h 609600"/>
                <a:gd name="connsiteX26" fmla="*/ 146445 w 619125"/>
                <a:gd name="connsiteY26" fmla="*/ 160801 h 609600"/>
                <a:gd name="connsiteX27" fmla="*/ 73769 w 619125"/>
                <a:gd name="connsiteY27" fmla="*/ 331822 h 609600"/>
                <a:gd name="connsiteX28" fmla="*/ 161427 w 619125"/>
                <a:gd name="connsiteY28" fmla="*/ 516226 h 609600"/>
                <a:gd name="connsiteX29" fmla="*/ 132071 w 619125"/>
                <a:gd name="connsiteY29" fmla="*/ 544982 h 609600"/>
                <a:gd name="connsiteX30" fmla="*/ 132071 w 619125"/>
                <a:gd name="connsiteY30" fmla="*/ 596551 h 609600"/>
                <a:gd name="connsiteX31" fmla="*/ 157874 w 619125"/>
                <a:gd name="connsiteY31" fmla="*/ 607219 h 609600"/>
                <a:gd name="connsiteX32" fmla="*/ 183582 w 619125"/>
                <a:gd name="connsiteY32" fmla="*/ 596608 h 609600"/>
                <a:gd name="connsiteX33" fmla="*/ 226750 w 619125"/>
                <a:gd name="connsiteY33" fmla="*/ 554155 h 609600"/>
                <a:gd name="connsiteX34" fmla="*/ 311903 w 619125"/>
                <a:gd name="connsiteY34" fmla="*/ 569947 h 609600"/>
                <a:gd name="connsiteX35" fmla="*/ 403839 w 619125"/>
                <a:gd name="connsiteY35" fmla="*/ 551469 h 609600"/>
                <a:gd name="connsiteX36" fmla="*/ 449682 w 619125"/>
                <a:gd name="connsiteY36" fmla="*/ 596551 h 609600"/>
                <a:gd name="connsiteX37" fmla="*/ 475467 w 619125"/>
                <a:gd name="connsiteY37" fmla="*/ 607209 h 609600"/>
                <a:gd name="connsiteX38" fmla="*/ 501251 w 619125"/>
                <a:gd name="connsiteY38" fmla="*/ 596551 h 609600"/>
                <a:gd name="connsiteX39" fmla="*/ 501175 w 619125"/>
                <a:gd name="connsiteY39" fmla="*/ 544906 h 609600"/>
                <a:gd name="connsiteX40" fmla="*/ 467466 w 619125"/>
                <a:gd name="connsiteY40" fmla="*/ 511883 h 609600"/>
                <a:gd name="connsiteX41" fmla="*/ 550028 w 619125"/>
                <a:gd name="connsiteY41" fmla="*/ 331822 h 609600"/>
                <a:gd name="connsiteX42" fmla="*/ 477353 w 619125"/>
                <a:gd name="connsiteY42" fmla="*/ 160801 h 609600"/>
                <a:gd name="connsiteX43" fmla="*/ 511928 w 619125"/>
                <a:gd name="connsiteY43" fmla="*/ 126225 h 609600"/>
                <a:gd name="connsiteX44" fmla="*/ 572545 w 619125"/>
                <a:gd name="connsiteY44" fmla="*/ 186842 h 609600"/>
                <a:gd name="connsiteX45" fmla="*/ 579280 w 619125"/>
                <a:gd name="connsiteY45" fmla="*/ 189633 h 609600"/>
                <a:gd name="connsiteX46" fmla="*/ 586014 w 619125"/>
                <a:gd name="connsiteY46" fmla="*/ 186842 h 609600"/>
                <a:gd name="connsiteX47" fmla="*/ 586014 w 619125"/>
                <a:gd name="connsiteY47" fmla="*/ 38662 h 609600"/>
                <a:gd name="connsiteX48" fmla="*/ 44898 w 619125"/>
                <a:gd name="connsiteY48" fmla="*/ 166259 h 609600"/>
                <a:gd name="connsiteX49" fmla="*/ 51261 w 619125"/>
                <a:gd name="connsiteY49" fmla="*/ 52130 h 609600"/>
                <a:gd name="connsiteX50" fmla="*/ 111878 w 619125"/>
                <a:gd name="connsiteY50" fmla="*/ 27061 h 609600"/>
                <a:gd name="connsiteX51" fmla="*/ 165390 w 619125"/>
                <a:gd name="connsiteY51" fmla="*/ 45768 h 609600"/>
                <a:gd name="connsiteX52" fmla="*/ 44898 w 619125"/>
                <a:gd name="connsiteY52" fmla="*/ 166259 h 609600"/>
                <a:gd name="connsiteX53" fmla="*/ 283328 w 619125"/>
                <a:gd name="connsiteY53" fmla="*/ 45244 h 609600"/>
                <a:gd name="connsiteX54" fmla="*/ 283328 w 619125"/>
                <a:gd name="connsiteY54" fmla="*/ 26194 h 609600"/>
                <a:gd name="connsiteX55" fmla="*/ 340478 w 619125"/>
                <a:gd name="connsiteY55" fmla="*/ 26194 h 609600"/>
                <a:gd name="connsiteX56" fmla="*/ 340478 w 619125"/>
                <a:gd name="connsiteY56" fmla="*/ 45244 h 609600"/>
                <a:gd name="connsiteX57" fmla="*/ 283328 w 619125"/>
                <a:gd name="connsiteY57" fmla="*/ 45244 h 609600"/>
                <a:gd name="connsiteX58" fmla="*/ 170181 w 619125"/>
                <a:gd name="connsiteY58" fmla="*/ 583082 h 609600"/>
                <a:gd name="connsiteX59" fmla="*/ 145549 w 619125"/>
                <a:gd name="connsiteY59" fmla="*/ 583082 h 609600"/>
                <a:gd name="connsiteX60" fmla="*/ 145482 w 619125"/>
                <a:gd name="connsiteY60" fmla="*/ 558527 h 609600"/>
                <a:gd name="connsiteX61" fmla="*/ 176858 w 619125"/>
                <a:gd name="connsiteY61" fmla="*/ 527799 h 609600"/>
                <a:gd name="connsiteX62" fmla="*/ 207900 w 619125"/>
                <a:gd name="connsiteY62" fmla="*/ 545992 h 609600"/>
                <a:gd name="connsiteX63" fmla="*/ 170181 w 619125"/>
                <a:gd name="connsiteY63" fmla="*/ 583082 h 609600"/>
                <a:gd name="connsiteX64" fmla="*/ 487782 w 619125"/>
                <a:gd name="connsiteY64" fmla="*/ 558451 h 609600"/>
                <a:gd name="connsiteX65" fmla="*/ 487782 w 619125"/>
                <a:gd name="connsiteY65" fmla="*/ 583082 h 609600"/>
                <a:gd name="connsiteX66" fmla="*/ 463094 w 619125"/>
                <a:gd name="connsiteY66" fmla="*/ 583025 h 609600"/>
                <a:gd name="connsiteX67" fmla="*/ 422165 w 619125"/>
                <a:gd name="connsiteY67" fmla="*/ 542782 h 609600"/>
                <a:gd name="connsiteX68" fmla="*/ 452464 w 619125"/>
                <a:gd name="connsiteY68" fmla="*/ 523875 h 609600"/>
                <a:gd name="connsiteX69" fmla="*/ 487782 w 619125"/>
                <a:gd name="connsiteY69" fmla="*/ 558451 h 609600"/>
                <a:gd name="connsiteX70" fmla="*/ 530978 w 619125"/>
                <a:gd name="connsiteY70" fmla="*/ 331822 h 609600"/>
                <a:gd name="connsiteX71" fmla="*/ 311903 w 619125"/>
                <a:gd name="connsiteY71" fmla="*/ 550897 h 609600"/>
                <a:gd name="connsiteX72" fmla="*/ 92828 w 619125"/>
                <a:gd name="connsiteY72" fmla="*/ 331822 h 609600"/>
                <a:gd name="connsiteX73" fmla="*/ 311903 w 619125"/>
                <a:gd name="connsiteY73" fmla="*/ 112747 h 609600"/>
                <a:gd name="connsiteX74" fmla="*/ 530978 w 619125"/>
                <a:gd name="connsiteY74" fmla="*/ 331822 h 609600"/>
                <a:gd name="connsiteX75" fmla="*/ 578908 w 619125"/>
                <a:gd name="connsiteY75" fmla="*/ 166259 h 609600"/>
                <a:gd name="connsiteX76" fmla="*/ 458417 w 619125"/>
                <a:gd name="connsiteY76" fmla="*/ 45768 h 609600"/>
                <a:gd name="connsiteX77" fmla="*/ 572545 w 619125"/>
                <a:gd name="connsiteY77" fmla="*/ 52130 h 609600"/>
                <a:gd name="connsiteX78" fmla="*/ 578908 w 619125"/>
                <a:gd name="connsiteY78" fmla="*/ 16625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19125" h="609600">
                  <a:moveTo>
                    <a:pt x="586014" y="38662"/>
                  </a:moveTo>
                  <a:cubicBezTo>
                    <a:pt x="545161" y="-2191"/>
                    <a:pt x="478686" y="-2191"/>
                    <a:pt x="437833" y="38662"/>
                  </a:cubicBezTo>
                  <a:cubicBezTo>
                    <a:pt x="434109" y="42386"/>
                    <a:pt x="434109" y="48406"/>
                    <a:pt x="437833" y="52130"/>
                  </a:cubicBezTo>
                  <a:lnTo>
                    <a:pt x="498460" y="112747"/>
                  </a:lnTo>
                  <a:lnTo>
                    <a:pt x="463160" y="148047"/>
                  </a:lnTo>
                  <a:cubicBezTo>
                    <a:pt x="424289" y="115995"/>
                    <a:pt x="375111" y="96069"/>
                    <a:pt x="321428" y="93945"/>
                  </a:cubicBezTo>
                  <a:lnTo>
                    <a:pt x="321428" y="64294"/>
                  </a:lnTo>
                  <a:lnTo>
                    <a:pt x="350003" y="64294"/>
                  </a:lnTo>
                  <a:cubicBezTo>
                    <a:pt x="355271" y="64294"/>
                    <a:pt x="359528" y="60865"/>
                    <a:pt x="359528" y="55597"/>
                  </a:cubicBezTo>
                  <a:lnTo>
                    <a:pt x="359528" y="17497"/>
                  </a:lnTo>
                  <a:cubicBezTo>
                    <a:pt x="359528" y="12230"/>
                    <a:pt x="355271" y="7144"/>
                    <a:pt x="350003" y="7144"/>
                  </a:cubicBezTo>
                  <a:lnTo>
                    <a:pt x="273803" y="7144"/>
                  </a:lnTo>
                  <a:cubicBezTo>
                    <a:pt x="268536" y="7144"/>
                    <a:pt x="264278" y="12230"/>
                    <a:pt x="264278" y="17497"/>
                  </a:cubicBezTo>
                  <a:lnTo>
                    <a:pt x="264278" y="55597"/>
                  </a:lnTo>
                  <a:cubicBezTo>
                    <a:pt x="264278" y="60865"/>
                    <a:pt x="268536" y="64294"/>
                    <a:pt x="273803" y="64294"/>
                  </a:cubicBezTo>
                  <a:lnTo>
                    <a:pt x="302378" y="64294"/>
                  </a:lnTo>
                  <a:lnTo>
                    <a:pt x="302378" y="93936"/>
                  </a:lnTo>
                  <a:cubicBezTo>
                    <a:pt x="248695" y="96060"/>
                    <a:pt x="199518" y="115995"/>
                    <a:pt x="160646" y="148038"/>
                  </a:cubicBezTo>
                  <a:lnTo>
                    <a:pt x="125347" y="112747"/>
                  </a:lnTo>
                  <a:lnTo>
                    <a:pt x="185964" y="52130"/>
                  </a:lnTo>
                  <a:cubicBezTo>
                    <a:pt x="189688" y="48406"/>
                    <a:pt x="189688" y="42386"/>
                    <a:pt x="185964" y="38662"/>
                  </a:cubicBezTo>
                  <a:cubicBezTo>
                    <a:pt x="145111" y="-2191"/>
                    <a:pt x="78636" y="-2191"/>
                    <a:pt x="37783" y="38662"/>
                  </a:cubicBezTo>
                  <a:cubicBezTo>
                    <a:pt x="-3069" y="79515"/>
                    <a:pt x="-3069" y="145990"/>
                    <a:pt x="37783" y="186842"/>
                  </a:cubicBezTo>
                  <a:cubicBezTo>
                    <a:pt x="39641" y="188700"/>
                    <a:pt x="42079" y="189633"/>
                    <a:pt x="44517" y="189633"/>
                  </a:cubicBezTo>
                  <a:cubicBezTo>
                    <a:pt x="46956" y="189633"/>
                    <a:pt x="49394" y="188700"/>
                    <a:pt x="51252" y="186842"/>
                  </a:cubicBezTo>
                  <a:lnTo>
                    <a:pt x="111869" y="126225"/>
                  </a:lnTo>
                  <a:lnTo>
                    <a:pt x="146445" y="160801"/>
                  </a:lnTo>
                  <a:cubicBezTo>
                    <a:pt x="101677" y="204121"/>
                    <a:pt x="73769" y="264757"/>
                    <a:pt x="73769" y="331822"/>
                  </a:cubicBezTo>
                  <a:cubicBezTo>
                    <a:pt x="73769" y="406098"/>
                    <a:pt x="107963" y="472516"/>
                    <a:pt x="161427" y="516226"/>
                  </a:cubicBezTo>
                  <a:lnTo>
                    <a:pt x="132071" y="544982"/>
                  </a:lnTo>
                  <a:cubicBezTo>
                    <a:pt x="117850" y="559194"/>
                    <a:pt x="117850" y="582339"/>
                    <a:pt x="132071" y="596551"/>
                  </a:cubicBezTo>
                  <a:cubicBezTo>
                    <a:pt x="139186" y="603666"/>
                    <a:pt x="148540" y="607219"/>
                    <a:pt x="157874" y="607219"/>
                  </a:cubicBezTo>
                  <a:cubicBezTo>
                    <a:pt x="167199" y="607219"/>
                    <a:pt x="176515" y="603685"/>
                    <a:pt x="183582" y="596608"/>
                  </a:cubicBezTo>
                  <a:lnTo>
                    <a:pt x="226750" y="554155"/>
                  </a:lnTo>
                  <a:cubicBezTo>
                    <a:pt x="253220" y="564318"/>
                    <a:pt x="281909" y="569947"/>
                    <a:pt x="311903" y="569947"/>
                  </a:cubicBezTo>
                  <a:cubicBezTo>
                    <a:pt x="344479" y="569947"/>
                    <a:pt x="375530" y="563356"/>
                    <a:pt x="403839" y="551469"/>
                  </a:cubicBezTo>
                  <a:lnTo>
                    <a:pt x="449682" y="596551"/>
                  </a:lnTo>
                  <a:cubicBezTo>
                    <a:pt x="456788" y="603656"/>
                    <a:pt x="466132" y="607209"/>
                    <a:pt x="475467" y="607209"/>
                  </a:cubicBezTo>
                  <a:cubicBezTo>
                    <a:pt x="484801" y="607209"/>
                    <a:pt x="494145" y="603656"/>
                    <a:pt x="501251" y="596551"/>
                  </a:cubicBezTo>
                  <a:cubicBezTo>
                    <a:pt x="515472" y="582339"/>
                    <a:pt x="515472" y="559194"/>
                    <a:pt x="501175" y="544906"/>
                  </a:cubicBezTo>
                  <a:lnTo>
                    <a:pt x="467466" y="511883"/>
                  </a:lnTo>
                  <a:cubicBezTo>
                    <a:pt x="517977" y="468182"/>
                    <a:pt x="550028" y="403698"/>
                    <a:pt x="550028" y="331822"/>
                  </a:cubicBezTo>
                  <a:cubicBezTo>
                    <a:pt x="550028" y="264757"/>
                    <a:pt x="522110" y="204121"/>
                    <a:pt x="477353" y="160801"/>
                  </a:cubicBezTo>
                  <a:lnTo>
                    <a:pt x="511928" y="126225"/>
                  </a:lnTo>
                  <a:lnTo>
                    <a:pt x="572545" y="186842"/>
                  </a:lnTo>
                  <a:cubicBezTo>
                    <a:pt x="574403" y="188700"/>
                    <a:pt x="576841" y="189633"/>
                    <a:pt x="579280" y="189633"/>
                  </a:cubicBezTo>
                  <a:cubicBezTo>
                    <a:pt x="581718" y="189633"/>
                    <a:pt x="584156" y="188700"/>
                    <a:pt x="586014" y="186842"/>
                  </a:cubicBezTo>
                  <a:cubicBezTo>
                    <a:pt x="626867" y="145980"/>
                    <a:pt x="626867" y="79515"/>
                    <a:pt x="586014" y="38662"/>
                  </a:cubicBezTo>
                  <a:close/>
                  <a:moveTo>
                    <a:pt x="44898" y="166259"/>
                  </a:moveTo>
                  <a:cubicBezTo>
                    <a:pt x="17990" y="132636"/>
                    <a:pt x="20105" y="83277"/>
                    <a:pt x="51261" y="52130"/>
                  </a:cubicBezTo>
                  <a:cubicBezTo>
                    <a:pt x="67978" y="35414"/>
                    <a:pt x="89933" y="27061"/>
                    <a:pt x="111878" y="27061"/>
                  </a:cubicBezTo>
                  <a:cubicBezTo>
                    <a:pt x="130843" y="27061"/>
                    <a:pt x="149797" y="33290"/>
                    <a:pt x="165390" y="45768"/>
                  </a:cubicBezTo>
                  <a:lnTo>
                    <a:pt x="44898" y="166259"/>
                  </a:lnTo>
                  <a:close/>
                  <a:moveTo>
                    <a:pt x="283328" y="45244"/>
                  </a:moveTo>
                  <a:lnTo>
                    <a:pt x="283328" y="26194"/>
                  </a:lnTo>
                  <a:lnTo>
                    <a:pt x="340478" y="26194"/>
                  </a:lnTo>
                  <a:lnTo>
                    <a:pt x="340478" y="45244"/>
                  </a:lnTo>
                  <a:lnTo>
                    <a:pt x="283328" y="45244"/>
                  </a:lnTo>
                  <a:close/>
                  <a:moveTo>
                    <a:pt x="170181" y="583082"/>
                  </a:moveTo>
                  <a:cubicBezTo>
                    <a:pt x="163389" y="589874"/>
                    <a:pt x="152340" y="589874"/>
                    <a:pt x="145549" y="583082"/>
                  </a:cubicBezTo>
                  <a:cubicBezTo>
                    <a:pt x="138758" y="576291"/>
                    <a:pt x="138758" y="565242"/>
                    <a:pt x="145482" y="558527"/>
                  </a:cubicBezTo>
                  <a:lnTo>
                    <a:pt x="176858" y="527799"/>
                  </a:lnTo>
                  <a:cubicBezTo>
                    <a:pt x="186707" y="534600"/>
                    <a:pt x="197060" y="540706"/>
                    <a:pt x="207900" y="545992"/>
                  </a:cubicBezTo>
                  <a:lnTo>
                    <a:pt x="170181" y="583082"/>
                  </a:lnTo>
                  <a:close/>
                  <a:moveTo>
                    <a:pt x="487782" y="558451"/>
                  </a:moveTo>
                  <a:cubicBezTo>
                    <a:pt x="494574" y="565242"/>
                    <a:pt x="494574" y="576291"/>
                    <a:pt x="487782" y="583082"/>
                  </a:cubicBezTo>
                  <a:cubicBezTo>
                    <a:pt x="481001" y="589874"/>
                    <a:pt x="469952" y="589883"/>
                    <a:pt x="463094" y="583025"/>
                  </a:cubicBezTo>
                  <a:lnTo>
                    <a:pt x="422165" y="542782"/>
                  </a:lnTo>
                  <a:cubicBezTo>
                    <a:pt x="432756" y="537220"/>
                    <a:pt x="442882" y="530904"/>
                    <a:pt x="452464" y="523875"/>
                  </a:cubicBezTo>
                  <a:lnTo>
                    <a:pt x="487782" y="558451"/>
                  </a:lnTo>
                  <a:close/>
                  <a:moveTo>
                    <a:pt x="530978" y="331822"/>
                  </a:moveTo>
                  <a:cubicBezTo>
                    <a:pt x="530978" y="452628"/>
                    <a:pt x="432709" y="550897"/>
                    <a:pt x="311903" y="550897"/>
                  </a:cubicBezTo>
                  <a:cubicBezTo>
                    <a:pt x="191098" y="550897"/>
                    <a:pt x="92828" y="452628"/>
                    <a:pt x="92828" y="331822"/>
                  </a:cubicBezTo>
                  <a:cubicBezTo>
                    <a:pt x="92828" y="211017"/>
                    <a:pt x="191098" y="112747"/>
                    <a:pt x="311903" y="112747"/>
                  </a:cubicBezTo>
                  <a:cubicBezTo>
                    <a:pt x="432709" y="112747"/>
                    <a:pt x="530978" y="211017"/>
                    <a:pt x="530978" y="331822"/>
                  </a:cubicBezTo>
                  <a:close/>
                  <a:moveTo>
                    <a:pt x="578908" y="166259"/>
                  </a:moveTo>
                  <a:lnTo>
                    <a:pt x="458417" y="45768"/>
                  </a:lnTo>
                  <a:cubicBezTo>
                    <a:pt x="492040" y="18860"/>
                    <a:pt x="541389" y="20974"/>
                    <a:pt x="572545" y="52130"/>
                  </a:cubicBezTo>
                  <a:cubicBezTo>
                    <a:pt x="603702" y="83277"/>
                    <a:pt x="605816" y="132636"/>
                    <a:pt x="578908" y="1662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7B17F3E5-EC3D-4916-AF6F-4E0C7C0ED4B7}"/>
                </a:ext>
              </a:extLst>
            </p:cNvPr>
            <p:cNvSpPr/>
            <p:nvPr/>
          </p:nvSpPr>
          <p:spPr>
            <a:xfrm>
              <a:off x="9062523" y="2093071"/>
              <a:ext cx="123825" cy="247650"/>
            </a:xfrm>
            <a:custGeom>
              <a:avLst/>
              <a:gdLst>
                <a:gd name="connsiteX0" fmla="*/ 90964 w 123825"/>
                <a:gd name="connsiteY0" fmla="*/ 104575 h 247650"/>
                <a:gd name="connsiteX1" fmla="*/ 90964 w 123825"/>
                <a:gd name="connsiteY1" fmla="*/ 7144 h 247650"/>
                <a:gd name="connsiteX2" fmla="*/ 71914 w 123825"/>
                <a:gd name="connsiteY2" fmla="*/ 7144 h 247650"/>
                <a:gd name="connsiteX3" fmla="*/ 71914 w 123825"/>
                <a:gd name="connsiteY3" fmla="*/ 104575 h 247650"/>
                <a:gd name="connsiteX4" fmla="*/ 43339 w 123825"/>
                <a:gd name="connsiteY4" fmla="*/ 141322 h 247650"/>
                <a:gd name="connsiteX5" fmla="*/ 54293 w 123825"/>
                <a:gd name="connsiteY5" fmla="*/ 167992 h 247650"/>
                <a:gd name="connsiteX6" fmla="*/ 7144 w 123825"/>
                <a:gd name="connsiteY6" fmla="*/ 230857 h 247650"/>
                <a:gd name="connsiteX7" fmla="*/ 22384 w 123825"/>
                <a:gd name="connsiteY7" fmla="*/ 242278 h 247650"/>
                <a:gd name="connsiteX8" fmla="*/ 70799 w 123825"/>
                <a:gd name="connsiteY8" fmla="*/ 177717 h 247650"/>
                <a:gd name="connsiteX9" fmla="*/ 81439 w 123825"/>
                <a:gd name="connsiteY9" fmla="*/ 179422 h 247650"/>
                <a:gd name="connsiteX10" fmla="*/ 119539 w 123825"/>
                <a:gd name="connsiteY10" fmla="*/ 141322 h 247650"/>
                <a:gd name="connsiteX11" fmla="*/ 90964 w 123825"/>
                <a:gd name="connsiteY11" fmla="*/ 104575 h 247650"/>
                <a:gd name="connsiteX12" fmla="*/ 81439 w 123825"/>
                <a:gd name="connsiteY12" fmla="*/ 160372 h 247650"/>
                <a:gd name="connsiteX13" fmla="*/ 62389 w 123825"/>
                <a:gd name="connsiteY13" fmla="*/ 141322 h 247650"/>
                <a:gd name="connsiteX14" fmla="*/ 81439 w 123825"/>
                <a:gd name="connsiteY14" fmla="*/ 122272 h 247650"/>
                <a:gd name="connsiteX15" fmla="*/ 100489 w 123825"/>
                <a:gd name="connsiteY15" fmla="*/ 141322 h 247650"/>
                <a:gd name="connsiteX16" fmla="*/ 81439 w 123825"/>
                <a:gd name="connsiteY16" fmla="*/ 160372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247650">
                  <a:moveTo>
                    <a:pt x="90964" y="104575"/>
                  </a:moveTo>
                  <a:lnTo>
                    <a:pt x="90964" y="7144"/>
                  </a:lnTo>
                  <a:lnTo>
                    <a:pt x="71914" y="7144"/>
                  </a:lnTo>
                  <a:lnTo>
                    <a:pt x="71914" y="104575"/>
                  </a:lnTo>
                  <a:cubicBezTo>
                    <a:pt x="55521" y="108833"/>
                    <a:pt x="43339" y="123615"/>
                    <a:pt x="43339" y="141322"/>
                  </a:cubicBezTo>
                  <a:cubicBezTo>
                    <a:pt x="43339" y="151705"/>
                    <a:pt x="47539" y="161115"/>
                    <a:pt x="54293" y="167992"/>
                  </a:cubicBezTo>
                  <a:lnTo>
                    <a:pt x="7144" y="230857"/>
                  </a:lnTo>
                  <a:lnTo>
                    <a:pt x="22384" y="242278"/>
                  </a:lnTo>
                  <a:lnTo>
                    <a:pt x="70799" y="177717"/>
                  </a:lnTo>
                  <a:cubicBezTo>
                    <a:pt x="74200" y="178718"/>
                    <a:pt x="77724" y="179422"/>
                    <a:pt x="81439" y="179422"/>
                  </a:cubicBezTo>
                  <a:cubicBezTo>
                    <a:pt x="102451" y="179422"/>
                    <a:pt x="119539" y="162335"/>
                    <a:pt x="119539" y="141322"/>
                  </a:cubicBezTo>
                  <a:cubicBezTo>
                    <a:pt x="119539" y="123615"/>
                    <a:pt x="107356" y="108833"/>
                    <a:pt x="90964" y="104575"/>
                  </a:cubicBezTo>
                  <a:close/>
                  <a:moveTo>
                    <a:pt x="81439" y="160372"/>
                  </a:moveTo>
                  <a:cubicBezTo>
                    <a:pt x="70933" y="160372"/>
                    <a:pt x="62389" y="151819"/>
                    <a:pt x="62389" y="141322"/>
                  </a:cubicBezTo>
                  <a:cubicBezTo>
                    <a:pt x="62389" y="130816"/>
                    <a:pt x="70933" y="122272"/>
                    <a:pt x="81439" y="122272"/>
                  </a:cubicBezTo>
                  <a:cubicBezTo>
                    <a:pt x="91935" y="122272"/>
                    <a:pt x="100489" y="130816"/>
                    <a:pt x="100489" y="141322"/>
                  </a:cubicBezTo>
                  <a:cubicBezTo>
                    <a:pt x="100489" y="151819"/>
                    <a:pt x="91945" y="160372"/>
                    <a:pt x="81439" y="1603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965BF3D3-84D0-4511-A7BE-57CFE8F8E1DB}"/>
                </a:ext>
              </a:extLst>
            </p:cNvPr>
            <p:cNvSpPr/>
            <p:nvPr/>
          </p:nvSpPr>
          <p:spPr>
            <a:xfrm>
              <a:off x="91653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3DC4E19A-F43E-4DDA-8DFD-0139E51F1B1A}"/>
                </a:ext>
              </a:extLst>
            </p:cNvPr>
            <p:cNvSpPr/>
            <p:nvPr/>
          </p:nvSpPr>
          <p:spPr>
            <a:xfrm>
              <a:off x="92034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B1AD8D83-6C1F-44E0-8C0B-C95FABCC7637}"/>
                </a:ext>
              </a:extLst>
            </p:cNvPr>
            <p:cNvSpPr/>
            <p:nvPr/>
          </p:nvSpPr>
          <p:spPr>
            <a:xfrm>
              <a:off x="91653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60B59917-FAC7-41BA-9CD7-2535136E741C}"/>
                </a:ext>
              </a:extLst>
            </p:cNvPr>
            <p:cNvSpPr/>
            <p:nvPr/>
          </p:nvSpPr>
          <p:spPr>
            <a:xfrm>
              <a:off x="92034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31C53B9C-B40C-4823-A7A9-92F3E5A31314}"/>
                </a:ext>
              </a:extLst>
            </p:cNvPr>
            <p:cNvSpPr/>
            <p:nvPr/>
          </p:nvSpPr>
          <p:spPr>
            <a:xfrm>
              <a:off x="92415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图形 35">
            <a:extLst>
              <a:ext uri="{FF2B5EF4-FFF2-40B4-BE49-F238E27FC236}">
                <a16:creationId xmlns:a16="http://schemas.microsoft.com/office/drawing/2014/main" xmlns="" id="{410DC90A-61E8-40E4-9890-F64B179123CA}"/>
              </a:ext>
            </a:extLst>
          </p:cNvPr>
          <p:cNvGrpSpPr/>
          <p:nvPr/>
        </p:nvGrpSpPr>
        <p:grpSpPr>
          <a:xfrm>
            <a:off x="18601847" y="1806924"/>
            <a:ext cx="824923" cy="824923"/>
            <a:chOff x="7620000" y="4343400"/>
            <a:chExt cx="609600" cy="609600"/>
          </a:xfrm>
          <a:gradFill>
            <a:gsLst>
              <a:gs pos="0">
                <a:schemeClr val="bg1">
                  <a:alpha val="70000"/>
                </a:schemeClr>
              </a:gs>
              <a:gs pos="76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A303AEB4-C73B-4ACF-8150-5A3FE404064F}"/>
                </a:ext>
              </a:extLst>
            </p:cNvPr>
            <p:cNvSpPr/>
            <p:nvPr/>
          </p:nvSpPr>
          <p:spPr>
            <a:xfrm>
              <a:off x="7612856" y="4336256"/>
              <a:ext cx="619125" cy="619125"/>
            </a:xfrm>
            <a:custGeom>
              <a:avLst/>
              <a:gdLst>
                <a:gd name="connsiteX0" fmla="*/ 610972 w 619125"/>
                <a:gd name="connsiteY0" fmla="*/ 36491 h 619125"/>
                <a:gd name="connsiteX1" fmla="*/ 544297 w 619125"/>
                <a:gd name="connsiteY1" fmla="*/ 7916 h 619125"/>
                <a:gd name="connsiteX2" fmla="*/ 535305 w 619125"/>
                <a:gd name="connsiteY2" fmla="*/ 8716 h 619125"/>
                <a:gd name="connsiteX3" fmla="*/ 531019 w 619125"/>
                <a:gd name="connsiteY3" fmla="*/ 16669 h 619125"/>
                <a:gd name="connsiteX4" fmla="*/ 531019 w 619125"/>
                <a:gd name="connsiteY4" fmla="*/ 73819 h 619125"/>
                <a:gd name="connsiteX5" fmla="*/ 531019 w 619125"/>
                <a:gd name="connsiteY5" fmla="*/ 292894 h 619125"/>
                <a:gd name="connsiteX6" fmla="*/ 359569 w 619125"/>
                <a:gd name="connsiteY6" fmla="*/ 292894 h 619125"/>
                <a:gd name="connsiteX7" fmla="*/ 359569 w 619125"/>
                <a:gd name="connsiteY7" fmla="*/ 226219 h 619125"/>
                <a:gd name="connsiteX8" fmla="*/ 311201 w 619125"/>
                <a:gd name="connsiteY8" fmla="*/ 178594 h 619125"/>
                <a:gd name="connsiteX9" fmla="*/ 254794 w 619125"/>
                <a:gd name="connsiteY9" fmla="*/ 178594 h 619125"/>
                <a:gd name="connsiteX10" fmla="*/ 254794 w 619125"/>
                <a:gd name="connsiteY10" fmla="*/ 150019 h 619125"/>
                <a:gd name="connsiteX11" fmla="*/ 301676 w 619125"/>
                <a:gd name="connsiteY11" fmla="*/ 150019 h 619125"/>
                <a:gd name="connsiteX12" fmla="*/ 350044 w 619125"/>
                <a:gd name="connsiteY12" fmla="*/ 102394 h 619125"/>
                <a:gd name="connsiteX13" fmla="*/ 350044 w 619125"/>
                <a:gd name="connsiteY13" fmla="*/ 16669 h 619125"/>
                <a:gd name="connsiteX14" fmla="*/ 339776 w 619125"/>
                <a:gd name="connsiteY14" fmla="*/ 7144 h 619125"/>
                <a:gd name="connsiteX15" fmla="*/ 301676 w 619125"/>
                <a:gd name="connsiteY15" fmla="*/ 7144 h 619125"/>
                <a:gd name="connsiteX16" fmla="*/ 292894 w 619125"/>
                <a:gd name="connsiteY16" fmla="*/ 16669 h 619125"/>
                <a:gd name="connsiteX17" fmla="*/ 292894 w 619125"/>
                <a:gd name="connsiteY17" fmla="*/ 92869 h 619125"/>
                <a:gd name="connsiteX18" fmla="*/ 246317 w 619125"/>
                <a:gd name="connsiteY18" fmla="*/ 92869 h 619125"/>
                <a:gd name="connsiteX19" fmla="*/ 254051 w 619125"/>
                <a:gd name="connsiteY19" fmla="*/ 64294 h 619125"/>
                <a:gd name="connsiteX20" fmla="*/ 196901 w 619125"/>
                <a:gd name="connsiteY20" fmla="*/ 7144 h 619125"/>
                <a:gd name="connsiteX21" fmla="*/ 139751 w 619125"/>
                <a:gd name="connsiteY21" fmla="*/ 64294 h 619125"/>
                <a:gd name="connsiteX22" fmla="*/ 150371 w 619125"/>
                <a:gd name="connsiteY22" fmla="*/ 97356 h 619125"/>
                <a:gd name="connsiteX23" fmla="*/ 97298 w 619125"/>
                <a:gd name="connsiteY23" fmla="*/ 150429 h 619125"/>
                <a:gd name="connsiteX24" fmla="*/ 83344 w 619125"/>
                <a:gd name="connsiteY24" fmla="*/ 184109 h 619125"/>
                <a:gd name="connsiteX25" fmla="*/ 97298 w 619125"/>
                <a:gd name="connsiteY25" fmla="*/ 217780 h 619125"/>
                <a:gd name="connsiteX26" fmla="*/ 132264 w 619125"/>
                <a:gd name="connsiteY26" fmla="*/ 252756 h 619125"/>
                <a:gd name="connsiteX27" fmla="*/ 138998 w 619125"/>
                <a:gd name="connsiteY27" fmla="*/ 255547 h 619125"/>
                <a:gd name="connsiteX28" fmla="*/ 146104 w 619125"/>
                <a:gd name="connsiteY28" fmla="*/ 252756 h 619125"/>
                <a:gd name="connsiteX29" fmla="*/ 159544 w 619125"/>
                <a:gd name="connsiteY29" fmla="*/ 239688 h 619125"/>
                <a:gd name="connsiteX30" fmla="*/ 159544 w 619125"/>
                <a:gd name="connsiteY30" fmla="*/ 378619 h 619125"/>
                <a:gd name="connsiteX31" fmla="*/ 168326 w 619125"/>
                <a:gd name="connsiteY31" fmla="*/ 388144 h 619125"/>
                <a:gd name="connsiteX32" fmla="*/ 169316 w 619125"/>
                <a:gd name="connsiteY32" fmla="*/ 388144 h 619125"/>
                <a:gd name="connsiteX33" fmla="*/ 159544 w 619125"/>
                <a:gd name="connsiteY33" fmla="*/ 416719 h 619125"/>
                <a:gd name="connsiteX34" fmla="*/ 169316 w 619125"/>
                <a:gd name="connsiteY34" fmla="*/ 445294 h 619125"/>
                <a:gd name="connsiteX35" fmla="*/ 130969 w 619125"/>
                <a:gd name="connsiteY35" fmla="*/ 445294 h 619125"/>
                <a:gd name="connsiteX36" fmla="*/ 83344 w 619125"/>
                <a:gd name="connsiteY36" fmla="*/ 492919 h 619125"/>
                <a:gd name="connsiteX37" fmla="*/ 93116 w 619125"/>
                <a:gd name="connsiteY37" fmla="*/ 521494 h 619125"/>
                <a:gd name="connsiteX38" fmla="*/ 54769 w 619125"/>
                <a:gd name="connsiteY38" fmla="*/ 521494 h 619125"/>
                <a:gd name="connsiteX39" fmla="*/ 7144 w 619125"/>
                <a:gd name="connsiteY39" fmla="*/ 569120 h 619125"/>
                <a:gd name="connsiteX40" fmla="*/ 54769 w 619125"/>
                <a:gd name="connsiteY40" fmla="*/ 616745 h 619125"/>
                <a:gd name="connsiteX41" fmla="*/ 321469 w 619125"/>
                <a:gd name="connsiteY41" fmla="*/ 616745 h 619125"/>
                <a:gd name="connsiteX42" fmla="*/ 329984 w 619125"/>
                <a:gd name="connsiteY42" fmla="*/ 611477 h 619125"/>
                <a:gd name="connsiteX43" fmla="*/ 329079 w 619125"/>
                <a:gd name="connsiteY43" fmla="*/ 601505 h 619125"/>
                <a:gd name="connsiteX44" fmla="*/ 326688 w 619125"/>
                <a:gd name="connsiteY44" fmla="*/ 540545 h 619125"/>
                <a:gd name="connsiteX45" fmla="*/ 397669 w 619125"/>
                <a:gd name="connsiteY45" fmla="*/ 540545 h 619125"/>
                <a:gd name="connsiteX46" fmla="*/ 406184 w 619125"/>
                <a:gd name="connsiteY46" fmla="*/ 535277 h 619125"/>
                <a:gd name="connsiteX47" fmla="*/ 405279 w 619125"/>
                <a:gd name="connsiteY47" fmla="*/ 525305 h 619125"/>
                <a:gd name="connsiteX48" fmla="*/ 402888 w 619125"/>
                <a:gd name="connsiteY48" fmla="*/ 464344 h 619125"/>
                <a:gd name="connsiteX49" fmla="*/ 473869 w 619125"/>
                <a:gd name="connsiteY49" fmla="*/ 464344 h 619125"/>
                <a:gd name="connsiteX50" fmla="*/ 482384 w 619125"/>
                <a:gd name="connsiteY50" fmla="*/ 459077 h 619125"/>
                <a:gd name="connsiteX51" fmla="*/ 481479 w 619125"/>
                <a:gd name="connsiteY51" fmla="*/ 449105 h 619125"/>
                <a:gd name="connsiteX52" fmla="*/ 479088 w 619125"/>
                <a:gd name="connsiteY52" fmla="*/ 388144 h 619125"/>
                <a:gd name="connsiteX53" fmla="*/ 550069 w 619125"/>
                <a:gd name="connsiteY53" fmla="*/ 388144 h 619125"/>
                <a:gd name="connsiteX54" fmla="*/ 558584 w 619125"/>
                <a:gd name="connsiteY54" fmla="*/ 382877 h 619125"/>
                <a:gd name="connsiteX55" fmla="*/ 557679 w 619125"/>
                <a:gd name="connsiteY55" fmla="*/ 372905 h 619125"/>
                <a:gd name="connsiteX56" fmla="*/ 557679 w 619125"/>
                <a:gd name="connsiteY56" fmla="*/ 308135 h 619125"/>
                <a:gd name="connsiteX57" fmla="*/ 558584 w 619125"/>
                <a:gd name="connsiteY57" fmla="*/ 298162 h 619125"/>
                <a:gd name="connsiteX58" fmla="*/ 550069 w 619125"/>
                <a:gd name="connsiteY58" fmla="*/ 292894 h 619125"/>
                <a:gd name="connsiteX59" fmla="*/ 550069 w 619125"/>
                <a:gd name="connsiteY59" fmla="*/ 80096 h 619125"/>
                <a:gd name="connsiteX60" fmla="*/ 610972 w 619125"/>
                <a:gd name="connsiteY60" fmla="*/ 53998 h 619125"/>
                <a:gd name="connsiteX61" fmla="*/ 616744 w 619125"/>
                <a:gd name="connsiteY61" fmla="*/ 45244 h 619125"/>
                <a:gd name="connsiteX62" fmla="*/ 610972 w 619125"/>
                <a:gd name="connsiteY62" fmla="*/ 36491 h 619125"/>
                <a:gd name="connsiteX63" fmla="*/ 196901 w 619125"/>
                <a:gd name="connsiteY63" fmla="*/ 26194 h 619125"/>
                <a:gd name="connsiteX64" fmla="*/ 235001 w 619125"/>
                <a:gd name="connsiteY64" fmla="*/ 64294 h 619125"/>
                <a:gd name="connsiteX65" fmla="*/ 196901 w 619125"/>
                <a:gd name="connsiteY65" fmla="*/ 102394 h 619125"/>
                <a:gd name="connsiteX66" fmla="*/ 158801 w 619125"/>
                <a:gd name="connsiteY66" fmla="*/ 64294 h 619125"/>
                <a:gd name="connsiteX67" fmla="*/ 196901 w 619125"/>
                <a:gd name="connsiteY67" fmla="*/ 26194 h 619125"/>
                <a:gd name="connsiteX68" fmla="*/ 159544 w 619125"/>
                <a:gd name="connsiteY68" fmla="*/ 195206 h 619125"/>
                <a:gd name="connsiteX69" fmla="*/ 148447 w 619125"/>
                <a:gd name="connsiteY69" fmla="*/ 184109 h 619125"/>
                <a:gd name="connsiteX70" fmla="*/ 159544 w 619125"/>
                <a:gd name="connsiteY70" fmla="*/ 173013 h 619125"/>
                <a:gd name="connsiteX71" fmla="*/ 159544 w 619125"/>
                <a:gd name="connsiteY71" fmla="*/ 195206 h 619125"/>
                <a:gd name="connsiteX72" fmla="*/ 161592 w 619125"/>
                <a:gd name="connsiteY72" fmla="*/ 143285 h 619125"/>
                <a:gd name="connsiteX73" fmla="*/ 127502 w 619125"/>
                <a:gd name="connsiteY73" fmla="*/ 177375 h 619125"/>
                <a:gd name="connsiteX74" fmla="*/ 124711 w 619125"/>
                <a:gd name="connsiteY74" fmla="*/ 184109 h 619125"/>
                <a:gd name="connsiteX75" fmla="*/ 127502 w 619125"/>
                <a:gd name="connsiteY75" fmla="*/ 190844 h 619125"/>
                <a:gd name="connsiteX76" fmla="*/ 154105 w 619125"/>
                <a:gd name="connsiteY76" fmla="*/ 217447 h 619125"/>
                <a:gd name="connsiteX77" fmla="*/ 138998 w 619125"/>
                <a:gd name="connsiteY77" fmla="*/ 232544 h 619125"/>
                <a:gd name="connsiteX78" fmla="*/ 110766 w 619125"/>
                <a:gd name="connsiteY78" fmla="*/ 204312 h 619125"/>
                <a:gd name="connsiteX79" fmla="*/ 102394 w 619125"/>
                <a:gd name="connsiteY79" fmla="*/ 184109 h 619125"/>
                <a:gd name="connsiteX80" fmla="*/ 110766 w 619125"/>
                <a:gd name="connsiteY80" fmla="*/ 163897 h 619125"/>
                <a:gd name="connsiteX81" fmla="*/ 163840 w 619125"/>
                <a:gd name="connsiteY81" fmla="*/ 110824 h 619125"/>
                <a:gd name="connsiteX82" fmla="*/ 196901 w 619125"/>
                <a:gd name="connsiteY82" fmla="*/ 121444 h 619125"/>
                <a:gd name="connsiteX83" fmla="*/ 228429 w 619125"/>
                <a:gd name="connsiteY83" fmla="*/ 111919 h 619125"/>
                <a:gd name="connsiteX84" fmla="*/ 301676 w 619125"/>
                <a:gd name="connsiteY84" fmla="*/ 111919 h 619125"/>
                <a:gd name="connsiteX85" fmla="*/ 311944 w 619125"/>
                <a:gd name="connsiteY85" fmla="*/ 102394 h 619125"/>
                <a:gd name="connsiteX86" fmla="*/ 311944 w 619125"/>
                <a:gd name="connsiteY86" fmla="*/ 26194 h 619125"/>
                <a:gd name="connsiteX87" fmla="*/ 330994 w 619125"/>
                <a:gd name="connsiteY87" fmla="*/ 26194 h 619125"/>
                <a:gd name="connsiteX88" fmla="*/ 330994 w 619125"/>
                <a:gd name="connsiteY88" fmla="*/ 102394 h 619125"/>
                <a:gd name="connsiteX89" fmla="*/ 301676 w 619125"/>
                <a:gd name="connsiteY89" fmla="*/ 130969 h 619125"/>
                <a:gd name="connsiteX90" fmla="*/ 244526 w 619125"/>
                <a:gd name="connsiteY90" fmla="*/ 130969 h 619125"/>
                <a:gd name="connsiteX91" fmla="*/ 235744 w 619125"/>
                <a:gd name="connsiteY91" fmla="*/ 140494 h 619125"/>
                <a:gd name="connsiteX92" fmla="*/ 235744 w 619125"/>
                <a:gd name="connsiteY92" fmla="*/ 188119 h 619125"/>
                <a:gd name="connsiteX93" fmla="*/ 244526 w 619125"/>
                <a:gd name="connsiteY93" fmla="*/ 197644 h 619125"/>
                <a:gd name="connsiteX94" fmla="*/ 311201 w 619125"/>
                <a:gd name="connsiteY94" fmla="*/ 197644 h 619125"/>
                <a:gd name="connsiteX95" fmla="*/ 340519 w 619125"/>
                <a:gd name="connsiteY95" fmla="*/ 226219 h 619125"/>
                <a:gd name="connsiteX96" fmla="*/ 340519 w 619125"/>
                <a:gd name="connsiteY96" fmla="*/ 292894 h 619125"/>
                <a:gd name="connsiteX97" fmla="*/ 311944 w 619125"/>
                <a:gd name="connsiteY97" fmla="*/ 292894 h 619125"/>
                <a:gd name="connsiteX98" fmla="*/ 311944 w 619125"/>
                <a:gd name="connsiteY98" fmla="*/ 235744 h 619125"/>
                <a:gd name="connsiteX99" fmla="*/ 301676 w 619125"/>
                <a:gd name="connsiteY99" fmla="*/ 226219 h 619125"/>
                <a:gd name="connsiteX100" fmla="*/ 215951 w 619125"/>
                <a:gd name="connsiteY100" fmla="*/ 226219 h 619125"/>
                <a:gd name="connsiteX101" fmla="*/ 207169 w 619125"/>
                <a:gd name="connsiteY101" fmla="*/ 235744 h 619125"/>
                <a:gd name="connsiteX102" fmla="*/ 207169 w 619125"/>
                <a:gd name="connsiteY102" fmla="*/ 369094 h 619125"/>
                <a:gd name="connsiteX103" fmla="*/ 178594 w 619125"/>
                <a:gd name="connsiteY103" fmla="*/ 369094 h 619125"/>
                <a:gd name="connsiteX104" fmla="*/ 178594 w 619125"/>
                <a:gd name="connsiteY104" fmla="*/ 150019 h 619125"/>
                <a:gd name="connsiteX105" fmla="*/ 172345 w 619125"/>
                <a:gd name="connsiteY105" fmla="*/ 141218 h 619125"/>
                <a:gd name="connsiteX106" fmla="*/ 161592 w 619125"/>
                <a:gd name="connsiteY106" fmla="*/ 143285 h 619125"/>
                <a:gd name="connsiteX107" fmla="*/ 245516 w 619125"/>
                <a:gd name="connsiteY107" fmla="*/ 369094 h 619125"/>
                <a:gd name="connsiteX108" fmla="*/ 226219 w 619125"/>
                <a:gd name="connsiteY108" fmla="*/ 369094 h 619125"/>
                <a:gd name="connsiteX109" fmla="*/ 226219 w 619125"/>
                <a:gd name="connsiteY109" fmla="*/ 245269 h 619125"/>
                <a:gd name="connsiteX110" fmla="*/ 292894 w 619125"/>
                <a:gd name="connsiteY110" fmla="*/ 245269 h 619125"/>
                <a:gd name="connsiteX111" fmla="*/ 292894 w 619125"/>
                <a:gd name="connsiteY111" fmla="*/ 292894 h 619125"/>
                <a:gd name="connsiteX112" fmla="*/ 283369 w 619125"/>
                <a:gd name="connsiteY112" fmla="*/ 292894 h 619125"/>
                <a:gd name="connsiteX113" fmla="*/ 235744 w 619125"/>
                <a:gd name="connsiteY113" fmla="*/ 340519 h 619125"/>
                <a:gd name="connsiteX114" fmla="*/ 245516 w 619125"/>
                <a:gd name="connsiteY114" fmla="*/ 369094 h 619125"/>
                <a:gd name="connsiteX115" fmla="*/ 54769 w 619125"/>
                <a:gd name="connsiteY115" fmla="*/ 597695 h 619125"/>
                <a:gd name="connsiteX116" fmla="*/ 26194 w 619125"/>
                <a:gd name="connsiteY116" fmla="*/ 569120 h 619125"/>
                <a:gd name="connsiteX117" fmla="*/ 54769 w 619125"/>
                <a:gd name="connsiteY117" fmla="*/ 540545 h 619125"/>
                <a:gd name="connsiteX118" fmla="*/ 130969 w 619125"/>
                <a:gd name="connsiteY118" fmla="*/ 540545 h 619125"/>
                <a:gd name="connsiteX119" fmla="*/ 305095 w 619125"/>
                <a:gd name="connsiteY119" fmla="*/ 540545 h 619125"/>
                <a:gd name="connsiteX120" fmla="*/ 300028 w 619125"/>
                <a:gd name="connsiteY120" fmla="*/ 559595 h 619125"/>
                <a:gd name="connsiteX121" fmla="*/ 73819 w 619125"/>
                <a:gd name="connsiteY121" fmla="*/ 559595 h 619125"/>
                <a:gd name="connsiteX122" fmla="*/ 73819 w 619125"/>
                <a:gd name="connsiteY122" fmla="*/ 578645 h 619125"/>
                <a:gd name="connsiteX123" fmla="*/ 300038 w 619125"/>
                <a:gd name="connsiteY123" fmla="*/ 578645 h 619125"/>
                <a:gd name="connsiteX124" fmla="*/ 305105 w 619125"/>
                <a:gd name="connsiteY124" fmla="*/ 597695 h 619125"/>
                <a:gd name="connsiteX125" fmla="*/ 54769 w 619125"/>
                <a:gd name="connsiteY125" fmla="*/ 597695 h 619125"/>
                <a:gd name="connsiteX126" fmla="*/ 321469 w 619125"/>
                <a:gd name="connsiteY126" fmla="*/ 521494 h 619125"/>
                <a:gd name="connsiteX127" fmla="*/ 130969 w 619125"/>
                <a:gd name="connsiteY127" fmla="*/ 521494 h 619125"/>
                <a:gd name="connsiteX128" fmla="*/ 102394 w 619125"/>
                <a:gd name="connsiteY128" fmla="*/ 492919 h 619125"/>
                <a:gd name="connsiteX129" fmla="*/ 130969 w 619125"/>
                <a:gd name="connsiteY129" fmla="*/ 464344 h 619125"/>
                <a:gd name="connsiteX130" fmla="*/ 207169 w 619125"/>
                <a:gd name="connsiteY130" fmla="*/ 464344 h 619125"/>
                <a:gd name="connsiteX131" fmla="*/ 381295 w 619125"/>
                <a:gd name="connsiteY131" fmla="*/ 464344 h 619125"/>
                <a:gd name="connsiteX132" fmla="*/ 376228 w 619125"/>
                <a:gd name="connsiteY132" fmla="*/ 483394 h 619125"/>
                <a:gd name="connsiteX133" fmla="*/ 226219 w 619125"/>
                <a:gd name="connsiteY133" fmla="*/ 483394 h 619125"/>
                <a:gd name="connsiteX134" fmla="*/ 226219 w 619125"/>
                <a:gd name="connsiteY134" fmla="*/ 502444 h 619125"/>
                <a:gd name="connsiteX135" fmla="*/ 376238 w 619125"/>
                <a:gd name="connsiteY135" fmla="*/ 502444 h 619125"/>
                <a:gd name="connsiteX136" fmla="*/ 381305 w 619125"/>
                <a:gd name="connsiteY136" fmla="*/ 521494 h 619125"/>
                <a:gd name="connsiteX137" fmla="*/ 321469 w 619125"/>
                <a:gd name="connsiteY137" fmla="*/ 521494 h 619125"/>
                <a:gd name="connsiteX138" fmla="*/ 452438 w 619125"/>
                <a:gd name="connsiteY138" fmla="*/ 426244 h 619125"/>
                <a:gd name="connsiteX139" fmla="*/ 457495 w 619125"/>
                <a:gd name="connsiteY139" fmla="*/ 445294 h 619125"/>
                <a:gd name="connsiteX140" fmla="*/ 397669 w 619125"/>
                <a:gd name="connsiteY140" fmla="*/ 445294 h 619125"/>
                <a:gd name="connsiteX141" fmla="*/ 207169 w 619125"/>
                <a:gd name="connsiteY141" fmla="*/ 445294 h 619125"/>
                <a:gd name="connsiteX142" fmla="*/ 178594 w 619125"/>
                <a:gd name="connsiteY142" fmla="*/ 416719 h 619125"/>
                <a:gd name="connsiteX143" fmla="*/ 207169 w 619125"/>
                <a:gd name="connsiteY143" fmla="*/ 388144 h 619125"/>
                <a:gd name="connsiteX144" fmla="*/ 215951 w 619125"/>
                <a:gd name="connsiteY144" fmla="*/ 388144 h 619125"/>
                <a:gd name="connsiteX145" fmla="*/ 283369 w 619125"/>
                <a:gd name="connsiteY145" fmla="*/ 388144 h 619125"/>
                <a:gd name="connsiteX146" fmla="*/ 457495 w 619125"/>
                <a:gd name="connsiteY146" fmla="*/ 388144 h 619125"/>
                <a:gd name="connsiteX147" fmla="*/ 452438 w 619125"/>
                <a:gd name="connsiteY147" fmla="*/ 407194 h 619125"/>
                <a:gd name="connsiteX148" fmla="*/ 369094 w 619125"/>
                <a:gd name="connsiteY148" fmla="*/ 407194 h 619125"/>
                <a:gd name="connsiteX149" fmla="*/ 369094 w 619125"/>
                <a:gd name="connsiteY149" fmla="*/ 426244 h 619125"/>
                <a:gd name="connsiteX150" fmla="*/ 452438 w 619125"/>
                <a:gd name="connsiteY150" fmla="*/ 426244 h 619125"/>
                <a:gd name="connsiteX151" fmla="*/ 528638 w 619125"/>
                <a:gd name="connsiteY151" fmla="*/ 350044 h 619125"/>
                <a:gd name="connsiteX152" fmla="*/ 533695 w 619125"/>
                <a:gd name="connsiteY152" fmla="*/ 369094 h 619125"/>
                <a:gd name="connsiteX153" fmla="*/ 473869 w 619125"/>
                <a:gd name="connsiteY153" fmla="*/ 369094 h 619125"/>
                <a:gd name="connsiteX154" fmla="*/ 283369 w 619125"/>
                <a:gd name="connsiteY154" fmla="*/ 369094 h 619125"/>
                <a:gd name="connsiteX155" fmla="*/ 254794 w 619125"/>
                <a:gd name="connsiteY155" fmla="*/ 340519 h 619125"/>
                <a:gd name="connsiteX156" fmla="*/ 283369 w 619125"/>
                <a:gd name="connsiteY156" fmla="*/ 311944 h 619125"/>
                <a:gd name="connsiteX157" fmla="*/ 301676 w 619125"/>
                <a:gd name="connsiteY157" fmla="*/ 311944 h 619125"/>
                <a:gd name="connsiteX158" fmla="*/ 349301 w 619125"/>
                <a:gd name="connsiteY158" fmla="*/ 311944 h 619125"/>
                <a:gd name="connsiteX159" fmla="*/ 533695 w 619125"/>
                <a:gd name="connsiteY159" fmla="*/ 311944 h 619125"/>
                <a:gd name="connsiteX160" fmla="*/ 528638 w 619125"/>
                <a:gd name="connsiteY160" fmla="*/ 330994 h 619125"/>
                <a:gd name="connsiteX161" fmla="*/ 378619 w 619125"/>
                <a:gd name="connsiteY161" fmla="*/ 330994 h 619125"/>
                <a:gd name="connsiteX162" fmla="*/ 378619 w 619125"/>
                <a:gd name="connsiteY162" fmla="*/ 350044 h 619125"/>
                <a:gd name="connsiteX163" fmla="*/ 528638 w 619125"/>
                <a:gd name="connsiteY163" fmla="*/ 350044 h 619125"/>
                <a:gd name="connsiteX164" fmla="*/ 550069 w 619125"/>
                <a:gd name="connsiteY164" fmla="*/ 59380 h 619125"/>
                <a:gd name="connsiteX165" fmla="*/ 550069 w 619125"/>
                <a:gd name="connsiteY165" fmla="*/ 31119 h 619125"/>
                <a:gd name="connsiteX166" fmla="*/ 583035 w 619125"/>
                <a:gd name="connsiteY166" fmla="*/ 45244 h 619125"/>
                <a:gd name="connsiteX167" fmla="*/ 550069 w 619125"/>
                <a:gd name="connsiteY167" fmla="*/ 5938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619125" h="619125">
                  <a:moveTo>
                    <a:pt x="610972" y="36491"/>
                  </a:moveTo>
                  <a:lnTo>
                    <a:pt x="544297" y="7916"/>
                  </a:lnTo>
                  <a:cubicBezTo>
                    <a:pt x="541363" y="6659"/>
                    <a:pt x="537982" y="6944"/>
                    <a:pt x="535305" y="8716"/>
                  </a:cubicBezTo>
                  <a:cubicBezTo>
                    <a:pt x="532628" y="10478"/>
                    <a:pt x="531019" y="13469"/>
                    <a:pt x="531019" y="16669"/>
                  </a:cubicBezTo>
                  <a:lnTo>
                    <a:pt x="531019" y="73819"/>
                  </a:lnTo>
                  <a:lnTo>
                    <a:pt x="531019" y="292894"/>
                  </a:lnTo>
                  <a:lnTo>
                    <a:pt x="359569" y="292894"/>
                  </a:lnTo>
                  <a:lnTo>
                    <a:pt x="359569" y="226219"/>
                  </a:lnTo>
                  <a:cubicBezTo>
                    <a:pt x="359569" y="199959"/>
                    <a:pt x="337461" y="178594"/>
                    <a:pt x="311201" y="178594"/>
                  </a:cubicBezTo>
                  <a:lnTo>
                    <a:pt x="254794" y="178594"/>
                  </a:lnTo>
                  <a:lnTo>
                    <a:pt x="254794" y="150019"/>
                  </a:lnTo>
                  <a:lnTo>
                    <a:pt x="301676" y="150019"/>
                  </a:lnTo>
                  <a:cubicBezTo>
                    <a:pt x="327936" y="150019"/>
                    <a:pt x="350044" y="128655"/>
                    <a:pt x="350044" y="102394"/>
                  </a:cubicBezTo>
                  <a:lnTo>
                    <a:pt x="350044" y="16669"/>
                  </a:lnTo>
                  <a:cubicBezTo>
                    <a:pt x="350044" y="11412"/>
                    <a:pt x="345043" y="7144"/>
                    <a:pt x="339776" y="7144"/>
                  </a:cubicBezTo>
                  <a:lnTo>
                    <a:pt x="301676" y="7144"/>
                  </a:lnTo>
                  <a:cubicBezTo>
                    <a:pt x="296408" y="7144"/>
                    <a:pt x="292894" y="11412"/>
                    <a:pt x="292894" y="16669"/>
                  </a:cubicBezTo>
                  <a:lnTo>
                    <a:pt x="292894" y="92869"/>
                  </a:lnTo>
                  <a:lnTo>
                    <a:pt x="246317" y="92869"/>
                  </a:lnTo>
                  <a:cubicBezTo>
                    <a:pt x="251203" y="83344"/>
                    <a:pt x="254051" y="74705"/>
                    <a:pt x="254051" y="64294"/>
                  </a:cubicBezTo>
                  <a:cubicBezTo>
                    <a:pt x="254051" y="32776"/>
                    <a:pt x="228419" y="7144"/>
                    <a:pt x="196901" y="7144"/>
                  </a:cubicBezTo>
                  <a:cubicBezTo>
                    <a:pt x="165383" y="7144"/>
                    <a:pt x="139751" y="32776"/>
                    <a:pt x="139751" y="64294"/>
                  </a:cubicBezTo>
                  <a:cubicBezTo>
                    <a:pt x="139751" y="76620"/>
                    <a:pt x="143713" y="88012"/>
                    <a:pt x="150371" y="97356"/>
                  </a:cubicBezTo>
                  <a:lnTo>
                    <a:pt x="97298" y="150429"/>
                  </a:lnTo>
                  <a:cubicBezTo>
                    <a:pt x="88306" y="159430"/>
                    <a:pt x="83344" y="171384"/>
                    <a:pt x="83344" y="184109"/>
                  </a:cubicBezTo>
                  <a:cubicBezTo>
                    <a:pt x="83344" y="196825"/>
                    <a:pt x="88306" y="208789"/>
                    <a:pt x="97298" y="217780"/>
                  </a:cubicBezTo>
                  <a:lnTo>
                    <a:pt x="132264" y="252756"/>
                  </a:lnTo>
                  <a:cubicBezTo>
                    <a:pt x="134055" y="254547"/>
                    <a:pt x="136465" y="255547"/>
                    <a:pt x="138998" y="255547"/>
                  </a:cubicBezTo>
                  <a:cubicBezTo>
                    <a:pt x="141532" y="255547"/>
                    <a:pt x="144323" y="254537"/>
                    <a:pt x="146104" y="252756"/>
                  </a:cubicBezTo>
                  <a:lnTo>
                    <a:pt x="159544" y="239688"/>
                  </a:lnTo>
                  <a:lnTo>
                    <a:pt x="159544" y="378619"/>
                  </a:lnTo>
                  <a:cubicBezTo>
                    <a:pt x="159544" y="383877"/>
                    <a:pt x="163058" y="388144"/>
                    <a:pt x="168326" y="388144"/>
                  </a:cubicBezTo>
                  <a:lnTo>
                    <a:pt x="169316" y="388144"/>
                  </a:lnTo>
                  <a:cubicBezTo>
                    <a:pt x="163268" y="397669"/>
                    <a:pt x="159544" y="405956"/>
                    <a:pt x="159544" y="416719"/>
                  </a:cubicBezTo>
                  <a:cubicBezTo>
                    <a:pt x="159544" y="427483"/>
                    <a:pt x="163268" y="435769"/>
                    <a:pt x="169316" y="445294"/>
                  </a:cubicBezTo>
                  <a:lnTo>
                    <a:pt x="130969" y="445294"/>
                  </a:lnTo>
                  <a:cubicBezTo>
                    <a:pt x="104708" y="445294"/>
                    <a:pt x="83344" y="466659"/>
                    <a:pt x="83344" y="492919"/>
                  </a:cubicBezTo>
                  <a:cubicBezTo>
                    <a:pt x="83344" y="503683"/>
                    <a:pt x="87068" y="511969"/>
                    <a:pt x="93116" y="521494"/>
                  </a:cubicBezTo>
                  <a:lnTo>
                    <a:pt x="54769" y="521494"/>
                  </a:lnTo>
                  <a:cubicBezTo>
                    <a:pt x="28508" y="521494"/>
                    <a:pt x="7144" y="542859"/>
                    <a:pt x="7144" y="569120"/>
                  </a:cubicBezTo>
                  <a:cubicBezTo>
                    <a:pt x="7144" y="595380"/>
                    <a:pt x="28508" y="616745"/>
                    <a:pt x="54769" y="616745"/>
                  </a:cubicBezTo>
                  <a:lnTo>
                    <a:pt x="321469" y="616745"/>
                  </a:lnTo>
                  <a:cubicBezTo>
                    <a:pt x="325079" y="616745"/>
                    <a:pt x="328374" y="614706"/>
                    <a:pt x="329984" y="611477"/>
                  </a:cubicBezTo>
                  <a:cubicBezTo>
                    <a:pt x="331594" y="608248"/>
                    <a:pt x="331251" y="604391"/>
                    <a:pt x="329079" y="601505"/>
                  </a:cubicBezTo>
                  <a:cubicBezTo>
                    <a:pt x="315697" y="583655"/>
                    <a:pt x="315011" y="559595"/>
                    <a:pt x="326688" y="540545"/>
                  </a:cubicBezTo>
                  <a:lnTo>
                    <a:pt x="397669" y="540545"/>
                  </a:lnTo>
                  <a:cubicBezTo>
                    <a:pt x="401279" y="540545"/>
                    <a:pt x="404574" y="538506"/>
                    <a:pt x="406184" y="535277"/>
                  </a:cubicBezTo>
                  <a:cubicBezTo>
                    <a:pt x="407794" y="532048"/>
                    <a:pt x="407451" y="528191"/>
                    <a:pt x="405279" y="525305"/>
                  </a:cubicBezTo>
                  <a:cubicBezTo>
                    <a:pt x="391897" y="507445"/>
                    <a:pt x="391211" y="483394"/>
                    <a:pt x="402888" y="464344"/>
                  </a:cubicBezTo>
                  <a:lnTo>
                    <a:pt x="473869" y="464344"/>
                  </a:lnTo>
                  <a:cubicBezTo>
                    <a:pt x="477479" y="464344"/>
                    <a:pt x="480774" y="462306"/>
                    <a:pt x="482384" y="459077"/>
                  </a:cubicBezTo>
                  <a:cubicBezTo>
                    <a:pt x="483994" y="455848"/>
                    <a:pt x="483651" y="451991"/>
                    <a:pt x="481479" y="449105"/>
                  </a:cubicBezTo>
                  <a:cubicBezTo>
                    <a:pt x="468097" y="431255"/>
                    <a:pt x="467411" y="407194"/>
                    <a:pt x="479088" y="388144"/>
                  </a:cubicBezTo>
                  <a:lnTo>
                    <a:pt x="550069" y="388144"/>
                  </a:lnTo>
                  <a:cubicBezTo>
                    <a:pt x="553679" y="388144"/>
                    <a:pt x="556974" y="386106"/>
                    <a:pt x="558584" y="382877"/>
                  </a:cubicBezTo>
                  <a:cubicBezTo>
                    <a:pt x="560194" y="379648"/>
                    <a:pt x="559851" y="375791"/>
                    <a:pt x="557679" y="372905"/>
                  </a:cubicBezTo>
                  <a:cubicBezTo>
                    <a:pt x="543382" y="353835"/>
                    <a:pt x="543382" y="327204"/>
                    <a:pt x="557679" y="308135"/>
                  </a:cubicBezTo>
                  <a:cubicBezTo>
                    <a:pt x="559841" y="305248"/>
                    <a:pt x="560194" y="301381"/>
                    <a:pt x="558584" y="298162"/>
                  </a:cubicBezTo>
                  <a:cubicBezTo>
                    <a:pt x="556974" y="294933"/>
                    <a:pt x="553679" y="292894"/>
                    <a:pt x="550069" y="292894"/>
                  </a:cubicBezTo>
                  <a:lnTo>
                    <a:pt x="550069" y="80096"/>
                  </a:lnTo>
                  <a:lnTo>
                    <a:pt x="610972" y="53998"/>
                  </a:lnTo>
                  <a:cubicBezTo>
                    <a:pt x="614477" y="52503"/>
                    <a:pt x="616744" y="49054"/>
                    <a:pt x="616744" y="45244"/>
                  </a:cubicBezTo>
                  <a:cubicBezTo>
                    <a:pt x="616744" y="41434"/>
                    <a:pt x="614477" y="37986"/>
                    <a:pt x="610972" y="36491"/>
                  </a:cubicBezTo>
                  <a:close/>
                  <a:moveTo>
                    <a:pt x="196901" y="26194"/>
                  </a:moveTo>
                  <a:cubicBezTo>
                    <a:pt x="217913" y="26194"/>
                    <a:pt x="235001" y="43282"/>
                    <a:pt x="235001" y="64294"/>
                  </a:cubicBezTo>
                  <a:cubicBezTo>
                    <a:pt x="235001" y="85307"/>
                    <a:pt x="217913" y="102394"/>
                    <a:pt x="196901" y="102394"/>
                  </a:cubicBezTo>
                  <a:cubicBezTo>
                    <a:pt x="175889" y="102394"/>
                    <a:pt x="158801" y="85307"/>
                    <a:pt x="158801" y="64294"/>
                  </a:cubicBezTo>
                  <a:cubicBezTo>
                    <a:pt x="158801" y="43292"/>
                    <a:pt x="175889" y="26194"/>
                    <a:pt x="196901" y="26194"/>
                  </a:cubicBezTo>
                  <a:close/>
                  <a:moveTo>
                    <a:pt x="159544" y="195206"/>
                  </a:moveTo>
                  <a:lnTo>
                    <a:pt x="148447" y="184109"/>
                  </a:lnTo>
                  <a:lnTo>
                    <a:pt x="159544" y="173013"/>
                  </a:lnTo>
                  <a:lnTo>
                    <a:pt x="159544" y="195206"/>
                  </a:lnTo>
                  <a:close/>
                  <a:moveTo>
                    <a:pt x="161592" y="143285"/>
                  </a:moveTo>
                  <a:lnTo>
                    <a:pt x="127502" y="177375"/>
                  </a:lnTo>
                  <a:cubicBezTo>
                    <a:pt x="125711" y="179166"/>
                    <a:pt x="124711" y="181585"/>
                    <a:pt x="124711" y="184109"/>
                  </a:cubicBezTo>
                  <a:cubicBezTo>
                    <a:pt x="124711" y="186634"/>
                    <a:pt x="125711" y="189053"/>
                    <a:pt x="127502" y="190844"/>
                  </a:cubicBezTo>
                  <a:lnTo>
                    <a:pt x="154105" y="217447"/>
                  </a:lnTo>
                  <a:lnTo>
                    <a:pt x="138998" y="232544"/>
                  </a:lnTo>
                  <a:lnTo>
                    <a:pt x="110766" y="204312"/>
                  </a:lnTo>
                  <a:cubicBezTo>
                    <a:pt x="105366" y="198911"/>
                    <a:pt x="102394" y="191739"/>
                    <a:pt x="102394" y="184109"/>
                  </a:cubicBezTo>
                  <a:cubicBezTo>
                    <a:pt x="102394" y="176480"/>
                    <a:pt x="105366" y="169298"/>
                    <a:pt x="110766" y="163897"/>
                  </a:cubicBezTo>
                  <a:lnTo>
                    <a:pt x="163840" y="110824"/>
                  </a:lnTo>
                  <a:cubicBezTo>
                    <a:pt x="173184" y="117482"/>
                    <a:pt x="184575" y="121444"/>
                    <a:pt x="196901" y="121444"/>
                  </a:cubicBezTo>
                  <a:cubicBezTo>
                    <a:pt x="208550" y="121444"/>
                    <a:pt x="219380" y="121444"/>
                    <a:pt x="228429" y="111919"/>
                  </a:cubicBezTo>
                  <a:lnTo>
                    <a:pt x="301676" y="111919"/>
                  </a:lnTo>
                  <a:cubicBezTo>
                    <a:pt x="306943" y="111919"/>
                    <a:pt x="311944" y="107652"/>
                    <a:pt x="311944" y="102394"/>
                  </a:cubicBezTo>
                  <a:lnTo>
                    <a:pt x="311944" y="26194"/>
                  </a:lnTo>
                  <a:lnTo>
                    <a:pt x="330994" y="26194"/>
                  </a:lnTo>
                  <a:lnTo>
                    <a:pt x="330994" y="102394"/>
                  </a:lnTo>
                  <a:cubicBezTo>
                    <a:pt x="330994" y="118149"/>
                    <a:pt x="317430" y="130969"/>
                    <a:pt x="301676" y="130969"/>
                  </a:cubicBezTo>
                  <a:lnTo>
                    <a:pt x="244526" y="130969"/>
                  </a:lnTo>
                  <a:cubicBezTo>
                    <a:pt x="239258" y="130969"/>
                    <a:pt x="235744" y="135237"/>
                    <a:pt x="235744" y="140494"/>
                  </a:cubicBezTo>
                  <a:lnTo>
                    <a:pt x="235744" y="188119"/>
                  </a:lnTo>
                  <a:cubicBezTo>
                    <a:pt x="235744" y="193377"/>
                    <a:pt x="239258" y="197644"/>
                    <a:pt x="244526" y="197644"/>
                  </a:cubicBezTo>
                  <a:lnTo>
                    <a:pt x="311201" y="197644"/>
                  </a:lnTo>
                  <a:cubicBezTo>
                    <a:pt x="326955" y="197644"/>
                    <a:pt x="340519" y="210465"/>
                    <a:pt x="340519" y="226219"/>
                  </a:cubicBezTo>
                  <a:lnTo>
                    <a:pt x="340519" y="292894"/>
                  </a:lnTo>
                  <a:lnTo>
                    <a:pt x="311944" y="292894"/>
                  </a:lnTo>
                  <a:lnTo>
                    <a:pt x="311944" y="235744"/>
                  </a:lnTo>
                  <a:cubicBezTo>
                    <a:pt x="311944" y="230487"/>
                    <a:pt x="306943" y="226219"/>
                    <a:pt x="301676" y="226219"/>
                  </a:cubicBezTo>
                  <a:lnTo>
                    <a:pt x="215951" y="226219"/>
                  </a:lnTo>
                  <a:cubicBezTo>
                    <a:pt x="210683" y="226219"/>
                    <a:pt x="207169" y="230487"/>
                    <a:pt x="207169" y="235744"/>
                  </a:cubicBezTo>
                  <a:lnTo>
                    <a:pt x="207169" y="369094"/>
                  </a:lnTo>
                  <a:lnTo>
                    <a:pt x="178594" y="369094"/>
                  </a:lnTo>
                  <a:lnTo>
                    <a:pt x="178594" y="150019"/>
                  </a:lnTo>
                  <a:cubicBezTo>
                    <a:pt x="178594" y="146171"/>
                    <a:pt x="175908" y="142695"/>
                    <a:pt x="172345" y="141218"/>
                  </a:cubicBezTo>
                  <a:cubicBezTo>
                    <a:pt x="168783" y="139742"/>
                    <a:pt x="164316" y="140561"/>
                    <a:pt x="161592" y="143285"/>
                  </a:cubicBezTo>
                  <a:close/>
                  <a:moveTo>
                    <a:pt x="245516" y="369094"/>
                  </a:moveTo>
                  <a:lnTo>
                    <a:pt x="226219" y="369094"/>
                  </a:lnTo>
                  <a:lnTo>
                    <a:pt x="226219" y="245269"/>
                  </a:lnTo>
                  <a:lnTo>
                    <a:pt x="292894" y="245269"/>
                  </a:lnTo>
                  <a:lnTo>
                    <a:pt x="292894" y="292894"/>
                  </a:lnTo>
                  <a:lnTo>
                    <a:pt x="283369" y="292894"/>
                  </a:lnTo>
                  <a:cubicBezTo>
                    <a:pt x="257108" y="292894"/>
                    <a:pt x="235744" y="314259"/>
                    <a:pt x="235744" y="340519"/>
                  </a:cubicBezTo>
                  <a:cubicBezTo>
                    <a:pt x="235744" y="351283"/>
                    <a:pt x="239468" y="359569"/>
                    <a:pt x="245516" y="369094"/>
                  </a:cubicBezTo>
                  <a:close/>
                  <a:moveTo>
                    <a:pt x="54769" y="597695"/>
                  </a:moveTo>
                  <a:cubicBezTo>
                    <a:pt x="39014" y="597695"/>
                    <a:pt x="26194" y="584874"/>
                    <a:pt x="26194" y="569120"/>
                  </a:cubicBezTo>
                  <a:cubicBezTo>
                    <a:pt x="26194" y="553365"/>
                    <a:pt x="39014" y="540545"/>
                    <a:pt x="54769" y="540545"/>
                  </a:cubicBezTo>
                  <a:lnTo>
                    <a:pt x="130969" y="540545"/>
                  </a:lnTo>
                  <a:lnTo>
                    <a:pt x="305095" y="540545"/>
                  </a:lnTo>
                  <a:cubicBezTo>
                    <a:pt x="302514" y="550070"/>
                    <a:pt x="300876" y="550070"/>
                    <a:pt x="300028" y="559595"/>
                  </a:cubicBezTo>
                  <a:lnTo>
                    <a:pt x="73819" y="559595"/>
                  </a:lnTo>
                  <a:lnTo>
                    <a:pt x="73819" y="578645"/>
                  </a:lnTo>
                  <a:lnTo>
                    <a:pt x="300038" y="578645"/>
                  </a:lnTo>
                  <a:cubicBezTo>
                    <a:pt x="300885" y="588170"/>
                    <a:pt x="302514" y="588170"/>
                    <a:pt x="305105" y="597695"/>
                  </a:cubicBezTo>
                  <a:lnTo>
                    <a:pt x="54769" y="597695"/>
                  </a:lnTo>
                  <a:close/>
                  <a:moveTo>
                    <a:pt x="321469" y="521494"/>
                  </a:moveTo>
                  <a:lnTo>
                    <a:pt x="130969" y="521494"/>
                  </a:lnTo>
                  <a:cubicBezTo>
                    <a:pt x="115214" y="521494"/>
                    <a:pt x="102394" y="508674"/>
                    <a:pt x="102394" y="492919"/>
                  </a:cubicBezTo>
                  <a:cubicBezTo>
                    <a:pt x="102394" y="477165"/>
                    <a:pt x="115214" y="464344"/>
                    <a:pt x="130969" y="464344"/>
                  </a:cubicBezTo>
                  <a:lnTo>
                    <a:pt x="207169" y="464344"/>
                  </a:lnTo>
                  <a:lnTo>
                    <a:pt x="381295" y="464344"/>
                  </a:lnTo>
                  <a:cubicBezTo>
                    <a:pt x="378714" y="473869"/>
                    <a:pt x="377076" y="473869"/>
                    <a:pt x="376228" y="483394"/>
                  </a:cubicBezTo>
                  <a:lnTo>
                    <a:pt x="226219" y="483394"/>
                  </a:lnTo>
                  <a:lnTo>
                    <a:pt x="226219" y="502444"/>
                  </a:lnTo>
                  <a:lnTo>
                    <a:pt x="376238" y="502444"/>
                  </a:lnTo>
                  <a:cubicBezTo>
                    <a:pt x="377085" y="511969"/>
                    <a:pt x="378714" y="511969"/>
                    <a:pt x="381305" y="521494"/>
                  </a:cubicBezTo>
                  <a:lnTo>
                    <a:pt x="321469" y="521494"/>
                  </a:lnTo>
                  <a:close/>
                  <a:moveTo>
                    <a:pt x="452438" y="426244"/>
                  </a:moveTo>
                  <a:cubicBezTo>
                    <a:pt x="453285" y="435769"/>
                    <a:pt x="454914" y="435769"/>
                    <a:pt x="457495" y="445294"/>
                  </a:cubicBezTo>
                  <a:lnTo>
                    <a:pt x="397669" y="445294"/>
                  </a:lnTo>
                  <a:lnTo>
                    <a:pt x="207169" y="445294"/>
                  </a:lnTo>
                  <a:cubicBezTo>
                    <a:pt x="191414" y="445294"/>
                    <a:pt x="178594" y="432474"/>
                    <a:pt x="178594" y="416719"/>
                  </a:cubicBezTo>
                  <a:cubicBezTo>
                    <a:pt x="178594" y="400965"/>
                    <a:pt x="191414" y="388144"/>
                    <a:pt x="207169" y="388144"/>
                  </a:cubicBezTo>
                  <a:lnTo>
                    <a:pt x="215951" y="388144"/>
                  </a:lnTo>
                  <a:lnTo>
                    <a:pt x="283369" y="388144"/>
                  </a:lnTo>
                  <a:lnTo>
                    <a:pt x="457495" y="388144"/>
                  </a:lnTo>
                  <a:cubicBezTo>
                    <a:pt x="454914" y="397669"/>
                    <a:pt x="453276" y="397669"/>
                    <a:pt x="452438" y="407194"/>
                  </a:cubicBezTo>
                  <a:lnTo>
                    <a:pt x="369094" y="407194"/>
                  </a:lnTo>
                  <a:lnTo>
                    <a:pt x="369094" y="426244"/>
                  </a:lnTo>
                  <a:lnTo>
                    <a:pt x="452438" y="426244"/>
                  </a:lnTo>
                  <a:close/>
                  <a:moveTo>
                    <a:pt x="528638" y="350044"/>
                  </a:moveTo>
                  <a:cubicBezTo>
                    <a:pt x="529485" y="359569"/>
                    <a:pt x="531114" y="359569"/>
                    <a:pt x="533695" y="369094"/>
                  </a:cubicBezTo>
                  <a:lnTo>
                    <a:pt x="473869" y="369094"/>
                  </a:lnTo>
                  <a:lnTo>
                    <a:pt x="283369" y="369094"/>
                  </a:lnTo>
                  <a:cubicBezTo>
                    <a:pt x="267614" y="369094"/>
                    <a:pt x="254794" y="356274"/>
                    <a:pt x="254794" y="340519"/>
                  </a:cubicBezTo>
                  <a:cubicBezTo>
                    <a:pt x="254794" y="324765"/>
                    <a:pt x="267614" y="311944"/>
                    <a:pt x="283369" y="311944"/>
                  </a:cubicBezTo>
                  <a:lnTo>
                    <a:pt x="301676" y="311944"/>
                  </a:lnTo>
                  <a:lnTo>
                    <a:pt x="349301" y="311944"/>
                  </a:lnTo>
                  <a:lnTo>
                    <a:pt x="533695" y="311944"/>
                  </a:lnTo>
                  <a:cubicBezTo>
                    <a:pt x="531114" y="321469"/>
                    <a:pt x="529476" y="321469"/>
                    <a:pt x="528638" y="330994"/>
                  </a:cubicBezTo>
                  <a:lnTo>
                    <a:pt x="378619" y="330994"/>
                  </a:lnTo>
                  <a:lnTo>
                    <a:pt x="378619" y="350044"/>
                  </a:lnTo>
                  <a:lnTo>
                    <a:pt x="528638" y="350044"/>
                  </a:lnTo>
                  <a:close/>
                  <a:moveTo>
                    <a:pt x="550069" y="59380"/>
                  </a:moveTo>
                  <a:lnTo>
                    <a:pt x="550069" y="31119"/>
                  </a:lnTo>
                  <a:lnTo>
                    <a:pt x="583035" y="45244"/>
                  </a:lnTo>
                  <a:lnTo>
                    <a:pt x="550069" y="59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3802BA98-B6FF-47DC-9468-502552F6FD28}"/>
                </a:ext>
              </a:extLst>
            </p:cNvPr>
            <p:cNvSpPr/>
            <p:nvPr/>
          </p:nvSpPr>
          <p:spPr>
            <a:xfrm>
              <a:off x="76509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29FAF390-DF29-49F9-AC80-3A409CFCA0AD}"/>
                </a:ext>
              </a:extLst>
            </p:cNvPr>
            <p:cNvSpPr/>
            <p:nvPr/>
          </p:nvSpPr>
          <p:spPr>
            <a:xfrm>
              <a:off x="76890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9360D1E6-DF32-4A72-8E4E-BB860B17F0F8}"/>
                </a:ext>
              </a:extLst>
            </p:cNvPr>
            <p:cNvSpPr/>
            <p:nvPr/>
          </p:nvSpPr>
          <p:spPr>
            <a:xfrm>
              <a:off x="76128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873C65FE-DB60-4E71-BF7E-3525C689313C}"/>
                </a:ext>
              </a:extLst>
            </p:cNvPr>
            <p:cNvSpPr/>
            <p:nvPr/>
          </p:nvSpPr>
          <p:spPr>
            <a:xfrm>
              <a:off x="7993856" y="4345781"/>
              <a:ext cx="123825" cy="123825"/>
            </a:xfrm>
            <a:custGeom>
              <a:avLst/>
              <a:gdLst>
                <a:gd name="connsiteX0" fmla="*/ 114224 w 123825"/>
                <a:gd name="connsiteY0" fmla="*/ 55055 h 123825"/>
                <a:gd name="connsiteX1" fmla="*/ 73523 w 123825"/>
                <a:gd name="connsiteY1" fmla="*/ 14354 h 123825"/>
                <a:gd name="connsiteX2" fmla="*/ 64294 w 123825"/>
                <a:gd name="connsiteY2" fmla="*/ 7144 h 123825"/>
                <a:gd name="connsiteX3" fmla="*/ 55054 w 123825"/>
                <a:gd name="connsiteY3" fmla="*/ 14354 h 123825"/>
                <a:gd name="connsiteX4" fmla="*/ 14364 w 123825"/>
                <a:gd name="connsiteY4" fmla="*/ 55055 h 123825"/>
                <a:gd name="connsiteX5" fmla="*/ 7144 w 123825"/>
                <a:gd name="connsiteY5" fmla="*/ 64294 h 123825"/>
                <a:gd name="connsiteX6" fmla="*/ 14364 w 123825"/>
                <a:gd name="connsiteY6" fmla="*/ 73533 h 123825"/>
                <a:gd name="connsiteX7" fmla="*/ 55054 w 123825"/>
                <a:gd name="connsiteY7" fmla="*/ 114224 h 123825"/>
                <a:gd name="connsiteX8" fmla="*/ 64294 w 123825"/>
                <a:gd name="connsiteY8" fmla="*/ 121444 h 123825"/>
                <a:gd name="connsiteX9" fmla="*/ 73533 w 123825"/>
                <a:gd name="connsiteY9" fmla="*/ 114233 h 123825"/>
                <a:gd name="connsiteX10" fmla="*/ 114233 w 123825"/>
                <a:gd name="connsiteY10" fmla="*/ 73543 h 123825"/>
                <a:gd name="connsiteX11" fmla="*/ 121444 w 123825"/>
                <a:gd name="connsiteY11" fmla="*/ 64294 h 123825"/>
                <a:gd name="connsiteX12" fmla="*/ 114224 w 123825"/>
                <a:gd name="connsiteY12" fmla="*/ 55055 h 123825"/>
                <a:gd name="connsiteX13" fmla="*/ 64294 w 123825"/>
                <a:gd name="connsiteY13" fmla="*/ 87897 h 123825"/>
                <a:gd name="connsiteX14" fmla="*/ 40691 w 123825"/>
                <a:gd name="connsiteY14" fmla="*/ 64294 h 123825"/>
                <a:gd name="connsiteX15" fmla="*/ 64294 w 123825"/>
                <a:gd name="connsiteY15" fmla="*/ 40700 h 123825"/>
                <a:gd name="connsiteX16" fmla="*/ 87887 w 123825"/>
                <a:gd name="connsiteY16" fmla="*/ 64294 h 123825"/>
                <a:gd name="connsiteX17" fmla="*/ 64294 w 123825"/>
                <a:gd name="connsiteY17" fmla="*/ 8789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825" h="123825">
                  <a:moveTo>
                    <a:pt x="114224" y="55055"/>
                  </a:moveTo>
                  <a:cubicBezTo>
                    <a:pt x="94145" y="50035"/>
                    <a:pt x="78553" y="34433"/>
                    <a:pt x="73523" y="14354"/>
                  </a:cubicBezTo>
                  <a:cubicBezTo>
                    <a:pt x="72476" y="10125"/>
                    <a:pt x="68666" y="7144"/>
                    <a:pt x="64294" y="7144"/>
                  </a:cubicBezTo>
                  <a:cubicBezTo>
                    <a:pt x="59922" y="7144"/>
                    <a:pt x="56112" y="10116"/>
                    <a:pt x="55054" y="14354"/>
                  </a:cubicBezTo>
                  <a:cubicBezTo>
                    <a:pt x="50035" y="34433"/>
                    <a:pt x="34442" y="50025"/>
                    <a:pt x="14364" y="55055"/>
                  </a:cubicBezTo>
                  <a:cubicBezTo>
                    <a:pt x="10116" y="56112"/>
                    <a:pt x="7144" y="59922"/>
                    <a:pt x="7144" y="64294"/>
                  </a:cubicBezTo>
                  <a:cubicBezTo>
                    <a:pt x="7144" y="68666"/>
                    <a:pt x="10116" y="72476"/>
                    <a:pt x="14364" y="73533"/>
                  </a:cubicBezTo>
                  <a:cubicBezTo>
                    <a:pt x="34442" y="78553"/>
                    <a:pt x="50035" y="94155"/>
                    <a:pt x="55054" y="114224"/>
                  </a:cubicBezTo>
                  <a:cubicBezTo>
                    <a:pt x="56112" y="118472"/>
                    <a:pt x="59922" y="121444"/>
                    <a:pt x="64294" y="121444"/>
                  </a:cubicBezTo>
                  <a:cubicBezTo>
                    <a:pt x="68666" y="121444"/>
                    <a:pt x="72476" y="118472"/>
                    <a:pt x="73533" y="114233"/>
                  </a:cubicBezTo>
                  <a:cubicBezTo>
                    <a:pt x="78553" y="94155"/>
                    <a:pt x="94145" y="78562"/>
                    <a:pt x="114233" y="73543"/>
                  </a:cubicBezTo>
                  <a:cubicBezTo>
                    <a:pt x="118472" y="72476"/>
                    <a:pt x="121444" y="68666"/>
                    <a:pt x="121444" y="64294"/>
                  </a:cubicBezTo>
                  <a:cubicBezTo>
                    <a:pt x="121444" y="59922"/>
                    <a:pt x="118472" y="56112"/>
                    <a:pt x="114224" y="55055"/>
                  </a:cubicBezTo>
                  <a:close/>
                  <a:moveTo>
                    <a:pt x="64294" y="87897"/>
                  </a:moveTo>
                  <a:cubicBezTo>
                    <a:pt x="58303" y="78353"/>
                    <a:pt x="50235" y="70285"/>
                    <a:pt x="40691" y="64294"/>
                  </a:cubicBezTo>
                  <a:cubicBezTo>
                    <a:pt x="50235" y="58303"/>
                    <a:pt x="58303" y="50244"/>
                    <a:pt x="64294" y="40700"/>
                  </a:cubicBezTo>
                  <a:cubicBezTo>
                    <a:pt x="70285" y="50244"/>
                    <a:pt x="78353" y="58303"/>
                    <a:pt x="87887" y="64294"/>
                  </a:cubicBezTo>
                  <a:cubicBezTo>
                    <a:pt x="78353" y="70285"/>
                    <a:pt x="70285" y="78353"/>
                    <a:pt x="64294" y="878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4BEB1754-2FCE-4A24-8022-0232641840DB}"/>
                </a:ext>
              </a:extLst>
            </p:cNvPr>
            <p:cNvSpPr/>
            <p:nvPr/>
          </p:nvSpPr>
          <p:spPr>
            <a:xfrm>
              <a:off x="7841456" y="4736306"/>
              <a:ext cx="123825" cy="28575"/>
            </a:xfrm>
            <a:custGeom>
              <a:avLst/>
              <a:gdLst>
                <a:gd name="connsiteX0" fmla="*/ 7144 w 123825"/>
                <a:gd name="connsiteY0" fmla="*/ 7144 h 28575"/>
                <a:gd name="connsiteX1" fmla="*/ 121444 w 123825"/>
                <a:gd name="connsiteY1" fmla="*/ 7144 h 28575"/>
                <a:gd name="connsiteX2" fmla="*/ 121444 w 123825"/>
                <a:gd name="connsiteY2" fmla="*/ 26194 h 28575"/>
                <a:gd name="connsiteX3" fmla="*/ 7144 w 12382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28575">
                  <a:moveTo>
                    <a:pt x="7144" y="7144"/>
                  </a:moveTo>
                  <a:lnTo>
                    <a:pt x="121444" y="7144"/>
                  </a:lnTo>
                  <a:lnTo>
                    <a:pt x="12144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EC488F1D-79F2-4D66-91F8-130E65AF0803}"/>
                </a:ext>
              </a:extLst>
            </p:cNvPr>
            <p:cNvSpPr/>
            <p:nvPr/>
          </p:nvSpPr>
          <p:spPr>
            <a:xfrm>
              <a:off x="77938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DD4E4393-D63C-43C7-B6C2-A66BE3D871E9}"/>
                </a:ext>
              </a:extLst>
            </p:cNvPr>
            <p:cNvSpPr/>
            <p:nvPr/>
          </p:nvSpPr>
          <p:spPr>
            <a:xfrm>
              <a:off x="77557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650D7DE5-E347-4853-8A1C-5612577B0801}"/>
                </a:ext>
              </a:extLst>
            </p:cNvPr>
            <p:cNvSpPr/>
            <p:nvPr/>
          </p:nvSpPr>
          <p:spPr>
            <a:xfrm>
              <a:off x="79462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945927DD-331C-4612-BC78-742B0E58AEDF}"/>
                </a:ext>
              </a:extLst>
            </p:cNvPr>
            <p:cNvSpPr/>
            <p:nvPr/>
          </p:nvSpPr>
          <p:spPr>
            <a:xfrm>
              <a:off x="79081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14" name="图形 113">
            <a:extLst>
              <a:ext uri="{FF2B5EF4-FFF2-40B4-BE49-F238E27FC236}">
                <a16:creationId xmlns:a16="http://schemas.microsoft.com/office/drawing/2014/main" xmlns="" id="{3EC84B55-D985-423F-AEA3-FD38E60222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1190388" flipH="1">
            <a:off x="19702371" y="4081982"/>
            <a:ext cx="2275149" cy="1466207"/>
          </a:xfrm>
          <a:prstGeom prst="rect">
            <a:avLst/>
          </a:prstGeom>
        </p:spPr>
      </p:pic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12DB24AF-A88F-456C-AAD9-44C56F75FB05}"/>
              </a:ext>
            </a:extLst>
          </p:cNvPr>
          <p:cNvGrpSpPr/>
          <p:nvPr/>
        </p:nvGrpSpPr>
        <p:grpSpPr>
          <a:xfrm>
            <a:off x="-7233288" y="969464"/>
            <a:ext cx="11135273" cy="653903"/>
            <a:chOff x="-9676081" y="772238"/>
            <a:chExt cx="11135273" cy="653903"/>
          </a:xfrm>
        </p:grpSpPr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xmlns="" id="{56644B9D-6651-48DB-95AD-6B6D006E2290}"/>
                </a:ext>
              </a:extLst>
            </p:cNvPr>
            <p:cNvSpPr/>
            <p:nvPr/>
          </p:nvSpPr>
          <p:spPr>
            <a:xfrm rot="5400000" flipH="1">
              <a:off x="-5570786" y="-3333057"/>
              <a:ext cx="104303" cy="8314894"/>
            </a:xfrm>
            <a:prstGeom prst="roundRect">
              <a:avLst>
                <a:gd name="adj" fmla="val 50000"/>
              </a:avLst>
            </a:prstGeom>
            <a:gradFill>
              <a:gsLst>
                <a:gs pos="4000">
                  <a:srgbClr val="FE4D94">
                    <a:alpha val="22000"/>
                  </a:srgbClr>
                </a:gs>
                <a:gs pos="57000">
                  <a:srgbClr val="FE4D94">
                    <a:alpha val="30000"/>
                  </a:srgbClr>
                </a:gs>
                <a:gs pos="100000">
                  <a:srgbClr val="FE4D94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xmlns="" id="{95B1042F-6F9B-401B-A5F5-6D0365EB5EE1}"/>
                </a:ext>
              </a:extLst>
            </p:cNvPr>
            <p:cNvSpPr/>
            <p:nvPr/>
          </p:nvSpPr>
          <p:spPr>
            <a:xfrm rot="5400000" flipH="1">
              <a:off x="-1050840" y="699040"/>
              <a:ext cx="104303" cy="250700"/>
            </a:xfrm>
            <a:prstGeom prst="roundRect">
              <a:avLst>
                <a:gd name="adj" fmla="val 50000"/>
              </a:avLst>
            </a:prstGeom>
            <a:solidFill>
              <a:srgbClr val="FE4D94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xmlns="" id="{CCE10DAA-041C-43E7-8533-3337DFBC7AB1}"/>
                </a:ext>
              </a:extLst>
            </p:cNvPr>
            <p:cNvSpPr/>
            <p:nvPr/>
          </p:nvSpPr>
          <p:spPr>
            <a:xfrm rot="5400000" flipH="1">
              <a:off x="-1465645" y="-1498696"/>
              <a:ext cx="83567" cy="576610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4D94">
                    <a:alpha val="76000"/>
                  </a:srgbClr>
                </a:gs>
                <a:gs pos="74000">
                  <a:srgbClr val="FE4D94">
                    <a:alpha val="13000"/>
                  </a:srgbClr>
                </a:gs>
                <a:gs pos="100000">
                  <a:srgbClr val="FE4D94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84" name="组合 383">
            <a:extLst>
              <a:ext uri="{FF2B5EF4-FFF2-40B4-BE49-F238E27FC236}">
                <a16:creationId xmlns:a16="http://schemas.microsoft.com/office/drawing/2014/main" xmlns="" id="{411DD873-9F7E-45B1-BD57-8BD0BBFE1BE0}"/>
              </a:ext>
            </a:extLst>
          </p:cNvPr>
          <p:cNvGrpSpPr/>
          <p:nvPr/>
        </p:nvGrpSpPr>
        <p:grpSpPr>
          <a:xfrm>
            <a:off x="-4234058" y="5560190"/>
            <a:ext cx="9212703" cy="766935"/>
            <a:chOff x="-7515324" y="3795712"/>
            <a:chExt cx="9212703" cy="766935"/>
          </a:xfrm>
        </p:grpSpPr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xmlns="" id="{60BB41E3-D654-4FCC-9960-197410BD1869}"/>
                </a:ext>
              </a:extLst>
            </p:cNvPr>
            <p:cNvSpPr/>
            <p:nvPr/>
          </p:nvSpPr>
          <p:spPr>
            <a:xfrm rot="5400000" flipH="1">
              <a:off x="-4642639" y="923027"/>
              <a:ext cx="104303" cy="58496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4D94">
                    <a:alpha val="61000"/>
                  </a:srgbClr>
                </a:gs>
                <a:gs pos="86000">
                  <a:srgbClr val="FE4D94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xmlns="" id="{6C223A53-47CA-4311-AE3F-4AC464809CE6}"/>
                </a:ext>
              </a:extLst>
            </p:cNvPr>
            <p:cNvSpPr/>
            <p:nvPr/>
          </p:nvSpPr>
          <p:spPr>
            <a:xfrm rot="5400000" flipH="1">
              <a:off x="-1476013" y="3799674"/>
              <a:ext cx="104303" cy="167134"/>
            </a:xfrm>
            <a:prstGeom prst="roundRect">
              <a:avLst>
                <a:gd name="adj" fmla="val 50000"/>
              </a:avLst>
            </a:prstGeom>
            <a:solidFill>
              <a:srgbClr val="FE4D94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xmlns="" id="{171D2613-A476-4300-BAEB-F051282F630F}"/>
                </a:ext>
              </a:extLst>
            </p:cNvPr>
            <p:cNvSpPr/>
            <p:nvPr/>
          </p:nvSpPr>
          <p:spPr>
            <a:xfrm rot="5400000" flipH="1">
              <a:off x="-1717802" y="1147467"/>
              <a:ext cx="104303" cy="672605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4D94">
                    <a:alpha val="36000"/>
                  </a:srgbClr>
                </a:gs>
                <a:gs pos="87000">
                  <a:srgbClr val="FE4D94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xmlns="" id="{AE8427AF-4AD3-42A8-9EAE-2A2B31E6F99E}"/>
                </a:ext>
              </a:extLst>
            </p:cNvPr>
            <p:cNvSpPr/>
            <p:nvPr/>
          </p:nvSpPr>
          <p:spPr>
            <a:xfrm rot="5400000" flipH="1">
              <a:off x="-1184181" y="3754791"/>
              <a:ext cx="104303" cy="250700"/>
            </a:xfrm>
            <a:prstGeom prst="roundRect">
              <a:avLst>
                <a:gd name="adj" fmla="val 50000"/>
              </a:avLst>
            </a:prstGeom>
            <a:solidFill>
              <a:srgbClr val="FE4D94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85" name="图形 111">
            <a:extLst>
              <a:ext uri="{FF2B5EF4-FFF2-40B4-BE49-F238E27FC236}">
                <a16:creationId xmlns:a16="http://schemas.microsoft.com/office/drawing/2014/main" xmlns="" id="{777C9A76-4C92-49F3-8737-274CF4B1531A}"/>
              </a:ext>
            </a:extLst>
          </p:cNvPr>
          <p:cNvSpPr/>
          <p:nvPr/>
        </p:nvSpPr>
        <p:spPr>
          <a:xfrm rot="14661446">
            <a:off x="13606942" y="4104031"/>
            <a:ext cx="1882084" cy="1090366"/>
          </a:xfrm>
          <a:custGeom>
            <a:avLst/>
            <a:gdLst>
              <a:gd name="connsiteX0" fmla="*/ 200283 w 2256350"/>
              <a:gd name="connsiteY0" fmla="*/ 1475501 h 1470430"/>
              <a:gd name="connsiteX1" fmla="*/ 134367 w 2256350"/>
              <a:gd name="connsiteY1" fmla="*/ 1455219 h 1470430"/>
              <a:gd name="connsiteX2" fmla="*/ 0 w 2256350"/>
              <a:gd name="connsiteY2" fmla="*/ 1356345 h 1470430"/>
              <a:gd name="connsiteX3" fmla="*/ 5070 w 2256350"/>
              <a:gd name="connsiteY3" fmla="*/ 1348739 h 1470430"/>
              <a:gd name="connsiteX4" fmla="*/ 139437 w 2256350"/>
              <a:gd name="connsiteY4" fmla="*/ 1447613 h 1470430"/>
              <a:gd name="connsiteX5" fmla="*/ 258593 w 2256350"/>
              <a:gd name="connsiteY5" fmla="*/ 1447613 h 1470430"/>
              <a:gd name="connsiteX6" fmla="*/ 2261421 w 2256350"/>
              <a:gd name="connsiteY6" fmla="*/ 0 h 1470430"/>
              <a:gd name="connsiteX7" fmla="*/ 2266492 w 2256350"/>
              <a:gd name="connsiteY7" fmla="*/ 7606 h 1470430"/>
              <a:gd name="connsiteX8" fmla="*/ 263663 w 2256350"/>
              <a:gd name="connsiteY8" fmla="*/ 1455219 h 1470430"/>
              <a:gd name="connsiteX9" fmla="*/ 200283 w 2256350"/>
              <a:gd name="connsiteY9" fmla="*/ 1475501 h 1470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6350" h="1470430">
                <a:moveTo>
                  <a:pt x="200283" y="1475501"/>
                </a:moveTo>
                <a:cubicBezTo>
                  <a:pt x="177466" y="1475501"/>
                  <a:pt x="154649" y="1467895"/>
                  <a:pt x="134367" y="1455219"/>
                </a:cubicBezTo>
                <a:lnTo>
                  <a:pt x="0" y="1356345"/>
                </a:lnTo>
                <a:lnTo>
                  <a:pt x="5070" y="1348739"/>
                </a:lnTo>
                <a:lnTo>
                  <a:pt x="139437" y="1447613"/>
                </a:lnTo>
                <a:cubicBezTo>
                  <a:pt x="174931" y="1472965"/>
                  <a:pt x="223100" y="1472965"/>
                  <a:pt x="258593" y="1447613"/>
                </a:cubicBezTo>
                <a:lnTo>
                  <a:pt x="2261421" y="0"/>
                </a:lnTo>
                <a:lnTo>
                  <a:pt x="2266492" y="7606"/>
                </a:lnTo>
                <a:lnTo>
                  <a:pt x="263663" y="1455219"/>
                </a:lnTo>
                <a:cubicBezTo>
                  <a:pt x="245917" y="1470430"/>
                  <a:pt x="223100" y="1475501"/>
                  <a:pt x="200283" y="1475501"/>
                </a:cubicBezTo>
                <a:close/>
              </a:path>
            </a:pathLst>
          </a:custGeom>
          <a:solidFill>
            <a:srgbClr val="FE4D94">
              <a:alpha val="31000"/>
            </a:srgbClr>
          </a:solidFill>
          <a:ln w="2529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7" name="图形 112">
            <a:extLst>
              <a:ext uri="{FF2B5EF4-FFF2-40B4-BE49-F238E27FC236}">
                <a16:creationId xmlns:a16="http://schemas.microsoft.com/office/drawing/2014/main" xmlns="" id="{84FD675A-5293-42A6-9BF3-281D44C60E39}"/>
              </a:ext>
            </a:extLst>
          </p:cNvPr>
          <p:cNvSpPr/>
          <p:nvPr/>
        </p:nvSpPr>
        <p:spPr>
          <a:xfrm>
            <a:off x="16457203" y="4048062"/>
            <a:ext cx="1928486" cy="1343981"/>
          </a:xfrm>
          <a:custGeom>
            <a:avLst/>
            <a:gdLst>
              <a:gd name="connsiteX0" fmla="*/ 199708 w 2249869"/>
              <a:gd name="connsiteY0" fmla="*/ 1471263 h 1466207"/>
              <a:gd name="connsiteX1" fmla="*/ 133981 w 2249869"/>
              <a:gd name="connsiteY1" fmla="*/ 1451039 h 1466207"/>
              <a:gd name="connsiteX2" fmla="*/ 0 w 2249869"/>
              <a:gd name="connsiteY2" fmla="*/ 1352450 h 1466207"/>
              <a:gd name="connsiteX3" fmla="*/ 5056 w 2249869"/>
              <a:gd name="connsiteY3" fmla="*/ 1344866 h 1466207"/>
              <a:gd name="connsiteX4" fmla="*/ 139037 w 2249869"/>
              <a:gd name="connsiteY4" fmla="*/ 1443456 h 1466207"/>
              <a:gd name="connsiteX5" fmla="*/ 257850 w 2249869"/>
              <a:gd name="connsiteY5" fmla="*/ 1443456 h 1466207"/>
              <a:gd name="connsiteX6" fmla="*/ 2254926 w 2249869"/>
              <a:gd name="connsiteY6" fmla="*/ 0 h 1466207"/>
              <a:gd name="connsiteX7" fmla="*/ 2259982 w 2249869"/>
              <a:gd name="connsiteY7" fmla="*/ 7584 h 1466207"/>
              <a:gd name="connsiteX8" fmla="*/ 262906 w 2249869"/>
              <a:gd name="connsiteY8" fmla="*/ 1451039 h 1466207"/>
              <a:gd name="connsiteX9" fmla="*/ 199708 w 2249869"/>
              <a:gd name="connsiteY9" fmla="*/ 1471263 h 146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49869" h="1466207">
                <a:moveTo>
                  <a:pt x="199708" y="1471263"/>
                </a:moveTo>
                <a:cubicBezTo>
                  <a:pt x="176956" y="1471263"/>
                  <a:pt x="154205" y="1463679"/>
                  <a:pt x="133981" y="1451039"/>
                </a:cubicBezTo>
                <a:lnTo>
                  <a:pt x="0" y="1352450"/>
                </a:lnTo>
                <a:lnTo>
                  <a:pt x="5056" y="1344866"/>
                </a:lnTo>
                <a:lnTo>
                  <a:pt x="139037" y="1443456"/>
                </a:lnTo>
                <a:cubicBezTo>
                  <a:pt x="174428" y="1468735"/>
                  <a:pt x="222459" y="1468735"/>
                  <a:pt x="257850" y="1443456"/>
                </a:cubicBezTo>
                <a:lnTo>
                  <a:pt x="2254926" y="0"/>
                </a:lnTo>
                <a:lnTo>
                  <a:pt x="2259982" y="7584"/>
                </a:lnTo>
                <a:lnTo>
                  <a:pt x="262906" y="1451039"/>
                </a:lnTo>
                <a:cubicBezTo>
                  <a:pt x="245211" y="1466207"/>
                  <a:pt x="222459" y="1471263"/>
                  <a:pt x="199708" y="1471263"/>
                </a:cubicBezTo>
                <a:close/>
              </a:path>
            </a:pathLst>
          </a:custGeom>
          <a:solidFill>
            <a:srgbClr val="FE4D94">
              <a:alpha val="31000"/>
            </a:srgbClr>
          </a:solidFill>
          <a:ln w="251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49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54AE172-CC51-404B-9041-4AE2A392DA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2" b="20373"/>
          <a:stretch/>
        </p:blipFill>
        <p:spPr>
          <a:xfrm>
            <a:off x="0" y="0"/>
            <a:ext cx="21599525" cy="719931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F14CC4E-29C5-436C-AA04-A3E484B0931D}"/>
              </a:ext>
            </a:extLst>
          </p:cNvPr>
          <p:cNvGrpSpPr/>
          <p:nvPr/>
        </p:nvGrpSpPr>
        <p:grpSpPr>
          <a:xfrm>
            <a:off x="172849" y="-4648200"/>
            <a:ext cx="21253826" cy="21253826"/>
            <a:chOff x="-1688123" y="-1805410"/>
            <a:chExt cx="15568246" cy="15568246"/>
          </a:xfrm>
        </p:grpSpPr>
        <p:sp>
          <p:nvSpPr>
            <p:cNvPr id="6" name="PA-椭圆 404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xmlns="" id="{93B20CC3-0B8C-4716-8A17-FE2139602F2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-1688123" y="-1805410"/>
              <a:ext cx="15568246" cy="15568246"/>
            </a:xfrm>
            <a:prstGeom prst="ellipse">
              <a:avLst/>
            </a:prstGeom>
            <a:gradFill flip="none" rotWithShape="1">
              <a:gsLst>
                <a:gs pos="88000">
                  <a:srgbClr val="1A63EF">
                    <a:lumMod val="60000"/>
                    <a:lumOff val="40000"/>
                    <a:alpha val="86000"/>
                  </a:srgbClr>
                </a:gs>
                <a:gs pos="62000">
                  <a:srgbClr val="1A63E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gradFill>
                <a:gsLst>
                  <a:gs pos="0">
                    <a:srgbClr val="52EBE2"/>
                  </a:gs>
                  <a:gs pos="27000">
                    <a:srgbClr val="52EBE2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51723"/>
                </a:solidFill>
                <a:effectLst/>
                <a:uLnTx/>
                <a:uFillTx/>
                <a:latin typeface="DIN Light"/>
                <a:ea typeface="微软雅黑 Light"/>
                <a:cs typeface="+mn-cs"/>
              </a:endParaRPr>
            </a:p>
          </p:txBody>
        </p:sp>
        <p:sp>
          <p:nvSpPr>
            <p:cNvPr id="7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xmlns="" id="{55EFCD0B-A9E2-45C5-98AA-949C2AC158E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-763758" y="-881045"/>
              <a:ext cx="13719517" cy="13719517"/>
            </a:xfrm>
            <a:prstGeom prst="ellipse">
              <a:avLst/>
            </a:prstGeom>
            <a:gradFill flip="none" rotWithShape="1">
              <a:gsLst>
                <a:gs pos="88000">
                  <a:srgbClr val="1A63EF">
                    <a:lumMod val="60000"/>
                    <a:lumOff val="40000"/>
                    <a:alpha val="86000"/>
                  </a:srgbClr>
                </a:gs>
                <a:gs pos="62000">
                  <a:srgbClr val="1A63E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gradFill>
                <a:gsLst>
                  <a:gs pos="0">
                    <a:srgbClr val="0FC2FC">
                      <a:alpha val="52000"/>
                    </a:srgbClr>
                  </a:gs>
                  <a:gs pos="57000">
                    <a:srgbClr val="0FC2FC">
                      <a:alpha val="23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51723"/>
                </a:solidFill>
                <a:effectLst/>
                <a:uLnTx/>
                <a:uFillTx/>
                <a:latin typeface="DIN Light"/>
                <a:ea typeface="微软雅黑 Light"/>
                <a:cs typeface="+mn-cs"/>
              </a:endParaRPr>
            </a:p>
          </p:txBody>
        </p:sp>
      </p:grpSp>
      <p:sp>
        <p:nvSpPr>
          <p:cNvPr id="13" name="箭头: 左 69">
            <a:extLst>
              <a:ext uri="{FF2B5EF4-FFF2-40B4-BE49-F238E27FC236}">
                <a16:creationId xmlns:a16="http://schemas.microsoft.com/office/drawing/2014/main" xmlns="" id="{1CA732E4-A5A5-445A-9DE5-7B828FFDF598}"/>
              </a:ext>
            </a:extLst>
          </p:cNvPr>
          <p:cNvSpPr/>
          <p:nvPr/>
        </p:nvSpPr>
        <p:spPr>
          <a:xfrm rot="5400000">
            <a:off x="7078605" y="-358863"/>
            <a:ext cx="7442314" cy="8160040"/>
          </a:xfrm>
          <a:custGeom>
            <a:avLst/>
            <a:gdLst>
              <a:gd name="connsiteX0" fmla="*/ 0 w 2999150"/>
              <a:gd name="connsiteY0" fmla="*/ 742780 h 1485560"/>
              <a:gd name="connsiteX1" fmla="*/ 742780 w 2999150"/>
              <a:gd name="connsiteY1" fmla="*/ 0 h 1485560"/>
              <a:gd name="connsiteX2" fmla="*/ 742780 w 2999150"/>
              <a:gd name="connsiteY2" fmla="*/ 371390 h 1485560"/>
              <a:gd name="connsiteX3" fmla="*/ 2999150 w 2999150"/>
              <a:gd name="connsiteY3" fmla="*/ 371390 h 1485560"/>
              <a:gd name="connsiteX4" fmla="*/ 2999150 w 2999150"/>
              <a:gd name="connsiteY4" fmla="*/ 1114170 h 1485560"/>
              <a:gd name="connsiteX5" fmla="*/ 742780 w 2999150"/>
              <a:gd name="connsiteY5" fmla="*/ 1114170 h 1485560"/>
              <a:gd name="connsiteX6" fmla="*/ 742780 w 2999150"/>
              <a:gd name="connsiteY6" fmla="*/ 1485560 h 1485560"/>
              <a:gd name="connsiteX7" fmla="*/ 0 w 2999150"/>
              <a:gd name="connsiteY7" fmla="*/ 742780 h 1485560"/>
              <a:gd name="connsiteX0" fmla="*/ 0 w 3008982"/>
              <a:gd name="connsiteY0" fmla="*/ 1639751 h 2382531"/>
              <a:gd name="connsiteX1" fmla="*/ 742780 w 3008982"/>
              <a:gd name="connsiteY1" fmla="*/ 896971 h 2382531"/>
              <a:gd name="connsiteX2" fmla="*/ 742780 w 3008982"/>
              <a:gd name="connsiteY2" fmla="*/ 1268361 h 2382531"/>
              <a:gd name="connsiteX3" fmla="*/ 3008982 w 3008982"/>
              <a:gd name="connsiteY3" fmla="*/ 0 h 2382531"/>
              <a:gd name="connsiteX4" fmla="*/ 2999150 w 3008982"/>
              <a:gd name="connsiteY4" fmla="*/ 2011141 h 2382531"/>
              <a:gd name="connsiteX5" fmla="*/ 742780 w 3008982"/>
              <a:gd name="connsiteY5" fmla="*/ 2011141 h 2382531"/>
              <a:gd name="connsiteX6" fmla="*/ 742780 w 3008982"/>
              <a:gd name="connsiteY6" fmla="*/ 2382531 h 2382531"/>
              <a:gd name="connsiteX7" fmla="*/ 0 w 3008982"/>
              <a:gd name="connsiteY7" fmla="*/ 1639751 h 2382531"/>
              <a:gd name="connsiteX0" fmla="*/ 0 w 3008982"/>
              <a:gd name="connsiteY0" fmla="*/ 1639751 h 3279502"/>
              <a:gd name="connsiteX1" fmla="*/ 742780 w 3008982"/>
              <a:gd name="connsiteY1" fmla="*/ 896971 h 3279502"/>
              <a:gd name="connsiteX2" fmla="*/ 742780 w 3008982"/>
              <a:gd name="connsiteY2" fmla="*/ 1268361 h 3279502"/>
              <a:gd name="connsiteX3" fmla="*/ 3008982 w 3008982"/>
              <a:gd name="connsiteY3" fmla="*/ 0 h 3279502"/>
              <a:gd name="connsiteX4" fmla="*/ 2979486 w 3008982"/>
              <a:gd name="connsiteY4" fmla="*/ 3279502 h 3279502"/>
              <a:gd name="connsiteX5" fmla="*/ 742780 w 3008982"/>
              <a:gd name="connsiteY5" fmla="*/ 2011141 h 3279502"/>
              <a:gd name="connsiteX6" fmla="*/ 742780 w 3008982"/>
              <a:gd name="connsiteY6" fmla="*/ 2382531 h 3279502"/>
              <a:gd name="connsiteX7" fmla="*/ 0 w 3008982"/>
              <a:gd name="connsiteY7" fmla="*/ 1639751 h 3279502"/>
              <a:gd name="connsiteX0" fmla="*/ 0 w 3008982"/>
              <a:gd name="connsiteY0" fmla="*/ 1639751 h 3299167"/>
              <a:gd name="connsiteX1" fmla="*/ 742780 w 3008982"/>
              <a:gd name="connsiteY1" fmla="*/ 896971 h 3299167"/>
              <a:gd name="connsiteX2" fmla="*/ 742780 w 3008982"/>
              <a:gd name="connsiteY2" fmla="*/ 1268361 h 3299167"/>
              <a:gd name="connsiteX3" fmla="*/ 3008982 w 3008982"/>
              <a:gd name="connsiteY3" fmla="*/ 0 h 3299167"/>
              <a:gd name="connsiteX4" fmla="*/ 2999150 w 3008982"/>
              <a:gd name="connsiteY4" fmla="*/ 3299167 h 3299167"/>
              <a:gd name="connsiteX5" fmla="*/ 742780 w 3008982"/>
              <a:gd name="connsiteY5" fmla="*/ 2011141 h 3299167"/>
              <a:gd name="connsiteX6" fmla="*/ 742780 w 3008982"/>
              <a:gd name="connsiteY6" fmla="*/ 2382531 h 3299167"/>
              <a:gd name="connsiteX7" fmla="*/ 0 w 3008982"/>
              <a:gd name="connsiteY7" fmla="*/ 1639751 h 3299167"/>
              <a:gd name="connsiteX0" fmla="*/ 0 w 3008982"/>
              <a:gd name="connsiteY0" fmla="*/ 1639751 h 3299167"/>
              <a:gd name="connsiteX1" fmla="*/ 742780 w 3008982"/>
              <a:gd name="connsiteY1" fmla="*/ 896971 h 3299167"/>
              <a:gd name="connsiteX2" fmla="*/ 742780 w 3008982"/>
              <a:gd name="connsiteY2" fmla="*/ 1268361 h 3299167"/>
              <a:gd name="connsiteX3" fmla="*/ 3008982 w 3008982"/>
              <a:gd name="connsiteY3" fmla="*/ 0 h 3299167"/>
              <a:gd name="connsiteX4" fmla="*/ 2999150 w 3008982"/>
              <a:gd name="connsiteY4" fmla="*/ 3299167 h 3299167"/>
              <a:gd name="connsiteX5" fmla="*/ 742780 w 3008982"/>
              <a:gd name="connsiteY5" fmla="*/ 2011141 h 3299167"/>
              <a:gd name="connsiteX6" fmla="*/ 742780 w 3008982"/>
              <a:gd name="connsiteY6" fmla="*/ 2382531 h 3299167"/>
              <a:gd name="connsiteX7" fmla="*/ 0 w 3008982"/>
              <a:gd name="connsiteY7" fmla="*/ 1639751 h 3299167"/>
              <a:gd name="connsiteX0" fmla="*/ 0 w 3008982"/>
              <a:gd name="connsiteY0" fmla="*/ 1639751 h 3299167"/>
              <a:gd name="connsiteX1" fmla="*/ 742780 w 3008982"/>
              <a:gd name="connsiteY1" fmla="*/ 896971 h 3299167"/>
              <a:gd name="connsiteX2" fmla="*/ 742780 w 3008982"/>
              <a:gd name="connsiteY2" fmla="*/ 1268361 h 3299167"/>
              <a:gd name="connsiteX3" fmla="*/ 3008982 w 3008982"/>
              <a:gd name="connsiteY3" fmla="*/ 0 h 3299167"/>
              <a:gd name="connsiteX4" fmla="*/ 2999150 w 3008982"/>
              <a:gd name="connsiteY4" fmla="*/ 3299167 h 3299167"/>
              <a:gd name="connsiteX5" fmla="*/ 742780 w 3008982"/>
              <a:gd name="connsiteY5" fmla="*/ 2011141 h 3299167"/>
              <a:gd name="connsiteX6" fmla="*/ 742780 w 3008982"/>
              <a:gd name="connsiteY6" fmla="*/ 2382531 h 3299167"/>
              <a:gd name="connsiteX7" fmla="*/ 0 w 3008982"/>
              <a:gd name="connsiteY7" fmla="*/ 1639751 h 3299167"/>
              <a:gd name="connsiteX0" fmla="*/ 0 w 3008982"/>
              <a:gd name="connsiteY0" fmla="*/ 1639751 h 3299167"/>
              <a:gd name="connsiteX1" fmla="*/ 742780 w 3008982"/>
              <a:gd name="connsiteY1" fmla="*/ 896971 h 3299167"/>
              <a:gd name="connsiteX2" fmla="*/ 742780 w 3008982"/>
              <a:gd name="connsiteY2" fmla="*/ 1268361 h 3299167"/>
              <a:gd name="connsiteX3" fmla="*/ 3008982 w 3008982"/>
              <a:gd name="connsiteY3" fmla="*/ 0 h 3299167"/>
              <a:gd name="connsiteX4" fmla="*/ 2999150 w 3008982"/>
              <a:gd name="connsiteY4" fmla="*/ 3299167 h 3299167"/>
              <a:gd name="connsiteX5" fmla="*/ 742780 w 3008982"/>
              <a:gd name="connsiteY5" fmla="*/ 2011141 h 3299167"/>
              <a:gd name="connsiteX6" fmla="*/ 742780 w 3008982"/>
              <a:gd name="connsiteY6" fmla="*/ 2382531 h 3299167"/>
              <a:gd name="connsiteX7" fmla="*/ 0 w 3008982"/>
              <a:gd name="connsiteY7" fmla="*/ 1639751 h 3299167"/>
              <a:gd name="connsiteX0" fmla="*/ 0 w 3008982"/>
              <a:gd name="connsiteY0" fmla="*/ 1639751 h 3299167"/>
              <a:gd name="connsiteX1" fmla="*/ 742780 w 3008982"/>
              <a:gd name="connsiteY1" fmla="*/ 896971 h 3299167"/>
              <a:gd name="connsiteX2" fmla="*/ 742780 w 3008982"/>
              <a:gd name="connsiteY2" fmla="*/ 1268361 h 3299167"/>
              <a:gd name="connsiteX3" fmla="*/ 3008982 w 3008982"/>
              <a:gd name="connsiteY3" fmla="*/ 0 h 3299167"/>
              <a:gd name="connsiteX4" fmla="*/ 2999150 w 3008982"/>
              <a:gd name="connsiteY4" fmla="*/ 3299167 h 3299167"/>
              <a:gd name="connsiteX5" fmla="*/ 742780 w 3008982"/>
              <a:gd name="connsiteY5" fmla="*/ 2011141 h 3299167"/>
              <a:gd name="connsiteX6" fmla="*/ 742780 w 3008982"/>
              <a:gd name="connsiteY6" fmla="*/ 2382531 h 3299167"/>
              <a:gd name="connsiteX7" fmla="*/ 0 w 3008982"/>
              <a:gd name="connsiteY7" fmla="*/ 1639751 h 329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8982" h="3299167">
                <a:moveTo>
                  <a:pt x="0" y="1639751"/>
                </a:moveTo>
                <a:lnTo>
                  <a:pt x="742780" y="896971"/>
                </a:lnTo>
                <a:lnTo>
                  <a:pt x="742780" y="1268361"/>
                </a:lnTo>
                <a:cubicBezTo>
                  <a:pt x="1360529" y="1150374"/>
                  <a:pt x="2332239" y="1042219"/>
                  <a:pt x="3008982" y="0"/>
                </a:cubicBezTo>
                <a:cubicBezTo>
                  <a:pt x="3005705" y="670380"/>
                  <a:pt x="3002427" y="2628787"/>
                  <a:pt x="2999150" y="3299167"/>
                </a:cubicBezTo>
                <a:cubicBezTo>
                  <a:pt x="2335517" y="2220896"/>
                  <a:pt x="1347419" y="2125851"/>
                  <a:pt x="742780" y="2011141"/>
                </a:cubicBezTo>
                <a:lnTo>
                  <a:pt x="742780" y="2382531"/>
                </a:lnTo>
                <a:lnTo>
                  <a:pt x="0" y="1639751"/>
                </a:lnTo>
                <a:close/>
              </a:path>
            </a:pathLst>
          </a:custGeom>
          <a:gradFill flip="none" rotWithShape="1">
            <a:gsLst>
              <a:gs pos="0">
                <a:srgbClr val="1A63EF">
                  <a:alpha val="34000"/>
                </a:srgbClr>
              </a:gs>
              <a:gs pos="92000">
                <a:srgbClr val="76A1F5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83D1302-F801-43FC-BFE6-165EEF0CD225}"/>
              </a:ext>
            </a:extLst>
          </p:cNvPr>
          <p:cNvGrpSpPr/>
          <p:nvPr/>
        </p:nvGrpSpPr>
        <p:grpSpPr>
          <a:xfrm>
            <a:off x="7490585" y="2355283"/>
            <a:ext cx="6618355" cy="2830567"/>
            <a:chOff x="7490022" y="1712485"/>
            <a:chExt cx="6618355" cy="2830567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4CA11FA-5B79-432A-8070-12A8EA9934CB}"/>
                </a:ext>
              </a:extLst>
            </p:cNvPr>
            <p:cNvSpPr/>
            <p:nvPr/>
          </p:nvSpPr>
          <p:spPr>
            <a:xfrm>
              <a:off x="8275007" y="1712485"/>
              <a:ext cx="5048382" cy="23363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sx="102000" sy="102000" algn="ctr" rotWithShape="0">
                      <a:srgbClr val="1A63EF">
                        <a:alpha val="60000"/>
                      </a:srgbClr>
                    </a:outerShdw>
                  </a:effectLst>
                  <a:uLnTx/>
                  <a:uFillTx/>
                  <a:latin typeface="作者 阿里汉仪智能黑体" panose="00020600040101010101" pitchFamily="18" charset="-128"/>
                  <a:ea typeface="作者 阿里汉仪智能黑体" panose="00020600040101010101" pitchFamily="18" charset="-128"/>
                  <a:cs typeface="阿里巴巴普惠体 B" panose="00020600040101010101" pitchFamily="18" charset="-122"/>
                </a:rPr>
                <a:t>技术带来的</a:t>
              </a:r>
              <a:endPara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90500" sx="102000" sy="102000" algn="ctr" rotWithShape="0">
                    <a:srgbClr val="1A63EF">
                      <a:alpha val="60000"/>
                    </a:srgbClr>
                  </a:outerShdw>
                </a:effectLst>
                <a:uLnTx/>
                <a:uFillTx/>
                <a:latin typeface="作者 阿里汉仪智能黑体" panose="00020600040101010101" pitchFamily="18" charset="-128"/>
                <a:ea typeface="作者 阿里汉仪智能黑体" panose="00020600040101010101" pitchFamily="18" charset="-128"/>
                <a:cs typeface="阿里巴巴普惠体 B" panose="00020600040101010101" pitchFamily="18" charset="-122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sx="102000" sy="102000" algn="ctr" rotWithShape="0">
                      <a:srgbClr val="1A63EF">
                        <a:alpha val="60000"/>
                      </a:srgbClr>
                    </a:outerShdw>
                  </a:effectLst>
                  <a:uLnTx/>
                  <a:uFillTx/>
                  <a:latin typeface="作者 阿里汉仪智能黑体" panose="00020600040101010101" pitchFamily="18" charset="-128"/>
                  <a:ea typeface="作者 阿里汉仪智能黑体" panose="00020600040101010101" pitchFamily="18" charset="-128"/>
                  <a:cs typeface="阿里巴巴普惠体 B" panose="00020600040101010101" pitchFamily="18" charset="-122"/>
                </a:rPr>
                <a:t>数据增长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DC8BBAEB-F64D-4994-A42B-05E359E88642}"/>
                </a:ext>
              </a:extLst>
            </p:cNvPr>
            <p:cNvSpPr/>
            <p:nvPr/>
          </p:nvSpPr>
          <p:spPr>
            <a:xfrm>
              <a:off x="7490022" y="3929486"/>
              <a:ext cx="6618355" cy="61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2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读者倾向</a:t>
              </a:r>
              <a:r>
                <a:rPr kumimoji="0" lang="zh-CN" altLang="en-US" sz="2800" b="0" i="0" u="none" strike="noStrike" kern="1200" cap="none" spc="200" normalizeH="0" baseline="0" noProof="0" dirty="0">
                  <a:ln>
                    <a:noFill/>
                  </a:ln>
                  <a:solidFill>
                    <a:srgbClr val="0FC2FC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产生内容</a:t>
              </a:r>
              <a:r>
                <a:rPr kumimoji="0" lang="zh-CN" altLang="en-US" sz="2800" b="0" i="0" u="none" strike="noStrike" kern="1200" cap="none" spc="2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，而不仅仅</a:t>
              </a:r>
              <a:r>
                <a:rPr kumimoji="0" lang="zh-CN" altLang="en-US" sz="2800" b="0" i="0" u="none" strike="noStrike" kern="1200" cap="none" spc="200" normalizeH="0" baseline="0" noProof="0" dirty="0">
                  <a:ln>
                    <a:noFill/>
                  </a:ln>
                  <a:solidFill>
                    <a:srgbClr val="0FC2FC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阅读文章</a:t>
              </a:r>
            </a:p>
          </p:txBody>
        </p:sp>
      </p:grpSp>
      <p:sp>
        <p:nvSpPr>
          <p:cNvPr id="16" name="椭圆 15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9B8DD2BE-827E-4E41-AC6A-296E328E1691}"/>
              </a:ext>
            </a:extLst>
          </p:cNvPr>
          <p:cNvSpPr/>
          <p:nvPr/>
        </p:nvSpPr>
        <p:spPr bwMode="auto">
          <a:xfrm>
            <a:off x="7933996" y="858731"/>
            <a:ext cx="5724854" cy="5724852"/>
          </a:xfrm>
          <a:prstGeom prst="ellipse">
            <a:avLst/>
          </a:prstGeom>
          <a:gradFill flip="none" rotWithShape="1">
            <a:gsLst>
              <a:gs pos="100000">
                <a:srgbClr val="1EDADD">
                  <a:alpha val="93000"/>
                </a:srgbClr>
              </a:gs>
              <a:gs pos="65000">
                <a:srgbClr val="009DD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BD4C44D-8DA3-45B4-AECE-BBE53AE0B4AA}"/>
              </a:ext>
            </a:extLst>
          </p:cNvPr>
          <p:cNvGrpSpPr/>
          <p:nvPr/>
        </p:nvGrpSpPr>
        <p:grpSpPr>
          <a:xfrm>
            <a:off x="6157445" y="1573139"/>
            <a:ext cx="9038364" cy="4053034"/>
            <a:chOff x="741037" y="2439939"/>
            <a:chExt cx="4431994" cy="1987421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0D95ECCD-FD53-48F1-86C4-6C07316AEC99}"/>
                </a:ext>
              </a:extLst>
            </p:cNvPr>
            <p:cNvSpPr/>
            <p:nvPr/>
          </p:nvSpPr>
          <p:spPr>
            <a:xfrm rot="20717941">
              <a:off x="741037" y="2439939"/>
              <a:ext cx="4431994" cy="1987421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1997F5">
                      <a:alpha val="0"/>
                    </a:srgbClr>
                  </a:gs>
                  <a:gs pos="100000">
                    <a:srgbClr val="1997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39362539-A329-4BAB-A3A5-7ECAA63A9177}"/>
                </a:ext>
              </a:extLst>
            </p:cNvPr>
            <p:cNvSpPr/>
            <p:nvPr/>
          </p:nvSpPr>
          <p:spPr>
            <a:xfrm rot="900000">
              <a:off x="1121240" y="2693091"/>
              <a:ext cx="3476990" cy="1559172"/>
            </a:xfrm>
            <a:prstGeom prst="ellipse">
              <a:avLst/>
            </a:prstGeom>
            <a:gradFill>
              <a:gsLst>
                <a:gs pos="63000">
                  <a:srgbClr val="1997F5">
                    <a:alpha val="0"/>
                  </a:srgbClr>
                </a:gs>
                <a:gs pos="100000">
                  <a:srgbClr val="2DD4EA">
                    <a:alpha val="22000"/>
                  </a:srgbClr>
                </a:gs>
              </a:gsLst>
              <a:lin ang="5400000" scaled="1"/>
            </a:gradFill>
            <a:ln w="6350">
              <a:gradFill>
                <a:gsLst>
                  <a:gs pos="60000">
                    <a:srgbClr val="1997F5">
                      <a:alpha val="0"/>
                    </a:srgbClr>
                  </a:gs>
                  <a:gs pos="100000">
                    <a:srgbClr val="2DD4EA">
                      <a:alpha val="44000"/>
                    </a:srgbClr>
                  </a:gs>
                </a:gsLst>
                <a:lin ang="5400000" scaled="1"/>
              </a:gradFill>
            </a:ln>
            <a:effectLst>
              <a:outerShdw blurRad="546100" dist="50800" dir="5400000" algn="ctr" rotWithShape="0">
                <a:srgbClr val="1997F5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7FA263A-4DB0-453C-B1A5-1EC4BBCADE42}"/>
              </a:ext>
            </a:extLst>
          </p:cNvPr>
          <p:cNvGrpSpPr/>
          <p:nvPr/>
        </p:nvGrpSpPr>
        <p:grpSpPr>
          <a:xfrm>
            <a:off x="11049326" y="3914831"/>
            <a:ext cx="7672106" cy="1610064"/>
            <a:chOff x="11580105" y="1512997"/>
            <a:chExt cx="7672106" cy="1610064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8E3F491F-4AA6-4994-96E4-1C2A9DB43FAF}"/>
                </a:ext>
              </a:extLst>
            </p:cNvPr>
            <p:cNvGrpSpPr/>
            <p:nvPr/>
          </p:nvGrpSpPr>
          <p:grpSpPr>
            <a:xfrm>
              <a:off x="11580105" y="1619803"/>
              <a:ext cx="7644832" cy="1284304"/>
              <a:chOff x="9534749" y="1528165"/>
              <a:chExt cx="4896318" cy="952478"/>
            </a:xfrm>
          </p:grpSpPr>
          <p:sp>
            <p:nvSpPr>
              <p:cNvPr id="75" name="平行四边形 74">
                <a:extLst>
                  <a:ext uri="{FF2B5EF4-FFF2-40B4-BE49-F238E27FC236}">
                    <a16:creationId xmlns:a16="http://schemas.microsoft.com/office/drawing/2014/main" xmlns="" id="{CD8AA0C2-7366-43D1-A202-08C1675EA3F9}"/>
                  </a:ext>
                </a:extLst>
              </p:cNvPr>
              <p:cNvSpPr/>
              <p:nvPr/>
            </p:nvSpPr>
            <p:spPr>
              <a:xfrm>
                <a:off x="9534749" y="1613440"/>
                <a:ext cx="4812959" cy="867203"/>
              </a:xfrm>
              <a:prstGeom prst="parallelogram">
                <a:avLst/>
              </a:prstGeom>
              <a:gradFill>
                <a:gsLst>
                  <a:gs pos="0">
                    <a:srgbClr val="1A63EF">
                      <a:alpha val="25000"/>
                    </a:srgbClr>
                  </a:gs>
                  <a:gs pos="42000">
                    <a:srgbClr val="1A63EF">
                      <a:alpha val="13000"/>
                    </a:srgbClr>
                  </a:gs>
                  <a:gs pos="71000">
                    <a:srgbClr val="1A63EF">
                      <a:alpha val="0"/>
                    </a:srgbClr>
                  </a:gs>
                </a:gsLst>
                <a:lin ang="8100000" scaled="0"/>
              </a:gradFill>
              <a:ln w="19050">
                <a:gradFill>
                  <a:gsLst>
                    <a:gs pos="4000">
                      <a:srgbClr val="1A63EF"/>
                    </a:gs>
                    <a:gs pos="52000">
                      <a:srgbClr val="0FC2FC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22119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71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平行四边形 75">
                <a:extLst>
                  <a:ext uri="{FF2B5EF4-FFF2-40B4-BE49-F238E27FC236}">
                    <a16:creationId xmlns:a16="http://schemas.microsoft.com/office/drawing/2014/main" xmlns="" id="{14B6F1FF-C564-47EF-B55C-AB130E199B3D}"/>
                  </a:ext>
                </a:extLst>
              </p:cNvPr>
              <p:cNvSpPr/>
              <p:nvPr/>
            </p:nvSpPr>
            <p:spPr>
              <a:xfrm>
                <a:off x="9536886" y="1528165"/>
                <a:ext cx="4894181" cy="867203"/>
              </a:xfrm>
              <a:prstGeom prst="parallelogram">
                <a:avLst/>
              </a:prstGeom>
              <a:noFill/>
              <a:ln w="19050">
                <a:gradFill>
                  <a:gsLst>
                    <a:gs pos="4000">
                      <a:srgbClr val="1A63EF">
                        <a:alpha val="64000"/>
                      </a:srgbClr>
                    </a:gs>
                    <a:gs pos="52000">
                      <a:srgbClr val="0FC2FC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22119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71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8A4A2948-1C5B-4608-B039-74E530CD0E7C}"/>
                </a:ext>
              </a:extLst>
            </p:cNvPr>
            <p:cNvSpPr/>
            <p:nvPr/>
          </p:nvSpPr>
          <p:spPr>
            <a:xfrm>
              <a:off x="15378317" y="2405729"/>
              <a:ext cx="3519777" cy="441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平均每位读者撰写故事时长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EA711616-D666-4D9E-83B6-13A208A76F6D}"/>
                </a:ext>
              </a:extLst>
            </p:cNvPr>
            <p:cNvSpPr/>
            <p:nvPr/>
          </p:nvSpPr>
          <p:spPr>
            <a:xfrm>
              <a:off x="15364173" y="1813140"/>
              <a:ext cx="2356735" cy="6670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300" normalizeH="0" baseline="0" noProof="0" dirty="0">
                  <a:ln>
                    <a:noFill/>
                  </a:ln>
                  <a:solidFill>
                    <a:srgbClr val="F0FBFC"/>
                  </a:solidFill>
                  <a:effectLst>
                    <a:outerShdw blurRad="101600" dist="38100" dir="5400000" algn="ctr" rotWithShape="0">
                      <a:srgbClr val="0FC2FC">
                        <a:alpha val="49000"/>
                      </a:srgb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5-15</a:t>
              </a:r>
              <a:r>
                <a:rPr kumimoji="0" lang="zh-CN" altLang="en-US" sz="3600" b="0" i="0" u="none" strike="noStrike" kern="1200" cap="none" spc="300" normalizeH="0" baseline="0" noProof="0" dirty="0">
                  <a:ln>
                    <a:noFill/>
                  </a:ln>
                  <a:solidFill>
                    <a:srgbClr val="F0FBFC"/>
                  </a:solidFill>
                  <a:effectLst>
                    <a:outerShdw blurRad="101600" dist="38100" dir="5400000" algn="ctr" rotWithShape="0">
                      <a:srgbClr val="0FC2FC">
                        <a:alpha val="49000"/>
                      </a:srgb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分钟</a:t>
              </a:r>
            </a:p>
          </p:txBody>
        </p:sp>
        <p:grpSp>
          <p:nvGrpSpPr>
            <p:cNvPr id="62" name="图形 15">
              <a:extLst>
                <a:ext uri="{FF2B5EF4-FFF2-40B4-BE49-F238E27FC236}">
                  <a16:creationId xmlns:a16="http://schemas.microsoft.com/office/drawing/2014/main" xmlns="" id="{0752E2F0-3702-4729-853C-3B1AED257FEC}"/>
                </a:ext>
              </a:extLst>
            </p:cNvPr>
            <p:cNvGrpSpPr/>
            <p:nvPr/>
          </p:nvGrpSpPr>
          <p:grpSpPr>
            <a:xfrm>
              <a:off x="17622139" y="1888278"/>
              <a:ext cx="772557" cy="809939"/>
              <a:chOff x="1565499" y="4656717"/>
              <a:chExt cx="799144" cy="837812"/>
            </a:xfrm>
            <a:gradFill>
              <a:gsLst>
                <a:gs pos="0">
                  <a:schemeClr val="bg1"/>
                </a:gs>
                <a:gs pos="75000">
                  <a:schemeClr val="bg1">
                    <a:alpha val="0"/>
                  </a:schemeClr>
                </a:gs>
              </a:gsLst>
              <a:lin ang="5400000" scaled="1"/>
            </a:gradFill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1BAE4097-6C60-4911-A75B-F76A9ECBEB69}"/>
                  </a:ext>
                </a:extLst>
              </p:cNvPr>
              <p:cNvSpPr/>
              <p:nvPr/>
            </p:nvSpPr>
            <p:spPr>
              <a:xfrm>
                <a:off x="1565499" y="4656717"/>
                <a:ext cx="760476" cy="837812"/>
              </a:xfrm>
              <a:custGeom>
                <a:avLst/>
                <a:gdLst>
                  <a:gd name="connsiteX0" fmla="*/ 731475 w 760475"/>
                  <a:gd name="connsiteY0" fmla="*/ 718585 h 837812"/>
                  <a:gd name="connsiteX1" fmla="*/ 641249 w 760475"/>
                  <a:gd name="connsiteY1" fmla="*/ 808811 h 837812"/>
                  <a:gd name="connsiteX2" fmla="*/ 551023 w 760475"/>
                  <a:gd name="connsiteY2" fmla="*/ 718585 h 837812"/>
                  <a:gd name="connsiteX3" fmla="*/ 538133 w 760475"/>
                  <a:gd name="connsiteY3" fmla="*/ 705696 h 837812"/>
                  <a:gd name="connsiteX4" fmla="*/ 525244 w 760475"/>
                  <a:gd name="connsiteY4" fmla="*/ 705696 h 837812"/>
                  <a:gd name="connsiteX5" fmla="*/ 112782 w 760475"/>
                  <a:gd name="connsiteY5" fmla="*/ 705696 h 837812"/>
                  <a:gd name="connsiteX6" fmla="*/ 112782 w 760475"/>
                  <a:gd name="connsiteY6" fmla="*/ 35446 h 837812"/>
                  <a:gd name="connsiteX7" fmla="*/ 731475 w 760475"/>
                  <a:gd name="connsiteY7" fmla="*/ 35446 h 837812"/>
                  <a:gd name="connsiteX8" fmla="*/ 731475 w 760475"/>
                  <a:gd name="connsiteY8" fmla="*/ 112782 h 837812"/>
                  <a:gd name="connsiteX9" fmla="*/ 757254 w 760475"/>
                  <a:gd name="connsiteY9" fmla="*/ 112782 h 837812"/>
                  <a:gd name="connsiteX10" fmla="*/ 757254 w 760475"/>
                  <a:gd name="connsiteY10" fmla="*/ 22556 h 837812"/>
                  <a:gd name="connsiteX11" fmla="*/ 744364 w 760475"/>
                  <a:gd name="connsiteY11" fmla="*/ 9667 h 837812"/>
                  <a:gd name="connsiteX12" fmla="*/ 99893 w 760475"/>
                  <a:gd name="connsiteY12" fmla="*/ 9667 h 837812"/>
                  <a:gd name="connsiteX13" fmla="*/ 87004 w 760475"/>
                  <a:gd name="connsiteY13" fmla="*/ 22556 h 837812"/>
                  <a:gd name="connsiteX14" fmla="*/ 87004 w 760475"/>
                  <a:gd name="connsiteY14" fmla="*/ 705696 h 837812"/>
                  <a:gd name="connsiteX15" fmla="*/ 22556 w 760475"/>
                  <a:gd name="connsiteY15" fmla="*/ 705696 h 837812"/>
                  <a:gd name="connsiteX16" fmla="*/ 9667 w 760475"/>
                  <a:gd name="connsiteY16" fmla="*/ 718585 h 837812"/>
                  <a:gd name="connsiteX17" fmla="*/ 125672 w 760475"/>
                  <a:gd name="connsiteY17" fmla="*/ 834590 h 837812"/>
                  <a:gd name="connsiteX18" fmla="*/ 641249 w 760475"/>
                  <a:gd name="connsiteY18" fmla="*/ 834590 h 837812"/>
                  <a:gd name="connsiteX19" fmla="*/ 757254 w 760475"/>
                  <a:gd name="connsiteY19" fmla="*/ 718585 h 837812"/>
                  <a:gd name="connsiteX20" fmla="*/ 757254 w 760475"/>
                  <a:gd name="connsiteY20" fmla="*/ 370571 h 837812"/>
                  <a:gd name="connsiteX21" fmla="*/ 731475 w 760475"/>
                  <a:gd name="connsiteY21" fmla="*/ 370571 h 837812"/>
                  <a:gd name="connsiteX22" fmla="*/ 731475 w 760475"/>
                  <a:gd name="connsiteY22" fmla="*/ 718585 h 837812"/>
                  <a:gd name="connsiteX23" fmla="*/ 125672 w 760475"/>
                  <a:gd name="connsiteY23" fmla="*/ 808811 h 837812"/>
                  <a:gd name="connsiteX24" fmla="*/ 36361 w 760475"/>
                  <a:gd name="connsiteY24" fmla="*/ 731475 h 837812"/>
                  <a:gd name="connsiteX25" fmla="*/ 99893 w 760475"/>
                  <a:gd name="connsiteY25" fmla="*/ 731475 h 837812"/>
                  <a:gd name="connsiteX26" fmla="*/ 525244 w 760475"/>
                  <a:gd name="connsiteY26" fmla="*/ 731475 h 837812"/>
                  <a:gd name="connsiteX27" fmla="*/ 525966 w 760475"/>
                  <a:gd name="connsiteY27" fmla="*/ 731475 h 837812"/>
                  <a:gd name="connsiteX28" fmla="*/ 568591 w 760475"/>
                  <a:gd name="connsiteY28" fmla="*/ 808811 h 837812"/>
                  <a:gd name="connsiteX29" fmla="*/ 125672 w 760475"/>
                  <a:gd name="connsiteY29" fmla="*/ 808811 h 837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60475" h="837812">
                    <a:moveTo>
                      <a:pt x="731475" y="718585"/>
                    </a:moveTo>
                    <a:cubicBezTo>
                      <a:pt x="731475" y="768326"/>
                      <a:pt x="690989" y="808811"/>
                      <a:pt x="641249" y="808811"/>
                    </a:cubicBezTo>
                    <a:cubicBezTo>
                      <a:pt x="591509" y="808811"/>
                      <a:pt x="551023" y="768326"/>
                      <a:pt x="551023" y="718585"/>
                    </a:cubicBezTo>
                    <a:cubicBezTo>
                      <a:pt x="551023" y="711457"/>
                      <a:pt x="545261" y="705696"/>
                      <a:pt x="538133" y="705696"/>
                    </a:cubicBezTo>
                    <a:lnTo>
                      <a:pt x="525244" y="705696"/>
                    </a:lnTo>
                    <a:lnTo>
                      <a:pt x="112782" y="705696"/>
                    </a:lnTo>
                    <a:lnTo>
                      <a:pt x="112782" y="35446"/>
                    </a:lnTo>
                    <a:lnTo>
                      <a:pt x="731475" y="35446"/>
                    </a:lnTo>
                    <a:lnTo>
                      <a:pt x="731475" y="112782"/>
                    </a:lnTo>
                    <a:lnTo>
                      <a:pt x="757254" y="112782"/>
                    </a:lnTo>
                    <a:lnTo>
                      <a:pt x="757254" y="22556"/>
                    </a:lnTo>
                    <a:cubicBezTo>
                      <a:pt x="757254" y="15429"/>
                      <a:pt x="751492" y="9667"/>
                      <a:pt x="744364" y="9667"/>
                    </a:cubicBezTo>
                    <a:lnTo>
                      <a:pt x="99893" y="9667"/>
                    </a:lnTo>
                    <a:cubicBezTo>
                      <a:pt x="92765" y="9667"/>
                      <a:pt x="87004" y="15429"/>
                      <a:pt x="87004" y="22556"/>
                    </a:cubicBezTo>
                    <a:lnTo>
                      <a:pt x="87004" y="705696"/>
                    </a:lnTo>
                    <a:lnTo>
                      <a:pt x="22556" y="705696"/>
                    </a:lnTo>
                    <a:cubicBezTo>
                      <a:pt x="15429" y="705696"/>
                      <a:pt x="9667" y="711457"/>
                      <a:pt x="9667" y="718585"/>
                    </a:cubicBezTo>
                    <a:cubicBezTo>
                      <a:pt x="9667" y="782556"/>
                      <a:pt x="61702" y="834590"/>
                      <a:pt x="125672" y="834590"/>
                    </a:cubicBezTo>
                    <a:lnTo>
                      <a:pt x="641249" y="834590"/>
                    </a:lnTo>
                    <a:cubicBezTo>
                      <a:pt x="705219" y="834590"/>
                      <a:pt x="757254" y="782556"/>
                      <a:pt x="757254" y="718585"/>
                    </a:cubicBezTo>
                    <a:lnTo>
                      <a:pt x="757254" y="370571"/>
                    </a:lnTo>
                    <a:lnTo>
                      <a:pt x="731475" y="370571"/>
                    </a:lnTo>
                    <a:lnTo>
                      <a:pt x="731475" y="718585"/>
                    </a:lnTo>
                    <a:close/>
                    <a:moveTo>
                      <a:pt x="125672" y="808811"/>
                    </a:moveTo>
                    <a:cubicBezTo>
                      <a:pt x="80288" y="808811"/>
                      <a:pt x="42638" y="775144"/>
                      <a:pt x="36361" y="731475"/>
                    </a:cubicBezTo>
                    <a:lnTo>
                      <a:pt x="99893" y="731475"/>
                    </a:lnTo>
                    <a:lnTo>
                      <a:pt x="525244" y="731475"/>
                    </a:lnTo>
                    <a:lnTo>
                      <a:pt x="525966" y="731475"/>
                    </a:lnTo>
                    <a:cubicBezTo>
                      <a:pt x="529433" y="762667"/>
                      <a:pt x="545377" y="790070"/>
                      <a:pt x="568591" y="808811"/>
                    </a:cubicBezTo>
                    <a:lnTo>
                      <a:pt x="125672" y="8088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4C0FA364-57E2-4E96-83FA-F2C8B1875B98}"/>
                  </a:ext>
                </a:extLst>
              </p:cNvPr>
              <p:cNvSpPr/>
              <p:nvPr/>
            </p:nvSpPr>
            <p:spPr>
              <a:xfrm>
                <a:off x="1913513" y="4734053"/>
                <a:ext cx="141784" cy="141784"/>
              </a:xfrm>
              <a:custGeom>
                <a:avLst/>
                <a:gdLst>
                  <a:gd name="connsiteX0" fmla="*/ 138561 w 141783"/>
                  <a:gd name="connsiteY0" fmla="*/ 74114 h 141783"/>
                  <a:gd name="connsiteX1" fmla="*/ 74114 w 141783"/>
                  <a:gd name="connsiteY1" fmla="*/ 9667 h 141783"/>
                  <a:gd name="connsiteX2" fmla="*/ 9667 w 141783"/>
                  <a:gd name="connsiteY2" fmla="*/ 74114 h 141783"/>
                  <a:gd name="connsiteX3" fmla="*/ 74114 w 141783"/>
                  <a:gd name="connsiteY3" fmla="*/ 138561 h 141783"/>
                  <a:gd name="connsiteX4" fmla="*/ 138561 w 141783"/>
                  <a:gd name="connsiteY4" fmla="*/ 74114 h 141783"/>
                  <a:gd name="connsiteX5" fmla="*/ 35446 w 141783"/>
                  <a:gd name="connsiteY5" fmla="*/ 74114 h 141783"/>
                  <a:gd name="connsiteX6" fmla="*/ 74114 w 141783"/>
                  <a:gd name="connsiteY6" fmla="*/ 35446 h 141783"/>
                  <a:gd name="connsiteX7" fmla="*/ 112782 w 141783"/>
                  <a:gd name="connsiteY7" fmla="*/ 74114 h 141783"/>
                  <a:gd name="connsiteX8" fmla="*/ 74114 w 141783"/>
                  <a:gd name="connsiteY8" fmla="*/ 112782 h 141783"/>
                  <a:gd name="connsiteX9" fmla="*/ 35446 w 141783"/>
                  <a:gd name="connsiteY9" fmla="*/ 74114 h 141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783" h="141783">
                    <a:moveTo>
                      <a:pt x="138561" y="74114"/>
                    </a:moveTo>
                    <a:cubicBezTo>
                      <a:pt x="138561" y="38578"/>
                      <a:pt x="109650" y="9667"/>
                      <a:pt x="74114" y="9667"/>
                    </a:cubicBezTo>
                    <a:cubicBezTo>
                      <a:pt x="38578" y="9667"/>
                      <a:pt x="9667" y="38578"/>
                      <a:pt x="9667" y="74114"/>
                    </a:cubicBezTo>
                    <a:cubicBezTo>
                      <a:pt x="9667" y="109650"/>
                      <a:pt x="38578" y="138561"/>
                      <a:pt x="74114" y="138561"/>
                    </a:cubicBezTo>
                    <a:cubicBezTo>
                      <a:pt x="109650" y="138561"/>
                      <a:pt x="138561" y="109650"/>
                      <a:pt x="138561" y="74114"/>
                    </a:cubicBezTo>
                    <a:close/>
                    <a:moveTo>
                      <a:pt x="35446" y="74114"/>
                    </a:moveTo>
                    <a:cubicBezTo>
                      <a:pt x="35446" y="52795"/>
                      <a:pt x="52795" y="35446"/>
                      <a:pt x="74114" y="35446"/>
                    </a:cubicBezTo>
                    <a:cubicBezTo>
                      <a:pt x="95433" y="35446"/>
                      <a:pt x="112782" y="52795"/>
                      <a:pt x="112782" y="74114"/>
                    </a:cubicBezTo>
                    <a:cubicBezTo>
                      <a:pt x="112782" y="95433"/>
                      <a:pt x="95433" y="112782"/>
                      <a:pt x="74114" y="112782"/>
                    </a:cubicBezTo>
                    <a:cubicBezTo>
                      <a:pt x="52795" y="112782"/>
                      <a:pt x="35446" y="95433"/>
                      <a:pt x="35446" y="74114"/>
                    </a:cubicBezTo>
                    <a:close/>
                  </a:path>
                </a:pathLst>
              </a:custGeom>
              <a:solidFill>
                <a:srgbClr val="1CB7FF">
                  <a:alpha val="5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FA0536A8-478E-47A1-BD79-EA67F028F983}"/>
                  </a:ext>
                </a:extLst>
              </p:cNvPr>
              <p:cNvSpPr/>
              <p:nvPr/>
            </p:nvSpPr>
            <p:spPr>
              <a:xfrm>
                <a:off x="1707282" y="4746943"/>
                <a:ext cx="180452" cy="38668"/>
              </a:xfrm>
              <a:custGeom>
                <a:avLst/>
                <a:gdLst>
                  <a:gd name="connsiteX0" fmla="*/ 9667 w 180451"/>
                  <a:gd name="connsiteY0" fmla="*/ 9667 h 38668"/>
                  <a:gd name="connsiteX1" fmla="*/ 177230 w 180451"/>
                  <a:gd name="connsiteY1" fmla="*/ 9667 h 38668"/>
                  <a:gd name="connsiteX2" fmla="*/ 177230 w 180451"/>
                  <a:gd name="connsiteY2" fmla="*/ 35446 h 38668"/>
                  <a:gd name="connsiteX3" fmla="*/ 9667 w 180451"/>
                  <a:gd name="connsiteY3" fmla="*/ 35446 h 3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451" h="38668">
                    <a:moveTo>
                      <a:pt x="9667" y="9667"/>
                    </a:moveTo>
                    <a:lnTo>
                      <a:pt x="177230" y="9667"/>
                    </a:lnTo>
                    <a:lnTo>
                      <a:pt x="177230" y="35446"/>
                    </a:lnTo>
                    <a:lnTo>
                      <a:pt x="9667" y="35446"/>
                    </a:lnTo>
                    <a:close/>
                  </a:path>
                </a:pathLst>
              </a:custGeom>
              <a:solidFill>
                <a:srgbClr val="1CB7FF">
                  <a:alpha val="5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AC5F2CAE-1415-4364-AD6E-403DFD85E120}"/>
                  </a:ext>
                </a:extLst>
              </p:cNvPr>
              <p:cNvSpPr/>
              <p:nvPr/>
            </p:nvSpPr>
            <p:spPr>
              <a:xfrm>
                <a:off x="1707282" y="4798501"/>
                <a:ext cx="180452" cy="38668"/>
              </a:xfrm>
              <a:custGeom>
                <a:avLst/>
                <a:gdLst>
                  <a:gd name="connsiteX0" fmla="*/ 9667 w 180451"/>
                  <a:gd name="connsiteY0" fmla="*/ 9667 h 38668"/>
                  <a:gd name="connsiteX1" fmla="*/ 177230 w 180451"/>
                  <a:gd name="connsiteY1" fmla="*/ 9667 h 38668"/>
                  <a:gd name="connsiteX2" fmla="*/ 177230 w 180451"/>
                  <a:gd name="connsiteY2" fmla="*/ 35446 h 38668"/>
                  <a:gd name="connsiteX3" fmla="*/ 9667 w 180451"/>
                  <a:gd name="connsiteY3" fmla="*/ 35446 h 3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451" h="38668">
                    <a:moveTo>
                      <a:pt x="9667" y="9667"/>
                    </a:moveTo>
                    <a:lnTo>
                      <a:pt x="177230" y="9667"/>
                    </a:lnTo>
                    <a:lnTo>
                      <a:pt x="177230" y="35446"/>
                    </a:lnTo>
                    <a:lnTo>
                      <a:pt x="9667" y="35446"/>
                    </a:lnTo>
                    <a:close/>
                  </a:path>
                </a:pathLst>
              </a:custGeom>
              <a:solidFill>
                <a:srgbClr val="1CB7FF">
                  <a:alpha val="5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00165DD3-772C-4886-ACBB-A18EFFCB2F2E}"/>
                  </a:ext>
                </a:extLst>
              </p:cNvPr>
              <p:cNvSpPr/>
              <p:nvPr/>
            </p:nvSpPr>
            <p:spPr>
              <a:xfrm>
                <a:off x="1707282" y="4850058"/>
                <a:ext cx="180452" cy="38668"/>
              </a:xfrm>
              <a:custGeom>
                <a:avLst/>
                <a:gdLst>
                  <a:gd name="connsiteX0" fmla="*/ 9667 w 180451"/>
                  <a:gd name="connsiteY0" fmla="*/ 9667 h 38668"/>
                  <a:gd name="connsiteX1" fmla="*/ 177230 w 180451"/>
                  <a:gd name="connsiteY1" fmla="*/ 9667 h 38668"/>
                  <a:gd name="connsiteX2" fmla="*/ 177230 w 180451"/>
                  <a:gd name="connsiteY2" fmla="*/ 35446 h 38668"/>
                  <a:gd name="connsiteX3" fmla="*/ 9667 w 180451"/>
                  <a:gd name="connsiteY3" fmla="*/ 35446 h 3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451" h="38668">
                    <a:moveTo>
                      <a:pt x="9667" y="9667"/>
                    </a:moveTo>
                    <a:lnTo>
                      <a:pt x="177230" y="9667"/>
                    </a:lnTo>
                    <a:lnTo>
                      <a:pt x="177230" y="35446"/>
                    </a:lnTo>
                    <a:lnTo>
                      <a:pt x="9667" y="35446"/>
                    </a:lnTo>
                    <a:close/>
                  </a:path>
                </a:pathLst>
              </a:custGeom>
              <a:solidFill>
                <a:srgbClr val="1CB7FF">
                  <a:alpha val="5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DB2FFEC8-9D9F-4C74-A3C8-1159571D850C}"/>
                  </a:ext>
                </a:extLst>
              </p:cNvPr>
              <p:cNvSpPr/>
              <p:nvPr/>
            </p:nvSpPr>
            <p:spPr>
              <a:xfrm>
                <a:off x="1720172" y="4785608"/>
                <a:ext cx="644471" cy="476909"/>
              </a:xfrm>
              <a:custGeom>
                <a:avLst/>
                <a:gdLst>
                  <a:gd name="connsiteX0" fmla="*/ 611693 w 644471"/>
                  <a:gd name="connsiteY0" fmla="*/ 13447 h 476908"/>
                  <a:gd name="connsiteX1" fmla="*/ 593468 w 644471"/>
                  <a:gd name="connsiteY1" fmla="*/ 13447 h 476908"/>
                  <a:gd name="connsiteX2" fmla="*/ 284122 w 644471"/>
                  <a:gd name="connsiteY2" fmla="*/ 322793 h 476908"/>
                  <a:gd name="connsiteX3" fmla="*/ 280345 w 644471"/>
                  <a:gd name="connsiteY3" fmla="*/ 331906 h 476908"/>
                  <a:gd name="connsiteX4" fmla="*/ 280345 w 644471"/>
                  <a:gd name="connsiteY4" fmla="*/ 403906 h 476908"/>
                  <a:gd name="connsiteX5" fmla="*/ 236340 w 644471"/>
                  <a:gd name="connsiteY5" fmla="*/ 447911 h 476908"/>
                  <a:gd name="connsiteX6" fmla="*/ 215898 w 644471"/>
                  <a:gd name="connsiteY6" fmla="*/ 447911 h 476908"/>
                  <a:gd name="connsiteX7" fmla="*/ 9667 w 644471"/>
                  <a:gd name="connsiteY7" fmla="*/ 447911 h 476908"/>
                  <a:gd name="connsiteX8" fmla="*/ 9667 w 644471"/>
                  <a:gd name="connsiteY8" fmla="*/ 473689 h 476908"/>
                  <a:gd name="connsiteX9" fmla="*/ 215898 w 644471"/>
                  <a:gd name="connsiteY9" fmla="*/ 473689 h 476908"/>
                  <a:gd name="connsiteX10" fmla="*/ 241677 w 644471"/>
                  <a:gd name="connsiteY10" fmla="*/ 473689 h 476908"/>
                  <a:gd name="connsiteX11" fmla="*/ 293234 w 644471"/>
                  <a:gd name="connsiteY11" fmla="*/ 473689 h 476908"/>
                  <a:gd name="connsiteX12" fmla="*/ 293234 w 644471"/>
                  <a:gd name="connsiteY12" fmla="*/ 447911 h 476908"/>
                  <a:gd name="connsiteX13" fmla="*/ 272792 w 644471"/>
                  <a:gd name="connsiteY13" fmla="*/ 447911 h 476908"/>
                  <a:gd name="connsiteX14" fmla="*/ 298571 w 644471"/>
                  <a:gd name="connsiteY14" fmla="*/ 422132 h 476908"/>
                  <a:gd name="connsiteX15" fmla="*/ 370571 w 644471"/>
                  <a:gd name="connsiteY15" fmla="*/ 422132 h 476908"/>
                  <a:gd name="connsiteX16" fmla="*/ 379684 w 644471"/>
                  <a:gd name="connsiteY16" fmla="*/ 418355 h 476908"/>
                  <a:gd name="connsiteX17" fmla="*/ 611693 w 644471"/>
                  <a:gd name="connsiteY17" fmla="*/ 186346 h 476908"/>
                  <a:gd name="connsiteX18" fmla="*/ 611693 w 644471"/>
                  <a:gd name="connsiteY18" fmla="*/ 13447 h 476908"/>
                  <a:gd name="connsiteX19" fmla="*/ 593468 w 644471"/>
                  <a:gd name="connsiteY19" fmla="*/ 168120 h 476908"/>
                  <a:gd name="connsiteX20" fmla="*/ 365235 w 644471"/>
                  <a:gd name="connsiteY20" fmla="*/ 396353 h 476908"/>
                  <a:gd name="connsiteX21" fmla="*/ 324349 w 644471"/>
                  <a:gd name="connsiteY21" fmla="*/ 396353 h 476908"/>
                  <a:gd name="connsiteX22" fmla="*/ 585914 w 644471"/>
                  <a:gd name="connsiteY22" fmla="*/ 134788 h 476908"/>
                  <a:gd name="connsiteX23" fmla="*/ 567689 w 644471"/>
                  <a:gd name="connsiteY23" fmla="*/ 116562 h 476908"/>
                  <a:gd name="connsiteX24" fmla="*/ 306124 w 644471"/>
                  <a:gd name="connsiteY24" fmla="*/ 378127 h 476908"/>
                  <a:gd name="connsiteX25" fmla="*/ 306124 w 644471"/>
                  <a:gd name="connsiteY25" fmla="*/ 337242 h 476908"/>
                  <a:gd name="connsiteX26" fmla="*/ 601975 w 644471"/>
                  <a:gd name="connsiteY26" fmla="*/ 41391 h 476908"/>
                  <a:gd name="connsiteX27" fmla="*/ 593468 w 644471"/>
                  <a:gd name="connsiteY27" fmla="*/ 168120 h 47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44471" h="476908">
                    <a:moveTo>
                      <a:pt x="611693" y="13447"/>
                    </a:moveTo>
                    <a:cubicBezTo>
                      <a:pt x="606654" y="8407"/>
                      <a:pt x="598507" y="8407"/>
                      <a:pt x="593468" y="13447"/>
                    </a:cubicBezTo>
                    <a:lnTo>
                      <a:pt x="284122" y="322793"/>
                    </a:lnTo>
                    <a:cubicBezTo>
                      <a:pt x="281698" y="325203"/>
                      <a:pt x="280345" y="328477"/>
                      <a:pt x="280345" y="331906"/>
                    </a:cubicBezTo>
                    <a:lnTo>
                      <a:pt x="280345" y="403906"/>
                    </a:lnTo>
                    <a:lnTo>
                      <a:pt x="236340" y="447911"/>
                    </a:lnTo>
                    <a:lnTo>
                      <a:pt x="215898" y="447911"/>
                    </a:lnTo>
                    <a:lnTo>
                      <a:pt x="9667" y="447911"/>
                    </a:lnTo>
                    <a:lnTo>
                      <a:pt x="9667" y="473689"/>
                    </a:lnTo>
                    <a:lnTo>
                      <a:pt x="215898" y="473689"/>
                    </a:lnTo>
                    <a:lnTo>
                      <a:pt x="241677" y="473689"/>
                    </a:lnTo>
                    <a:lnTo>
                      <a:pt x="293234" y="473689"/>
                    </a:lnTo>
                    <a:lnTo>
                      <a:pt x="293234" y="447911"/>
                    </a:lnTo>
                    <a:lnTo>
                      <a:pt x="272792" y="447911"/>
                    </a:lnTo>
                    <a:lnTo>
                      <a:pt x="298571" y="422132"/>
                    </a:lnTo>
                    <a:lnTo>
                      <a:pt x="370571" y="422132"/>
                    </a:lnTo>
                    <a:cubicBezTo>
                      <a:pt x="373999" y="422132"/>
                      <a:pt x="377273" y="420778"/>
                      <a:pt x="379684" y="418355"/>
                    </a:cubicBezTo>
                    <a:lnTo>
                      <a:pt x="611693" y="186346"/>
                    </a:lnTo>
                    <a:cubicBezTo>
                      <a:pt x="659358" y="138681"/>
                      <a:pt x="659358" y="61112"/>
                      <a:pt x="611693" y="13447"/>
                    </a:cubicBezTo>
                    <a:close/>
                    <a:moveTo>
                      <a:pt x="593468" y="168120"/>
                    </a:moveTo>
                    <a:lnTo>
                      <a:pt x="365235" y="396353"/>
                    </a:lnTo>
                    <a:lnTo>
                      <a:pt x="324349" y="396353"/>
                    </a:lnTo>
                    <a:lnTo>
                      <a:pt x="585914" y="134788"/>
                    </a:lnTo>
                    <a:lnTo>
                      <a:pt x="567689" y="116562"/>
                    </a:lnTo>
                    <a:lnTo>
                      <a:pt x="306124" y="378127"/>
                    </a:lnTo>
                    <a:lnTo>
                      <a:pt x="306124" y="337242"/>
                    </a:lnTo>
                    <a:lnTo>
                      <a:pt x="601975" y="41391"/>
                    </a:lnTo>
                    <a:cubicBezTo>
                      <a:pt x="630821" y="79196"/>
                      <a:pt x="627998" y="133589"/>
                      <a:pt x="593468" y="1681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D2A889CC-4D72-4E3D-B21A-069238AFA85B}"/>
                  </a:ext>
                </a:extLst>
              </p:cNvPr>
              <p:cNvSpPr/>
              <p:nvPr/>
            </p:nvSpPr>
            <p:spPr>
              <a:xfrm>
                <a:off x="1771729" y="4927395"/>
                <a:ext cx="335125" cy="38668"/>
              </a:xfrm>
              <a:custGeom>
                <a:avLst/>
                <a:gdLst>
                  <a:gd name="connsiteX0" fmla="*/ 9667 w 335124"/>
                  <a:gd name="connsiteY0" fmla="*/ 9667 h 38668"/>
                  <a:gd name="connsiteX1" fmla="*/ 331903 w 335124"/>
                  <a:gd name="connsiteY1" fmla="*/ 9667 h 38668"/>
                  <a:gd name="connsiteX2" fmla="*/ 331903 w 335124"/>
                  <a:gd name="connsiteY2" fmla="*/ 35446 h 38668"/>
                  <a:gd name="connsiteX3" fmla="*/ 9667 w 335124"/>
                  <a:gd name="connsiteY3" fmla="*/ 35446 h 3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124" h="38668">
                    <a:moveTo>
                      <a:pt x="9667" y="9667"/>
                    </a:moveTo>
                    <a:lnTo>
                      <a:pt x="331903" y="9667"/>
                    </a:lnTo>
                    <a:lnTo>
                      <a:pt x="331903" y="35446"/>
                    </a:lnTo>
                    <a:lnTo>
                      <a:pt x="9667" y="354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587A3E96-6FF4-40C5-81AD-B17263A3E86E}"/>
                  </a:ext>
                </a:extLst>
              </p:cNvPr>
              <p:cNvSpPr/>
              <p:nvPr/>
            </p:nvSpPr>
            <p:spPr>
              <a:xfrm>
                <a:off x="1720172" y="4978952"/>
                <a:ext cx="335125" cy="38668"/>
              </a:xfrm>
              <a:custGeom>
                <a:avLst/>
                <a:gdLst>
                  <a:gd name="connsiteX0" fmla="*/ 9667 w 335124"/>
                  <a:gd name="connsiteY0" fmla="*/ 9667 h 38668"/>
                  <a:gd name="connsiteX1" fmla="*/ 331903 w 335124"/>
                  <a:gd name="connsiteY1" fmla="*/ 9667 h 38668"/>
                  <a:gd name="connsiteX2" fmla="*/ 331903 w 335124"/>
                  <a:gd name="connsiteY2" fmla="*/ 35446 h 38668"/>
                  <a:gd name="connsiteX3" fmla="*/ 9667 w 335124"/>
                  <a:gd name="connsiteY3" fmla="*/ 35446 h 3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124" h="38668">
                    <a:moveTo>
                      <a:pt x="9667" y="9667"/>
                    </a:moveTo>
                    <a:lnTo>
                      <a:pt x="331903" y="9667"/>
                    </a:lnTo>
                    <a:lnTo>
                      <a:pt x="331903" y="35446"/>
                    </a:lnTo>
                    <a:lnTo>
                      <a:pt x="9667" y="354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1864A9AE-78B1-4300-940C-260937D3C68A}"/>
                  </a:ext>
                </a:extLst>
              </p:cNvPr>
              <p:cNvSpPr/>
              <p:nvPr/>
            </p:nvSpPr>
            <p:spPr>
              <a:xfrm>
                <a:off x="1720172" y="5030510"/>
                <a:ext cx="128894" cy="38668"/>
              </a:xfrm>
              <a:custGeom>
                <a:avLst/>
                <a:gdLst>
                  <a:gd name="connsiteX0" fmla="*/ 9667 w 128894"/>
                  <a:gd name="connsiteY0" fmla="*/ 9667 h 38668"/>
                  <a:gd name="connsiteX1" fmla="*/ 125672 w 128894"/>
                  <a:gd name="connsiteY1" fmla="*/ 9667 h 38668"/>
                  <a:gd name="connsiteX2" fmla="*/ 125672 w 128894"/>
                  <a:gd name="connsiteY2" fmla="*/ 35446 h 38668"/>
                  <a:gd name="connsiteX3" fmla="*/ 9667 w 128894"/>
                  <a:gd name="connsiteY3" fmla="*/ 35446 h 3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894" h="38668">
                    <a:moveTo>
                      <a:pt x="9667" y="9667"/>
                    </a:moveTo>
                    <a:lnTo>
                      <a:pt x="125672" y="9667"/>
                    </a:lnTo>
                    <a:lnTo>
                      <a:pt x="125672" y="35446"/>
                    </a:lnTo>
                    <a:lnTo>
                      <a:pt x="9667" y="354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A84956FA-D7AB-4857-8281-1A0C418A48B9}"/>
                  </a:ext>
                </a:extLst>
              </p:cNvPr>
              <p:cNvSpPr/>
              <p:nvPr/>
            </p:nvSpPr>
            <p:spPr>
              <a:xfrm>
                <a:off x="1861955" y="5030510"/>
                <a:ext cx="154673" cy="38668"/>
              </a:xfrm>
              <a:custGeom>
                <a:avLst/>
                <a:gdLst>
                  <a:gd name="connsiteX0" fmla="*/ 9667 w 154673"/>
                  <a:gd name="connsiteY0" fmla="*/ 9667 h 38668"/>
                  <a:gd name="connsiteX1" fmla="*/ 151451 w 154673"/>
                  <a:gd name="connsiteY1" fmla="*/ 9667 h 38668"/>
                  <a:gd name="connsiteX2" fmla="*/ 151451 w 154673"/>
                  <a:gd name="connsiteY2" fmla="*/ 35446 h 38668"/>
                  <a:gd name="connsiteX3" fmla="*/ 9667 w 154673"/>
                  <a:gd name="connsiteY3" fmla="*/ 35446 h 3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73" h="38668">
                    <a:moveTo>
                      <a:pt x="9667" y="9667"/>
                    </a:moveTo>
                    <a:lnTo>
                      <a:pt x="151451" y="9667"/>
                    </a:lnTo>
                    <a:lnTo>
                      <a:pt x="151451" y="35446"/>
                    </a:lnTo>
                    <a:lnTo>
                      <a:pt x="9667" y="354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2A8D5093-5015-41E1-A972-0DAFEFA970FE}"/>
                  </a:ext>
                </a:extLst>
              </p:cNvPr>
              <p:cNvSpPr/>
              <p:nvPr/>
            </p:nvSpPr>
            <p:spPr>
              <a:xfrm>
                <a:off x="1720172" y="5082068"/>
                <a:ext cx="257788" cy="38668"/>
              </a:xfrm>
              <a:custGeom>
                <a:avLst/>
                <a:gdLst>
                  <a:gd name="connsiteX0" fmla="*/ 9667 w 257788"/>
                  <a:gd name="connsiteY0" fmla="*/ 9667 h 38668"/>
                  <a:gd name="connsiteX1" fmla="*/ 254566 w 257788"/>
                  <a:gd name="connsiteY1" fmla="*/ 9667 h 38668"/>
                  <a:gd name="connsiteX2" fmla="*/ 254566 w 257788"/>
                  <a:gd name="connsiteY2" fmla="*/ 35446 h 38668"/>
                  <a:gd name="connsiteX3" fmla="*/ 9667 w 257788"/>
                  <a:gd name="connsiteY3" fmla="*/ 35446 h 3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788" h="38668">
                    <a:moveTo>
                      <a:pt x="9667" y="9667"/>
                    </a:moveTo>
                    <a:lnTo>
                      <a:pt x="254566" y="9667"/>
                    </a:lnTo>
                    <a:lnTo>
                      <a:pt x="254566" y="35446"/>
                    </a:lnTo>
                    <a:lnTo>
                      <a:pt x="9667" y="354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1272EEFE-FC6C-4810-B148-C2E675F8B462}"/>
                  </a:ext>
                </a:extLst>
              </p:cNvPr>
              <p:cNvSpPr/>
              <p:nvPr/>
            </p:nvSpPr>
            <p:spPr>
              <a:xfrm>
                <a:off x="2029518" y="5275409"/>
                <a:ext cx="206231" cy="38668"/>
              </a:xfrm>
              <a:custGeom>
                <a:avLst/>
                <a:gdLst>
                  <a:gd name="connsiteX0" fmla="*/ 9667 w 206230"/>
                  <a:gd name="connsiteY0" fmla="*/ 9667 h 38668"/>
                  <a:gd name="connsiteX1" fmla="*/ 203008 w 206230"/>
                  <a:gd name="connsiteY1" fmla="*/ 9667 h 38668"/>
                  <a:gd name="connsiteX2" fmla="*/ 203008 w 206230"/>
                  <a:gd name="connsiteY2" fmla="*/ 35446 h 38668"/>
                  <a:gd name="connsiteX3" fmla="*/ 9667 w 206230"/>
                  <a:gd name="connsiteY3" fmla="*/ 35446 h 3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230" h="38668">
                    <a:moveTo>
                      <a:pt x="9667" y="9667"/>
                    </a:moveTo>
                    <a:lnTo>
                      <a:pt x="203008" y="9667"/>
                    </a:lnTo>
                    <a:lnTo>
                      <a:pt x="203008" y="35446"/>
                    </a:lnTo>
                    <a:lnTo>
                      <a:pt x="9667" y="354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xmlns="" id="{976273A3-1D9A-46A2-8B21-AEA41B2CF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27767" y="1512997"/>
              <a:ext cx="2937804" cy="441596"/>
            </a:xfrm>
            <a:prstGeom prst="rect">
              <a:avLst/>
            </a:prstGeom>
          </p:spPr>
        </p:pic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xmlns="" id="{1E500D2E-0E9B-4397-B77F-76DD03463A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4407" y="2681465"/>
              <a:ext cx="2937804" cy="441596"/>
            </a:xfrm>
            <a:prstGeom prst="rect">
              <a:avLst/>
            </a:prstGeom>
          </p:spPr>
        </p:pic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6C584EA6-11F9-4AE7-898D-4CF57A9E1097}"/>
              </a:ext>
            </a:extLst>
          </p:cNvPr>
          <p:cNvGrpSpPr/>
          <p:nvPr/>
        </p:nvGrpSpPr>
        <p:grpSpPr>
          <a:xfrm>
            <a:off x="10047282" y="1903545"/>
            <a:ext cx="7644832" cy="1610064"/>
            <a:chOff x="11121337" y="3921031"/>
            <a:chExt cx="7644832" cy="1610064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2A4EF8DD-7D20-4C9F-9686-72458F03E9ED}"/>
                </a:ext>
              </a:extLst>
            </p:cNvPr>
            <p:cNvGrpSpPr/>
            <p:nvPr/>
          </p:nvGrpSpPr>
          <p:grpSpPr>
            <a:xfrm>
              <a:off x="11121337" y="4027837"/>
              <a:ext cx="7644832" cy="1284304"/>
              <a:chOff x="9534749" y="1528165"/>
              <a:chExt cx="4896318" cy="952478"/>
            </a:xfrm>
          </p:grpSpPr>
          <p:sp>
            <p:nvSpPr>
              <p:cNvPr id="97" name="平行四边形 96">
                <a:extLst>
                  <a:ext uri="{FF2B5EF4-FFF2-40B4-BE49-F238E27FC236}">
                    <a16:creationId xmlns:a16="http://schemas.microsoft.com/office/drawing/2014/main" xmlns="" id="{5ACBCA87-F800-4F5F-81DF-87E210000AD6}"/>
                  </a:ext>
                </a:extLst>
              </p:cNvPr>
              <p:cNvSpPr/>
              <p:nvPr/>
            </p:nvSpPr>
            <p:spPr>
              <a:xfrm>
                <a:off x="9534749" y="1613440"/>
                <a:ext cx="4812959" cy="867203"/>
              </a:xfrm>
              <a:prstGeom prst="parallelogram">
                <a:avLst/>
              </a:prstGeom>
              <a:gradFill>
                <a:gsLst>
                  <a:gs pos="0">
                    <a:srgbClr val="1A63EF">
                      <a:alpha val="25000"/>
                    </a:srgbClr>
                  </a:gs>
                  <a:gs pos="42000">
                    <a:srgbClr val="1A63EF">
                      <a:alpha val="13000"/>
                    </a:srgbClr>
                  </a:gs>
                  <a:gs pos="71000">
                    <a:srgbClr val="1A63EF">
                      <a:alpha val="0"/>
                    </a:srgbClr>
                  </a:gs>
                </a:gsLst>
                <a:lin ang="8100000" scaled="0"/>
              </a:gradFill>
              <a:ln w="19050">
                <a:gradFill>
                  <a:gsLst>
                    <a:gs pos="4000">
                      <a:srgbClr val="1A63EF"/>
                    </a:gs>
                    <a:gs pos="52000">
                      <a:srgbClr val="0FC2FC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22119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71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平行四边形 97">
                <a:extLst>
                  <a:ext uri="{FF2B5EF4-FFF2-40B4-BE49-F238E27FC236}">
                    <a16:creationId xmlns:a16="http://schemas.microsoft.com/office/drawing/2014/main" xmlns="" id="{861D5FA2-614C-4FDB-841B-4F109D19D63A}"/>
                  </a:ext>
                </a:extLst>
              </p:cNvPr>
              <p:cNvSpPr/>
              <p:nvPr/>
            </p:nvSpPr>
            <p:spPr>
              <a:xfrm>
                <a:off x="9536886" y="1528165"/>
                <a:ext cx="4894181" cy="867203"/>
              </a:xfrm>
              <a:prstGeom prst="parallelogram">
                <a:avLst/>
              </a:prstGeom>
              <a:noFill/>
              <a:ln w="19050">
                <a:gradFill>
                  <a:gsLst>
                    <a:gs pos="4000">
                      <a:srgbClr val="1A63EF">
                        <a:alpha val="64000"/>
                      </a:srgbClr>
                    </a:gs>
                    <a:gs pos="52000">
                      <a:srgbClr val="0FC2FC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22119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71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xmlns="" id="{7B7F6081-D9A1-4B63-A0C1-FDCE8507B28D}"/>
                </a:ext>
              </a:extLst>
            </p:cNvPr>
            <p:cNvSpPr/>
            <p:nvPr/>
          </p:nvSpPr>
          <p:spPr>
            <a:xfrm>
              <a:off x="15230834" y="4813763"/>
              <a:ext cx="3519777" cy="441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平均每天阅读的读者人数</a:t>
              </a: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7DC2347C-66F6-4359-B4B9-A177B07B26A7}"/>
                </a:ext>
              </a:extLst>
            </p:cNvPr>
            <p:cNvSpPr/>
            <p:nvPr/>
          </p:nvSpPr>
          <p:spPr>
            <a:xfrm>
              <a:off x="15216690" y="4221174"/>
              <a:ext cx="1322798" cy="6670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300" normalizeH="0" baseline="0" noProof="0" dirty="0">
                  <a:ln>
                    <a:noFill/>
                  </a:ln>
                  <a:solidFill>
                    <a:srgbClr val="F0FBFC"/>
                  </a:solidFill>
                  <a:effectLst>
                    <a:outerShdw blurRad="101600" dist="38100" dir="5400000" algn="ctr" rotWithShape="0">
                      <a:srgbClr val="0FC2FC">
                        <a:alpha val="49000"/>
                      </a:srgb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20</a:t>
              </a:r>
              <a:r>
                <a:rPr kumimoji="0" lang="zh-CN" altLang="en-US" sz="3600" b="0" i="0" u="none" strike="noStrike" kern="1200" cap="none" spc="300" normalizeH="0" baseline="0" noProof="0" dirty="0">
                  <a:ln>
                    <a:noFill/>
                  </a:ln>
                  <a:solidFill>
                    <a:srgbClr val="F0FBFC"/>
                  </a:solidFill>
                  <a:effectLst>
                    <a:outerShdw blurRad="101600" dist="38100" dir="5400000" algn="ctr" rotWithShape="0">
                      <a:srgbClr val="0FC2FC">
                        <a:alpha val="49000"/>
                      </a:srgb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万</a:t>
              </a:r>
            </a:p>
          </p:txBody>
        </p:sp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C2AF9581-55CB-4534-85D9-7C7BD40C0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8999" y="3921031"/>
              <a:ext cx="2937804" cy="441596"/>
            </a:xfrm>
            <a:prstGeom prst="rect">
              <a:avLst/>
            </a:prstGeom>
          </p:spPr>
        </p:pic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xmlns="" id="{F44A44DE-3D5D-4C53-B44A-C68F65B1C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46089" y="5089499"/>
              <a:ext cx="2937804" cy="441596"/>
            </a:xfrm>
            <a:prstGeom prst="rect">
              <a:avLst/>
            </a:prstGeom>
          </p:spPr>
        </p:pic>
        <p:grpSp>
          <p:nvGrpSpPr>
            <p:cNvPr id="99" name="图形 18">
              <a:extLst>
                <a:ext uri="{FF2B5EF4-FFF2-40B4-BE49-F238E27FC236}">
                  <a16:creationId xmlns:a16="http://schemas.microsoft.com/office/drawing/2014/main" xmlns="" id="{71F11E7A-85C7-440F-87E2-D49225DB0B24}"/>
                </a:ext>
              </a:extLst>
            </p:cNvPr>
            <p:cNvGrpSpPr/>
            <p:nvPr/>
          </p:nvGrpSpPr>
          <p:grpSpPr>
            <a:xfrm>
              <a:off x="16538227" y="4264068"/>
              <a:ext cx="824923" cy="824923"/>
              <a:chOff x="4858616" y="4656932"/>
              <a:chExt cx="824923" cy="824923"/>
            </a:xfrm>
            <a:gradFill>
              <a:gsLst>
                <a:gs pos="0">
                  <a:schemeClr val="bg1"/>
                </a:gs>
                <a:gs pos="76000">
                  <a:schemeClr val="bg1">
                    <a:alpha val="0"/>
                  </a:schemeClr>
                </a:gs>
              </a:gsLst>
              <a:lin ang="5400000" scaled="1"/>
            </a:gradFill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155D3E0A-3AB1-49E2-81B5-5F64C8805102}"/>
                  </a:ext>
                </a:extLst>
              </p:cNvPr>
              <p:cNvSpPr/>
              <p:nvPr/>
            </p:nvSpPr>
            <p:spPr>
              <a:xfrm>
                <a:off x="4857327" y="4655643"/>
                <a:ext cx="826642" cy="826642"/>
              </a:xfrm>
              <a:custGeom>
                <a:avLst/>
                <a:gdLst>
                  <a:gd name="connsiteX0" fmla="*/ 812463 w 826641"/>
                  <a:gd name="connsiteY0" fmla="*/ 400002 h 826641"/>
                  <a:gd name="connsiteX1" fmla="*/ 771217 w 826641"/>
                  <a:gd name="connsiteY1" fmla="*/ 400002 h 826641"/>
                  <a:gd name="connsiteX2" fmla="*/ 771217 w 826641"/>
                  <a:gd name="connsiteY2" fmla="*/ 235017 h 826641"/>
                  <a:gd name="connsiteX3" fmla="*/ 765814 w 826641"/>
                  <a:gd name="connsiteY3" fmla="*/ 224087 h 826641"/>
                  <a:gd name="connsiteX4" fmla="*/ 753852 w 826641"/>
                  <a:gd name="connsiteY4" fmla="*/ 221750 h 826641"/>
                  <a:gd name="connsiteX5" fmla="*/ 646324 w 826641"/>
                  <a:gd name="connsiteY5" fmla="*/ 251076 h 826641"/>
                  <a:gd name="connsiteX6" fmla="*/ 578735 w 826641"/>
                  <a:gd name="connsiteY6" fmla="*/ 193771 h 826641"/>
                  <a:gd name="connsiteX7" fmla="*/ 516563 w 826641"/>
                  <a:gd name="connsiteY7" fmla="*/ 193771 h 826641"/>
                  <a:gd name="connsiteX8" fmla="*/ 537489 w 826641"/>
                  <a:gd name="connsiteY8" fmla="*/ 125027 h 826641"/>
                  <a:gd name="connsiteX9" fmla="*/ 413750 w 826641"/>
                  <a:gd name="connsiteY9" fmla="*/ 1289 h 826641"/>
                  <a:gd name="connsiteX10" fmla="*/ 290012 w 826641"/>
                  <a:gd name="connsiteY10" fmla="*/ 125027 h 826641"/>
                  <a:gd name="connsiteX11" fmla="*/ 310938 w 826641"/>
                  <a:gd name="connsiteY11" fmla="*/ 193771 h 826641"/>
                  <a:gd name="connsiteX12" fmla="*/ 248766 w 826641"/>
                  <a:gd name="connsiteY12" fmla="*/ 193771 h 826641"/>
                  <a:gd name="connsiteX13" fmla="*/ 181177 w 826641"/>
                  <a:gd name="connsiteY13" fmla="*/ 251076 h 826641"/>
                  <a:gd name="connsiteX14" fmla="*/ 73648 w 826641"/>
                  <a:gd name="connsiteY14" fmla="*/ 221750 h 826641"/>
                  <a:gd name="connsiteX15" fmla="*/ 61687 w 826641"/>
                  <a:gd name="connsiteY15" fmla="*/ 224087 h 826641"/>
                  <a:gd name="connsiteX16" fmla="*/ 56284 w 826641"/>
                  <a:gd name="connsiteY16" fmla="*/ 235017 h 826641"/>
                  <a:gd name="connsiteX17" fmla="*/ 56284 w 826641"/>
                  <a:gd name="connsiteY17" fmla="*/ 400002 h 826641"/>
                  <a:gd name="connsiteX18" fmla="*/ 15038 w 826641"/>
                  <a:gd name="connsiteY18" fmla="*/ 400002 h 826641"/>
                  <a:gd name="connsiteX19" fmla="*/ 1289 w 826641"/>
                  <a:gd name="connsiteY19" fmla="*/ 413750 h 826641"/>
                  <a:gd name="connsiteX20" fmla="*/ 1289 w 826641"/>
                  <a:gd name="connsiteY20" fmla="*/ 523740 h 826641"/>
                  <a:gd name="connsiteX21" fmla="*/ 15038 w 826641"/>
                  <a:gd name="connsiteY21" fmla="*/ 537489 h 826641"/>
                  <a:gd name="connsiteX22" fmla="*/ 56284 w 826641"/>
                  <a:gd name="connsiteY22" fmla="*/ 537489 h 826641"/>
                  <a:gd name="connsiteX23" fmla="*/ 56284 w 826641"/>
                  <a:gd name="connsiteY23" fmla="*/ 729971 h 826641"/>
                  <a:gd name="connsiteX24" fmla="*/ 66417 w 826641"/>
                  <a:gd name="connsiteY24" fmla="*/ 743238 h 826641"/>
                  <a:gd name="connsiteX25" fmla="*/ 368888 w 826641"/>
                  <a:gd name="connsiteY25" fmla="*/ 825731 h 826641"/>
                  <a:gd name="connsiteX26" fmla="*/ 372504 w 826641"/>
                  <a:gd name="connsiteY26" fmla="*/ 826212 h 826641"/>
                  <a:gd name="connsiteX27" fmla="*/ 454997 w 826641"/>
                  <a:gd name="connsiteY27" fmla="*/ 826212 h 826641"/>
                  <a:gd name="connsiteX28" fmla="*/ 458613 w 826641"/>
                  <a:gd name="connsiteY28" fmla="*/ 825731 h 826641"/>
                  <a:gd name="connsiteX29" fmla="*/ 761084 w 826641"/>
                  <a:gd name="connsiteY29" fmla="*/ 743238 h 826641"/>
                  <a:gd name="connsiteX30" fmla="*/ 771217 w 826641"/>
                  <a:gd name="connsiteY30" fmla="*/ 729971 h 826641"/>
                  <a:gd name="connsiteX31" fmla="*/ 771217 w 826641"/>
                  <a:gd name="connsiteY31" fmla="*/ 537489 h 826641"/>
                  <a:gd name="connsiteX32" fmla="*/ 812463 w 826641"/>
                  <a:gd name="connsiteY32" fmla="*/ 537489 h 826641"/>
                  <a:gd name="connsiteX33" fmla="*/ 826212 w 826641"/>
                  <a:gd name="connsiteY33" fmla="*/ 523740 h 826641"/>
                  <a:gd name="connsiteX34" fmla="*/ 826212 w 826641"/>
                  <a:gd name="connsiteY34" fmla="*/ 413750 h 826641"/>
                  <a:gd name="connsiteX35" fmla="*/ 812463 w 826641"/>
                  <a:gd name="connsiteY35" fmla="*/ 400002 h 826641"/>
                  <a:gd name="connsiteX36" fmla="*/ 413750 w 826641"/>
                  <a:gd name="connsiteY36" fmla="*/ 28786 h 826641"/>
                  <a:gd name="connsiteX37" fmla="*/ 509991 w 826641"/>
                  <a:gd name="connsiteY37" fmla="*/ 125027 h 826641"/>
                  <a:gd name="connsiteX38" fmla="*/ 476857 w 826641"/>
                  <a:gd name="connsiteY38" fmla="*/ 197511 h 826641"/>
                  <a:gd name="connsiteX39" fmla="*/ 471289 w 826641"/>
                  <a:gd name="connsiteY39" fmla="*/ 201993 h 826641"/>
                  <a:gd name="connsiteX40" fmla="*/ 469831 w 826641"/>
                  <a:gd name="connsiteY40" fmla="*/ 203079 h 826641"/>
                  <a:gd name="connsiteX41" fmla="*/ 464140 w 826641"/>
                  <a:gd name="connsiteY41" fmla="*/ 206860 h 826641"/>
                  <a:gd name="connsiteX42" fmla="*/ 462325 w 826641"/>
                  <a:gd name="connsiteY42" fmla="*/ 207960 h 826641"/>
                  <a:gd name="connsiteX43" fmla="*/ 456578 w 826641"/>
                  <a:gd name="connsiteY43" fmla="*/ 211081 h 826641"/>
                  <a:gd name="connsiteX44" fmla="*/ 454364 w 826641"/>
                  <a:gd name="connsiteY44" fmla="*/ 212153 h 826641"/>
                  <a:gd name="connsiteX45" fmla="*/ 448645 w 826641"/>
                  <a:gd name="connsiteY45" fmla="*/ 214614 h 826641"/>
                  <a:gd name="connsiteX46" fmla="*/ 445936 w 826641"/>
                  <a:gd name="connsiteY46" fmla="*/ 215604 h 826641"/>
                  <a:gd name="connsiteX47" fmla="*/ 440382 w 826641"/>
                  <a:gd name="connsiteY47" fmla="*/ 217433 h 826641"/>
                  <a:gd name="connsiteX48" fmla="*/ 436958 w 826641"/>
                  <a:gd name="connsiteY48" fmla="*/ 218312 h 826641"/>
                  <a:gd name="connsiteX49" fmla="*/ 431816 w 826641"/>
                  <a:gd name="connsiteY49" fmla="*/ 219495 h 826641"/>
                  <a:gd name="connsiteX50" fmla="*/ 427087 w 826641"/>
                  <a:gd name="connsiteY50" fmla="*/ 220224 h 826641"/>
                  <a:gd name="connsiteX51" fmla="*/ 422948 w 826641"/>
                  <a:gd name="connsiteY51" fmla="*/ 220787 h 826641"/>
                  <a:gd name="connsiteX52" fmla="*/ 413750 w 826641"/>
                  <a:gd name="connsiteY52" fmla="*/ 221268 h 826641"/>
                  <a:gd name="connsiteX53" fmla="*/ 404553 w 826641"/>
                  <a:gd name="connsiteY53" fmla="*/ 220801 h 826641"/>
                  <a:gd name="connsiteX54" fmla="*/ 400414 w 826641"/>
                  <a:gd name="connsiteY54" fmla="*/ 220237 h 826641"/>
                  <a:gd name="connsiteX55" fmla="*/ 395671 w 826641"/>
                  <a:gd name="connsiteY55" fmla="*/ 219509 h 826641"/>
                  <a:gd name="connsiteX56" fmla="*/ 390543 w 826641"/>
                  <a:gd name="connsiteY56" fmla="*/ 218326 h 826641"/>
                  <a:gd name="connsiteX57" fmla="*/ 387105 w 826641"/>
                  <a:gd name="connsiteY57" fmla="*/ 217446 h 826641"/>
                  <a:gd name="connsiteX58" fmla="*/ 381551 w 826641"/>
                  <a:gd name="connsiteY58" fmla="*/ 215618 h 826641"/>
                  <a:gd name="connsiteX59" fmla="*/ 378842 w 826641"/>
                  <a:gd name="connsiteY59" fmla="*/ 214628 h 826641"/>
                  <a:gd name="connsiteX60" fmla="*/ 373123 w 826641"/>
                  <a:gd name="connsiteY60" fmla="*/ 212167 h 826641"/>
                  <a:gd name="connsiteX61" fmla="*/ 370909 w 826641"/>
                  <a:gd name="connsiteY61" fmla="*/ 211094 h 826641"/>
                  <a:gd name="connsiteX62" fmla="*/ 365162 w 826641"/>
                  <a:gd name="connsiteY62" fmla="*/ 207973 h 826641"/>
                  <a:gd name="connsiteX63" fmla="*/ 363348 w 826641"/>
                  <a:gd name="connsiteY63" fmla="*/ 206874 h 826641"/>
                  <a:gd name="connsiteX64" fmla="*/ 357669 w 826641"/>
                  <a:gd name="connsiteY64" fmla="*/ 203093 h 826641"/>
                  <a:gd name="connsiteX65" fmla="*/ 356198 w 826641"/>
                  <a:gd name="connsiteY65" fmla="*/ 201993 h 826641"/>
                  <a:gd name="connsiteX66" fmla="*/ 350630 w 826641"/>
                  <a:gd name="connsiteY66" fmla="*/ 197511 h 826641"/>
                  <a:gd name="connsiteX67" fmla="*/ 317509 w 826641"/>
                  <a:gd name="connsiteY67" fmla="*/ 125027 h 826641"/>
                  <a:gd name="connsiteX68" fmla="*/ 413750 w 826641"/>
                  <a:gd name="connsiteY68" fmla="*/ 28786 h 826641"/>
                  <a:gd name="connsiteX69" fmla="*/ 28786 w 826641"/>
                  <a:gd name="connsiteY69" fmla="*/ 509991 h 826641"/>
                  <a:gd name="connsiteX70" fmla="*/ 28786 w 826641"/>
                  <a:gd name="connsiteY70" fmla="*/ 427499 h 826641"/>
                  <a:gd name="connsiteX71" fmla="*/ 70033 w 826641"/>
                  <a:gd name="connsiteY71" fmla="*/ 427499 h 826641"/>
                  <a:gd name="connsiteX72" fmla="*/ 83781 w 826641"/>
                  <a:gd name="connsiteY72" fmla="*/ 427499 h 826641"/>
                  <a:gd name="connsiteX73" fmla="*/ 97530 w 826641"/>
                  <a:gd name="connsiteY73" fmla="*/ 441248 h 826641"/>
                  <a:gd name="connsiteX74" fmla="*/ 97530 w 826641"/>
                  <a:gd name="connsiteY74" fmla="*/ 496243 h 826641"/>
                  <a:gd name="connsiteX75" fmla="*/ 83781 w 826641"/>
                  <a:gd name="connsiteY75" fmla="*/ 509991 h 826641"/>
                  <a:gd name="connsiteX76" fmla="*/ 70033 w 826641"/>
                  <a:gd name="connsiteY76" fmla="*/ 509991 h 826641"/>
                  <a:gd name="connsiteX77" fmla="*/ 28786 w 826641"/>
                  <a:gd name="connsiteY77" fmla="*/ 509991 h 826641"/>
                  <a:gd name="connsiteX78" fmla="*/ 358756 w 826641"/>
                  <a:gd name="connsiteY78" fmla="*/ 794466 h 826641"/>
                  <a:gd name="connsiteX79" fmla="*/ 83781 w 826641"/>
                  <a:gd name="connsiteY79" fmla="*/ 719467 h 826641"/>
                  <a:gd name="connsiteX80" fmla="*/ 83781 w 826641"/>
                  <a:gd name="connsiteY80" fmla="*/ 537489 h 826641"/>
                  <a:gd name="connsiteX81" fmla="*/ 125027 w 826641"/>
                  <a:gd name="connsiteY81" fmla="*/ 496243 h 826641"/>
                  <a:gd name="connsiteX82" fmla="*/ 125027 w 826641"/>
                  <a:gd name="connsiteY82" fmla="*/ 441248 h 826641"/>
                  <a:gd name="connsiteX83" fmla="*/ 83781 w 826641"/>
                  <a:gd name="connsiteY83" fmla="*/ 400002 h 826641"/>
                  <a:gd name="connsiteX84" fmla="*/ 83781 w 826641"/>
                  <a:gd name="connsiteY84" fmla="*/ 253014 h 826641"/>
                  <a:gd name="connsiteX85" fmla="*/ 358756 w 826641"/>
                  <a:gd name="connsiteY85" fmla="*/ 328013 h 826641"/>
                  <a:gd name="connsiteX86" fmla="*/ 358756 w 826641"/>
                  <a:gd name="connsiteY86" fmla="*/ 794466 h 826641"/>
                  <a:gd name="connsiteX87" fmla="*/ 441248 w 826641"/>
                  <a:gd name="connsiteY87" fmla="*/ 798715 h 826641"/>
                  <a:gd name="connsiteX88" fmla="*/ 386253 w 826641"/>
                  <a:gd name="connsiteY88" fmla="*/ 798715 h 826641"/>
                  <a:gd name="connsiteX89" fmla="*/ 386253 w 826641"/>
                  <a:gd name="connsiteY89" fmla="*/ 331258 h 826641"/>
                  <a:gd name="connsiteX90" fmla="*/ 441248 w 826641"/>
                  <a:gd name="connsiteY90" fmla="*/ 331258 h 826641"/>
                  <a:gd name="connsiteX91" fmla="*/ 441248 w 826641"/>
                  <a:gd name="connsiteY91" fmla="*/ 798715 h 826641"/>
                  <a:gd name="connsiteX92" fmla="*/ 453154 w 826641"/>
                  <a:gd name="connsiteY92" fmla="*/ 303761 h 826641"/>
                  <a:gd name="connsiteX93" fmla="*/ 374347 w 826641"/>
                  <a:gd name="connsiteY93" fmla="*/ 303761 h 826641"/>
                  <a:gd name="connsiteX94" fmla="*/ 207932 w 826641"/>
                  <a:gd name="connsiteY94" fmla="*/ 258376 h 826641"/>
                  <a:gd name="connsiteX95" fmla="*/ 248766 w 826641"/>
                  <a:gd name="connsiteY95" fmla="*/ 221268 h 826641"/>
                  <a:gd name="connsiteX96" fmla="*/ 336139 w 826641"/>
                  <a:gd name="connsiteY96" fmla="*/ 221268 h 826641"/>
                  <a:gd name="connsiteX97" fmla="*/ 336249 w 826641"/>
                  <a:gd name="connsiteY97" fmla="*/ 221351 h 826641"/>
                  <a:gd name="connsiteX98" fmla="*/ 353146 w 826641"/>
                  <a:gd name="connsiteY98" fmla="*/ 232804 h 826641"/>
                  <a:gd name="connsiteX99" fmla="*/ 353600 w 826641"/>
                  <a:gd name="connsiteY99" fmla="*/ 233079 h 826641"/>
                  <a:gd name="connsiteX100" fmla="*/ 360295 w 826641"/>
                  <a:gd name="connsiteY100" fmla="*/ 236461 h 826641"/>
                  <a:gd name="connsiteX101" fmla="*/ 363650 w 826641"/>
                  <a:gd name="connsiteY101" fmla="*/ 238083 h 826641"/>
                  <a:gd name="connsiteX102" fmla="*/ 369920 w 826641"/>
                  <a:gd name="connsiteY102" fmla="*/ 240613 h 826641"/>
                  <a:gd name="connsiteX103" fmla="*/ 374223 w 826641"/>
                  <a:gd name="connsiteY103" fmla="*/ 242194 h 826641"/>
                  <a:gd name="connsiteX104" fmla="*/ 380217 w 826641"/>
                  <a:gd name="connsiteY104" fmla="*/ 244036 h 826641"/>
                  <a:gd name="connsiteX105" fmla="*/ 385442 w 826641"/>
                  <a:gd name="connsiteY105" fmla="*/ 245384 h 826641"/>
                  <a:gd name="connsiteX106" fmla="*/ 390983 w 826641"/>
                  <a:gd name="connsiteY106" fmla="*/ 246594 h 826641"/>
                  <a:gd name="connsiteX107" fmla="*/ 397623 w 826641"/>
                  <a:gd name="connsiteY107" fmla="*/ 247611 h 826641"/>
                  <a:gd name="connsiteX108" fmla="*/ 402147 w 826641"/>
                  <a:gd name="connsiteY108" fmla="*/ 248188 h 826641"/>
                  <a:gd name="connsiteX109" fmla="*/ 413750 w 826641"/>
                  <a:gd name="connsiteY109" fmla="*/ 248766 h 826641"/>
                  <a:gd name="connsiteX110" fmla="*/ 425341 w 826641"/>
                  <a:gd name="connsiteY110" fmla="*/ 248175 h 826641"/>
                  <a:gd name="connsiteX111" fmla="*/ 429864 w 826641"/>
                  <a:gd name="connsiteY111" fmla="*/ 247597 h 826641"/>
                  <a:gd name="connsiteX112" fmla="*/ 436505 w 826641"/>
                  <a:gd name="connsiteY112" fmla="*/ 246580 h 826641"/>
                  <a:gd name="connsiteX113" fmla="*/ 442045 w 826641"/>
                  <a:gd name="connsiteY113" fmla="*/ 245370 h 826641"/>
                  <a:gd name="connsiteX114" fmla="*/ 447270 w 826641"/>
                  <a:gd name="connsiteY114" fmla="*/ 244023 h 826641"/>
                  <a:gd name="connsiteX115" fmla="*/ 453264 w 826641"/>
                  <a:gd name="connsiteY115" fmla="*/ 242180 h 826641"/>
                  <a:gd name="connsiteX116" fmla="*/ 457568 w 826641"/>
                  <a:gd name="connsiteY116" fmla="*/ 240599 h 826641"/>
                  <a:gd name="connsiteX117" fmla="*/ 463851 w 826641"/>
                  <a:gd name="connsiteY117" fmla="*/ 238069 h 826641"/>
                  <a:gd name="connsiteX118" fmla="*/ 467192 w 826641"/>
                  <a:gd name="connsiteY118" fmla="*/ 236461 h 826641"/>
                  <a:gd name="connsiteX119" fmla="*/ 473901 w 826641"/>
                  <a:gd name="connsiteY119" fmla="*/ 233079 h 826641"/>
                  <a:gd name="connsiteX120" fmla="*/ 474355 w 826641"/>
                  <a:gd name="connsiteY120" fmla="*/ 232804 h 826641"/>
                  <a:gd name="connsiteX121" fmla="*/ 491252 w 826641"/>
                  <a:gd name="connsiteY121" fmla="*/ 221351 h 826641"/>
                  <a:gd name="connsiteX122" fmla="*/ 491362 w 826641"/>
                  <a:gd name="connsiteY122" fmla="*/ 221268 h 826641"/>
                  <a:gd name="connsiteX123" fmla="*/ 578735 w 826641"/>
                  <a:gd name="connsiteY123" fmla="*/ 221268 h 826641"/>
                  <a:gd name="connsiteX124" fmla="*/ 619569 w 826641"/>
                  <a:gd name="connsiteY124" fmla="*/ 258376 h 826641"/>
                  <a:gd name="connsiteX125" fmla="*/ 453154 w 826641"/>
                  <a:gd name="connsiteY125" fmla="*/ 303761 h 826641"/>
                  <a:gd name="connsiteX126" fmla="*/ 743720 w 826641"/>
                  <a:gd name="connsiteY126" fmla="*/ 719467 h 826641"/>
                  <a:gd name="connsiteX127" fmla="*/ 468745 w 826641"/>
                  <a:gd name="connsiteY127" fmla="*/ 794466 h 826641"/>
                  <a:gd name="connsiteX128" fmla="*/ 468745 w 826641"/>
                  <a:gd name="connsiteY128" fmla="*/ 328013 h 826641"/>
                  <a:gd name="connsiteX129" fmla="*/ 743720 w 826641"/>
                  <a:gd name="connsiteY129" fmla="*/ 253014 h 826641"/>
                  <a:gd name="connsiteX130" fmla="*/ 743720 w 826641"/>
                  <a:gd name="connsiteY130" fmla="*/ 400002 h 826641"/>
                  <a:gd name="connsiteX131" fmla="*/ 702474 w 826641"/>
                  <a:gd name="connsiteY131" fmla="*/ 441248 h 826641"/>
                  <a:gd name="connsiteX132" fmla="*/ 702474 w 826641"/>
                  <a:gd name="connsiteY132" fmla="*/ 496243 h 826641"/>
                  <a:gd name="connsiteX133" fmla="*/ 743720 w 826641"/>
                  <a:gd name="connsiteY133" fmla="*/ 537489 h 826641"/>
                  <a:gd name="connsiteX134" fmla="*/ 743720 w 826641"/>
                  <a:gd name="connsiteY134" fmla="*/ 719467 h 826641"/>
                  <a:gd name="connsiteX135" fmla="*/ 798715 w 826641"/>
                  <a:gd name="connsiteY135" fmla="*/ 509991 h 826641"/>
                  <a:gd name="connsiteX136" fmla="*/ 757468 w 826641"/>
                  <a:gd name="connsiteY136" fmla="*/ 509991 h 826641"/>
                  <a:gd name="connsiteX137" fmla="*/ 743720 w 826641"/>
                  <a:gd name="connsiteY137" fmla="*/ 509991 h 826641"/>
                  <a:gd name="connsiteX138" fmla="*/ 729971 w 826641"/>
                  <a:gd name="connsiteY138" fmla="*/ 496243 h 826641"/>
                  <a:gd name="connsiteX139" fmla="*/ 729971 w 826641"/>
                  <a:gd name="connsiteY139" fmla="*/ 441248 h 826641"/>
                  <a:gd name="connsiteX140" fmla="*/ 743720 w 826641"/>
                  <a:gd name="connsiteY140" fmla="*/ 427499 h 826641"/>
                  <a:gd name="connsiteX141" fmla="*/ 757468 w 826641"/>
                  <a:gd name="connsiteY141" fmla="*/ 427499 h 826641"/>
                  <a:gd name="connsiteX142" fmla="*/ 798715 w 826641"/>
                  <a:gd name="connsiteY142" fmla="*/ 427499 h 826641"/>
                  <a:gd name="connsiteX143" fmla="*/ 798715 w 826641"/>
                  <a:gd name="connsiteY143" fmla="*/ 509991 h 826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826641" h="826641">
                    <a:moveTo>
                      <a:pt x="812463" y="400002"/>
                    </a:moveTo>
                    <a:lnTo>
                      <a:pt x="771217" y="400002"/>
                    </a:lnTo>
                    <a:lnTo>
                      <a:pt x="771217" y="235017"/>
                    </a:lnTo>
                    <a:cubicBezTo>
                      <a:pt x="771217" y="230728"/>
                      <a:pt x="769210" y="226699"/>
                      <a:pt x="765814" y="224087"/>
                    </a:cubicBezTo>
                    <a:cubicBezTo>
                      <a:pt x="762404" y="221488"/>
                      <a:pt x="757963" y="220650"/>
                      <a:pt x="753852" y="221750"/>
                    </a:cubicBezTo>
                    <a:lnTo>
                      <a:pt x="646324" y="251076"/>
                    </a:lnTo>
                    <a:cubicBezTo>
                      <a:pt x="640838" y="218629"/>
                      <a:pt x="612722" y="193771"/>
                      <a:pt x="578735" y="193771"/>
                    </a:cubicBezTo>
                    <a:lnTo>
                      <a:pt x="516563" y="193771"/>
                    </a:lnTo>
                    <a:cubicBezTo>
                      <a:pt x="529762" y="174097"/>
                      <a:pt x="537489" y="150449"/>
                      <a:pt x="537489" y="125027"/>
                    </a:cubicBezTo>
                    <a:cubicBezTo>
                      <a:pt x="537489" y="56806"/>
                      <a:pt x="481985" y="1289"/>
                      <a:pt x="413750" y="1289"/>
                    </a:cubicBezTo>
                    <a:cubicBezTo>
                      <a:pt x="345516" y="1289"/>
                      <a:pt x="290012" y="56806"/>
                      <a:pt x="290012" y="125027"/>
                    </a:cubicBezTo>
                    <a:cubicBezTo>
                      <a:pt x="290012" y="150449"/>
                      <a:pt x="297739" y="174097"/>
                      <a:pt x="310938" y="193771"/>
                    </a:cubicBezTo>
                    <a:lnTo>
                      <a:pt x="248766" y="193771"/>
                    </a:lnTo>
                    <a:cubicBezTo>
                      <a:pt x="214779" y="193771"/>
                      <a:pt x="186663" y="218629"/>
                      <a:pt x="181177" y="251076"/>
                    </a:cubicBezTo>
                    <a:lnTo>
                      <a:pt x="73648" y="221750"/>
                    </a:lnTo>
                    <a:cubicBezTo>
                      <a:pt x="69565" y="220650"/>
                      <a:pt x="65097" y="221488"/>
                      <a:pt x="61687" y="224087"/>
                    </a:cubicBezTo>
                    <a:cubicBezTo>
                      <a:pt x="58291" y="226699"/>
                      <a:pt x="56284" y="230728"/>
                      <a:pt x="56284" y="235017"/>
                    </a:cubicBezTo>
                    <a:lnTo>
                      <a:pt x="56284" y="400002"/>
                    </a:lnTo>
                    <a:lnTo>
                      <a:pt x="15038" y="400002"/>
                    </a:lnTo>
                    <a:cubicBezTo>
                      <a:pt x="7435" y="400002"/>
                      <a:pt x="1289" y="406161"/>
                      <a:pt x="1289" y="413750"/>
                    </a:cubicBezTo>
                    <a:lnTo>
                      <a:pt x="1289" y="523740"/>
                    </a:lnTo>
                    <a:cubicBezTo>
                      <a:pt x="1289" y="531329"/>
                      <a:pt x="7435" y="537489"/>
                      <a:pt x="15038" y="537489"/>
                    </a:cubicBezTo>
                    <a:lnTo>
                      <a:pt x="56284" y="537489"/>
                    </a:lnTo>
                    <a:lnTo>
                      <a:pt x="56284" y="729971"/>
                    </a:lnTo>
                    <a:cubicBezTo>
                      <a:pt x="56284" y="736172"/>
                      <a:pt x="60436" y="741602"/>
                      <a:pt x="66417" y="743238"/>
                    </a:cubicBezTo>
                    <a:lnTo>
                      <a:pt x="368888" y="825731"/>
                    </a:lnTo>
                    <a:cubicBezTo>
                      <a:pt x="370071" y="826047"/>
                      <a:pt x="371294" y="826212"/>
                      <a:pt x="372504" y="826212"/>
                    </a:cubicBezTo>
                    <a:lnTo>
                      <a:pt x="454997" y="826212"/>
                    </a:lnTo>
                    <a:cubicBezTo>
                      <a:pt x="456207" y="826212"/>
                      <a:pt x="457430" y="826047"/>
                      <a:pt x="458613" y="825731"/>
                    </a:cubicBezTo>
                    <a:lnTo>
                      <a:pt x="761084" y="743238"/>
                    </a:lnTo>
                    <a:cubicBezTo>
                      <a:pt x="767065" y="741602"/>
                      <a:pt x="771217" y="736172"/>
                      <a:pt x="771217" y="729971"/>
                    </a:cubicBezTo>
                    <a:lnTo>
                      <a:pt x="771217" y="537489"/>
                    </a:lnTo>
                    <a:lnTo>
                      <a:pt x="812463" y="537489"/>
                    </a:lnTo>
                    <a:cubicBezTo>
                      <a:pt x="820066" y="537489"/>
                      <a:pt x="826212" y="531329"/>
                      <a:pt x="826212" y="523740"/>
                    </a:cubicBezTo>
                    <a:lnTo>
                      <a:pt x="826212" y="413750"/>
                    </a:lnTo>
                    <a:cubicBezTo>
                      <a:pt x="826212" y="406161"/>
                      <a:pt x="820066" y="400002"/>
                      <a:pt x="812463" y="400002"/>
                    </a:cubicBezTo>
                    <a:close/>
                    <a:moveTo>
                      <a:pt x="413750" y="28786"/>
                    </a:moveTo>
                    <a:cubicBezTo>
                      <a:pt x="466807" y="28786"/>
                      <a:pt x="509991" y="71957"/>
                      <a:pt x="509991" y="125027"/>
                    </a:cubicBezTo>
                    <a:cubicBezTo>
                      <a:pt x="509991" y="153941"/>
                      <a:pt x="497109" y="179857"/>
                      <a:pt x="476857" y="197511"/>
                    </a:cubicBezTo>
                    <a:cubicBezTo>
                      <a:pt x="475056" y="199078"/>
                      <a:pt x="473186" y="200563"/>
                      <a:pt x="471289" y="201993"/>
                    </a:cubicBezTo>
                    <a:cubicBezTo>
                      <a:pt x="470808" y="202350"/>
                      <a:pt x="470326" y="202735"/>
                      <a:pt x="469831" y="203079"/>
                    </a:cubicBezTo>
                    <a:cubicBezTo>
                      <a:pt x="467975" y="204412"/>
                      <a:pt x="466078" y="205664"/>
                      <a:pt x="464140" y="206860"/>
                    </a:cubicBezTo>
                    <a:cubicBezTo>
                      <a:pt x="463535" y="207231"/>
                      <a:pt x="462943" y="207602"/>
                      <a:pt x="462325" y="207960"/>
                    </a:cubicBezTo>
                    <a:cubicBezTo>
                      <a:pt x="460441" y="209073"/>
                      <a:pt x="458516" y="210104"/>
                      <a:pt x="456578" y="211081"/>
                    </a:cubicBezTo>
                    <a:cubicBezTo>
                      <a:pt x="455849" y="211452"/>
                      <a:pt x="455107" y="211796"/>
                      <a:pt x="454364" y="212153"/>
                    </a:cubicBezTo>
                    <a:cubicBezTo>
                      <a:pt x="452481" y="213033"/>
                      <a:pt x="450583" y="213858"/>
                      <a:pt x="448645" y="214614"/>
                    </a:cubicBezTo>
                    <a:cubicBezTo>
                      <a:pt x="447751" y="214972"/>
                      <a:pt x="446844" y="215288"/>
                      <a:pt x="445936" y="215604"/>
                    </a:cubicBezTo>
                    <a:cubicBezTo>
                      <a:pt x="444108" y="216264"/>
                      <a:pt x="442252" y="216883"/>
                      <a:pt x="440382" y="217433"/>
                    </a:cubicBezTo>
                    <a:cubicBezTo>
                      <a:pt x="439254" y="217762"/>
                      <a:pt x="438099" y="218037"/>
                      <a:pt x="436958" y="218312"/>
                    </a:cubicBezTo>
                    <a:cubicBezTo>
                      <a:pt x="435253" y="218739"/>
                      <a:pt x="433549" y="219165"/>
                      <a:pt x="431816" y="219495"/>
                    </a:cubicBezTo>
                    <a:cubicBezTo>
                      <a:pt x="430263" y="219797"/>
                      <a:pt x="428668" y="220004"/>
                      <a:pt x="427087" y="220224"/>
                    </a:cubicBezTo>
                    <a:cubicBezTo>
                      <a:pt x="425712" y="220416"/>
                      <a:pt x="424337" y="220663"/>
                      <a:pt x="422948" y="220787"/>
                    </a:cubicBezTo>
                    <a:cubicBezTo>
                      <a:pt x="419924" y="221090"/>
                      <a:pt x="416858" y="221268"/>
                      <a:pt x="413750" y="221268"/>
                    </a:cubicBezTo>
                    <a:cubicBezTo>
                      <a:pt x="410643" y="221268"/>
                      <a:pt x="407577" y="221090"/>
                      <a:pt x="404553" y="220801"/>
                    </a:cubicBezTo>
                    <a:cubicBezTo>
                      <a:pt x="403164" y="220663"/>
                      <a:pt x="401803" y="220430"/>
                      <a:pt x="400414" y="220237"/>
                    </a:cubicBezTo>
                    <a:cubicBezTo>
                      <a:pt x="398833" y="220017"/>
                      <a:pt x="397238" y="219811"/>
                      <a:pt x="395671" y="219509"/>
                    </a:cubicBezTo>
                    <a:cubicBezTo>
                      <a:pt x="393952" y="219179"/>
                      <a:pt x="392247" y="218752"/>
                      <a:pt x="390543" y="218326"/>
                    </a:cubicBezTo>
                    <a:cubicBezTo>
                      <a:pt x="389401" y="218037"/>
                      <a:pt x="388247" y="217762"/>
                      <a:pt x="387105" y="217446"/>
                    </a:cubicBezTo>
                    <a:cubicBezTo>
                      <a:pt x="385236" y="216910"/>
                      <a:pt x="383393" y="216278"/>
                      <a:pt x="381551" y="215618"/>
                    </a:cubicBezTo>
                    <a:cubicBezTo>
                      <a:pt x="380644" y="215288"/>
                      <a:pt x="379736" y="214972"/>
                      <a:pt x="378842" y="214628"/>
                    </a:cubicBezTo>
                    <a:cubicBezTo>
                      <a:pt x="376904" y="213872"/>
                      <a:pt x="375007" y="213047"/>
                      <a:pt x="373123" y="212167"/>
                    </a:cubicBezTo>
                    <a:cubicBezTo>
                      <a:pt x="372381" y="211823"/>
                      <a:pt x="371638" y="211466"/>
                      <a:pt x="370909" y="211094"/>
                    </a:cubicBezTo>
                    <a:cubicBezTo>
                      <a:pt x="368957" y="210118"/>
                      <a:pt x="367046" y="209087"/>
                      <a:pt x="365162" y="207973"/>
                    </a:cubicBezTo>
                    <a:cubicBezTo>
                      <a:pt x="364558" y="207616"/>
                      <a:pt x="363953" y="207245"/>
                      <a:pt x="363348" y="206874"/>
                    </a:cubicBezTo>
                    <a:cubicBezTo>
                      <a:pt x="361423" y="205677"/>
                      <a:pt x="359512" y="204426"/>
                      <a:pt x="357669" y="203093"/>
                    </a:cubicBezTo>
                    <a:cubicBezTo>
                      <a:pt x="357174" y="202735"/>
                      <a:pt x="356693" y="202364"/>
                      <a:pt x="356198" y="201993"/>
                    </a:cubicBezTo>
                    <a:cubicBezTo>
                      <a:pt x="354301" y="200563"/>
                      <a:pt x="352431" y="199092"/>
                      <a:pt x="350630" y="197511"/>
                    </a:cubicBezTo>
                    <a:cubicBezTo>
                      <a:pt x="330392" y="179857"/>
                      <a:pt x="317509" y="153941"/>
                      <a:pt x="317509" y="125027"/>
                    </a:cubicBezTo>
                    <a:cubicBezTo>
                      <a:pt x="317509" y="71957"/>
                      <a:pt x="360694" y="28786"/>
                      <a:pt x="413750" y="28786"/>
                    </a:cubicBezTo>
                    <a:close/>
                    <a:moveTo>
                      <a:pt x="28786" y="509991"/>
                    </a:moveTo>
                    <a:lnTo>
                      <a:pt x="28786" y="427499"/>
                    </a:lnTo>
                    <a:lnTo>
                      <a:pt x="70033" y="427499"/>
                    </a:lnTo>
                    <a:lnTo>
                      <a:pt x="83781" y="427499"/>
                    </a:lnTo>
                    <a:cubicBezTo>
                      <a:pt x="91371" y="427499"/>
                      <a:pt x="97530" y="433672"/>
                      <a:pt x="97530" y="441248"/>
                    </a:cubicBezTo>
                    <a:lnTo>
                      <a:pt x="97530" y="496243"/>
                    </a:lnTo>
                    <a:cubicBezTo>
                      <a:pt x="97530" y="503818"/>
                      <a:pt x="91371" y="509991"/>
                      <a:pt x="83781" y="509991"/>
                    </a:cubicBezTo>
                    <a:lnTo>
                      <a:pt x="70033" y="509991"/>
                    </a:lnTo>
                    <a:lnTo>
                      <a:pt x="28786" y="509991"/>
                    </a:lnTo>
                    <a:close/>
                    <a:moveTo>
                      <a:pt x="358756" y="794466"/>
                    </a:moveTo>
                    <a:lnTo>
                      <a:pt x="83781" y="719467"/>
                    </a:lnTo>
                    <a:lnTo>
                      <a:pt x="83781" y="537489"/>
                    </a:lnTo>
                    <a:cubicBezTo>
                      <a:pt x="106522" y="537489"/>
                      <a:pt x="125027" y="518983"/>
                      <a:pt x="125027" y="496243"/>
                    </a:cubicBezTo>
                    <a:lnTo>
                      <a:pt x="125027" y="441248"/>
                    </a:lnTo>
                    <a:cubicBezTo>
                      <a:pt x="125027" y="418508"/>
                      <a:pt x="106522" y="400002"/>
                      <a:pt x="83781" y="400002"/>
                    </a:cubicBezTo>
                    <a:lnTo>
                      <a:pt x="83781" y="253014"/>
                    </a:lnTo>
                    <a:lnTo>
                      <a:pt x="358756" y="328013"/>
                    </a:lnTo>
                    <a:lnTo>
                      <a:pt x="358756" y="794466"/>
                    </a:lnTo>
                    <a:close/>
                    <a:moveTo>
                      <a:pt x="441248" y="798715"/>
                    </a:moveTo>
                    <a:lnTo>
                      <a:pt x="386253" y="798715"/>
                    </a:lnTo>
                    <a:lnTo>
                      <a:pt x="386253" y="331258"/>
                    </a:lnTo>
                    <a:lnTo>
                      <a:pt x="441248" y="331258"/>
                    </a:lnTo>
                    <a:lnTo>
                      <a:pt x="441248" y="798715"/>
                    </a:lnTo>
                    <a:close/>
                    <a:moveTo>
                      <a:pt x="453154" y="303761"/>
                    </a:moveTo>
                    <a:lnTo>
                      <a:pt x="374347" y="303761"/>
                    </a:lnTo>
                    <a:lnTo>
                      <a:pt x="207932" y="258376"/>
                    </a:lnTo>
                    <a:cubicBezTo>
                      <a:pt x="210049" y="237602"/>
                      <a:pt x="227442" y="221268"/>
                      <a:pt x="248766" y="221268"/>
                    </a:cubicBezTo>
                    <a:lnTo>
                      <a:pt x="336139" y="221268"/>
                    </a:lnTo>
                    <a:cubicBezTo>
                      <a:pt x="336180" y="221296"/>
                      <a:pt x="336221" y="221323"/>
                      <a:pt x="336249" y="221351"/>
                    </a:cubicBezTo>
                    <a:cubicBezTo>
                      <a:pt x="341542" y="225613"/>
                      <a:pt x="347193" y="229435"/>
                      <a:pt x="353146" y="232804"/>
                    </a:cubicBezTo>
                    <a:cubicBezTo>
                      <a:pt x="353297" y="232886"/>
                      <a:pt x="353449" y="232996"/>
                      <a:pt x="353600" y="233079"/>
                    </a:cubicBezTo>
                    <a:cubicBezTo>
                      <a:pt x="355786" y="234302"/>
                      <a:pt x="358041" y="235375"/>
                      <a:pt x="360295" y="236461"/>
                    </a:cubicBezTo>
                    <a:cubicBezTo>
                      <a:pt x="361409" y="236997"/>
                      <a:pt x="362509" y="237574"/>
                      <a:pt x="363650" y="238083"/>
                    </a:cubicBezTo>
                    <a:cubicBezTo>
                      <a:pt x="365712" y="239004"/>
                      <a:pt x="367816" y="239802"/>
                      <a:pt x="369920" y="240613"/>
                    </a:cubicBezTo>
                    <a:cubicBezTo>
                      <a:pt x="371349" y="241163"/>
                      <a:pt x="372779" y="241699"/>
                      <a:pt x="374223" y="242194"/>
                    </a:cubicBezTo>
                    <a:cubicBezTo>
                      <a:pt x="376203" y="242868"/>
                      <a:pt x="378196" y="243473"/>
                      <a:pt x="380217" y="244036"/>
                    </a:cubicBezTo>
                    <a:cubicBezTo>
                      <a:pt x="381950" y="244531"/>
                      <a:pt x="383682" y="244971"/>
                      <a:pt x="385442" y="245384"/>
                    </a:cubicBezTo>
                    <a:cubicBezTo>
                      <a:pt x="387284" y="245810"/>
                      <a:pt x="389113" y="246236"/>
                      <a:pt x="390983" y="246594"/>
                    </a:cubicBezTo>
                    <a:cubicBezTo>
                      <a:pt x="393182" y="247006"/>
                      <a:pt x="395396" y="247308"/>
                      <a:pt x="397623" y="247611"/>
                    </a:cubicBezTo>
                    <a:cubicBezTo>
                      <a:pt x="399136" y="247803"/>
                      <a:pt x="400620" y="248051"/>
                      <a:pt x="402147" y="248188"/>
                    </a:cubicBezTo>
                    <a:cubicBezTo>
                      <a:pt x="406010" y="248546"/>
                      <a:pt x="409860" y="248766"/>
                      <a:pt x="413750" y="248766"/>
                    </a:cubicBezTo>
                    <a:cubicBezTo>
                      <a:pt x="417641" y="248766"/>
                      <a:pt x="421491" y="248546"/>
                      <a:pt x="425341" y="248175"/>
                    </a:cubicBezTo>
                    <a:cubicBezTo>
                      <a:pt x="426867" y="248037"/>
                      <a:pt x="428352" y="247790"/>
                      <a:pt x="429864" y="247597"/>
                    </a:cubicBezTo>
                    <a:cubicBezTo>
                      <a:pt x="432091" y="247308"/>
                      <a:pt x="434305" y="246992"/>
                      <a:pt x="436505" y="246580"/>
                    </a:cubicBezTo>
                    <a:cubicBezTo>
                      <a:pt x="438374" y="246236"/>
                      <a:pt x="440203" y="245810"/>
                      <a:pt x="442045" y="245370"/>
                    </a:cubicBezTo>
                    <a:cubicBezTo>
                      <a:pt x="443791" y="244957"/>
                      <a:pt x="445537" y="244517"/>
                      <a:pt x="447270" y="244023"/>
                    </a:cubicBezTo>
                    <a:cubicBezTo>
                      <a:pt x="449291" y="243459"/>
                      <a:pt x="451284" y="242840"/>
                      <a:pt x="453264" y="242180"/>
                    </a:cubicBezTo>
                    <a:cubicBezTo>
                      <a:pt x="454708" y="241685"/>
                      <a:pt x="456138" y="241149"/>
                      <a:pt x="457568" y="240599"/>
                    </a:cubicBezTo>
                    <a:cubicBezTo>
                      <a:pt x="459685" y="239788"/>
                      <a:pt x="461788" y="238977"/>
                      <a:pt x="463851" y="238069"/>
                    </a:cubicBezTo>
                    <a:cubicBezTo>
                      <a:pt x="464978" y="237574"/>
                      <a:pt x="466078" y="236997"/>
                      <a:pt x="467192" y="236461"/>
                    </a:cubicBezTo>
                    <a:cubicBezTo>
                      <a:pt x="469446" y="235375"/>
                      <a:pt x="471715" y="234288"/>
                      <a:pt x="473901" y="233079"/>
                    </a:cubicBezTo>
                    <a:cubicBezTo>
                      <a:pt x="474052" y="232996"/>
                      <a:pt x="474204" y="232886"/>
                      <a:pt x="474355" y="232804"/>
                    </a:cubicBezTo>
                    <a:cubicBezTo>
                      <a:pt x="480308" y="229435"/>
                      <a:pt x="485959" y="225613"/>
                      <a:pt x="491252" y="221351"/>
                    </a:cubicBezTo>
                    <a:cubicBezTo>
                      <a:pt x="491293" y="221323"/>
                      <a:pt x="491334" y="221296"/>
                      <a:pt x="491362" y="221268"/>
                    </a:cubicBezTo>
                    <a:lnTo>
                      <a:pt x="578735" y="221268"/>
                    </a:lnTo>
                    <a:cubicBezTo>
                      <a:pt x="600059" y="221268"/>
                      <a:pt x="617451" y="237602"/>
                      <a:pt x="619569" y="258376"/>
                    </a:cubicBezTo>
                    <a:lnTo>
                      <a:pt x="453154" y="303761"/>
                    </a:lnTo>
                    <a:close/>
                    <a:moveTo>
                      <a:pt x="743720" y="719467"/>
                    </a:moveTo>
                    <a:lnTo>
                      <a:pt x="468745" y="794466"/>
                    </a:lnTo>
                    <a:lnTo>
                      <a:pt x="468745" y="328013"/>
                    </a:lnTo>
                    <a:lnTo>
                      <a:pt x="743720" y="253014"/>
                    </a:lnTo>
                    <a:lnTo>
                      <a:pt x="743720" y="400002"/>
                    </a:lnTo>
                    <a:cubicBezTo>
                      <a:pt x="720979" y="400002"/>
                      <a:pt x="702474" y="418508"/>
                      <a:pt x="702474" y="441248"/>
                    </a:cubicBezTo>
                    <a:lnTo>
                      <a:pt x="702474" y="496243"/>
                    </a:lnTo>
                    <a:cubicBezTo>
                      <a:pt x="702474" y="518983"/>
                      <a:pt x="720979" y="537489"/>
                      <a:pt x="743720" y="537489"/>
                    </a:cubicBezTo>
                    <a:lnTo>
                      <a:pt x="743720" y="719467"/>
                    </a:lnTo>
                    <a:close/>
                    <a:moveTo>
                      <a:pt x="798715" y="509991"/>
                    </a:moveTo>
                    <a:lnTo>
                      <a:pt x="757468" y="509991"/>
                    </a:lnTo>
                    <a:lnTo>
                      <a:pt x="743720" y="509991"/>
                    </a:lnTo>
                    <a:cubicBezTo>
                      <a:pt x="736130" y="509991"/>
                      <a:pt x="729971" y="503818"/>
                      <a:pt x="729971" y="496243"/>
                    </a:cubicBezTo>
                    <a:lnTo>
                      <a:pt x="729971" y="441248"/>
                    </a:lnTo>
                    <a:cubicBezTo>
                      <a:pt x="729971" y="433672"/>
                      <a:pt x="736130" y="427499"/>
                      <a:pt x="743720" y="427499"/>
                    </a:cubicBezTo>
                    <a:lnTo>
                      <a:pt x="757468" y="427499"/>
                    </a:lnTo>
                    <a:lnTo>
                      <a:pt x="798715" y="427499"/>
                    </a:lnTo>
                    <a:lnTo>
                      <a:pt x="798715" y="50999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4132A145-B89D-4649-939D-FD4B66A83C42}"/>
                  </a:ext>
                </a:extLst>
              </p:cNvPr>
              <p:cNvSpPr/>
              <p:nvPr/>
            </p:nvSpPr>
            <p:spPr>
              <a:xfrm>
                <a:off x="5389260" y="5013369"/>
                <a:ext cx="147799" cy="70462"/>
              </a:xfrm>
              <a:custGeom>
                <a:avLst/>
                <a:gdLst>
                  <a:gd name="connsiteX0" fmla="*/ 1605 w 147798"/>
                  <a:gd name="connsiteY0" fmla="*/ 42814 h 70462"/>
                  <a:gd name="connsiteX1" fmla="*/ 139098 w 147798"/>
                  <a:gd name="connsiteY1" fmla="*/ 1605 h 70462"/>
                  <a:gd name="connsiteX2" fmla="*/ 146993 w 147798"/>
                  <a:gd name="connsiteY2" fmla="*/ 27945 h 70462"/>
                  <a:gd name="connsiteX3" fmla="*/ 9499 w 147798"/>
                  <a:gd name="connsiteY3" fmla="*/ 69154 h 7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98" h="70462">
                    <a:moveTo>
                      <a:pt x="1605" y="42814"/>
                    </a:moveTo>
                    <a:lnTo>
                      <a:pt x="139098" y="1605"/>
                    </a:lnTo>
                    <a:lnTo>
                      <a:pt x="146993" y="27945"/>
                    </a:lnTo>
                    <a:lnTo>
                      <a:pt x="9499" y="69154"/>
                    </a:lnTo>
                    <a:close/>
                  </a:path>
                </a:pathLst>
              </a:custGeom>
              <a:solidFill>
                <a:srgbClr val="1CB7FF">
                  <a:alpha val="53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25F8643A-22B3-4AFC-A742-7DBDC13C5AB6}"/>
                  </a:ext>
                </a:extLst>
              </p:cNvPr>
              <p:cNvSpPr/>
              <p:nvPr/>
            </p:nvSpPr>
            <p:spPr>
              <a:xfrm>
                <a:off x="5389267" y="5082119"/>
                <a:ext cx="147799" cy="70462"/>
              </a:xfrm>
              <a:custGeom>
                <a:avLst/>
                <a:gdLst>
                  <a:gd name="connsiteX0" fmla="*/ 1605 w 147798"/>
                  <a:gd name="connsiteY0" fmla="*/ 42814 h 70462"/>
                  <a:gd name="connsiteX1" fmla="*/ 139098 w 147798"/>
                  <a:gd name="connsiteY1" fmla="*/ 1605 h 70462"/>
                  <a:gd name="connsiteX2" fmla="*/ 146993 w 147798"/>
                  <a:gd name="connsiteY2" fmla="*/ 27945 h 70462"/>
                  <a:gd name="connsiteX3" fmla="*/ 9499 w 147798"/>
                  <a:gd name="connsiteY3" fmla="*/ 69154 h 7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98" h="70462">
                    <a:moveTo>
                      <a:pt x="1605" y="42814"/>
                    </a:moveTo>
                    <a:lnTo>
                      <a:pt x="139098" y="1605"/>
                    </a:lnTo>
                    <a:lnTo>
                      <a:pt x="146993" y="27945"/>
                    </a:lnTo>
                    <a:lnTo>
                      <a:pt x="9499" y="69154"/>
                    </a:lnTo>
                    <a:close/>
                  </a:path>
                </a:pathLst>
              </a:custGeom>
              <a:solidFill>
                <a:srgbClr val="1CB7FF">
                  <a:alpha val="53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3E8A51F7-D20A-4A25-A031-E7E911D9BC55}"/>
              </a:ext>
            </a:extLst>
          </p:cNvPr>
          <p:cNvGrpSpPr/>
          <p:nvPr/>
        </p:nvGrpSpPr>
        <p:grpSpPr>
          <a:xfrm flipH="1">
            <a:off x="3886553" y="2018666"/>
            <a:ext cx="7644832" cy="1284304"/>
            <a:chOff x="9534749" y="1528165"/>
            <a:chExt cx="4896318" cy="952478"/>
          </a:xfrm>
        </p:grpSpPr>
        <p:sp>
          <p:nvSpPr>
            <p:cNvPr id="122" name="平行四边形 121">
              <a:extLst>
                <a:ext uri="{FF2B5EF4-FFF2-40B4-BE49-F238E27FC236}">
                  <a16:creationId xmlns:a16="http://schemas.microsoft.com/office/drawing/2014/main" xmlns="" id="{7C2F1B91-B78C-44B1-AAE0-C6C38F2E57DA}"/>
                </a:ext>
              </a:extLst>
            </p:cNvPr>
            <p:cNvSpPr/>
            <p:nvPr/>
          </p:nvSpPr>
          <p:spPr>
            <a:xfrm>
              <a:off x="9534749" y="1613440"/>
              <a:ext cx="4812959" cy="867203"/>
            </a:xfrm>
            <a:prstGeom prst="parallelogram">
              <a:avLst/>
            </a:prstGeom>
            <a:gradFill>
              <a:gsLst>
                <a:gs pos="0">
                  <a:srgbClr val="1A63EF">
                    <a:alpha val="25000"/>
                  </a:srgbClr>
                </a:gs>
                <a:gs pos="42000">
                  <a:srgbClr val="1A63EF">
                    <a:alpha val="13000"/>
                  </a:srgbClr>
                </a:gs>
                <a:gs pos="71000">
                  <a:srgbClr val="1A63EF">
                    <a:alpha val="0"/>
                  </a:srgbClr>
                </a:gs>
              </a:gsLst>
              <a:lin ang="8100000" scaled="0"/>
            </a:gradFill>
            <a:ln w="19050">
              <a:gradFill>
                <a:gsLst>
                  <a:gs pos="4000">
                    <a:srgbClr val="1A63EF"/>
                  </a:gs>
                  <a:gs pos="52000">
                    <a:srgbClr val="0FC2FC">
                      <a:alpha val="0"/>
                    </a:srgbClr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平行四边形 122">
              <a:extLst>
                <a:ext uri="{FF2B5EF4-FFF2-40B4-BE49-F238E27FC236}">
                  <a16:creationId xmlns:a16="http://schemas.microsoft.com/office/drawing/2014/main" xmlns="" id="{B9066A38-D151-48DA-A165-B9E46F0709B9}"/>
                </a:ext>
              </a:extLst>
            </p:cNvPr>
            <p:cNvSpPr/>
            <p:nvPr/>
          </p:nvSpPr>
          <p:spPr>
            <a:xfrm>
              <a:off x="9536886" y="1528165"/>
              <a:ext cx="4894181" cy="867203"/>
            </a:xfrm>
            <a:prstGeom prst="parallelogram">
              <a:avLst/>
            </a:prstGeom>
            <a:noFill/>
            <a:ln w="19050">
              <a:gradFill>
                <a:gsLst>
                  <a:gs pos="4000">
                    <a:srgbClr val="1A63EF">
                      <a:alpha val="64000"/>
                    </a:srgbClr>
                  </a:gs>
                  <a:gs pos="52000">
                    <a:srgbClr val="0FC2FC">
                      <a:alpha val="0"/>
                    </a:srgbClr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2211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7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95070D43-1932-46B7-AAF7-EE03836CA617}"/>
              </a:ext>
            </a:extLst>
          </p:cNvPr>
          <p:cNvSpPr/>
          <p:nvPr/>
        </p:nvSpPr>
        <p:spPr>
          <a:xfrm flipH="1">
            <a:off x="4466314" y="2804592"/>
            <a:ext cx="3519777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平均每位读者阅读时长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E454709A-899A-40F5-A5A2-54493394CD5A}"/>
              </a:ext>
            </a:extLst>
          </p:cNvPr>
          <p:cNvSpPr/>
          <p:nvPr/>
        </p:nvSpPr>
        <p:spPr>
          <a:xfrm flipH="1">
            <a:off x="4398360" y="2212003"/>
            <a:ext cx="2023311" cy="667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221193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300" normalizeH="0" baseline="0" noProof="0" dirty="0">
                <a:ln>
                  <a:noFill/>
                </a:ln>
                <a:solidFill>
                  <a:srgbClr val="F0FBFC"/>
                </a:solidFill>
                <a:effectLst>
                  <a:outerShdw blurRad="101600" dist="38100" dir="5400000" algn="ctr" rotWithShape="0">
                    <a:srgbClr val="0FC2FC">
                      <a:alpha val="49000"/>
                    </a:srgb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6.5</a:t>
            </a:r>
            <a:r>
              <a:rPr kumimoji="0" lang="zh-CN" altLang="en-US" sz="3600" b="0" i="0" u="none" strike="noStrike" kern="1200" cap="none" spc="300" normalizeH="0" baseline="0" noProof="0" dirty="0">
                <a:ln>
                  <a:noFill/>
                </a:ln>
                <a:solidFill>
                  <a:srgbClr val="F0FBFC"/>
                </a:solidFill>
                <a:effectLst>
                  <a:outerShdw blurRad="101600" dist="38100" dir="5400000" algn="ctr" rotWithShape="0">
                    <a:srgbClr val="0FC2FC">
                      <a:alpha val="49000"/>
                    </a:srgb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分钟</a:t>
            </a:r>
          </a:p>
        </p:txBody>
      </p:sp>
      <p:pic>
        <p:nvPicPr>
          <p:cNvPr id="108" name="图片 107">
            <a:extLst>
              <a:ext uri="{FF2B5EF4-FFF2-40B4-BE49-F238E27FC236}">
                <a16:creationId xmlns:a16="http://schemas.microsoft.com/office/drawing/2014/main" xmlns="" id="{7F205CEA-EE8F-4D1F-A6A4-709C64A5E6A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45919" y="1911860"/>
            <a:ext cx="2937804" cy="441596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xmlns="" id="{42086B16-67CA-404C-A4E2-EAAD10A98A8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68829" y="3080328"/>
            <a:ext cx="2937804" cy="441596"/>
          </a:xfrm>
          <a:prstGeom prst="rect">
            <a:avLst/>
          </a:pr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971A5299-F3A9-4441-B562-73F01BC255EE}"/>
              </a:ext>
            </a:extLst>
          </p:cNvPr>
          <p:cNvGrpSpPr/>
          <p:nvPr/>
        </p:nvGrpSpPr>
        <p:grpSpPr>
          <a:xfrm flipH="1">
            <a:off x="2873406" y="3921031"/>
            <a:ext cx="7644832" cy="1610064"/>
            <a:chOff x="11121337" y="3921031"/>
            <a:chExt cx="7644832" cy="1610064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xmlns="" id="{5A8B260D-1309-44A5-BB1E-D73DEE792386}"/>
                </a:ext>
              </a:extLst>
            </p:cNvPr>
            <p:cNvGrpSpPr/>
            <p:nvPr/>
          </p:nvGrpSpPr>
          <p:grpSpPr>
            <a:xfrm>
              <a:off x="11121337" y="4027837"/>
              <a:ext cx="7644832" cy="1284304"/>
              <a:chOff x="9534749" y="1528165"/>
              <a:chExt cx="4896318" cy="952478"/>
            </a:xfrm>
          </p:grpSpPr>
          <p:sp>
            <p:nvSpPr>
              <p:cNvPr id="135" name="平行四边形 134">
                <a:extLst>
                  <a:ext uri="{FF2B5EF4-FFF2-40B4-BE49-F238E27FC236}">
                    <a16:creationId xmlns:a16="http://schemas.microsoft.com/office/drawing/2014/main" xmlns="" id="{46259C2D-ABB1-41E0-BE96-001A8C7CA579}"/>
                  </a:ext>
                </a:extLst>
              </p:cNvPr>
              <p:cNvSpPr/>
              <p:nvPr/>
            </p:nvSpPr>
            <p:spPr>
              <a:xfrm>
                <a:off x="9534749" y="1613440"/>
                <a:ext cx="4812959" cy="867203"/>
              </a:xfrm>
              <a:prstGeom prst="parallelogram">
                <a:avLst/>
              </a:prstGeom>
              <a:gradFill>
                <a:gsLst>
                  <a:gs pos="0">
                    <a:srgbClr val="1A63EF">
                      <a:alpha val="25000"/>
                    </a:srgbClr>
                  </a:gs>
                  <a:gs pos="42000">
                    <a:srgbClr val="1A63EF">
                      <a:alpha val="13000"/>
                    </a:srgbClr>
                  </a:gs>
                  <a:gs pos="71000">
                    <a:srgbClr val="1A63EF">
                      <a:alpha val="0"/>
                    </a:srgbClr>
                  </a:gs>
                </a:gsLst>
                <a:lin ang="8100000" scaled="0"/>
              </a:gradFill>
              <a:ln w="19050">
                <a:gradFill>
                  <a:gsLst>
                    <a:gs pos="4000">
                      <a:srgbClr val="1A63EF"/>
                    </a:gs>
                    <a:gs pos="52000">
                      <a:srgbClr val="0FC2FC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22119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71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平行四边形 135">
                <a:extLst>
                  <a:ext uri="{FF2B5EF4-FFF2-40B4-BE49-F238E27FC236}">
                    <a16:creationId xmlns:a16="http://schemas.microsoft.com/office/drawing/2014/main" xmlns="" id="{949CD5D5-01E4-4ED0-901D-697FBA48D4F1}"/>
                  </a:ext>
                </a:extLst>
              </p:cNvPr>
              <p:cNvSpPr/>
              <p:nvPr/>
            </p:nvSpPr>
            <p:spPr>
              <a:xfrm>
                <a:off x="9536886" y="1528165"/>
                <a:ext cx="4894181" cy="867203"/>
              </a:xfrm>
              <a:prstGeom prst="parallelogram">
                <a:avLst/>
              </a:prstGeom>
              <a:noFill/>
              <a:ln w="19050">
                <a:gradFill>
                  <a:gsLst>
                    <a:gs pos="4000">
                      <a:srgbClr val="1A63EF">
                        <a:alpha val="64000"/>
                      </a:srgbClr>
                    </a:gs>
                    <a:gs pos="52000">
                      <a:srgbClr val="0FC2FC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22119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71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xmlns="" id="{75BB1D58-1F7A-44D4-BC27-EF8D885C77A1}"/>
                </a:ext>
              </a:extLst>
            </p:cNvPr>
            <p:cNvSpPr/>
            <p:nvPr/>
          </p:nvSpPr>
          <p:spPr>
            <a:xfrm>
              <a:off x="14659334" y="4813763"/>
              <a:ext cx="3519777" cy="441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参与活动的时间</a:t>
              </a: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xmlns="" id="{4576A8A5-6C98-462B-AA9B-53FB5E1B2981}"/>
                </a:ext>
              </a:extLst>
            </p:cNvPr>
            <p:cNvSpPr/>
            <p:nvPr/>
          </p:nvSpPr>
          <p:spPr>
            <a:xfrm>
              <a:off x="16716388" y="4221174"/>
              <a:ext cx="1537600" cy="6670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22119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300" normalizeH="0" baseline="0" noProof="0" dirty="0">
                  <a:ln>
                    <a:noFill/>
                  </a:ln>
                  <a:solidFill>
                    <a:srgbClr val="F0FBFC"/>
                  </a:solidFill>
                  <a:effectLst>
                    <a:outerShdw blurRad="101600" dist="38100" dir="5400000" algn="ctr" rotWithShape="0">
                      <a:srgbClr val="0FC2FC">
                        <a:alpha val="49000"/>
                      </a:srgb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2-7</a:t>
              </a:r>
              <a:r>
                <a:rPr kumimoji="0" lang="zh-CN" altLang="en-US" sz="3600" b="0" i="0" u="none" strike="noStrike" kern="1200" cap="none" spc="300" normalizeH="0" baseline="0" noProof="0" dirty="0">
                  <a:ln>
                    <a:noFill/>
                  </a:ln>
                  <a:solidFill>
                    <a:srgbClr val="F0FBFC"/>
                  </a:solidFill>
                  <a:effectLst>
                    <a:outerShdw blurRad="101600" dist="38100" dir="5400000" algn="ctr" rotWithShape="0">
                      <a:srgbClr val="0FC2FC">
                        <a:alpha val="49000"/>
                      </a:srgb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天</a:t>
              </a:r>
            </a:p>
          </p:txBody>
        </p:sp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xmlns="" id="{BE1AEDCF-6B8D-4988-A1E1-BF035C976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8999" y="3921031"/>
              <a:ext cx="2937804" cy="441596"/>
            </a:xfrm>
            <a:prstGeom prst="rect">
              <a:avLst/>
            </a:prstGeom>
          </p:spPr>
        </p:pic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xmlns="" id="{93612E86-3E24-4EA4-AA11-E7989543E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76239" y="5089499"/>
              <a:ext cx="2937804" cy="441596"/>
            </a:xfrm>
            <a:prstGeom prst="rect">
              <a:avLst/>
            </a:prstGeom>
          </p:spPr>
        </p:pic>
        <p:grpSp>
          <p:nvGrpSpPr>
            <p:cNvPr id="131" name="图形 18">
              <a:extLst>
                <a:ext uri="{FF2B5EF4-FFF2-40B4-BE49-F238E27FC236}">
                  <a16:creationId xmlns:a16="http://schemas.microsoft.com/office/drawing/2014/main" xmlns="" id="{26002668-8389-403B-9962-4B8545C73A52}"/>
                </a:ext>
              </a:extLst>
            </p:cNvPr>
            <p:cNvGrpSpPr/>
            <p:nvPr/>
          </p:nvGrpSpPr>
          <p:grpSpPr>
            <a:xfrm>
              <a:off x="17068871" y="4620505"/>
              <a:ext cx="147806" cy="139212"/>
              <a:chOff x="5389260" y="5013369"/>
              <a:chExt cx="147806" cy="139212"/>
            </a:xfrm>
            <a:gradFill>
              <a:gsLst>
                <a:gs pos="0">
                  <a:schemeClr val="bg1"/>
                </a:gs>
                <a:gs pos="76000">
                  <a:schemeClr val="bg1">
                    <a:alpha val="0"/>
                  </a:schemeClr>
                </a:gs>
              </a:gsLst>
              <a:lin ang="5400000" scaled="1"/>
            </a:gradFill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96434621-5F5C-48CD-8711-0FD59816DB20}"/>
                  </a:ext>
                </a:extLst>
              </p:cNvPr>
              <p:cNvSpPr/>
              <p:nvPr/>
            </p:nvSpPr>
            <p:spPr>
              <a:xfrm>
                <a:off x="5389260" y="5013369"/>
                <a:ext cx="147799" cy="70462"/>
              </a:xfrm>
              <a:custGeom>
                <a:avLst/>
                <a:gdLst>
                  <a:gd name="connsiteX0" fmla="*/ 1605 w 147798"/>
                  <a:gd name="connsiteY0" fmla="*/ 42814 h 70462"/>
                  <a:gd name="connsiteX1" fmla="*/ 139098 w 147798"/>
                  <a:gd name="connsiteY1" fmla="*/ 1605 h 70462"/>
                  <a:gd name="connsiteX2" fmla="*/ 146993 w 147798"/>
                  <a:gd name="connsiteY2" fmla="*/ 27945 h 70462"/>
                  <a:gd name="connsiteX3" fmla="*/ 9499 w 147798"/>
                  <a:gd name="connsiteY3" fmla="*/ 69154 h 7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98" h="70462">
                    <a:moveTo>
                      <a:pt x="1605" y="42814"/>
                    </a:moveTo>
                    <a:lnTo>
                      <a:pt x="139098" y="1605"/>
                    </a:lnTo>
                    <a:lnTo>
                      <a:pt x="146993" y="27945"/>
                    </a:lnTo>
                    <a:lnTo>
                      <a:pt x="9499" y="691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xmlns="" id="{67B83966-1ED2-446B-895C-6A17190F9C06}"/>
                  </a:ext>
                </a:extLst>
              </p:cNvPr>
              <p:cNvSpPr/>
              <p:nvPr/>
            </p:nvSpPr>
            <p:spPr>
              <a:xfrm>
                <a:off x="5389267" y="5082119"/>
                <a:ext cx="147799" cy="70462"/>
              </a:xfrm>
              <a:custGeom>
                <a:avLst/>
                <a:gdLst>
                  <a:gd name="connsiteX0" fmla="*/ 1605 w 147798"/>
                  <a:gd name="connsiteY0" fmla="*/ 42814 h 70462"/>
                  <a:gd name="connsiteX1" fmla="*/ 139098 w 147798"/>
                  <a:gd name="connsiteY1" fmla="*/ 1605 h 70462"/>
                  <a:gd name="connsiteX2" fmla="*/ 146993 w 147798"/>
                  <a:gd name="connsiteY2" fmla="*/ 27945 h 70462"/>
                  <a:gd name="connsiteX3" fmla="*/ 9499 w 147798"/>
                  <a:gd name="connsiteY3" fmla="*/ 69154 h 7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98" h="70462">
                    <a:moveTo>
                      <a:pt x="1605" y="42814"/>
                    </a:moveTo>
                    <a:lnTo>
                      <a:pt x="139098" y="1605"/>
                    </a:lnTo>
                    <a:lnTo>
                      <a:pt x="146993" y="27945"/>
                    </a:lnTo>
                    <a:lnTo>
                      <a:pt x="9499" y="691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37" name="图形 35">
            <a:extLst>
              <a:ext uri="{FF2B5EF4-FFF2-40B4-BE49-F238E27FC236}">
                <a16:creationId xmlns:a16="http://schemas.microsoft.com/office/drawing/2014/main" xmlns="" id="{D1C2014F-6B46-4B32-A870-ED4F3745E5D9}"/>
              </a:ext>
            </a:extLst>
          </p:cNvPr>
          <p:cNvGrpSpPr/>
          <p:nvPr/>
        </p:nvGrpSpPr>
        <p:grpSpPr>
          <a:xfrm>
            <a:off x="4743076" y="4301732"/>
            <a:ext cx="824923" cy="824923"/>
            <a:chOff x="7620000" y="4343400"/>
            <a:chExt cx="609600" cy="609600"/>
          </a:xfrm>
          <a:gradFill>
            <a:gsLst>
              <a:gs pos="0">
                <a:schemeClr val="bg1">
                  <a:alpha val="70000"/>
                </a:schemeClr>
              </a:gs>
              <a:gs pos="76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B0FA1712-AEAA-4112-BF3F-1D1823509EA6}"/>
                </a:ext>
              </a:extLst>
            </p:cNvPr>
            <p:cNvSpPr/>
            <p:nvPr/>
          </p:nvSpPr>
          <p:spPr>
            <a:xfrm>
              <a:off x="7612856" y="4336256"/>
              <a:ext cx="619125" cy="619125"/>
            </a:xfrm>
            <a:custGeom>
              <a:avLst/>
              <a:gdLst>
                <a:gd name="connsiteX0" fmla="*/ 610972 w 619125"/>
                <a:gd name="connsiteY0" fmla="*/ 36491 h 619125"/>
                <a:gd name="connsiteX1" fmla="*/ 544297 w 619125"/>
                <a:gd name="connsiteY1" fmla="*/ 7916 h 619125"/>
                <a:gd name="connsiteX2" fmla="*/ 535305 w 619125"/>
                <a:gd name="connsiteY2" fmla="*/ 8716 h 619125"/>
                <a:gd name="connsiteX3" fmla="*/ 531019 w 619125"/>
                <a:gd name="connsiteY3" fmla="*/ 16669 h 619125"/>
                <a:gd name="connsiteX4" fmla="*/ 531019 w 619125"/>
                <a:gd name="connsiteY4" fmla="*/ 73819 h 619125"/>
                <a:gd name="connsiteX5" fmla="*/ 531019 w 619125"/>
                <a:gd name="connsiteY5" fmla="*/ 292894 h 619125"/>
                <a:gd name="connsiteX6" fmla="*/ 359569 w 619125"/>
                <a:gd name="connsiteY6" fmla="*/ 292894 h 619125"/>
                <a:gd name="connsiteX7" fmla="*/ 359569 w 619125"/>
                <a:gd name="connsiteY7" fmla="*/ 226219 h 619125"/>
                <a:gd name="connsiteX8" fmla="*/ 311201 w 619125"/>
                <a:gd name="connsiteY8" fmla="*/ 178594 h 619125"/>
                <a:gd name="connsiteX9" fmla="*/ 254794 w 619125"/>
                <a:gd name="connsiteY9" fmla="*/ 178594 h 619125"/>
                <a:gd name="connsiteX10" fmla="*/ 254794 w 619125"/>
                <a:gd name="connsiteY10" fmla="*/ 150019 h 619125"/>
                <a:gd name="connsiteX11" fmla="*/ 301676 w 619125"/>
                <a:gd name="connsiteY11" fmla="*/ 150019 h 619125"/>
                <a:gd name="connsiteX12" fmla="*/ 350044 w 619125"/>
                <a:gd name="connsiteY12" fmla="*/ 102394 h 619125"/>
                <a:gd name="connsiteX13" fmla="*/ 350044 w 619125"/>
                <a:gd name="connsiteY13" fmla="*/ 16669 h 619125"/>
                <a:gd name="connsiteX14" fmla="*/ 339776 w 619125"/>
                <a:gd name="connsiteY14" fmla="*/ 7144 h 619125"/>
                <a:gd name="connsiteX15" fmla="*/ 301676 w 619125"/>
                <a:gd name="connsiteY15" fmla="*/ 7144 h 619125"/>
                <a:gd name="connsiteX16" fmla="*/ 292894 w 619125"/>
                <a:gd name="connsiteY16" fmla="*/ 16669 h 619125"/>
                <a:gd name="connsiteX17" fmla="*/ 292894 w 619125"/>
                <a:gd name="connsiteY17" fmla="*/ 92869 h 619125"/>
                <a:gd name="connsiteX18" fmla="*/ 246317 w 619125"/>
                <a:gd name="connsiteY18" fmla="*/ 92869 h 619125"/>
                <a:gd name="connsiteX19" fmla="*/ 254051 w 619125"/>
                <a:gd name="connsiteY19" fmla="*/ 64294 h 619125"/>
                <a:gd name="connsiteX20" fmla="*/ 196901 w 619125"/>
                <a:gd name="connsiteY20" fmla="*/ 7144 h 619125"/>
                <a:gd name="connsiteX21" fmla="*/ 139751 w 619125"/>
                <a:gd name="connsiteY21" fmla="*/ 64294 h 619125"/>
                <a:gd name="connsiteX22" fmla="*/ 150371 w 619125"/>
                <a:gd name="connsiteY22" fmla="*/ 97356 h 619125"/>
                <a:gd name="connsiteX23" fmla="*/ 97298 w 619125"/>
                <a:gd name="connsiteY23" fmla="*/ 150429 h 619125"/>
                <a:gd name="connsiteX24" fmla="*/ 83344 w 619125"/>
                <a:gd name="connsiteY24" fmla="*/ 184109 h 619125"/>
                <a:gd name="connsiteX25" fmla="*/ 97298 w 619125"/>
                <a:gd name="connsiteY25" fmla="*/ 217780 h 619125"/>
                <a:gd name="connsiteX26" fmla="*/ 132264 w 619125"/>
                <a:gd name="connsiteY26" fmla="*/ 252756 h 619125"/>
                <a:gd name="connsiteX27" fmla="*/ 138998 w 619125"/>
                <a:gd name="connsiteY27" fmla="*/ 255547 h 619125"/>
                <a:gd name="connsiteX28" fmla="*/ 146104 w 619125"/>
                <a:gd name="connsiteY28" fmla="*/ 252756 h 619125"/>
                <a:gd name="connsiteX29" fmla="*/ 159544 w 619125"/>
                <a:gd name="connsiteY29" fmla="*/ 239688 h 619125"/>
                <a:gd name="connsiteX30" fmla="*/ 159544 w 619125"/>
                <a:gd name="connsiteY30" fmla="*/ 378619 h 619125"/>
                <a:gd name="connsiteX31" fmla="*/ 168326 w 619125"/>
                <a:gd name="connsiteY31" fmla="*/ 388144 h 619125"/>
                <a:gd name="connsiteX32" fmla="*/ 169316 w 619125"/>
                <a:gd name="connsiteY32" fmla="*/ 388144 h 619125"/>
                <a:gd name="connsiteX33" fmla="*/ 159544 w 619125"/>
                <a:gd name="connsiteY33" fmla="*/ 416719 h 619125"/>
                <a:gd name="connsiteX34" fmla="*/ 169316 w 619125"/>
                <a:gd name="connsiteY34" fmla="*/ 445294 h 619125"/>
                <a:gd name="connsiteX35" fmla="*/ 130969 w 619125"/>
                <a:gd name="connsiteY35" fmla="*/ 445294 h 619125"/>
                <a:gd name="connsiteX36" fmla="*/ 83344 w 619125"/>
                <a:gd name="connsiteY36" fmla="*/ 492919 h 619125"/>
                <a:gd name="connsiteX37" fmla="*/ 93116 w 619125"/>
                <a:gd name="connsiteY37" fmla="*/ 521494 h 619125"/>
                <a:gd name="connsiteX38" fmla="*/ 54769 w 619125"/>
                <a:gd name="connsiteY38" fmla="*/ 521494 h 619125"/>
                <a:gd name="connsiteX39" fmla="*/ 7144 w 619125"/>
                <a:gd name="connsiteY39" fmla="*/ 569120 h 619125"/>
                <a:gd name="connsiteX40" fmla="*/ 54769 w 619125"/>
                <a:gd name="connsiteY40" fmla="*/ 616745 h 619125"/>
                <a:gd name="connsiteX41" fmla="*/ 321469 w 619125"/>
                <a:gd name="connsiteY41" fmla="*/ 616745 h 619125"/>
                <a:gd name="connsiteX42" fmla="*/ 329984 w 619125"/>
                <a:gd name="connsiteY42" fmla="*/ 611477 h 619125"/>
                <a:gd name="connsiteX43" fmla="*/ 329079 w 619125"/>
                <a:gd name="connsiteY43" fmla="*/ 601505 h 619125"/>
                <a:gd name="connsiteX44" fmla="*/ 326688 w 619125"/>
                <a:gd name="connsiteY44" fmla="*/ 540545 h 619125"/>
                <a:gd name="connsiteX45" fmla="*/ 397669 w 619125"/>
                <a:gd name="connsiteY45" fmla="*/ 540545 h 619125"/>
                <a:gd name="connsiteX46" fmla="*/ 406184 w 619125"/>
                <a:gd name="connsiteY46" fmla="*/ 535277 h 619125"/>
                <a:gd name="connsiteX47" fmla="*/ 405279 w 619125"/>
                <a:gd name="connsiteY47" fmla="*/ 525305 h 619125"/>
                <a:gd name="connsiteX48" fmla="*/ 402888 w 619125"/>
                <a:gd name="connsiteY48" fmla="*/ 464344 h 619125"/>
                <a:gd name="connsiteX49" fmla="*/ 473869 w 619125"/>
                <a:gd name="connsiteY49" fmla="*/ 464344 h 619125"/>
                <a:gd name="connsiteX50" fmla="*/ 482384 w 619125"/>
                <a:gd name="connsiteY50" fmla="*/ 459077 h 619125"/>
                <a:gd name="connsiteX51" fmla="*/ 481479 w 619125"/>
                <a:gd name="connsiteY51" fmla="*/ 449105 h 619125"/>
                <a:gd name="connsiteX52" fmla="*/ 479088 w 619125"/>
                <a:gd name="connsiteY52" fmla="*/ 388144 h 619125"/>
                <a:gd name="connsiteX53" fmla="*/ 550069 w 619125"/>
                <a:gd name="connsiteY53" fmla="*/ 388144 h 619125"/>
                <a:gd name="connsiteX54" fmla="*/ 558584 w 619125"/>
                <a:gd name="connsiteY54" fmla="*/ 382877 h 619125"/>
                <a:gd name="connsiteX55" fmla="*/ 557679 w 619125"/>
                <a:gd name="connsiteY55" fmla="*/ 372905 h 619125"/>
                <a:gd name="connsiteX56" fmla="*/ 557679 w 619125"/>
                <a:gd name="connsiteY56" fmla="*/ 308135 h 619125"/>
                <a:gd name="connsiteX57" fmla="*/ 558584 w 619125"/>
                <a:gd name="connsiteY57" fmla="*/ 298162 h 619125"/>
                <a:gd name="connsiteX58" fmla="*/ 550069 w 619125"/>
                <a:gd name="connsiteY58" fmla="*/ 292894 h 619125"/>
                <a:gd name="connsiteX59" fmla="*/ 550069 w 619125"/>
                <a:gd name="connsiteY59" fmla="*/ 80096 h 619125"/>
                <a:gd name="connsiteX60" fmla="*/ 610972 w 619125"/>
                <a:gd name="connsiteY60" fmla="*/ 53998 h 619125"/>
                <a:gd name="connsiteX61" fmla="*/ 616744 w 619125"/>
                <a:gd name="connsiteY61" fmla="*/ 45244 h 619125"/>
                <a:gd name="connsiteX62" fmla="*/ 610972 w 619125"/>
                <a:gd name="connsiteY62" fmla="*/ 36491 h 619125"/>
                <a:gd name="connsiteX63" fmla="*/ 196901 w 619125"/>
                <a:gd name="connsiteY63" fmla="*/ 26194 h 619125"/>
                <a:gd name="connsiteX64" fmla="*/ 235001 w 619125"/>
                <a:gd name="connsiteY64" fmla="*/ 64294 h 619125"/>
                <a:gd name="connsiteX65" fmla="*/ 196901 w 619125"/>
                <a:gd name="connsiteY65" fmla="*/ 102394 h 619125"/>
                <a:gd name="connsiteX66" fmla="*/ 158801 w 619125"/>
                <a:gd name="connsiteY66" fmla="*/ 64294 h 619125"/>
                <a:gd name="connsiteX67" fmla="*/ 196901 w 619125"/>
                <a:gd name="connsiteY67" fmla="*/ 26194 h 619125"/>
                <a:gd name="connsiteX68" fmla="*/ 159544 w 619125"/>
                <a:gd name="connsiteY68" fmla="*/ 195206 h 619125"/>
                <a:gd name="connsiteX69" fmla="*/ 148447 w 619125"/>
                <a:gd name="connsiteY69" fmla="*/ 184109 h 619125"/>
                <a:gd name="connsiteX70" fmla="*/ 159544 w 619125"/>
                <a:gd name="connsiteY70" fmla="*/ 173013 h 619125"/>
                <a:gd name="connsiteX71" fmla="*/ 159544 w 619125"/>
                <a:gd name="connsiteY71" fmla="*/ 195206 h 619125"/>
                <a:gd name="connsiteX72" fmla="*/ 161592 w 619125"/>
                <a:gd name="connsiteY72" fmla="*/ 143285 h 619125"/>
                <a:gd name="connsiteX73" fmla="*/ 127502 w 619125"/>
                <a:gd name="connsiteY73" fmla="*/ 177375 h 619125"/>
                <a:gd name="connsiteX74" fmla="*/ 124711 w 619125"/>
                <a:gd name="connsiteY74" fmla="*/ 184109 h 619125"/>
                <a:gd name="connsiteX75" fmla="*/ 127502 w 619125"/>
                <a:gd name="connsiteY75" fmla="*/ 190844 h 619125"/>
                <a:gd name="connsiteX76" fmla="*/ 154105 w 619125"/>
                <a:gd name="connsiteY76" fmla="*/ 217447 h 619125"/>
                <a:gd name="connsiteX77" fmla="*/ 138998 w 619125"/>
                <a:gd name="connsiteY77" fmla="*/ 232544 h 619125"/>
                <a:gd name="connsiteX78" fmla="*/ 110766 w 619125"/>
                <a:gd name="connsiteY78" fmla="*/ 204312 h 619125"/>
                <a:gd name="connsiteX79" fmla="*/ 102394 w 619125"/>
                <a:gd name="connsiteY79" fmla="*/ 184109 h 619125"/>
                <a:gd name="connsiteX80" fmla="*/ 110766 w 619125"/>
                <a:gd name="connsiteY80" fmla="*/ 163897 h 619125"/>
                <a:gd name="connsiteX81" fmla="*/ 163840 w 619125"/>
                <a:gd name="connsiteY81" fmla="*/ 110824 h 619125"/>
                <a:gd name="connsiteX82" fmla="*/ 196901 w 619125"/>
                <a:gd name="connsiteY82" fmla="*/ 121444 h 619125"/>
                <a:gd name="connsiteX83" fmla="*/ 228429 w 619125"/>
                <a:gd name="connsiteY83" fmla="*/ 111919 h 619125"/>
                <a:gd name="connsiteX84" fmla="*/ 301676 w 619125"/>
                <a:gd name="connsiteY84" fmla="*/ 111919 h 619125"/>
                <a:gd name="connsiteX85" fmla="*/ 311944 w 619125"/>
                <a:gd name="connsiteY85" fmla="*/ 102394 h 619125"/>
                <a:gd name="connsiteX86" fmla="*/ 311944 w 619125"/>
                <a:gd name="connsiteY86" fmla="*/ 26194 h 619125"/>
                <a:gd name="connsiteX87" fmla="*/ 330994 w 619125"/>
                <a:gd name="connsiteY87" fmla="*/ 26194 h 619125"/>
                <a:gd name="connsiteX88" fmla="*/ 330994 w 619125"/>
                <a:gd name="connsiteY88" fmla="*/ 102394 h 619125"/>
                <a:gd name="connsiteX89" fmla="*/ 301676 w 619125"/>
                <a:gd name="connsiteY89" fmla="*/ 130969 h 619125"/>
                <a:gd name="connsiteX90" fmla="*/ 244526 w 619125"/>
                <a:gd name="connsiteY90" fmla="*/ 130969 h 619125"/>
                <a:gd name="connsiteX91" fmla="*/ 235744 w 619125"/>
                <a:gd name="connsiteY91" fmla="*/ 140494 h 619125"/>
                <a:gd name="connsiteX92" fmla="*/ 235744 w 619125"/>
                <a:gd name="connsiteY92" fmla="*/ 188119 h 619125"/>
                <a:gd name="connsiteX93" fmla="*/ 244526 w 619125"/>
                <a:gd name="connsiteY93" fmla="*/ 197644 h 619125"/>
                <a:gd name="connsiteX94" fmla="*/ 311201 w 619125"/>
                <a:gd name="connsiteY94" fmla="*/ 197644 h 619125"/>
                <a:gd name="connsiteX95" fmla="*/ 340519 w 619125"/>
                <a:gd name="connsiteY95" fmla="*/ 226219 h 619125"/>
                <a:gd name="connsiteX96" fmla="*/ 340519 w 619125"/>
                <a:gd name="connsiteY96" fmla="*/ 292894 h 619125"/>
                <a:gd name="connsiteX97" fmla="*/ 311944 w 619125"/>
                <a:gd name="connsiteY97" fmla="*/ 292894 h 619125"/>
                <a:gd name="connsiteX98" fmla="*/ 311944 w 619125"/>
                <a:gd name="connsiteY98" fmla="*/ 235744 h 619125"/>
                <a:gd name="connsiteX99" fmla="*/ 301676 w 619125"/>
                <a:gd name="connsiteY99" fmla="*/ 226219 h 619125"/>
                <a:gd name="connsiteX100" fmla="*/ 215951 w 619125"/>
                <a:gd name="connsiteY100" fmla="*/ 226219 h 619125"/>
                <a:gd name="connsiteX101" fmla="*/ 207169 w 619125"/>
                <a:gd name="connsiteY101" fmla="*/ 235744 h 619125"/>
                <a:gd name="connsiteX102" fmla="*/ 207169 w 619125"/>
                <a:gd name="connsiteY102" fmla="*/ 369094 h 619125"/>
                <a:gd name="connsiteX103" fmla="*/ 178594 w 619125"/>
                <a:gd name="connsiteY103" fmla="*/ 369094 h 619125"/>
                <a:gd name="connsiteX104" fmla="*/ 178594 w 619125"/>
                <a:gd name="connsiteY104" fmla="*/ 150019 h 619125"/>
                <a:gd name="connsiteX105" fmla="*/ 172345 w 619125"/>
                <a:gd name="connsiteY105" fmla="*/ 141218 h 619125"/>
                <a:gd name="connsiteX106" fmla="*/ 161592 w 619125"/>
                <a:gd name="connsiteY106" fmla="*/ 143285 h 619125"/>
                <a:gd name="connsiteX107" fmla="*/ 245516 w 619125"/>
                <a:gd name="connsiteY107" fmla="*/ 369094 h 619125"/>
                <a:gd name="connsiteX108" fmla="*/ 226219 w 619125"/>
                <a:gd name="connsiteY108" fmla="*/ 369094 h 619125"/>
                <a:gd name="connsiteX109" fmla="*/ 226219 w 619125"/>
                <a:gd name="connsiteY109" fmla="*/ 245269 h 619125"/>
                <a:gd name="connsiteX110" fmla="*/ 292894 w 619125"/>
                <a:gd name="connsiteY110" fmla="*/ 245269 h 619125"/>
                <a:gd name="connsiteX111" fmla="*/ 292894 w 619125"/>
                <a:gd name="connsiteY111" fmla="*/ 292894 h 619125"/>
                <a:gd name="connsiteX112" fmla="*/ 283369 w 619125"/>
                <a:gd name="connsiteY112" fmla="*/ 292894 h 619125"/>
                <a:gd name="connsiteX113" fmla="*/ 235744 w 619125"/>
                <a:gd name="connsiteY113" fmla="*/ 340519 h 619125"/>
                <a:gd name="connsiteX114" fmla="*/ 245516 w 619125"/>
                <a:gd name="connsiteY114" fmla="*/ 369094 h 619125"/>
                <a:gd name="connsiteX115" fmla="*/ 54769 w 619125"/>
                <a:gd name="connsiteY115" fmla="*/ 597695 h 619125"/>
                <a:gd name="connsiteX116" fmla="*/ 26194 w 619125"/>
                <a:gd name="connsiteY116" fmla="*/ 569120 h 619125"/>
                <a:gd name="connsiteX117" fmla="*/ 54769 w 619125"/>
                <a:gd name="connsiteY117" fmla="*/ 540545 h 619125"/>
                <a:gd name="connsiteX118" fmla="*/ 130969 w 619125"/>
                <a:gd name="connsiteY118" fmla="*/ 540545 h 619125"/>
                <a:gd name="connsiteX119" fmla="*/ 305095 w 619125"/>
                <a:gd name="connsiteY119" fmla="*/ 540545 h 619125"/>
                <a:gd name="connsiteX120" fmla="*/ 300028 w 619125"/>
                <a:gd name="connsiteY120" fmla="*/ 559595 h 619125"/>
                <a:gd name="connsiteX121" fmla="*/ 73819 w 619125"/>
                <a:gd name="connsiteY121" fmla="*/ 559595 h 619125"/>
                <a:gd name="connsiteX122" fmla="*/ 73819 w 619125"/>
                <a:gd name="connsiteY122" fmla="*/ 578645 h 619125"/>
                <a:gd name="connsiteX123" fmla="*/ 300038 w 619125"/>
                <a:gd name="connsiteY123" fmla="*/ 578645 h 619125"/>
                <a:gd name="connsiteX124" fmla="*/ 305105 w 619125"/>
                <a:gd name="connsiteY124" fmla="*/ 597695 h 619125"/>
                <a:gd name="connsiteX125" fmla="*/ 54769 w 619125"/>
                <a:gd name="connsiteY125" fmla="*/ 597695 h 619125"/>
                <a:gd name="connsiteX126" fmla="*/ 321469 w 619125"/>
                <a:gd name="connsiteY126" fmla="*/ 521494 h 619125"/>
                <a:gd name="connsiteX127" fmla="*/ 130969 w 619125"/>
                <a:gd name="connsiteY127" fmla="*/ 521494 h 619125"/>
                <a:gd name="connsiteX128" fmla="*/ 102394 w 619125"/>
                <a:gd name="connsiteY128" fmla="*/ 492919 h 619125"/>
                <a:gd name="connsiteX129" fmla="*/ 130969 w 619125"/>
                <a:gd name="connsiteY129" fmla="*/ 464344 h 619125"/>
                <a:gd name="connsiteX130" fmla="*/ 207169 w 619125"/>
                <a:gd name="connsiteY130" fmla="*/ 464344 h 619125"/>
                <a:gd name="connsiteX131" fmla="*/ 381295 w 619125"/>
                <a:gd name="connsiteY131" fmla="*/ 464344 h 619125"/>
                <a:gd name="connsiteX132" fmla="*/ 376228 w 619125"/>
                <a:gd name="connsiteY132" fmla="*/ 483394 h 619125"/>
                <a:gd name="connsiteX133" fmla="*/ 226219 w 619125"/>
                <a:gd name="connsiteY133" fmla="*/ 483394 h 619125"/>
                <a:gd name="connsiteX134" fmla="*/ 226219 w 619125"/>
                <a:gd name="connsiteY134" fmla="*/ 502444 h 619125"/>
                <a:gd name="connsiteX135" fmla="*/ 376238 w 619125"/>
                <a:gd name="connsiteY135" fmla="*/ 502444 h 619125"/>
                <a:gd name="connsiteX136" fmla="*/ 381305 w 619125"/>
                <a:gd name="connsiteY136" fmla="*/ 521494 h 619125"/>
                <a:gd name="connsiteX137" fmla="*/ 321469 w 619125"/>
                <a:gd name="connsiteY137" fmla="*/ 521494 h 619125"/>
                <a:gd name="connsiteX138" fmla="*/ 452438 w 619125"/>
                <a:gd name="connsiteY138" fmla="*/ 426244 h 619125"/>
                <a:gd name="connsiteX139" fmla="*/ 457495 w 619125"/>
                <a:gd name="connsiteY139" fmla="*/ 445294 h 619125"/>
                <a:gd name="connsiteX140" fmla="*/ 397669 w 619125"/>
                <a:gd name="connsiteY140" fmla="*/ 445294 h 619125"/>
                <a:gd name="connsiteX141" fmla="*/ 207169 w 619125"/>
                <a:gd name="connsiteY141" fmla="*/ 445294 h 619125"/>
                <a:gd name="connsiteX142" fmla="*/ 178594 w 619125"/>
                <a:gd name="connsiteY142" fmla="*/ 416719 h 619125"/>
                <a:gd name="connsiteX143" fmla="*/ 207169 w 619125"/>
                <a:gd name="connsiteY143" fmla="*/ 388144 h 619125"/>
                <a:gd name="connsiteX144" fmla="*/ 215951 w 619125"/>
                <a:gd name="connsiteY144" fmla="*/ 388144 h 619125"/>
                <a:gd name="connsiteX145" fmla="*/ 283369 w 619125"/>
                <a:gd name="connsiteY145" fmla="*/ 388144 h 619125"/>
                <a:gd name="connsiteX146" fmla="*/ 457495 w 619125"/>
                <a:gd name="connsiteY146" fmla="*/ 388144 h 619125"/>
                <a:gd name="connsiteX147" fmla="*/ 452438 w 619125"/>
                <a:gd name="connsiteY147" fmla="*/ 407194 h 619125"/>
                <a:gd name="connsiteX148" fmla="*/ 369094 w 619125"/>
                <a:gd name="connsiteY148" fmla="*/ 407194 h 619125"/>
                <a:gd name="connsiteX149" fmla="*/ 369094 w 619125"/>
                <a:gd name="connsiteY149" fmla="*/ 426244 h 619125"/>
                <a:gd name="connsiteX150" fmla="*/ 452438 w 619125"/>
                <a:gd name="connsiteY150" fmla="*/ 426244 h 619125"/>
                <a:gd name="connsiteX151" fmla="*/ 528638 w 619125"/>
                <a:gd name="connsiteY151" fmla="*/ 350044 h 619125"/>
                <a:gd name="connsiteX152" fmla="*/ 533695 w 619125"/>
                <a:gd name="connsiteY152" fmla="*/ 369094 h 619125"/>
                <a:gd name="connsiteX153" fmla="*/ 473869 w 619125"/>
                <a:gd name="connsiteY153" fmla="*/ 369094 h 619125"/>
                <a:gd name="connsiteX154" fmla="*/ 283369 w 619125"/>
                <a:gd name="connsiteY154" fmla="*/ 369094 h 619125"/>
                <a:gd name="connsiteX155" fmla="*/ 254794 w 619125"/>
                <a:gd name="connsiteY155" fmla="*/ 340519 h 619125"/>
                <a:gd name="connsiteX156" fmla="*/ 283369 w 619125"/>
                <a:gd name="connsiteY156" fmla="*/ 311944 h 619125"/>
                <a:gd name="connsiteX157" fmla="*/ 301676 w 619125"/>
                <a:gd name="connsiteY157" fmla="*/ 311944 h 619125"/>
                <a:gd name="connsiteX158" fmla="*/ 349301 w 619125"/>
                <a:gd name="connsiteY158" fmla="*/ 311944 h 619125"/>
                <a:gd name="connsiteX159" fmla="*/ 533695 w 619125"/>
                <a:gd name="connsiteY159" fmla="*/ 311944 h 619125"/>
                <a:gd name="connsiteX160" fmla="*/ 528638 w 619125"/>
                <a:gd name="connsiteY160" fmla="*/ 330994 h 619125"/>
                <a:gd name="connsiteX161" fmla="*/ 378619 w 619125"/>
                <a:gd name="connsiteY161" fmla="*/ 330994 h 619125"/>
                <a:gd name="connsiteX162" fmla="*/ 378619 w 619125"/>
                <a:gd name="connsiteY162" fmla="*/ 350044 h 619125"/>
                <a:gd name="connsiteX163" fmla="*/ 528638 w 619125"/>
                <a:gd name="connsiteY163" fmla="*/ 350044 h 619125"/>
                <a:gd name="connsiteX164" fmla="*/ 550069 w 619125"/>
                <a:gd name="connsiteY164" fmla="*/ 59380 h 619125"/>
                <a:gd name="connsiteX165" fmla="*/ 550069 w 619125"/>
                <a:gd name="connsiteY165" fmla="*/ 31119 h 619125"/>
                <a:gd name="connsiteX166" fmla="*/ 583035 w 619125"/>
                <a:gd name="connsiteY166" fmla="*/ 45244 h 619125"/>
                <a:gd name="connsiteX167" fmla="*/ 550069 w 619125"/>
                <a:gd name="connsiteY167" fmla="*/ 5938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619125" h="619125">
                  <a:moveTo>
                    <a:pt x="610972" y="36491"/>
                  </a:moveTo>
                  <a:lnTo>
                    <a:pt x="544297" y="7916"/>
                  </a:lnTo>
                  <a:cubicBezTo>
                    <a:pt x="541363" y="6659"/>
                    <a:pt x="537982" y="6944"/>
                    <a:pt x="535305" y="8716"/>
                  </a:cubicBezTo>
                  <a:cubicBezTo>
                    <a:pt x="532628" y="10478"/>
                    <a:pt x="531019" y="13469"/>
                    <a:pt x="531019" y="16669"/>
                  </a:cubicBezTo>
                  <a:lnTo>
                    <a:pt x="531019" y="73819"/>
                  </a:lnTo>
                  <a:lnTo>
                    <a:pt x="531019" y="292894"/>
                  </a:lnTo>
                  <a:lnTo>
                    <a:pt x="359569" y="292894"/>
                  </a:lnTo>
                  <a:lnTo>
                    <a:pt x="359569" y="226219"/>
                  </a:lnTo>
                  <a:cubicBezTo>
                    <a:pt x="359569" y="199959"/>
                    <a:pt x="337461" y="178594"/>
                    <a:pt x="311201" y="178594"/>
                  </a:cubicBezTo>
                  <a:lnTo>
                    <a:pt x="254794" y="178594"/>
                  </a:lnTo>
                  <a:lnTo>
                    <a:pt x="254794" y="150019"/>
                  </a:lnTo>
                  <a:lnTo>
                    <a:pt x="301676" y="150019"/>
                  </a:lnTo>
                  <a:cubicBezTo>
                    <a:pt x="327936" y="150019"/>
                    <a:pt x="350044" y="128655"/>
                    <a:pt x="350044" y="102394"/>
                  </a:cubicBezTo>
                  <a:lnTo>
                    <a:pt x="350044" y="16669"/>
                  </a:lnTo>
                  <a:cubicBezTo>
                    <a:pt x="350044" y="11412"/>
                    <a:pt x="345043" y="7144"/>
                    <a:pt x="339776" y="7144"/>
                  </a:cubicBezTo>
                  <a:lnTo>
                    <a:pt x="301676" y="7144"/>
                  </a:lnTo>
                  <a:cubicBezTo>
                    <a:pt x="296408" y="7144"/>
                    <a:pt x="292894" y="11412"/>
                    <a:pt x="292894" y="16669"/>
                  </a:cubicBezTo>
                  <a:lnTo>
                    <a:pt x="292894" y="92869"/>
                  </a:lnTo>
                  <a:lnTo>
                    <a:pt x="246317" y="92869"/>
                  </a:lnTo>
                  <a:cubicBezTo>
                    <a:pt x="251203" y="83344"/>
                    <a:pt x="254051" y="74705"/>
                    <a:pt x="254051" y="64294"/>
                  </a:cubicBezTo>
                  <a:cubicBezTo>
                    <a:pt x="254051" y="32776"/>
                    <a:pt x="228419" y="7144"/>
                    <a:pt x="196901" y="7144"/>
                  </a:cubicBezTo>
                  <a:cubicBezTo>
                    <a:pt x="165383" y="7144"/>
                    <a:pt x="139751" y="32776"/>
                    <a:pt x="139751" y="64294"/>
                  </a:cubicBezTo>
                  <a:cubicBezTo>
                    <a:pt x="139751" y="76620"/>
                    <a:pt x="143713" y="88012"/>
                    <a:pt x="150371" y="97356"/>
                  </a:cubicBezTo>
                  <a:lnTo>
                    <a:pt x="97298" y="150429"/>
                  </a:lnTo>
                  <a:cubicBezTo>
                    <a:pt x="88306" y="159430"/>
                    <a:pt x="83344" y="171384"/>
                    <a:pt x="83344" y="184109"/>
                  </a:cubicBezTo>
                  <a:cubicBezTo>
                    <a:pt x="83344" y="196825"/>
                    <a:pt x="88306" y="208789"/>
                    <a:pt x="97298" y="217780"/>
                  </a:cubicBezTo>
                  <a:lnTo>
                    <a:pt x="132264" y="252756"/>
                  </a:lnTo>
                  <a:cubicBezTo>
                    <a:pt x="134055" y="254547"/>
                    <a:pt x="136465" y="255547"/>
                    <a:pt x="138998" y="255547"/>
                  </a:cubicBezTo>
                  <a:cubicBezTo>
                    <a:pt x="141532" y="255547"/>
                    <a:pt x="144323" y="254537"/>
                    <a:pt x="146104" y="252756"/>
                  </a:cubicBezTo>
                  <a:lnTo>
                    <a:pt x="159544" y="239688"/>
                  </a:lnTo>
                  <a:lnTo>
                    <a:pt x="159544" y="378619"/>
                  </a:lnTo>
                  <a:cubicBezTo>
                    <a:pt x="159544" y="383877"/>
                    <a:pt x="163058" y="388144"/>
                    <a:pt x="168326" y="388144"/>
                  </a:cubicBezTo>
                  <a:lnTo>
                    <a:pt x="169316" y="388144"/>
                  </a:lnTo>
                  <a:cubicBezTo>
                    <a:pt x="163268" y="397669"/>
                    <a:pt x="159544" y="405956"/>
                    <a:pt x="159544" y="416719"/>
                  </a:cubicBezTo>
                  <a:cubicBezTo>
                    <a:pt x="159544" y="427483"/>
                    <a:pt x="163268" y="435769"/>
                    <a:pt x="169316" y="445294"/>
                  </a:cubicBezTo>
                  <a:lnTo>
                    <a:pt x="130969" y="445294"/>
                  </a:lnTo>
                  <a:cubicBezTo>
                    <a:pt x="104708" y="445294"/>
                    <a:pt x="83344" y="466659"/>
                    <a:pt x="83344" y="492919"/>
                  </a:cubicBezTo>
                  <a:cubicBezTo>
                    <a:pt x="83344" y="503683"/>
                    <a:pt x="87068" y="511969"/>
                    <a:pt x="93116" y="521494"/>
                  </a:cubicBezTo>
                  <a:lnTo>
                    <a:pt x="54769" y="521494"/>
                  </a:lnTo>
                  <a:cubicBezTo>
                    <a:pt x="28508" y="521494"/>
                    <a:pt x="7144" y="542859"/>
                    <a:pt x="7144" y="569120"/>
                  </a:cubicBezTo>
                  <a:cubicBezTo>
                    <a:pt x="7144" y="595380"/>
                    <a:pt x="28508" y="616745"/>
                    <a:pt x="54769" y="616745"/>
                  </a:cubicBezTo>
                  <a:lnTo>
                    <a:pt x="321469" y="616745"/>
                  </a:lnTo>
                  <a:cubicBezTo>
                    <a:pt x="325079" y="616745"/>
                    <a:pt x="328374" y="614706"/>
                    <a:pt x="329984" y="611477"/>
                  </a:cubicBezTo>
                  <a:cubicBezTo>
                    <a:pt x="331594" y="608248"/>
                    <a:pt x="331251" y="604391"/>
                    <a:pt x="329079" y="601505"/>
                  </a:cubicBezTo>
                  <a:cubicBezTo>
                    <a:pt x="315697" y="583655"/>
                    <a:pt x="315011" y="559595"/>
                    <a:pt x="326688" y="540545"/>
                  </a:cubicBezTo>
                  <a:lnTo>
                    <a:pt x="397669" y="540545"/>
                  </a:lnTo>
                  <a:cubicBezTo>
                    <a:pt x="401279" y="540545"/>
                    <a:pt x="404574" y="538506"/>
                    <a:pt x="406184" y="535277"/>
                  </a:cubicBezTo>
                  <a:cubicBezTo>
                    <a:pt x="407794" y="532048"/>
                    <a:pt x="407451" y="528191"/>
                    <a:pt x="405279" y="525305"/>
                  </a:cubicBezTo>
                  <a:cubicBezTo>
                    <a:pt x="391897" y="507445"/>
                    <a:pt x="391211" y="483394"/>
                    <a:pt x="402888" y="464344"/>
                  </a:cubicBezTo>
                  <a:lnTo>
                    <a:pt x="473869" y="464344"/>
                  </a:lnTo>
                  <a:cubicBezTo>
                    <a:pt x="477479" y="464344"/>
                    <a:pt x="480774" y="462306"/>
                    <a:pt x="482384" y="459077"/>
                  </a:cubicBezTo>
                  <a:cubicBezTo>
                    <a:pt x="483994" y="455848"/>
                    <a:pt x="483651" y="451991"/>
                    <a:pt x="481479" y="449105"/>
                  </a:cubicBezTo>
                  <a:cubicBezTo>
                    <a:pt x="468097" y="431255"/>
                    <a:pt x="467411" y="407194"/>
                    <a:pt x="479088" y="388144"/>
                  </a:cubicBezTo>
                  <a:lnTo>
                    <a:pt x="550069" y="388144"/>
                  </a:lnTo>
                  <a:cubicBezTo>
                    <a:pt x="553679" y="388144"/>
                    <a:pt x="556974" y="386106"/>
                    <a:pt x="558584" y="382877"/>
                  </a:cubicBezTo>
                  <a:cubicBezTo>
                    <a:pt x="560194" y="379648"/>
                    <a:pt x="559851" y="375791"/>
                    <a:pt x="557679" y="372905"/>
                  </a:cubicBezTo>
                  <a:cubicBezTo>
                    <a:pt x="543382" y="353835"/>
                    <a:pt x="543382" y="327204"/>
                    <a:pt x="557679" y="308135"/>
                  </a:cubicBezTo>
                  <a:cubicBezTo>
                    <a:pt x="559841" y="305248"/>
                    <a:pt x="560194" y="301381"/>
                    <a:pt x="558584" y="298162"/>
                  </a:cubicBezTo>
                  <a:cubicBezTo>
                    <a:pt x="556974" y="294933"/>
                    <a:pt x="553679" y="292894"/>
                    <a:pt x="550069" y="292894"/>
                  </a:cubicBezTo>
                  <a:lnTo>
                    <a:pt x="550069" y="80096"/>
                  </a:lnTo>
                  <a:lnTo>
                    <a:pt x="610972" y="53998"/>
                  </a:lnTo>
                  <a:cubicBezTo>
                    <a:pt x="614477" y="52503"/>
                    <a:pt x="616744" y="49054"/>
                    <a:pt x="616744" y="45244"/>
                  </a:cubicBezTo>
                  <a:cubicBezTo>
                    <a:pt x="616744" y="41434"/>
                    <a:pt x="614477" y="37986"/>
                    <a:pt x="610972" y="36491"/>
                  </a:cubicBezTo>
                  <a:close/>
                  <a:moveTo>
                    <a:pt x="196901" y="26194"/>
                  </a:moveTo>
                  <a:cubicBezTo>
                    <a:pt x="217913" y="26194"/>
                    <a:pt x="235001" y="43282"/>
                    <a:pt x="235001" y="64294"/>
                  </a:cubicBezTo>
                  <a:cubicBezTo>
                    <a:pt x="235001" y="85307"/>
                    <a:pt x="217913" y="102394"/>
                    <a:pt x="196901" y="102394"/>
                  </a:cubicBezTo>
                  <a:cubicBezTo>
                    <a:pt x="175889" y="102394"/>
                    <a:pt x="158801" y="85307"/>
                    <a:pt x="158801" y="64294"/>
                  </a:cubicBezTo>
                  <a:cubicBezTo>
                    <a:pt x="158801" y="43292"/>
                    <a:pt x="175889" y="26194"/>
                    <a:pt x="196901" y="26194"/>
                  </a:cubicBezTo>
                  <a:close/>
                  <a:moveTo>
                    <a:pt x="159544" y="195206"/>
                  </a:moveTo>
                  <a:lnTo>
                    <a:pt x="148447" y="184109"/>
                  </a:lnTo>
                  <a:lnTo>
                    <a:pt x="159544" y="173013"/>
                  </a:lnTo>
                  <a:lnTo>
                    <a:pt x="159544" y="195206"/>
                  </a:lnTo>
                  <a:close/>
                  <a:moveTo>
                    <a:pt x="161592" y="143285"/>
                  </a:moveTo>
                  <a:lnTo>
                    <a:pt x="127502" y="177375"/>
                  </a:lnTo>
                  <a:cubicBezTo>
                    <a:pt x="125711" y="179166"/>
                    <a:pt x="124711" y="181585"/>
                    <a:pt x="124711" y="184109"/>
                  </a:cubicBezTo>
                  <a:cubicBezTo>
                    <a:pt x="124711" y="186634"/>
                    <a:pt x="125711" y="189053"/>
                    <a:pt x="127502" y="190844"/>
                  </a:cubicBezTo>
                  <a:lnTo>
                    <a:pt x="154105" y="217447"/>
                  </a:lnTo>
                  <a:lnTo>
                    <a:pt x="138998" y="232544"/>
                  </a:lnTo>
                  <a:lnTo>
                    <a:pt x="110766" y="204312"/>
                  </a:lnTo>
                  <a:cubicBezTo>
                    <a:pt x="105366" y="198911"/>
                    <a:pt x="102394" y="191739"/>
                    <a:pt x="102394" y="184109"/>
                  </a:cubicBezTo>
                  <a:cubicBezTo>
                    <a:pt x="102394" y="176480"/>
                    <a:pt x="105366" y="169298"/>
                    <a:pt x="110766" y="163897"/>
                  </a:cubicBezTo>
                  <a:lnTo>
                    <a:pt x="163840" y="110824"/>
                  </a:lnTo>
                  <a:cubicBezTo>
                    <a:pt x="173184" y="117482"/>
                    <a:pt x="184575" y="121444"/>
                    <a:pt x="196901" y="121444"/>
                  </a:cubicBezTo>
                  <a:cubicBezTo>
                    <a:pt x="208550" y="121444"/>
                    <a:pt x="219380" y="121444"/>
                    <a:pt x="228429" y="111919"/>
                  </a:cubicBezTo>
                  <a:lnTo>
                    <a:pt x="301676" y="111919"/>
                  </a:lnTo>
                  <a:cubicBezTo>
                    <a:pt x="306943" y="111919"/>
                    <a:pt x="311944" y="107652"/>
                    <a:pt x="311944" y="102394"/>
                  </a:cubicBezTo>
                  <a:lnTo>
                    <a:pt x="311944" y="26194"/>
                  </a:lnTo>
                  <a:lnTo>
                    <a:pt x="330994" y="26194"/>
                  </a:lnTo>
                  <a:lnTo>
                    <a:pt x="330994" y="102394"/>
                  </a:lnTo>
                  <a:cubicBezTo>
                    <a:pt x="330994" y="118149"/>
                    <a:pt x="317430" y="130969"/>
                    <a:pt x="301676" y="130969"/>
                  </a:cubicBezTo>
                  <a:lnTo>
                    <a:pt x="244526" y="130969"/>
                  </a:lnTo>
                  <a:cubicBezTo>
                    <a:pt x="239258" y="130969"/>
                    <a:pt x="235744" y="135237"/>
                    <a:pt x="235744" y="140494"/>
                  </a:cubicBezTo>
                  <a:lnTo>
                    <a:pt x="235744" y="188119"/>
                  </a:lnTo>
                  <a:cubicBezTo>
                    <a:pt x="235744" y="193377"/>
                    <a:pt x="239258" y="197644"/>
                    <a:pt x="244526" y="197644"/>
                  </a:cubicBezTo>
                  <a:lnTo>
                    <a:pt x="311201" y="197644"/>
                  </a:lnTo>
                  <a:cubicBezTo>
                    <a:pt x="326955" y="197644"/>
                    <a:pt x="340519" y="210465"/>
                    <a:pt x="340519" y="226219"/>
                  </a:cubicBezTo>
                  <a:lnTo>
                    <a:pt x="340519" y="292894"/>
                  </a:lnTo>
                  <a:lnTo>
                    <a:pt x="311944" y="292894"/>
                  </a:lnTo>
                  <a:lnTo>
                    <a:pt x="311944" y="235744"/>
                  </a:lnTo>
                  <a:cubicBezTo>
                    <a:pt x="311944" y="230487"/>
                    <a:pt x="306943" y="226219"/>
                    <a:pt x="301676" y="226219"/>
                  </a:cubicBezTo>
                  <a:lnTo>
                    <a:pt x="215951" y="226219"/>
                  </a:lnTo>
                  <a:cubicBezTo>
                    <a:pt x="210683" y="226219"/>
                    <a:pt x="207169" y="230487"/>
                    <a:pt x="207169" y="235744"/>
                  </a:cubicBezTo>
                  <a:lnTo>
                    <a:pt x="207169" y="369094"/>
                  </a:lnTo>
                  <a:lnTo>
                    <a:pt x="178594" y="369094"/>
                  </a:lnTo>
                  <a:lnTo>
                    <a:pt x="178594" y="150019"/>
                  </a:lnTo>
                  <a:cubicBezTo>
                    <a:pt x="178594" y="146171"/>
                    <a:pt x="175908" y="142695"/>
                    <a:pt x="172345" y="141218"/>
                  </a:cubicBezTo>
                  <a:cubicBezTo>
                    <a:pt x="168783" y="139742"/>
                    <a:pt x="164316" y="140561"/>
                    <a:pt x="161592" y="143285"/>
                  </a:cubicBezTo>
                  <a:close/>
                  <a:moveTo>
                    <a:pt x="245516" y="369094"/>
                  </a:moveTo>
                  <a:lnTo>
                    <a:pt x="226219" y="369094"/>
                  </a:lnTo>
                  <a:lnTo>
                    <a:pt x="226219" y="245269"/>
                  </a:lnTo>
                  <a:lnTo>
                    <a:pt x="292894" y="245269"/>
                  </a:lnTo>
                  <a:lnTo>
                    <a:pt x="292894" y="292894"/>
                  </a:lnTo>
                  <a:lnTo>
                    <a:pt x="283369" y="292894"/>
                  </a:lnTo>
                  <a:cubicBezTo>
                    <a:pt x="257108" y="292894"/>
                    <a:pt x="235744" y="314259"/>
                    <a:pt x="235744" y="340519"/>
                  </a:cubicBezTo>
                  <a:cubicBezTo>
                    <a:pt x="235744" y="351283"/>
                    <a:pt x="239468" y="359569"/>
                    <a:pt x="245516" y="369094"/>
                  </a:cubicBezTo>
                  <a:close/>
                  <a:moveTo>
                    <a:pt x="54769" y="597695"/>
                  </a:moveTo>
                  <a:cubicBezTo>
                    <a:pt x="39014" y="597695"/>
                    <a:pt x="26194" y="584874"/>
                    <a:pt x="26194" y="569120"/>
                  </a:cubicBezTo>
                  <a:cubicBezTo>
                    <a:pt x="26194" y="553365"/>
                    <a:pt x="39014" y="540545"/>
                    <a:pt x="54769" y="540545"/>
                  </a:cubicBezTo>
                  <a:lnTo>
                    <a:pt x="130969" y="540545"/>
                  </a:lnTo>
                  <a:lnTo>
                    <a:pt x="305095" y="540545"/>
                  </a:lnTo>
                  <a:cubicBezTo>
                    <a:pt x="302514" y="550070"/>
                    <a:pt x="300876" y="550070"/>
                    <a:pt x="300028" y="559595"/>
                  </a:cubicBezTo>
                  <a:lnTo>
                    <a:pt x="73819" y="559595"/>
                  </a:lnTo>
                  <a:lnTo>
                    <a:pt x="73819" y="578645"/>
                  </a:lnTo>
                  <a:lnTo>
                    <a:pt x="300038" y="578645"/>
                  </a:lnTo>
                  <a:cubicBezTo>
                    <a:pt x="300885" y="588170"/>
                    <a:pt x="302514" y="588170"/>
                    <a:pt x="305105" y="597695"/>
                  </a:cubicBezTo>
                  <a:lnTo>
                    <a:pt x="54769" y="597695"/>
                  </a:lnTo>
                  <a:close/>
                  <a:moveTo>
                    <a:pt x="321469" y="521494"/>
                  </a:moveTo>
                  <a:lnTo>
                    <a:pt x="130969" y="521494"/>
                  </a:lnTo>
                  <a:cubicBezTo>
                    <a:pt x="115214" y="521494"/>
                    <a:pt x="102394" y="508674"/>
                    <a:pt x="102394" y="492919"/>
                  </a:cubicBezTo>
                  <a:cubicBezTo>
                    <a:pt x="102394" y="477165"/>
                    <a:pt x="115214" y="464344"/>
                    <a:pt x="130969" y="464344"/>
                  </a:cubicBezTo>
                  <a:lnTo>
                    <a:pt x="207169" y="464344"/>
                  </a:lnTo>
                  <a:lnTo>
                    <a:pt x="381295" y="464344"/>
                  </a:lnTo>
                  <a:cubicBezTo>
                    <a:pt x="378714" y="473869"/>
                    <a:pt x="377076" y="473869"/>
                    <a:pt x="376228" y="483394"/>
                  </a:cubicBezTo>
                  <a:lnTo>
                    <a:pt x="226219" y="483394"/>
                  </a:lnTo>
                  <a:lnTo>
                    <a:pt x="226219" y="502444"/>
                  </a:lnTo>
                  <a:lnTo>
                    <a:pt x="376238" y="502444"/>
                  </a:lnTo>
                  <a:cubicBezTo>
                    <a:pt x="377085" y="511969"/>
                    <a:pt x="378714" y="511969"/>
                    <a:pt x="381305" y="521494"/>
                  </a:cubicBezTo>
                  <a:lnTo>
                    <a:pt x="321469" y="521494"/>
                  </a:lnTo>
                  <a:close/>
                  <a:moveTo>
                    <a:pt x="452438" y="426244"/>
                  </a:moveTo>
                  <a:cubicBezTo>
                    <a:pt x="453285" y="435769"/>
                    <a:pt x="454914" y="435769"/>
                    <a:pt x="457495" y="445294"/>
                  </a:cubicBezTo>
                  <a:lnTo>
                    <a:pt x="397669" y="445294"/>
                  </a:lnTo>
                  <a:lnTo>
                    <a:pt x="207169" y="445294"/>
                  </a:lnTo>
                  <a:cubicBezTo>
                    <a:pt x="191414" y="445294"/>
                    <a:pt x="178594" y="432474"/>
                    <a:pt x="178594" y="416719"/>
                  </a:cubicBezTo>
                  <a:cubicBezTo>
                    <a:pt x="178594" y="400965"/>
                    <a:pt x="191414" y="388144"/>
                    <a:pt x="207169" y="388144"/>
                  </a:cubicBezTo>
                  <a:lnTo>
                    <a:pt x="215951" y="388144"/>
                  </a:lnTo>
                  <a:lnTo>
                    <a:pt x="283369" y="388144"/>
                  </a:lnTo>
                  <a:lnTo>
                    <a:pt x="457495" y="388144"/>
                  </a:lnTo>
                  <a:cubicBezTo>
                    <a:pt x="454914" y="397669"/>
                    <a:pt x="453276" y="397669"/>
                    <a:pt x="452438" y="407194"/>
                  </a:cubicBezTo>
                  <a:lnTo>
                    <a:pt x="369094" y="407194"/>
                  </a:lnTo>
                  <a:lnTo>
                    <a:pt x="369094" y="426244"/>
                  </a:lnTo>
                  <a:lnTo>
                    <a:pt x="452438" y="426244"/>
                  </a:lnTo>
                  <a:close/>
                  <a:moveTo>
                    <a:pt x="528638" y="350044"/>
                  </a:moveTo>
                  <a:cubicBezTo>
                    <a:pt x="529485" y="359569"/>
                    <a:pt x="531114" y="359569"/>
                    <a:pt x="533695" y="369094"/>
                  </a:cubicBezTo>
                  <a:lnTo>
                    <a:pt x="473869" y="369094"/>
                  </a:lnTo>
                  <a:lnTo>
                    <a:pt x="283369" y="369094"/>
                  </a:lnTo>
                  <a:cubicBezTo>
                    <a:pt x="267614" y="369094"/>
                    <a:pt x="254794" y="356274"/>
                    <a:pt x="254794" y="340519"/>
                  </a:cubicBezTo>
                  <a:cubicBezTo>
                    <a:pt x="254794" y="324765"/>
                    <a:pt x="267614" y="311944"/>
                    <a:pt x="283369" y="311944"/>
                  </a:cubicBezTo>
                  <a:lnTo>
                    <a:pt x="301676" y="311944"/>
                  </a:lnTo>
                  <a:lnTo>
                    <a:pt x="349301" y="311944"/>
                  </a:lnTo>
                  <a:lnTo>
                    <a:pt x="533695" y="311944"/>
                  </a:lnTo>
                  <a:cubicBezTo>
                    <a:pt x="531114" y="321469"/>
                    <a:pt x="529476" y="321469"/>
                    <a:pt x="528638" y="330994"/>
                  </a:cubicBezTo>
                  <a:lnTo>
                    <a:pt x="378619" y="330994"/>
                  </a:lnTo>
                  <a:lnTo>
                    <a:pt x="378619" y="350044"/>
                  </a:lnTo>
                  <a:lnTo>
                    <a:pt x="528638" y="350044"/>
                  </a:lnTo>
                  <a:close/>
                  <a:moveTo>
                    <a:pt x="550069" y="59380"/>
                  </a:moveTo>
                  <a:lnTo>
                    <a:pt x="550069" y="31119"/>
                  </a:lnTo>
                  <a:lnTo>
                    <a:pt x="583035" y="45244"/>
                  </a:lnTo>
                  <a:lnTo>
                    <a:pt x="550069" y="59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2AB13FEF-9065-4768-BACD-D5F13F6D973A}"/>
                </a:ext>
              </a:extLst>
            </p:cNvPr>
            <p:cNvSpPr/>
            <p:nvPr/>
          </p:nvSpPr>
          <p:spPr>
            <a:xfrm>
              <a:off x="76509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1F7B93F2-1D1E-49E5-A1D7-97680D80169F}"/>
                </a:ext>
              </a:extLst>
            </p:cNvPr>
            <p:cNvSpPr/>
            <p:nvPr/>
          </p:nvSpPr>
          <p:spPr>
            <a:xfrm>
              <a:off x="76890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B6046B16-39A1-4AF1-83D2-98C0FF65B347}"/>
                </a:ext>
              </a:extLst>
            </p:cNvPr>
            <p:cNvSpPr/>
            <p:nvPr/>
          </p:nvSpPr>
          <p:spPr>
            <a:xfrm>
              <a:off x="76128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795912CC-0958-4198-90DE-83BAF8B39201}"/>
                </a:ext>
              </a:extLst>
            </p:cNvPr>
            <p:cNvSpPr/>
            <p:nvPr/>
          </p:nvSpPr>
          <p:spPr>
            <a:xfrm>
              <a:off x="7993856" y="4345781"/>
              <a:ext cx="123825" cy="123825"/>
            </a:xfrm>
            <a:custGeom>
              <a:avLst/>
              <a:gdLst>
                <a:gd name="connsiteX0" fmla="*/ 114224 w 123825"/>
                <a:gd name="connsiteY0" fmla="*/ 55055 h 123825"/>
                <a:gd name="connsiteX1" fmla="*/ 73523 w 123825"/>
                <a:gd name="connsiteY1" fmla="*/ 14354 h 123825"/>
                <a:gd name="connsiteX2" fmla="*/ 64294 w 123825"/>
                <a:gd name="connsiteY2" fmla="*/ 7144 h 123825"/>
                <a:gd name="connsiteX3" fmla="*/ 55054 w 123825"/>
                <a:gd name="connsiteY3" fmla="*/ 14354 h 123825"/>
                <a:gd name="connsiteX4" fmla="*/ 14364 w 123825"/>
                <a:gd name="connsiteY4" fmla="*/ 55055 h 123825"/>
                <a:gd name="connsiteX5" fmla="*/ 7144 w 123825"/>
                <a:gd name="connsiteY5" fmla="*/ 64294 h 123825"/>
                <a:gd name="connsiteX6" fmla="*/ 14364 w 123825"/>
                <a:gd name="connsiteY6" fmla="*/ 73533 h 123825"/>
                <a:gd name="connsiteX7" fmla="*/ 55054 w 123825"/>
                <a:gd name="connsiteY7" fmla="*/ 114224 h 123825"/>
                <a:gd name="connsiteX8" fmla="*/ 64294 w 123825"/>
                <a:gd name="connsiteY8" fmla="*/ 121444 h 123825"/>
                <a:gd name="connsiteX9" fmla="*/ 73533 w 123825"/>
                <a:gd name="connsiteY9" fmla="*/ 114233 h 123825"/>
                <a:gd name="connsiteX10" fmla="*/ 114233 w 123825"/>
                <a:gd name="connsiteY10" fmla="*/ 73543 h 123825"/>
                <a:gd name="connsiteX11" fmla="*/ 121444 w 123825"/>
                <a:gd name="connsiteY11" fmla="*/ 64294 h 123825"/>
                <a:gd name="connsiteX12" fmla="*/ 114224 w 123825"/>
                <a:gd name="connsiteY12" fmla="*/ 55055 h 123825"/>
                <a:gd name="connsiteX13" fmla="*/ 64294 w 123825"/>
                <a:gd name="connsiteY13" fmla="*/ 87897 h 123825"/>
                <a:gd name="connsiteX14" fmla="*/ 40691 w 123825"/>
                <a:gd name="connsiteY14" fmla="*/ 64294 h 123825"/>
                <a:gd name="connsiteX15" fmla="*/ 64294 w 123825"/>
                <a:gd name="connsiteY15" fmla="*/ 40700 h 123825"/>
                <a:gd name="connsiteX16" fmla="*/ 87887 w 123825"/>
                <a:gd name="connsiteY16" fmla="*/ 64294 h 123825"/>
                <a:gd name="connsiteX17" fmla="*/ 64294 w 123825"/>
                <a:gd name="connsiteY17" fmla="*/ 8789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825" h="123825">
                  <a:moveTo>
                    <a:pt x="114224" y="55055"/>
                  </a:moveTo>
                  <a:cubicBezTo>
                    <a:pt x="94145" y="50035"/>
                    <a:pt x="78553" y="34433"/>
                    <a:pt x="73523" y="14354"/>
                  </a:cubicBezTo>
                  <a:cubicBezTo>
                    <a:pt x="72476" y="10125"/>
                    <a:pt x="68666" y="7144"/>
                    <a:pt x="64294" y="7144"/>
                  </a:cubicBezTo>
                  <a:cubicBezTo>
                    <a:pt x="59922" y="7144"/>
                    <a:pt x="56112" y="10116"/>
                    <a:pt x="55054" y="14354"/>
                  </a:cubicBezTo>
                  <a:cubicBezTo>
                    <a:pt x="50035" y="34433"/>
                    <a:pt x="34442" y="50025"/>
                    <a:pt x="14364" y="55055"/>
                  </a:cubicBezTo>
                  <a:cubicBezTo>
                    <a:pt x="10116" y="56112"/>
                    <a:pt x="7144" y="59922"/>
                    <a:pt x="7144" y="64294"/>
                  </a:cubicBezTo>
                  <a:cubicBezTo>
                    <a:pt x="7144" y="68666"/>
                    <a:pt x="10116" y="72476"/>
                    <a:pt x="14364" y="73533"/>
                  </a:cubicBezTo>
                  <a:cubicBezTo>
                    <a:pt x="34442" y="78553"/>
                    <a:pt x="50035" y="94155"/>
                    <a:pt x="55054" y="114224"/>
                  </a:cubicBezTo>
                  <a:cubicBezTo>
                    <a:pt x="56112" y="118472"/>
                    <a:pt x="59922" y="121444"/>
                    <a:pt x="64294" y="121444"/>
                  </a:cubicBezTo>
                  <a:cubicBezTo>
                    <a:pt x="68666" y="121444"/>
                    <a:pt x="72476" y="118472"/>
                    <a:pt x="73533" y="114233"/>
                  </a:cubicBezTo>
                  <a:cubicBezTo>
                    <a:pt x="78553" y="94155"/>
                    <a:pt x="94145" y="78562"/>
                    <a:pt x="114233" y="73543"/>
                  </a:cubicBezTo>
                  <a:cubicBezTo>
                    <a:pt x="118472" y="72476"/>
                    <a:pt x="121444" y="68666"/>
                    <a:pt x="121444" y="64294"/>
                  </a:cubicBezTo>
                  <a:cubicBezTo>
                    <a:pt x="121444" y="59922"/>
                    <a:pt x="118472" y="56112"/>
                    <a:pt x="114224" y="55055"/>
                  </a:cubicBezTo>
                  <a:close/>
                  <a:moveTo>
                    <a:pt x="64294" y="87897"/>
                  </a:moveTo>
                  <a:cubicBezTo>
                    <a:pt x="58303" y="78353"/>
                    <a:pt x="50235" y="70285"/>
                    <a:pt x="40691" y="64294"/>
                  </a:cubicBezTo>
                  <a:cubicBezTo>
                    <a:pt x="50235" y="58303"/>
                    <a:pt x="58303" y="50244"/>
                    <a:pt x="64294" y="40700"/>
                  </a:cubicBezTo>
                  <a:cubicBezTo>
                    <a:pt x="70285" y="50244"/>
                    <a:pt x="78353" y="58303"/>
                    <a:pt x="87887" y="64294"/>
                  </a:cubicBezTo>
                  <a:cubicBezTo>
                    <a:pt x="78353" y="70285"/>
                    <a:pt x="70285" y="78353"/>
                    <a:pt x="64294" y="87897"/>
                  </a:cubicBezTo>
                  <a:close/>
                </a:path>
              </a:pathLst>
            </a:custGeom>
            <a:solidFill>
              <a:srgbClr val="1CB7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C6497095-CD75-4B45-BDAE-4EA0341D04BB}"/>
                </a:ext>
              </a:extLst>
            </p:cNvPr>
            <p:cNvSpPr/>
            <p:nvPr/>
          </p:nvSpPr>
          <p:spPr>
            <a:xfrm>
              <a:off x="7841456" y="4736306"/>
              <a:ext cx="123825" cy="28575"/>
            </a:xfrm>
            <a:custGeom>
              <a:avLst/>
              <a:gdLst>
                <a:gd name="connsiteX0" fmla="*/ 7144 w 123825"/>
                <a:gd name="connsiteY0" fmla="*/ 7144 h 28575"/>
                <a:gd name="connsiteX1" fmla="*/ 121444 w 123825"/>
                <a:gd name="connsiteY1" fmla="*/ 7144 h 28575"/>
                <a:gd name="connsiteX2" fmla="*/ 121444 w 123825"/>
                <a:gd name="connsiteY2" fmla="*/ 26194 h 28575"/>
                <a:gd name="connsiteX3" fmla="*/ 7144 w 12382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28575">
                  <a:moveTo>
                    <a:pt x="7144" y="7144"/>
                  </a:moveTo>
                  <a:lnTo>
                    <a:pt x="121444" y="7144"/>
                  </a:lnTo>
                  <a:lnTo>
                    <a:pt x="12144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79A52BDE-D73D-4C7E-81F7-C38C4078A9E4}"/>
                </a:ext>
              </a:extLst>
            </p:cNvPr>
            <p:cNvSpPr/>
            <p:nvPr/>
          </p:nvSpPr>
          <p:spPr>
            <a:xfrm>
              <a:off x="77938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8547C321-38EA-483D-A863-313022E7E42C}"/>
                </a:ext>
              </a:extLst>
            </p:cNvPr>
            <p:cNvSpPr/>
            <p:nvPr/>
          </p:nvSpPr>
          <p:spPr>
            <a:xfrm>
              <a:off x="77557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C127B830-A9BC-4678-AAC2-E62F55B3F852}"/>
                </a:ext>
              </a:extLst>
            </p:cNvPr>
            <p:cNvSpPr/>
            <p:nvPr/>
          </p:nvSpPr>
          <p:spPr>
            <a:xfrm>
              <a:off x="79462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FEB93AA6-3EED-4D90-B431-B6B7E120E79B}"/>
                </a:ext>
              </a:extLst>
            </p:cNvPr>
            <p:cNvSpPr/>
            <p:nvPr/>
          </p:nvSpPr>
          <p:spPr>
            <a:xfrm>
              <a:off x="79081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8" name="图形 8">
            <a:extLst>
              <a:ext uri="{FF2B5EF4-FFF2-40B4-BE49-F238E27FC236}">
                <a16:creationId xmlns:a16="http://schemas.microsoft.com/office/drawing/2014/main" xmlns="" id="{0EF28C19-236B-4317-A4BD-A92E106929EB}"/>
              </a:ext>
            </a:extLst>
          </p:cNvPr>
          <p:cNvGrpSpPr/>
          <p:nvPr/>
        </p:nvGrpSpPr>
        <p:grpSpPr>
          <a:xfrm>
            <a:off x="6381179" y="2297733"/>
            <a:ext cx="837812" cy="824923"/>
            <a:chOff x="8832063" y="1902572"/>
            <a:chExt cx="619125" cy="609600"/>
          </a:xfrm>
          <a:gradFill>
            <a:gsLst>
              <a:gs pos="0">
                <a:schemeClr val="bg1">
                  <a:alpha val="70000"/>
                </a:schemeClr>
              </a:gs>
              <a:gs pos="76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C1FB7C35-23B4-4BB0-A46F-CB547C733B20}"/>
                </a:ext>
              </a:extLst>
            </p:cNvPr>
            <p:cNvSpPr/>
            <p:nvPr/>
          </p:nvSpPr>
          <p:spPr>
            <a:xfrm>
              <a:off x="8936793" y="2027225"/>
              <a:ext cx="409575" cy="409575"/>
            </a:xfrm>
            <a:custGeom>
              <a:avLst/>
              <a:gdLst>
                <a:gd name="connsiteX0" fmla="*/ 207169 w 409575"/>
                <a:gd name="connsiteY0" fmla="*/ 7144 h 409575"/>
                <a:gd name="connsiteX1" fmla="*/ 7144 w 409575"/>
                <a:gd name="connsiteY1" fmla="*/ 207169 h 409575"/>
                <a:gd name="connsiteX2" fmla="*/ 207169 w 409575"/>
                <a:gd name="connsiteY2" fmla="*/ 407194 h 409575"/>
                <a:gd name="connsiteX3" fmla="*/ 407194 w 409575"/>
                <a:gd name="connsiteY3" fmla="*/ 207169 h 409575"/>
                <a:gd name="connsiteX4" fmla="*/ 207169 w 409575"/>
                <a:gd name="connsiteY4" fmla="*/ 7144 h 409575"/>
                <a:gd name="connsiteX5" fmla="*/ 216694 w 409575"/>
                <a:gd name="connsiteY5" fmla="*/ 387658 h 409575"/>
                <a:gd name="connsiteX6" fmla="*/ 216694 w 409575"/>
                <a:gd name="connsiteY6" fmla="*/ 358740 h 409575"/>
                <a:gd name="connsiteX7" fmla="*/ 197644 w 409575"/>
                <a:gd name="connsiteY7" fmla="*/ 358740 h 409575"/>
                <a:gd name="connsiteX8" fmla="*/ 197644 w 409575"/>
                <a:gd name="connsiteY8" fmla="*/ 387658 h 409575"/>
                <a:gd name="connsiteX9" fmla="*/ 26680 w 409575"/>
                <a:gd name="connsiteY9" fmla="*/ 215865 h 409575"/>
                <a:gd name="connsiteX10" fmla="*/ 54769 w 409575"/>
                <a:gd name="connsiteY10" fmla="*/ 215865 h 409575"/>
                <a:gd name="connsiteX11" fmla="*/ 54769 w 409575"/>
                <a:gd name="connsiteY11" fmla="*/ 196815 h 409575"/>
                <a:gd name="connsiteX12" fmla="*/ 26680 w 409575"/>
                <a:gd name="connsiteY12" fmla="*/ 196815 h 409575"/>
                <a:gd name="connsiteX13" fmla="*/ 197644 w 409575"/>
                <a:gd name="connsiteY13" fmla="*/ 26680 h 409575"/>
                <a:gd name="connsiteX14" fmla="*/ 197644 w 409575"/>
                <a:gd name="connsiteY14" fmla="*/ 53940 h 409575"/>
                <a:gd name="connsiteX15" fmla="*/ 216694 w 409575"/>
                <a:gd name="connsiteY15" fmla="*/ 53940 h 409575"/>
                <a:gd name="connsiteX16" fmla="*/ 216694 w 409575"/>
                <a:gd name="connsiteY16" fmla="*/ 26680 h 409575"/>
                <a:gd name="connsiteX17" fmla="*/ 387658 w 409575"/>
                <a:gd name="connsiteY17" fmla="*/ 196815 h 409575"/>
                <a:gd name="connsiteX18" fmla="*/ 359569 w 409575"/>
                <a:gd name="connsiteY18" fmla="*/ 196815 h 409575"/>
                <a:gd name="connsiteX19" fmla="*/ 359569 w 409575"/>
                <a:gd name="connsiteY19" fmla="*/ 215865 h 409575"/>
                <a:gd name="connsiteX20" fmla="*/ 387658 w 409575"/>
                <a:gd name="connsiteY20" fmla="*/ 215865 h 409575"/>
                <a:gd name="connsiteX21" fmla="*/ 216694 w 409575"/>
                <a:gd name="connsiteY21" fmla="*/ 387658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9575" h="409575">
                  <a:moveTo>
                    <a:pt x="207169" y="7144"/>
                  </a:moveTo>
                  <a:cubicBezTo>
                    <a:pt x="96879" y="7144"/>
                    <a:pt x="7144" y="96879"/>
                    <a:pt x="7144" y="207169"/>
                  </a:cubicBezTo>
                  <a:cubicBezTo>
                    <a:pt x="7144" y="317459"/>
                    <a:pt x="96879" y="407194"/>
                    <a:pt x="207169" y="407194"/>
                  </a:cubicBezTo>
                  <a:cubicBezTo>
                    <a:pt x="317459" y="407194"/>
                    <a:pt x="407194" y="317459"/>
                    <a:pt x="407194" y="207169"/>
                  </a:cubicBezTo>
                  <a:cubicBezTo>
                    <a:pt x="407194" y="96879"/>
                    <a:pt x="317459" y="7144"/>
                    <a:pt x="207169" y="7144"/>
                  </a:cubicBezTo>
                  <a:close/>
                  <a:moveTo>
                    <a:pt x="216694" y="387658"/>
                  </a:moveTo>
                  <a:lnTo>
                    <a:pt x="216694" y="358740"/>
                  </a:lnTo>
                  <a:lnTo>
                    <a:pt x="197644" y="358740"/>
                  </a:lnTo>
                  <a:lnTo>
                    <a:pt x="197644" y="387658"/>
                  </a:lnTo>
                  <a:cubicBezTo>
                    <a:pt x="105470" y="382829"/>
                    <a:pt x="31509" y="311115"/>
                    <a:pt x="26680" y="215865"/>
                  </a:cubicBezTo>
                  <a:lnTo>
                    <a:pt x="54769" y="215865"/>
                  </a:lnTo>
                  <a:lnTo>
                    <a:pt x="54769" y="196815"/>
                  </a:lnTo>
                  <a:lnTo>
                    <a:pt x="26680" y="196815"/>
                  </a:lnTo>
                  <a:cubicBezTo>
                    <a:pt x="31509" y="101565"/>
                    <a:pt x="105470" y="31509"/>
                    <a:pt x="197644" y="26680"/>
                  </a:cubicBezTo>
                  <a:lnTo>
                    <a:pt x="197644" y="53940"/>
                  </a:lnTo>
                  <a:lnTo>
                    <a:pt x="216694" y="53940"/>
                  </a:lnTo>
                  <a:lnTo>
                    <a:pt x="216694" y="26680"/>
                  </a:lnTo>
                  <a:cubicBezTo>
                    <a:pt x="308867" y="31509"/>
                    <a:pt x="382829" y="101565"/>
                    <a:pt x="387658" y="196815"/>
                  </a:cubicBezTo>
                  <a:lnTo>
                    <a:pt x="359569" y="196815"/>
                  </a:lnTo>
                  <a:lnTo>
                    <a:pt x="359569" y="215865"/>
                  </a:lnTo>
                  <a:lnTo>
                    <a:pt x="387658" y="215865"/>
                  </a:lnTo>
                  <a:cubicBezTo>
                    <a:pt x="382829" y="311115"/>
                    <a:pt x="308867" y="382829"/>
                    <a:pt x="216694" y="3876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64959103-E466-4992-ABD6-15C8147DBB45}"/>
                </a:ext>
              </a:extLst>
            </p:cNvPr>
            <p:cNvSpPr/>
            <p:nvPr/>
          </p:nvSpPr>
          <p:spPr>
            <a:xfrm>
              <a:off x="8832063" y="1902572"/>
              <a:ext cx="619125" cy="609600"/>
            </a:xfrm>
            <a:custGeom>
              <a:avLst/>
              <a:gdLst>
                <a:gd name="connsiteX0" fmla="*/ 586014 w 619125"/>
                <a:gd name="connsiteY0" fmla="*/ 38662 h 609600"/>
                <a:gd name="connsiteX1" fmla="*/ 437833 w 619125"/>
                <a:gd name="connsiteY1" fmla="*/ 38662 h 609600"/>
                <a:gd name="connsiteX2" fmla="*/ 437833 w 619125"/>
                <a:gd name="connsiteY2" fmla="*/ 52130 h 609600"/>
                <a:gd name="connsiteX3" fmla="*/ 498460 w 619125"/>
                <a:gd name="connsiteY3" fmla="*/ 112747 h 609600"/>
                <a:gd name="connsiteX4" fmla="*/ 463160 w 619125"/>
                <a:gd name="connsiteY4" fmla="*/ 148047 h 609600"/>
                <a:gd name="connsiteX5" fmla="*/ 321428 w 619125"/>
                <a:gd name="connsiteY5" fmla="*/ 93945 h 609600"/>
                <a:gd name="connsiteX6" fmla="*/ 321428 w 619125"/>
                <a:gd name="connsiteY6" fmla="*/ 64294 h 609600"/>
                <a:gd name="connsiteX7" fmla="*/ 350003 w 619125"/>
                <a:gd name="connsiteY7" fmla="*/ 64294 h 609600"/>
                <a:gd name="connsiteX8" fmla="*/ 359528 w 619125"/>
                <a:gd name="connsiteY8" fmla="*/ 55597 h 609600"/>
                <a:gd name="connsiteX9" fmla="*/ 359528 w 619125"/>
                <a:gd name="connsiteY9" fmla="*/ 17497 h 609600"/>
                <a:gd name="connsiteX10" fmla="*/ 350003 w 619125"/>
                <a:gd name="connsiteY10" fmla="*/ 7144 h 609600"/>
                <a:gd name="connsiteX11" fmla="*/ 273803 w 619125"/>
                <a:gd name="connsiteY11" fmla="*/ 7144 h 609600"/>
                <a:gd name="connsiteX12" fmla="*/ 264278 w 619125"/>
                <a:gd name="connsiteY12" fmla="*/ 17497 h 609600"/>
                <a:gd name="connsiteX13" fmla="*/ 264278 w 619125"/>
                <a:gd name="connsiteY13" fmla="*/ 55597 h 609600"/>
                <a:gd name="connsiteX14" fmla="*/ 273803 w 619125"/>
                <a:gd name="connsiteY14" fmla="*/ 64294 h 609600"/>
                <a:gd name="connsiteX15" fmla="*/ 302378 w 619125"/>
                <a:gd name="connsiteY15" fmla="*/ 64294 h 609600"/>
                <a:gd name="connsiteX16" fmla="*/ 302378 w 619125"/>
                <a:gd name="connsiteY16" fmla="*/ 93936 h 609600"/>
                <a:gd name="connsiteX17" fmla="*/ 160646 w 619125"/>
                <a:gd name="connsiteY17" fmla="*/ 148038 h 609600"/>
                <a:gd name="connsiteX18" fmla="*/ 125347 w 619125"/>
                <a:gd name="connsiteY18" fmla="*/ 112747 h 609600"/>
                <a:gd name="connsiteX19" fmla="*/ 185964 w 619125"/>
                <a:gd name="connsiteY19" fmla="*/ 52130 h 609600"/>
                <a:gd name="connsiteX20" fmla="*/ 185964 w 619125"/>
                <a:gd name="connsiteY20" fmla="*/ 38662 h 609600"/>
                <a:gd name="connsiteX21" fmla="*/ 37783 w 619125"/>
                <a:gd name="connsiteY21" fmla="*/ 38662 h 609600"/>
                <a:gd name="connsiteX22" fmla="*/ 37783 w 619125"/>
                <a:gd name="connsiteY22" fmla="*/ 186842 h 609600"/>
                <a:gd name="connsiteX23" fmla="*/ 44517 w 619125"/>
                <a:gd name="connsiteY23" fmla="*/ 189633 h 609600"/>
                <a:gd name="connsiteX24" fmla="*/ 51252 w 619125"/>
                <a:gd name="connsiteY24" fmla="*/ 186842 h 609600"/>
                <a:gd name="connsiteX25" fmla="*/ 111869 w 619125"/>
                <a:gd name="connsiteY25" fmla="*/ 126225 h 609600"/>
                <a:gd name="connsiteX26" fmla="*/ 146445 w 619125"/>
                <a:gd name="connsiteY26" fmla="*/ 160801 h 609600"/>
                <a:gd name="connsiteX27" fmla="*/ 73769 w 619125"/>
                <a:gd name="connsiteY27" fmla="*/ 331822 h 609600"/>
                <a:gd name="connsiteX28" fmla="*/ 161427 w 619125"/>
                <a:gd name="connsiteY28" fmla="*/ 516226 h 609600"/>
                <a:gd name="connsiteX29" fmla="*/ 132071 w 619125"/>
                <a:gd name="connsiteY29" fmla="*/ 544982 h 609600"/>
                <a:gd name="connsiteX30" fmla="*/ 132071 w 619125"/>
                <a:gd name="connsiteY30" fmla="*/ 596551 h 609600"/>
                <a:gd name="connsiteX31" fmla="*/ 157874 w 619125"/>
                <a:gd name="connsiteY31" fmla="*/ 607219 h 609600"/>
                <a:gd name="connsiteX32" fmla="*/ 183582 w 619125"/>
                <a:gd name="connsiteY32" fmla="*/ 596608 h 609600"/>
                <a:gd name="connsiteX33" fmla="*/ 226750 w 619125"/>
                <a:gd name="connsiteY33" fmla="*/ 554155 h 609600"/>
                <a:gd name="connsiteX34" fmla="*/ 311903 w 619125"/>
                <a:gd name="connsiteY34" fmla="*/ 569947 h 609600"/>
                <a:gd name="connsiteX35" fmla="*/ 403839 w 619125"/>
                <a:gd name="connsiteY35" fmla="*/ 551469 h 609600"/>
                <a:gd name="connsiteX36" fmla="*/ 449682 w 619125"/>
                <a:gd name="connsiteY36" fmla="*/ 596551 h 609600"/>
                <a:gd name="connsiteX37" fmla="*/ 475467 w 619125"/>
                <a:gd name="connsiteY37" fmla="*/ 607209 h 609600"/>
                <a:gd name="connsiteX38" fmla="*/ 501251 w 619125"/>
                <a:gd name="connsiteY38" fmla="*/ 596551 h 609600"/>
                <a:gd name="connsiteX39" fmla="*/ 501175 w 619125"/>
                <a:gd name="connsiteY39" fmla="*/ 544906 h 609600"/>
                <a:gd name="connsiteX40" fmla="*/ 467466 w 619125"/>
                <a:gd name="connsiteY40" fmla="*/ 511883 h 609600"/>
                <a:gd name="connsiteX41" fmla="*/ 550028 w 619125"/>
                <a:gd name="connsiteY41" fmla="*/ 331822 h 609600"/>
                <a:gd name="connsiteX42" fmla="*/ 477353 w 619125"/>
                <a:gd name="connsiteY42" fmla="*/ 160801 h 609600"/>
                <a:gd name="connsiteX43" fmla="*/ 511928 w 619125"/>
                <a:gd name="connsiteY43" fmla="*/ 126225 h 609600"/>
                <a:gd name="connsiteX44" fmla="*/ 572545 w 619125"/>
                <a:gd name="connsiteY44" fmla="*/ 186842 h 609600"/>
                <a:gd name="connsiteX45" fmla="*/ 579280 w 619125"/>
                <a:gd name="connsiteY45" fmla="*/ 189633 h 609600"/>
                <a:gd name="connsiteX46" fmla="*/ 586014 w 619125"/>
                <a:gd name="connsiteY46" fmla="*/ 186842 h 609600"/>
                <a:gd name="connsiteX47" fmla="*/ 586014 w 619125"/>
                <a:gd name="connsiteY47" fmla="*/ 38662 h 609600"/>
                <a:gd name="connsiteX48" fmla="*/ 44898 w 619125"/>
                <a:gd name="connsiteY48" fmla="*/ 166259 h 609600"/>
                <a:gd name="connsiteX49" fmla="*/ 51261 w 619125"/>
                <a:gd name="connsiteY49" fmla="*/ 52130 h 609600"/>
                <a:gd name="connsiteX50" fmla="*/ 111878 w 619125"/>
                <a:gd name="connsiteY50" fmla="*/ 27061 h 609600"/>
                <a:gd name="connsiteX51" fmla="*/ 165390 w 619125"/>
                <a:gd name="connsiteY51" fmla="*/ 45768 h 609600"/>
                <a:gd name="connsiteX52" fmla="*/ 44898 w 619125"/>
                <a:gd name="connsiteY52" fmla="*/ 166259 h 609600"/>
                <a:gd name="connsiteX53" fmla="*/ 283328 w 619125"/>
                <a:gd name="connsiteY53" fmla="*/ 45244 h 609600"/>
                <a:gd name="connsiteX54" fmla="*/ 283328 w 619125"/>
                <a:gd name="connsiteY54" fmla="*/ 26194 h 609600"/>
                <a:gd name="connsiteX55" fmla="*/ 340478 w 619125"/>
                <a:gd name="connsiteY55" fmla="*/ 26194 h 609600"/>
                <a:gd name="connsiteX56" fmla="*/ 340478 w 619125"/>
                <a:gd name="connsiteY56" fmla="*/ 45244 h 609600"/>
                <a:gd name="connsiteX57" fmla="*/ 283328 w 619125"/>
                <a:gd name="connsiteY57" fmla="*/ 45244 h 609600"/>
                <a:gd name="connsiteX58" fmla="*/ 170181 w 619125"/>
                <a:gd name="connsiteY58" fmla="*/ 583082 h 609600"/>
                <a:gd name="connsiteX59" fmla="*/ 145549 w 619125"/>
                <a:gd name="connsiteY59" fmla="*/ 583082 h 609600"/>
                <a:gd name="connsiteX60" fmla="*/ 145482 w 619125"/>
                <a:gd name="connsiteY60" fmla="*/ 558527 h 609600"/>
                <a:gd name="connsiteX61" fmla="*/ 176858 w 619125"/>
                <a:gd name="connsiteY61" fmla="*/ 527799 h 609600"/>
                <a:gd name="connsiteX62" fmla="*/ 207900 w 619125"/>
                <a:gd name="connsiteY62" fmla="*/ 545992 h 609600"/>
                <a:gd name="connsiteX63" fmla="*/ 170181 w 619125"/>
                <a:gd name="connsiteY63" fmla="*/ 583082 h 609600"/>
                <a:gd name="connsiteX64" fmla="*/ 487782 w 619125"/>
                <a:gd name="connsiteY64" fmla="*/ 558451 h 609600"/>
                <a:gd name="connsiteX65" fmla="*/ 487782 w 619125"/>
                <a:gd name="connsiteY65" fmla="*/ 583082 h 609600"/>
                <a:gd name="connsiteX66" fmla="*/ 463094 w 619125"/>
                <a:gd name="connsiteY66" fmla="*/ 583025 h 609600"/>
                <a:gd name="connsiteX67" fmla="*/ 422165 w 619125"/>
                <a:gd name="connsiteY67" fmla="*/ 542782 h 609600"/>
                <a:gd name="connsiteX68" fmla="*/ 452464 w 619125"/>
                <a:gd name="connsiteY68" fmla="*/ 523875 h 609600"/>
                <a:gd name="connsiteX69" fmla="*/ 487782 w 619125"/>
                <a:gd name="connsiteY69" fmla="*/ 558451 h 609600"/>
                <a:gd name="connsiteX70" fmla="*/ 530978 w 619125"/>
                <a:gd name="connsiteY70" fmla="*/ 331822 h 609600"/>
                <a:gd name="connsiteX71" fmla="*/ 311903 w 619125"/>
                <a:gd name="connsiteY71" fmla="*/ 550897 h 609600"/>
                <a:gd name="connsiteX72" fmla="*/ 92828 w 619125"/>
                <a:gd name="connsiteY72" fmla="*/ 331822 h 609600"/>
                <a:gd name="connsiteX73" fmla="*/ 311903 w 619125"/>
                <a:gd name="connsiteY73" fmla="*/ 112747 h 609600"/>
                <a:gd name="connsiteX74" fmla="*/ 530978 w 619125"/>
                <a:gd name="connsiteY74" fmla="*/ 331822 h 609600"/>
                <a:gd name="connsiteX75" fmla="*/ 578908 w 619125"/>
                <a:gd name="connsiteY75" fmla="*/ 166259 h 609600"/>
                <a:gd name="connsiteX76" fmla="*/ 458417 w 619125"/>
                <a:gd name="connsiteY76" fmla="*/ 45768 h 609600"/>
                <a:gd name="connsiteX77" fmla="*/ 572545 w 619125"/>
                <a:gd name="connsiteY77" fmla="*/ 52130 h 609600"/>
                <a:gd name="connsiteX78" fmla="*/ 578908 w 619125"/>
                <a:gd name="connsiteY78" fmla="*/ 16625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19125" h="609600">
                  <a:moveTo>
                    <a:pt x="586014" y="38662"/>
                  </a:moveTo>
                  <a:cubicBezTo>
                    <a:pt x="545161" y="-2191"/>
                    <a:pt x="478686" y="-2191"/>
                    <a:pt x="437833" y="38662"/>
                  </a:cubicBezTo>
                  <a:cubicBezTo>
                    <a:pt x="434109" y="42386"/>
                    <a:pt x="434109" y="48406"/>
                    <a:pt x="437833" y="52130"/>
                  </a:cubicBezTo>
                  <a:lnTo>
                    <a:pt x="498460" y="112747"/>
                  </a:lnTo>
                  <a:lnTo>
                    <a:pt x="463160" y="148047"/>
                  </a:lnTo>
                  <a:cubicBezTo>
                    <a:pt x="424289" y="115995"/>
                    <a:pt x="375111" y="96069"/>
                    <a:pt x="321428" y="93945"/>
                  </a:cubicBezTo>
                  <a:lnTo>
                    <a:pt x="321428" y="64294"/>
                  </a:lnTo>
                  <a:lnTo>
                    <a:pt x="350003" y="64294"/>
                  </a:lnTo>
                  <a:cubicBezTo>
                    <a:pt x="355271" y="64294"/>
                    <a:pt x="359528" y="60865"/>
                    <a:pt x="359528" y="55597"/>
                  </a:cubicBezTo>
                  <a:lnTo>
                    <a:pt x="359528" y="17497"/>
                  </a:lnTo>
                  <a:cubicBezTo>
                    <a:pt x="359528" y="12230"/>
                    <a:pt x="355271" y="7144"/>
                    <a:pt x="350003" y="7144"/>
                  </a:cubicBezTo>
                  <a:lnTo>
                    <a:pt x="273803" y="7144"/>
                  </a:lnTo>
                  <a:cubicBezTo>
                    <a:pt x="268536" y="7144"/>
                    <a:pt x="264278" y="12230"/>
                    <a:pt x="264278" y="17497"/>
                  </a:cubicBezTo>
                  <a:lnTo>
                    <a:pt x="264278" y="55597"/>
                  </a:lnTo>
                  <a:cubicBezTo>
                    <a:pt x="264278" y="60865"/>
                    <a:pt x="268536" y="64294"/>
                    <a:pt x="273803" y="64294"/>
                  </a:cubicBezTo>
                  <a:lnTo>
                    <a:pt x="302378" y="64294"/>
                  </a:lnTo>
                  <a:lnTo>
                    <a:pt x="302378" y="93936"/>
                  </a:lnTo>
                  <a:cubicBezTo>
                    <a:pt x="248695" y="96060"/>
                    <a:pt x="199518" y="115995"/>
                    <a:pt x="160646" y="148038"/>
                  </a:cubicBezTo>
                  <a:lnTo>
                    <a:pt x="125347" y="112747"/>
                  </a:lnTo>
                  <a:lnTo>
                    <a:pt x="185964" y="52130"/>
                  </a:lnTo>
                  <a:cubicBezTo>
                    <a:pt x="189688" y="48406"/>
                    <a:pt x="189688" y="42386"/>
                    <a:pt x="185964" y="38662"/>
                  </a:cubicBezTo>
                  <a:cubicBezTo>
                    <a:pt x="145111" y="-2191"/>
                    <a:pt x="78636" y="-2191"/>
                    <a:pt x="37783" y="38662"/>
                  </a:cubicBezTo>
                  <a:cubicBezTo>
                    <a:pt x="-3069" y="79515"/>
                    <a:pt x="-3069" y="145990"/>
                    <a:pt x="37783" y="186842"/>
                  </a:cubicBezTo>
                  <a:cubicBezTo>
                    <a:pt x="39641" y="188700"/>
                    <a:pt x="42079" y="189633"/>
                    <a:pt x="44517" y="189633"/>
                  </a:cubicBezTo>
                  <a:cubicBezTo>
                    <a:pt x="46956" y="189633"/>
                    <a:pt x="49394" y="188700"/>
                    <a:pt x="51252" y="186842"/>
                  </a:cubicBezTo>
                  <a:lnTo>
                    <a:pt x="111869" y="126225"/>
                  </a:lnTo>
                  <a:lnTo>
                    <a:pt x="146445" y="160801"/>
                  </a:lnTo>
                  <a:cubicBezTo>
                    <a:pt x="101677" y="204121"/>
                    <a:pt x="73769" y="264757"/>
                    <a:pt x="73769" y="331822"/>
                  </a:cubicBezTo>
                  <a:cubicBezTo>
                    <a:pt x="73769" y="406098"/>
                    <a:pt x="107963" y="472516"/>
                    <a:pt x="161427" y="516226"/>
                  </a:cubicBezTo>
                  <a:lnTo>
                    <a:pt x="132071" y="544982"/>
                  </a:lnTo>
                  <a:cubicBezTo>
                    <a:pt x="117850" y="559194"/>
                    <a:pt x="117850" y="582339"/>
                    <a:pt x="132071" y="596551"/>
                  </a:cubicBezTo>
                  <a:cubicBezTo>
                    <a:pt x="139186" y="603666"/>
                    <a:pt x="148540" y="607219"/>
                    <a:pt x="157874" y="607219"/>
                  </a:cubicBezTo>
                  <a:cubicBezTo>
                    <a:pt x="167199" y="607219"/>
                    <a:pt x="176515" y="603685"/>
                    <a:pt x="183582" y="596608"/>
                  </a:cubicBezTo>
                  <a:lnTo>
                    <a:pt x="226750" y="554155"/>
                  </a:lnTo>
                  <a:cubicBezTo>
                    <a:pt x="253220" y="564318"/>
                    <a:pt x="281909" y="569947"/>
                    <a:pt x="311903" y="569947"/>
                  </a:cubicBezTo>
                  <a:cubicBezTo>
                    <a:pt x="344479" y="569947"/>
                    <a:pt x="375530" y="563356"/>
                    <a:pt x="403839" y="551469"/>
                  </a:cubicBezTo>
                  <a:lnTo>
                    <a:pt x="449682" y="596551"/>
                  </a:lnTo>
                  <a:cubicBezTo>
                    <a:pt x="456788" y="603656"/>
                    <a:pt x="466132" y="607209"/>
                    <a:pt x="475467" y="607209"/>
                  </a:cubicBezTo>
                  <a:cubicBezTo>
                    <a:pt x="484801" y="607209"/>
                    <a:pt x="494145" y="603656"/>
                    <a:pt x="501251" y="596551"/>
                  </a:cubicBezTo>
                  <a:cubicBezTo>
                    <a:pt x="515472" y="582339"/>
                    <a:pt x="515472" y="559194"/>
                    <a:pt x="501175" y="544906"/>
                  </a:cubicBezTo>
                  <a:lnTo>
                    <a:pt x="467466" y="511883"/>
                  </a:lnTo>
                  <a:cubicBezTo>
                    <a:pt x="517977" y="468182"/>
                    <a:pt x="550028" y="403698"/>
                    <a:pt x="550028" y="331822"/>
                  </a:cubicBezTo>
                  <a:cubicBezTo>
                    <a:pt x="550028" y="264757"/>
                    <a:pt x="522110" y="204121"/>
                    <a:pt x="477353" y="160801"/>
                  </a:cubicBezTo>
                  <a:lnTo>
                    <a:pt x="511928" y="126225"/>
                  </a:lnTo>
                  <a:lnTo>
                    <a:pt x="572545" y="186842"/>
                  </a:lnTo>
                  <a:cubicBezTo>
                    <a:pt x="574403" y="188700"/>
                    <a:pt x="576841" y="189633"/>
                    <a:pt x="579280" y="189633"/>
                  </a:cubicBezTo>
                  <a:cubicBezTo>
                    <a:pt x="581718" y="189633"/>
                    <a:pt x="584156" y="188700"/>
                    <a:pt x="586014" y="186842"/>
                  </a:cubicBezTo>
                  <a:cubicBezTo>
                    <a:pt x="626867" y="145980"/>
                    <a:pt x="626867" y="79515"/>
                    <a:pt x="586014" y="38662"/>
                  </a:cubicBezTo>
                  <a:close/>
                  <a:moveTo>
                    <a:pt x="44898" y="166259"/>
                  </a:moveTo>
                  <a:cubicBezTo>
                    <a:pt x="17990" y="132636"/>
                    <a:pt x="20105" y="83277"/>
                    <a:pt x="51261" y="52130"/>
                  </a:cubicBezTo>
                  <a:cubicBezTo>
                    <a:pt x="67978" y="35414"/>
                    <a:pt x="89933" y="27061"/>
                    <a:pt x="111878" y="27061"/>
                  </a:cubicBezTo>
                  <a:cubicBezTo>
                    <a:pt x="130843" y="27061"/>
                    <a:pt x="149797" y="33290"/>
                    <a:pt x="165390" y="45768"/>
                  </a:cubicBezTo>
                  <a:lnTo>
                    <a:pt x="44898" y="166259"/>
                  </a:lnTo>
                  <a:close/>
                  <a:moveTo>
                    <a:pt x="283328" y="45244"/>
                  </a:moveTo>
                  <a:lnTo>
                    <a:pt x="283328" y="26194"/>
                  </a:lnTo>
                  <a:lnTo>
                    <a:pt x="340478" y="26194"/>
                  </a:lnTo>
                  <a:lnTo>
                    <a:pt x="340478" y="45244"/>
                  </a:lnTo>
                  <a:lnTo>
                    <a:pt x="283328" y="45244"/>
                  </a:lnTo>
                  <a:close/>
                  <a:moveTo>
                    <a:pt x="170181" y="583082"/>
                  </a:moveTo>
                  <a:cubicBezTo>
                    <a:pt x="163389" y="589874"/>
                    <a:pt x="152340" y="589874"/>
                    <a:pt x="145549" y="583082"/>
                  </a:cubicBezTo>
                  <a:cubicBezTo>
                    <a:pt x="138758" y="576291"/>
                    <a:pt x="138758" y="565242"/>
                    <a:pt x="145482" y="558527"/>
                  </a:cubicBezTo>
                  <a:lnTo>
                    <a:pt x="176858" y="527799"/>
                  </a:lnTo>
                  <a:cubicBezTo>
                    <a:pt x="186707" y="534600"/>
                    <a:pt x="197060" y="540706"/>
                    <a:pt x="207900" y="545992"/>
                  </a:cubicBezTo>
                  <a:lnTo>
                    <a:pt x="170181" y="583082"/>
                  </a:lnTo>
                  <a:close/>
                  <a:moveTo>
                    <a:pt x="487782" y="558451"/>
                  </a:moveTo>
                  <a:cubicBezTo>
                    <a:pt x="494574" y="565242"/>
                    <a:pt x="494574" y="576291"/>
                    <a:pt x="487782" y="583082"/>
                  </a:cubicBezTo>
                  <a:cubicBezTo>
                    <a:pt x="481001" y="589874"/>
                    <a:pt x="469952" y="589883"/>
                    <a:pt x="463094" y="583025"/>
                  </a:cubicBezTo>
                  <a:lnTo>
                    <a:pt x="422165" y="542782"/>
                  </a:lnTo>
                  <a:cubicBezTo>
                    <a:pt x="432756" y="537220"/>
                    <a:pt x="442882" y="530904"/>
                    <a:pt x="452464" y="523875"/>
                  </a:cubicBezTo>
                  <a:lnTo>
                    <a:pt x="487782" y="558451"/>
                  </a:lnTo>
                  <a:close/>
                  <a:moveTo>
                    <a:pt x="530978" y="331822"/>
                  </a:moveTo>
                  <a:cubicBezTo>
                    <a:pt x="530978" y="452628"/>
                    <a:pt x="432709" y="550897"/>
                    <a:pt x="311903" y="550897"/>
                  </a:cubicBezTo>
                  <a:cubicBezTo>
                    <a:pt x="191098" y="550897"/>
                    <a:pt x="92828" y="452628"/>
                    <a:pt x="92828" y="331822"/>
                  </a:cubicBezTo>
                  <a:cubicBezTo>
                    <a:pt x="92828" y="211017"/>
                    <a:pt x="191098" y="112747"/>
                    <a:pt x="311903" y="112747"/>
                  </a:cubicBezTo>
                  <a:cubicBezTo>
                    <a:pt x="432709" y="112747"/>
                    <a:pt x="530978" y="211017"/>
                    <a:pt x="530978" y="331822"/>
                  </a:cubicBezTo>
                  <a:close/>
                  <a:moveTo>
                    <a:pt x="578908" y="166259"/>
                  </a:moveTo>
                  <a:lnTo>
                    <a:pt x="458417" y="45768"/>
                  </a:lnTo>
                  <a:cubicBezTo>
                    <a:pt x="492040" y="18860"/>
                    <a:pt x="541389" y="20974"/>
                    <a:pt x="572545" y="52130"/>
                  </a:cubicBezTo>
                  <a:cubicBezTo>
                    <a:pt x="603702" y="83277"/>
                    <a:pt x="605816" y="132636"/>
                    <a:pt x="578908" y="1662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2E84BA9B-3ED2-4E35-9525-D0495D7B6E89}"/>
                </a:ext>
              </a:extLst>
            </p:cNvPr>
            <p:cNvSpPr/>
            <p:nvPr/>
          </p:nvSpPr>
          <p:spPr>
            <a:xfrm>
              <a:off x="9062523" y="2093071"/>
              <a:ext cx="123825" cy="247650"/>
            </a:xfrm>
            <a:custGeom>
              <a:avLst/>
              <a:gdLst>
                <a:gd name="connsiteX0" fmla="*/ 90964 w 123825"/>
                <a:gd name="connsiteY0" fmla="*/ 104575 h 247650"/>
                <a:gd name="connsiteX1" fmla="*/ 90964 w 123825"/>
                <a:gd name="connsiteY1" fmla="*/ 7144 h 247650"/>
                <a:gd name="connsiteX2" fmla="*/ 71914 w 123825"/>
                <a:gd name="connsiteY2" fmla="*/ 7144 h 247650"/>
                <a:gd name="connsiteX3" fmla="*/ 71914 w 123825"/>
                <a:gd name="connsiteY3" fmla="*/ 104575 h 247650"/>
                <a:gd name="connsiteX4" fmla="*/ 43339 w 123825"/>
                <a:gd name="connsiteY4" fmla="*/ 141322 h 247650"/>
                <a:gd name="connsiteX5" fmla="*/ 54293 w 123825"/>
                <a:gd name="connsiteY5" fmla="*/ 167992 h 247650"/>
                <a:gd name="connsiteX6" fmla="*/ 7144 w 123825"/>
                <a:gd name="connsiteY6" fmla="*/ 230857 h 247650"/>
                <a:gd name="connsiteX7" fmla="*/ 22384 w 123825"/>
                <a:gd name="connsiteY7" fmla="*/ 242278 h 247650"/>
                <a:gd name="connsiteX8" fmla="*/ 70799 w 123825"/>
                <a:gd name="connsiteY8" fmla="*/ 177717 h 247650"/>
                <a:gd name="connsiteX9" fmla="*/ 81439 w 123825"/>
                <a:gd name="connsiteY9" fmla="*/ 179422 h 247650"/>
                <a:gd name="connsiteX10" fmla="*/ 119539 w 123825"/>
                <a:gd name="connsiteY10" fmla="*/ 141322 h 247650"/>
                <a:gd name="connsiteX11" fmla="*/ 90964 w 123825"/>
                <a:gd name="connsiteY11" fmla="*/ 104575 h 247650"/>
                <a:gd name="connsiteX12" fmla="*/ 81439 w 123825"/>
                <a:gd name="connsiteY12" fmla="*/ 160372 h 247650"/>
                <a:gd name="connsiteX13" fmla="*/ 62389 w 123825"/>
                <a:gd name="connsiteY13" fmla="*/ 141322 h 247650"/>
                <a:gd name="connsiteX14" fmla="*/ 81439 w 123825"/>
                <a:gd name="connsiteY14" fmla="*/ 122272 h 247650"/>
                <a:gd name="connsiteX15" fmla="*/ 100489 w 123825"/>
                <a:gd name="connsiteY15" fmla="*/ 141322 h 247650"/>
                <a:gd name="connsiteX16" fmla="*/ 81439 w 123825"/>
                <a:gd name="connsiteY16" fmla="*/ 160372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247650">
                  <a:moveTo>
                    <a:pt x="90964" y="104575"/>
                  </a:moveTo>
                  <a:lnTo>
                    <a:pt x="90964" y="7144"/>
                  </a:lnTo>
                  <a:lnTo>
                    <a:pt x="71914" y="7144"/>
                  </a:lnTo>
                  <a:lnTo>
                    <a:pt x="71914" y="104575"/>
                  </a:lnTo>
                  <a:cubicBezTo>
                    <a:pt x="55521" y="108833"/>
                    <a:pt x="43339" y="123615"/>
                    <a:pt x="43339" y="141322"/>
                  </a:cubicBezTo>
                  <a:cubicBezTo>
                    <a:pt x="43339" y="151705"/>
                    <a:pt x="47539" y="161115"/>
                    <a:pt x="54293" y="167992"/>
                  </a:cubicBezTo>
                  <a:lnTo>
                    <a:pt x="7144" y="230857"/>
                  </a:lnTo>
                  <a:lnTo>
                    <a:pt x="22384" y="242278"/>
                  </a:lnTo>
                  <a:lnTo>
                    <a:pt x="70799" y="177717"/>
                  </a:lnTo>
                  <a:cubicBezTo>
                    <a:pt x="74200" y="178718"/>
                    <a:pt x="77724" y="179422"/>
                    <a:pt x="81439" y="179422"/>
                  </a:cubicBezTo>
                  <a:cubicBezTo>
                    <a:pt x="102451" y="179422"/>
                    <a:pt x="119539" y="162335"/>
                    <a:pt x="119539" y="141322"/>
                  </a:cubicBezTo>
                  <a:cubicBezTo>
                    <a:pt x="119539" y="123615"/>
                    <a:pt x="107356" y="108833"/>
                    <a:pt x="90964" y="104575"/>
                  </a:cubicBezTo>
                  <a:close/>
                  <a:moveTo>
                    <a:pt x="81439" y="160372"/>
                  </a:moveTo>
                  <a:cubicBezTo>
                    <a:pt x="70933" y="160372"/>
                    <a:pt x="62389" y="151819"/>
                    <a:pt x="62389" y="141322"/>
                  </a:cubicBezTo>
                  <a:cubicBezTo>
                    <a:pt x="62389" y="130816"/>
                    <a:pt x="70933" y="122272"/>
                    <a:pt x="81439" y="122272"/>
                  </a:cubicBezTo>
                  <a:cubicBezTo>
                    <a:pt x="91935" y="122272"/>
                    <a:pt x="100489" y="130816"/>
                    <a:pt x="100489" y="141322"/>
                  </a:cubicBezTo>
                  <a:cubicBezTo>
                    <a:pt x="100489" y="151819"/>
                    <a:pt x="91945" y="160372"/>
                    <a:pt x="81439" y="160372"/>
                  </a:cubicBezTo>
                  <a:close/>
                </a:path>
              </a:pathLst>
            </a:custGeom>
            <a:solidFill>
              <a:srgbClr val="1CB7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83A733FA-C2B3-43B7-8556-63115D3C0E17}"/>
                </a:ext>
              </a:extLst>
            </p:cNvPr>
            <p:cNvSpPr/>
            <p:nvPr/>
          </p:nvSpPr>
          <p:spPr>
            <a:xfrm>
              <a:off x="91653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3C09FC4C-3465-4ADA-BDBA-5C90486FCE65}"/>
                </a:ext>
              </a:extLst>
            </p:cNvPr>
            <p:cNvSpPr/>
            <p:nvPr/>
          </p:nvSpPr>
          <p:spPr>
            <a:xfrm>
              <a:off x="92034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716A43AA-F4FA-4C53-93FD-83C7F36EA987}"/>
                </a:ext>
              </a:extLst>
            </p:cNvPr>
            <p:cNvSpPr/>
            <p:nvPr/>
          </p:nvSpPr>
          <p:spPr>
            <a:xfrm>
              <a:off x="91653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591FA52D-70B7-4333-BD99-233E7836FEBD}"/>
                </a:ext>
              </a:extLst>
            </p:cNvPr>
            <p:cNvSpPr/>
            <p:nvPr/>
          </p:nvSpPr>
          <p:spPr>
            <a:xfrm>
              <a:off x="92034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0E651DD3-F5EF-4397-8E71-FA258D34607C}"/>
                </a:ext>
              </a:extLst>
            </p:cNvPr>
            <p:cNvSpPr/>
            <p:nvPr/>
          </p:nvSpPr>
          <p:spPr>
            <a:xfrm>
              <a:off x="92415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58" name="图片 157">
            <a:extLst>
              <a:ext uri="{FF2B5EF4-FFF2-40B4-BE49-F238E27FC236}">
                <a16:creationId xmlns:a16="http://schemas.microsoft.com/office/drawing/2014/main" xmlns="" id="{2210A2A2-1EA6-4CCB-9954-99F6A2F59BB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alphaModFix amt="8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69" b="12547"/>
          <a:stretch/>
        </p:blipFill>
        <p:spPr>
          <a:xfrm rot="10800000">
            <a:off x="8765673" y="96005"/>
            <a:ext cx="3923366" cy="208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68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87120B6-BDBC-49A6-9C44-65776400412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alphaModFix amt="7000"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44" b="23837"/>
          <a:stretch/>
        </p:blipFill>
        <p:spPr>
          <a:xfrm>
            <a:off x="152399" y="-2"/>
            <a:ext cx="21503529" cy="7199315"/>
          </a:xfrm>
          <a:prstGeom prst="rect">
            <a:avLst/>
          </a:prstGeom>
        </p:spPr>
      </p:pic>
      <p:pic>
        <p:nvPicPr>
          <p:cNvPr id="8" name="图片 7" descr="图片包含 紫色&#10;&#10;描述已自动生成">
            <a:extLst>
              <a:ext uri="{FF2B5EF4-FFF2-40B4-BE49-F238E27FC236}">
                <a16:creationId xmlns:a16="http://schemas.microsoft.com/office/drawing/2014/main" xmlns="" id="{2E5F2966-B437-4D89-B257-2EC708E208F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alphaModFix amt="54000"/>
            <a:duotone>
              <a:prstClr val="black"/>
              <a:srgbClr val="1A63E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4" b="31333"/>
          <a:stretch/>
        </p:blipFill>
        <p:spPr>
          <a:xfrm>
            <a:off x="-40692" y="-1"/>
            <a:ext cx="21599526" cy="7199313"/>
          </a:xfrm>
          <a:prstGeom prst="rect">
            <a:avLst/>
          </a:prstGeom>
        </p:spPr>
      </p:pic>
      <p:sp>
        <p:nvSpPr>
          <p:cNvPr id="100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1EF8FA15-CD22-4952-9B59-72D06F7AE1B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52399" y="-12660617"/>
            <a:ext cx="21294726" cy="21294726"/>
          </a:xfrm>
          <a:prstGeom prst="ellipse">
            <a:avLst/>
          </a:prstGeom>
          <a:gradFill flip="none" rotWithShape="1">
            <a:gsLst>
              <a:gs pos="100000">
                <a:srgbClr val="1A63EF">
                  <a:lumMod val="60000"/>
                  <a:lumOff val="40000"/>
                  <a:alpha val="92000"/>
                </a:srgbClr>
              </a:gs>
              <a:gs pos="64000">
                <a:srgbClr val="1A63E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>
              <a:gsLst>
                <a:gs pos="0">
                  <a:srgbClr val="0FC2FC">
                    <a:alpha val="70000"/>
                  </a:srgbClr>
                </a:gs>
                <a:gs pos="57000">
                  <a:srgbClr val="0FC2FC">
                    <a:alpha val="23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151723"/>
              </a:solidFill>
              <a:effectLst/>
              <a:uLnTx/>
              <a:uFillTx/>
              <a:latin typeface="DIN Light"/>
              <a:ea typeface="微软雅黑 Light"/>
              <a:cs typeface="+mn-cs"/>
            </a:endParaRPr>
          </a:p>
        </p:txBody>
      </p:sp>
      <p:sp>
        <p:nvSpPr>
          <p:cNvPr id="99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88C033BE-26B4-4297-94FD-E1C97EBC96B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434795" y="-11530621"/>
            <a:ext cx="18729934" cy="18729934"/>
          </a:xfrm>
          <a:prstGeom prst="ellipse">
            <a:avLst/>
          </a:prstGeom>
          <a:gradFill flip="none" rotWithShape="1">
            <a:gsLst>
              <a:gs pos="85000">
                <a:srgbClr val="1A63EF">
                  <a:lumMod val="60000"/>
                  <a:lumOff val="40000"/>
                  <a:alpha val="86000"/>
                </a:srgbClr>
              </a:gs>
              <a:gs pos="60000">
                <a:srgbClr val="1A63E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>
              <a:gsLst>
                <a:gs pos="0">
                  <a:srgbClr val="0FC2FC">
                    <a:alpha val="70000"/>
                  </a:srgbClr>
                </a:gs>
                <a:gs pos="57000">
                  <a:srgbClr val="0FC2FC">
                    <a:alpha val="23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151723"/>
              </a:solidFill>
              <a:effectLst/>
              <a:uLnTx/>
              <a:uFillTx/>
              <a:latin typeface="DIN Light"/>
              <a:ea typeface="微软雅黑 Light"/>
              <a:cs typeface="+mn-cs"/>
            </a:endParaRPr>
          </a:p>
        </p:txBody>
      </p:sp>
      <p:sp>
        <p:nvSpPr>
          <p:cNvPr id="104" name="箭头: 左 69">
            <a:extLst>
              <a:ext uri="{FF2B5EF4-FFF2-40B4-BE49-F238E27FC236}">
                <a16:creationId xmlns:a16="http://schemas.microsoft.com/office/drawing/2014/main" xmlns="" id="{09590578-35B8-4B18-BD8D-26AB78B30CB7}"/>
              </a:ext>
            </a:extLst>
          </p:cNvPr>
          <p:cNvSpPr/>
          <p:nvPr/>
        </p:nvSpPr>
        <p:spPr>
          <a:xfrm rot="5400000">
            <a:off x="7078605" y="-358863"/>
            <a:ext cx="7442314" cy="8160040"/>
          </a:xfrm>
          <a:custGeom>
            <a:avLst/>
            <a:gdLst>
              <a:gd name="connsiteX0" fmla="*/ 0 w 2999150"/>
              <a:gd name="connsiteY0" fmla="*/ 742780 h 1485560"/>
              <a:gd name="connsiteX1" fmla="*/ 742780 w 2999150"/>
              <a:gd name="connsiteY1" fmla="*/ 0 h 1485560"/>
              <a:gd name="connsiteX2" fmla="*/ 742780 w 2999150"/>
              <a:gd name="connsiteY2" fmla="*/ 371390 h 1485560"/>
              <a:gd name="connsiteX3" fmla="*/ 2999150 w 2999150"/>
              <a:gd name="connsiteY3" fmla="*/ 371390 h 1485560"/>
              <a:gd name="connsiteX4" fmla="*/ 2999150 w 2999150"/>
              <a:gd name="connsiteY4" fmla="*/ 1114170 h 1485560"/>
              <a:gd name="connsiteX5" fmla="*/ 742780 w 2999150"/>
              <a:gd name="connsiteY5" fmla="*/ 1114170 h 1485560"/>
              <a:gd name="connsiteX6" fmla="*/ 742780 w 2999150"/>
              <a:gd name="connsiteY6" fmla="*/ 1485560 h 1485560"/>
              <a:gd name="connsiteX7" fmla="*/ 0 w 2999150"/>
              <a:gd name="connsiteY7" fmla="*/ 742780 h 1485560"/>
              <a:gd name="connsiteX0" fmla="*/ 0 w 3008982"/>
              <a:gd name="connsiteY0" fmla="*/ 1639751 h 2382531"/>
              <a:gd name="connsiteX1" fmla="*/ 742780 w 3008982"/>
              <a:gd name="connsiteY1" fmla="*/ 896971 h 2382531"/>
              <a:gd name="connsiteX2" fmla="*/ 742780 w 3008982"/>
              <a:gd name="connsiteY2" fmla="*/ 1268361 h 2382531"/>
              <a:gd name="connsiteX3" fmla="*/ 3008982 w 3008982"/>
              <a:gd name="connsiteY3" fmla="*/ 0 h 2382531"/>
              <a:gd name="connsiteX4" fmla="*/ 2999150 w 3008982"/>
              <a:gd name="connsiteY4" fmla="*/ 2011141 h 2382531"/>
              <a:gd name="connsiteX5" fmla="*/ 742780 w 3008982"/>
              <a:gd name="connsiteY5" fmla="*/ 2011141 h 2382531"/>
              <a:gd name="connsiteX6" fmla="*/ 742780 w 3008982"/>
              <a:gd name="connsiteY6" fmla="*/ 2382531 h 2382531"/>
              <a:gd name="connsiteX7" fmla="*/ 0 w 3008982"/>
              <a:gd name="connsiteY7" fmla="*/ 1639751 h 2382531"/>
              <a:gd name="connsiteX0" fmla="*/ 0 w 3008982"/>
              <a:gd name="connsiteY0" fmla="*/ 1639751 h 3279502"/>
              <a:gd name="connsiteX1" fmla="*/ 742780 w 3008982"/>
              <a:gd name="connsiteY1" fmla="*/ 896971 h 3279502"/>
              <a:gd name="connsiteX2" fmla="*/ 742780 w 3008982"/>
              <a:gd name="connsiteY2" fmla="*/ 1268361 h 3279502"/>
              <a:gd name="connsiteX3" fmla="*/ 3008982 w 3008982"/>
              <a:gd name="connsiteY3" fmla="*/ 0 h 3279502"/>
              <a:gd name="connsiteX4" fmla="*/ 2979486 w 3008982"/>
              <a:gd name="connsiteY4" fmla="*/ 3279502 h 3279502"/>
              <a:gd name="connsiteX5" fmla="*/ 742780 w 3008982"/>
              <a:gd name="connsiteY5" fmla="*/ 2011141 h 3279502"/>
              <a:gd name="connsiteX6" fmla="*/ 742780 w 3008982"/>
              <a:gd name="connsiteY6" fmla="*/ 2382531 h 3279502"/>
              <a:gd name="connsiteX7" fmla="*/ 0 w 3008982"/>
              <a:gd name="connsiteY7" fmla="*/ 1639751 h 3279502"/>
              <a:gd name="connsiteX0" fmla="*/ 0 w 3008982"/>
              <a:gd name="connsiteY0" fmla="*/ 1639751 h 3299167"/>
              <a:gd name="connsiteX1" fmla="*/ 742780 w 3008982"/>
              <a:gd name="connsiteY1" fmla="*/ 896971 h 3299167"/>
              <a:gd name="connsiteX2" fmla="*/ 742780 w 3008982"/>
              <a:gd name="connsiteY2" fmla="*/ 1268361 h 3299167"/>
              <a:gd name="connsiteX3" fmla="*/ 3008982 w 3008982"/>
              <a:gd name="connsiteY3" fmla="*/ 0 h 3299167"/>
              <a:gd name="connsiteX4" fmla="*/ 2999150 w 3008982"/>
              <a:gd name="connsiteY4" fmla="*/ 3299167 h 3299167"/>
              <a:gd name="connsiteX5" fmla="*/ 742780 w 3008982"/>
              <a:gd name="connsiteY5" fmla="*/ 2011141 h 3299167"/>
              <a:gd name="connsiteX6" fmla="*/ 742780 w 3008982"/>
              <a:gd name="connsiteY6" fmla="*/ 2382531 h 3299167"/>
              <a:gd name="connsiteX7" fmla="*/ 0 w 3008982"/>
              <a:gd name="connsiteY7" fmla="*/ 1639751 h 3299167"/>
              <a:gd name="connsiteX0" fmla="*/ 0 w 3008982"/>
              <a:gd name="connsiteY0" fmla="*/ 1639751 h 3299167"/>
              <a:gd name="connsiteX1" fmla="*/ 742780 w 3008982"/>
              <a:gd name="connsiteY1" fmla="*/ 896971 h 3299167"/>
              <a:gd name="connsiteX2" fmla="*/ 742780 w 3008982"/>
              <a:gd name="connsiteY2" fmla="*/ 1268361 h 3299167"/>
              <a:gd name="connsiteX3" fmla="*/ 3008982 w 3008982"/>
              <a:gd name="connsiteY3" fmla="*/ 0 h 3299167"/>
              <a:gd name="connsiteX4" fmla="*/ 2999150 w 3008982"/>
              <a:gd name="connsiteY4" fmla="*/ 3299167 h 3299167"/>
              <a:gd name="connsiteX5" fmla="*/ 742780 w 3008982"/>
              <a:gd name="connsiteY5" fmla="*/ 2011141 h 3299167"/>
              <a:gd name="connsiteX6" fmla="*/ 742780 w 3008982"/>
              <a:gd name="connsiteY6" fmla="*/ 2382531 h 3299167"/>
              <a:gd name="connsiteX7" fmla="*/ 0 w 3008982"/>
              <a:gd name="connsiteY7" fmla="*/ 1639751 h 3299167"/>
              <a:gd name="connsiteX0" fmla="*/ 0 w 3008982"/>
              <a:gd name="connsiteY0" fmla="*/ 1639751 h 3299167"/>
              <a:gd name="connsiteX1" fmla="*/ 742780 w 3008982"/>
              <a:gd name="connsiteY1" fmla="*/ 896971 h 3299167"/>
              <a:gd name="connsiteX2" fmla="*/ 742780 w 3008982"/>
              <a:gd name="connsiteY2" fmla="*/ 1268361 h 3299167"/>
              <a:gd name="connsiteX3" fmla="*/ 3008982 w 3008982"/>
              <a:gd name="connsiteY3" fmla="*/ 0 h 3299167"/>
              <a:gd name="connsiteX4" fmla="*/ 2999150 w 3008982"/>
              <a:gd name="connsiteY4" fmla="*/ 3299167 h 3299167"/>
              <a:gd name="connsiteX5" fmla="*/ 742780 w 3008982"/>
              <a:gd name="connsiteY5" fmla="*/ 2011141 h 3299167"/>
              <a:gd name="connsiteX6" fmla="*/ 742780 w 3008982"/>
              <a:gd name="connsiteY6" fmla="*/ 2382531 h 3299167"/>
              <a:gd name="connsiteX7" fmla="*/ 0 w 3008982"/>
              <a:gd name="connsiteY7" fmla="*/ 1639751 h 3299167"/>
              <a:gd name="connsiteX0" fmla="*/ 0 w 3008982"/>
              <a:gd name="connsiteY0" fmla="*/ 1639751 h 3299167"/>
              <a:gd name="connsiteX1" fmla="*/ 742780 w 3008982"/>
              <a:gd name="connsiteY1" fmla="*/ 896971 h 3299167"/>
              <a:gd name="connsiteX2" fmla="*/ 742780 w 3008982"/>
              <a:gd name="connsiteY2" fmla="*/ 1268361 h 3299167"/>
              <a:gd name="connsiteX3" fmla="*/ 3008982 w 3008982"/>
              <a:gd name="connsiteY3" fmla="*/ 0 h 3299167"/>
              <a:gd name="connsiteX4" fmla="*/ 2999150 w 3008982"/>
              <a:gd name="connsiteY4" fmla="*/ 3299167 h 3299167"/>
              <a:gd name="connsiteX5" fmla="*/ 742780 w 3008982"/>
              <a:gd name="connsiteY5" fmla="*/ 2011141 h 3299167"/>
              <a:gd name="connsiteX6" fmla="*/ 742780 w 3008982"/>
              <a:gd name="connsiteY6" fmla="*/ 2382531 h 3299167"/>
              <a:gd name="connsiteX7" fmla="*/ 0 w 3008982"/>
              <a:gd name="connsiteY7" fmla="*/ 1639751 h 3299167"/>
              <a:gd name="connsiteX0" fmla="*/ 0 w 3008982"/>
              <a:gd name="connsiteY0" fmla="*/ 1639751 h 3299167"/>
              <a:gd name="connsiteX1" fmla="*/ 742780 w 3008982"/>
              <a:gd name="connsiteY1" fmla="*/ 896971 h 3299167"/>
              <a:gd name="connsiteX2" fmla="*/ 742780 w 3008982"/>
              <a:gd name="connsiteY2" fmla="*/ 1268361 h 3299167"/>
              <a:gd name="connsiteX3" fmla="*/ 3008982 w 3008982"/>
              <a:gd name="connsiteY3" fmla="*/ 0 h 3299167"/>
              <a:gd name="connsiteX4" fmla="*/ 2999150 w 3008982"/>
              <a:gd name="connsiteY4" fmla="*/ 3299167 h 3299167"/>
              <a:gd name="connsiteX5" fmla="*/ 742780 w 3008982"/>
              <a:gd name="connsiteY5" fmla="*/ 2011141 h 3299167"/>
              <a:gd name="connsiteX6" fmla="*/ 742780 w 3008982"/>
              <a:gd name="connsiteY6" fmla="*/ 2382531 h 3299167"/>
              <a:gd name="connsiteX7" fmla="*/ 0 w 3008982"/>
              <a:gd name="connsiteY7" fmla="*/ 1639751 h 329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8982" h="3299167">
                <a:moveTo>
                  <a:pt x="0" y="1639751"/>
                </a:moveTo>
                <a:lnTo>
                  <a:pt x="742780" y="896971"/>
                </a:lnTo>
                <a:lnTo>
                  <a:pt x="742780" y="1268361"/>
                </a:lnTo>
                <a:cubicBezTo>
                  <a:pt x="1360529" y="1150374"/>
                  <a:pt x="2332239" y="1042219"/>
                  <a:pt x="3008982" y="0"/>
                </a:cubicBezTo>
                <a:cubicBezTo>
                  <a:pt x="3005705" y="670380"/>
                  <a:pt x="3002427" y="2628787"/>
                  <a:pt x="2999150" y="3299167"/>
                </a:cubicBezTo>
                <a:cubicBezTo>
                  <a:pt x="2335517" y="2220896"/>
                  <a:pt x="1347419" y="2125851"/>
                  <a:pt x="742780" y="2011141"/>
                </a:cubicBezTo>
                <a:lnTo>
                  <a:pt x="742780" y="2382531"/>
                </a:lnTo>
                <a:lnTo>
                  <a:pt x="0" y="1639751"/>
                </a:lnTo>
                <a:close/>
              </a:path>
            </a:pathLst>
          </a:custGeom>
          <a:gradFill flip="none" rotWithShape="1">
            <a:gsLst>
              <a:gs pos="0">
                <a:srgbClr val="1A63EF">
                  <a:alpha val="34000"/>
                </a:srgbClr>
              </a:gs>
              <a:gs pos="92000">
                <a:srgbClr val="76A1F5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A8110AB-25EB-4633-BBF7-06D02EBC5021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168" y="1462315"/>
            <a:ext cx="12798779" cy="1984543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CDBAFED-9264-4A9B-8EFF-B36609647EC5}"/>
              </a:ext>
            </a:extLst>
          </p:cNvPr>
          <p:cNvGrpSpPr/>
          <p:nvPr/>
        </p:nvGrpSpPr>
        <p:grpSpPr>
          <a:xfrm>
            <a:off x="15410097" y="2341436"/>
            <a:ext cx="2499871" cy="2271174"/>
            <a:chOff x="10369550" y="4067967"/>
            <a:chExt cx="876300" cy="79613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6FE2B0E1-0416-4442-B441-BD6066F6438F}"/>
                </a:ext>
              </a:extLst>
            </p:cNvPr>
            <p:cNvSpPr/>
            <p:nvPr/>
          </p:nvSpPr>
          <p:spPr>
            <a:xfrm>
              <a:off x="10385425" y="4067967"/>
              <a:ext cx="860425" cy="374650"/>
            </a:xfrm>
            <a:custGeom>
              <a:avLst/>
              <a:gdLst>
                <a:gd name="connsiteX0" fmla="*/ 447675 w 860425"/>
                <a:gd name="connsiteY0" fmla="*/ 0 h 374650"/>
                <a:gd name="connsiteX1" fmla="*/ 0 w 860425"/>
                <a:gd name="connsiteY1" fmla="*/ 177800 h 374650"/>
                <a:gd name="connsiteX2" fmla="*/ 355600 w 860425"/>
                <a:gd name="connsiteY2" fmla="*/ 374650 h 374650"/>
                <a:gd name="connsiteX3" fmla="*/ 860425 w 860425"/>
                <a:gd name="connsiteY3" fmla="*/ 165100 h 374650"/>
                <a:gd name="connsiteX4" fmla="*/ 447675 w 860425"/>
                <a:gd name="connsiteY4" fmla="*/ 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425" h="374650">
                  <a:moveTo>
                    <a:pt x="447675" y="0"/>
                  </a:moveTo>
                  <a:lnTo>
                    <a:pt x="0" y="177800"/>
                  </a:lnTo>
                  <a:lnTo>
                    <a:pt x="355600" y="374650"/>
                  </a:lnTo>
                  <a:lnTo>
                    <a:pt x="860425" y="165100"/>
                  </a:lnTo>
                  <a:lnTo>
                    <a:pt x="44767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63EF">
                    <a:alpha val="90000"/>
                  </a:srgbClr>
                </a:gs>
                <a:gs pos="100000">
                  <a:srgbClr val="1A63EF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729920FF-2E70-4E49-9D15-02AF08F58CE1}"/>
                </a:ext>
              </a:extLst>
            </p:cNvPr>
            <p:cNvSpPr/>
            <p:nvPr/>
          </p:nvSpPr>
          <p:spPr>
            <a:xfrm>
              <a:off x="10740190" y="4233863"/>
              <a:ext cx="505660" cy="625475"/>
            </a:xfrm>
            <a:custGeom>
              <a:avLst/>
              <a:gdLst>
                <a:gd name="connsiteX0" fmla="*/ 0 w 504825"/>
                <a:gd name="connsiteY0" fmla="*/ 212725 h 625475"/>
                <a:gd name="connsiteX1" fmla="*/ 47625 w 504825"/>
                <a:gd name="connsiteY1" fmla="*/ 625475 h 625475"/>
                <a:gd name="connsiteX2" fmla="*/ 504825 w 504825"/>
                <a:gd name="connsiteY2" fmla="*/ 0 h 625475"/>
                <a:gd name="connsiteX3" fmla="*/ 0 w 504825"/>
                <a:gd name="connsiteY3" fmla="*/ 212725 h 625475"/>
                <a:gd name="connsiteX0" fmla="*/ 0 w 505660"/>
                <a:gd name="connsiteY0" fmla="*/ 204378 h 625475"/>
                <a:gd name="connsiteX1" fmla="*/ 48460 w 505660"/>
                <a:gd name="connsiteY1" fmla="*/ 625475 h 625475"/>
                <a:gd name="connsiteX2" fmla="*/ 505660 w 505660"/>
                <a:gd name="connsiteY2" fmla="*/ 0 h 625475"/>
                <a:gd name="connsiteX3" fmla="*/ 0 w 505660"/>
                <a:gd name="connsiteY3" fmla="*/ 204378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660" h="625475">
                  <a:moveTo>
                    <a:pt x="0" y="204378"/>
                  </a:moveTo>
                  <a:lnTo>
                    <a:pt x="48460" y="625475"/>
                  </a:lnTo>
                  <a:lnTo>
                    <a:pt x="505660" y="0"/>
                  </a:lnTo>
                  <a:lnTo>
                    <a:pt x="0" y="20437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63EF">
                    <a:alpha val="62000"/>
                  </a:srgbClr>
                </a:gs>
                <a:gs pos="100000">
                  <a:srgbClr val="050E24">
                    <a:alpha val="79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42D58D8E-E8D9-4D05-94B6-4BB45624C323}"/>
                </a:ext>
              </a:extLst>
            </p:cNvPr>
            <p:cNvSpPr/>
            <p:nvPr/>
          </p:nvSpPr>
          <p:spPr>
            <a:xfrm>
              <a:off x="10369550" y="4238625"/>
              <a:ext cx="419268" cy="625475"/>
            </a:xfrm>
            <a:custGeom>
              <a:avLst/>
              <a:gdLst>
                <a:gd name="connsiteX0" fmla="*/ 0 w 425450"/>
                <a:gd name="connsiteY0" fmla="*/ 0 h 631825"/>
                <a:gd name="connsiteX1" fmla="*/ 374650 w 425450"/>
                <a:gd name="connsiteY1" fmla="*/ 200025 h 631825"/>
                <a:gd name="connsiteX2" fmla="*/ 425450 w 425450"/>
                <a:gd name="connsiteY2" fmla="*/ 631825 h 631825"/>
                <a:gd name="connsiteX3" fmla="*/ 0 w 425450"/>
                <a:gd name="connsiteY3" fmla="*/ 0 h 63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450" h="631825">
                  <a:moveTo>
                    <a:pt x="0" y="0"/>
                  </a:moveTo>
                  <a:lnTo>
                    <a:pt x="374650" y="200025"/>
                  </a:lnTo>
                  <a:lnTo>
                    <a:pt x="425450" y="6318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6A1F5">
                    <a:alpha val="31000"/>
                  </a:srgbClr>
                </a:gs>
                <a:gs pos="100000">
                  <a:srgbClr val="050E24">
                    <a:alpha val="79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1C26130-D37A-4B8E-ABAD-54CE265D55D0}"/>
              </a:ext>
            </a:extLst>
          </p:cNvPr>
          <p:cNvGrpSpPr/>
          <p:nvPr/>
        </p:nvGrpSpPr>
        <p:grpSpPr>
          <a:xfrm>
            <a:off x="11503250" y="4088500"/>
            <a:ext cx="2499871" cy="2271174"/>
            <a:chOff x="10369550" y="4067967"/>
            <a:chExt cx="876300" cy="796133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8A4847FF-521D-4E44-8B9D-997F3403D753}"/>
                </a:ext>
              </a:extLst>
            </p:cNvPr>
            <p:cNvSpPr/>
            <p:nvPr/>
          </p:nvSpPr>
          <p:spPr>
            <a:xfrm>
              <a:off x="10385425" y="4067967"/>
              <a:ext cx="860425" cy="374650"/>
            </a:xfrm>
            <a:custGeom>
              <a:avLst/>
              <a:gdLst>
                <a:gd name="connsiteX0" fmla="*/ 447675 w 860425"/>
                <a:gd name="connsiteY0" fmla="*/ 0 h 374650"/>
                <a:gd name="connsiteX1" fmla="*/ 0 w 860425"/>
                <a:gd name="connsiteY1" fmla="*/ 177800 h 374650"/>
                <a:gd name="connsiteX2" fmla="*/ 355600 w 860425"/>
                <a:gd name="connsiteY2" fmla="*/ 374650 h 374650"/>
                <a:gd name="connsiteX3" fmla="*/ 860425 w 860425"/>
                <a:gd name="connsiteY3" fmla="*/ 165100 h 374650"/>
                <a:gd name="connsiteX4" fmla="*/ 447675 w 860425"/>
                <a:gd name="connsiteY4" fmla="*/ 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425" h="374650">
                  <a:moveTo>
                    <a:pt x="447675" y="0"/>
                  </a:moveTo>
                  <a:lnTo>
                    <a:pt x="0" y="177800"/>
                  </a:lnTo>
                  <a:lnTo>
                    <a:pt x="355600" y="374650"/>
                  </a:lnTo>
                  <a:lnTo>
                    <a:pt x="860425" y="165100"/>
                  </a:lnTo>
                  <a:lnTo>
                    <a:pt x="44767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63EF">
                    <a:alpha val="90000"/>
                  </a:srgbClr>
                </a:gs>
                <a:gs pos="100000">
                  <a:srgbClr val="1A63EF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6BC090DF-62A9-4F62-A0C4-CED40DB2D30E}"/>
                </a:ext>
              </a:extLst>
            </p:cNvPr>
            <p:cNvSpPr/>
            <p:nvPr/>
          </p:nvSpPr>
          <p:spPr>
            <a:xfrm>
              <a:off x="10740190" y="4233863"/>
              <a:ext cx="505660" cy="625475"/>
            </a:xfrm>
            <a:custGeom>
              <a:avLst/>
              <a:gdLst>
                <a:gd name="connsiteX0" fmla="*/ 0 w 504825"/>
                <a:gd name="connsiteY0" fmla="*/ 212725 h 625475"/>
                <a:gd name="connsiteX1" fmla="*/ 47625 w 504825"/>
                <a:gd name="connsiteY1" fmla="*/ 625475 h 625475"/>
                <a:gd name="connsiteX2" fmla="*/ 504825 w 504825"/>
                <a:gd name="connsiteY2" fmla="*/ 0 h 625475"/>
                <a:gd name="connsiteX3" fmla="*/ 0 w 504825"/>
                <a:gd name="connsiteY3" fmla="*/ 212725 h 625475"/>
                <a:gd name="connsiteX0" fmla="*/ 0 w 505660"/>
                <a:gd name="connsiteY0" fmla="*/ 204378 h 625475"/>
                <a:gd name="connsiteX1" fmla="*/ 48460 w 505660"/>
                <a:gd name="connsiteY1" fmla="*/ 625475 h 625475"/>
                <a:gd name="connsiteX2" fmla="*/ 505660 w 505660"/>
                <a:gd name="connsiteY2" fmla="*/ 0 h 625475"/>
                <a:gd name="connsiteX3" fmla="*/ 0 w 505660"/>
                <a:gd name="connsiteY3" fmla="*/ 204378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660" h="625475">
                  <a:moveTo>
                    <a:pt x="0" y="204378"/>
                  </a:moveTo>
                  <a:lnTo>
                    <a:pt x="48460" y="625475"/>
                  </a:lnTo>
                  <a:lnTo>
                    <a:pt x="505660" y="0"/>
                  </a:lnTo>
                  <a:lnTo>
                    <a:pt x="0" y="20437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63EF">
                    <a:alpha val="62000"/>
                  </a:srgbClr>
                </a:gs>
                <a:gs pos="100000">
                  <a:srgbClr val="050E24">
                    <a:alpha val="79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64DA25A5-4DF2-4FA3-899A-30B7BA4A20FB}"/>
                </a:ext>
              </a:extLst>
            </p:cNvPr>
            <p:cNvSpPr/>
            <p:nvPr/>
          </p:nvSpPr>
          <p:spPr>
            <a:xfrm>
              <a:off x="10369550" y="4238625"/>
              <a:ext cx="419268" cy="625475"/>
            </a:xfrm>
            <a:custGeom>
              <a:avLst/>
              <a:gdLst>
                <a:gd name="connsiteX0" fmla="*/ 0 w 425450"/>
                <a:gd name="connsiteY0" fmla="*/ 0 h 631825"/>
                <a:gd name="connsiteX1" fmla="*/ 374650 w 425450"/>
                <a:gd name="connsiteY1" fmla="*/ 200025 h 631825"/>
                <a:gd name="connsiteX2" fmla="*/ 425450 w 425450"/>
                <a:gd name="connsiteY2" fmla="*/ 631825 h 631825"/>
                <a:gd name="connsiteX3" fmla="*/ 0 w 425450"/>
                <a:gd name="connsiteY3" fmla="*/ 0 h 63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450" h="631825">
                  <a:moveTo>
                    <a:pt x="0" y="0"/>
                  </a:moveTo>
                  <a:lnTo>
                    <a:pt x="374650" y="200025"/>
                  </a:lnTo>
                  <a:lnTo>
                    <a:pt x="425450" y="6318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6A1F5">
                    <a:alpha val="31000"/>
                  </a:srgbClr>
                </a:gs>
                <a:gs pos="100000">
                  <a:srgbClr val="050E24">
                    <a:alpha val="79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3D89AE70-3CC5-4F16-B7D5-4C20AAEEFB45}"/>
              </a:ext>
            </a:extLst>
          </p:cNvPr>
          <p:cNvGrpSpPr/>
          <p:nvPr/>
        </p:nvGrpSpPr>
        <p:grpSpPr>
          <a:xfrm>
            <a:off x="7596403" y="4088500"/>
            <a:ext cx="2499871" cy="2271174"/>
            <a:chOff x="10369550" y="4067967"/>
            <a:chExt cx="876300" cy="796133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BE36C7A7-3740-4718-93D3-8A3BFADCC94A}"/>
                </a:ext>
              </a:extLst>
            </p:cNvPr>
            <p:cNvSpPr/>
            <p:nvPr/>
          </p:nvSpPr>
          <p:spPr>
            <a:xfrm>
              <a:off x="10385425" y="4067967"/>
              <a:ext cx="860425" cy="374650"/>
            </a:xfrm>
            <a:custGeom>
              <a:avLst/>
              <a:gdLst>
                <a:gd name="connsiteX0" fmla="*/ 447675 w 860425"/>
                <a:gd name="connsiteY0" fmla="*/ 0 h 374650"/>
                <a:gd name="connsiteX1" fmla="*/ 0 w 860425"/>
                <a:gd name="connsiteY1" fmla="*/ 177800 h 374650"/>
                <a:gd name="connsiteX2" fmla="*/ 355600 w 860425"/>
                <a:gd name="connsiteY2" fmla="*/ 374650 h 374650"/>
                <a:gd name="connsiteX3" fmla="*/ 860425 w 860425"/>
                <a:gd name="connsiteY3" fmla="*/ 165100 h 374650"/>
                <a:gd name="connsiteX4" fmla="*/ 447675 w 860425"/>
                <a:gd name="connsiteY4" fmla="*/ 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425" h="374650">
                  <a:moveTo>
                    <a:pt x="447675" y="0"/>
                  </a:moveTo>
                  <a:lnTo>
                    <a:pt x="0" y="177800"/>
                  </a:lnTo>
                  <a:lnTo>
                    <a:pt x="355600" y="374650"/>
                  </a:lnTo>
                  <a:lnTo>
                    <a:pt x="860425" y="165100"/>
                  </a:lnTo>
                  <a:lnTo>
                    <a:pt x="44767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63EF">
                    <a:alpha val="90000"/>
                  </a:srgbClr>
                </a:gs>
                <a:gs pos="100000">
                  <a:srgbClr val="1A63EF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3BD3B6B5-DB75-42EE-8E2D-86A7CDAB9C13}"/>
                </a:ext>
              </a:extLst>
            </p:cNvPr>
            <p:cNvSpPr/>
            <p:nvPr/>
          </p:nvSpPr>
          <p:spPr>
            <a:xfrm>
              <a:off x="10740190" y="4233863"/>
              <a:ext cx="505660" cy="625475"/>
            </a:xfrm>
            <a:custGeom>
              <a:avLst/>
              <a:gdLst>
                <a:gd name="connsiteX0" fmla="*/ 0 w 504825"/>
                <a:gd name="connsiteY0" fmla="*/ 212725 h 625475"/>
                <a:gd name="connsiteX1" fmla="*/ 47625 w 504825"/>
                <a:gd name="connsiteY1" fmla="*/ 625475 h 625475"/>
                <a:gd name="connsiteX2" fmla="*/ 504825 w 504825"/>
                <a:gd name="connsiteY2" fmla="*/ 0 h 625475"/>
                <a:gd name="connsiteX3" fmla="*/ 0 w 504825"/>
                <a:gd name="connsiteY3" fmla="*/ 212725 h 625475"/>
                <a:gd name="connsiteX0" fmla="*/ 0 w 505660"/>
                <a:gd name="connsiteY0" fmla="*/ 204378 h 625475"/>
                <a:gd name="connsiteX1" fmla="*/ 48460 w 505660"/>
                <a:gd name="connsiteY1" fmla="*/ 625475 h 625475"/>
                <a:gd name="connsiteX2" fmla="*/ 505660 w 505660"/>
                <a:gd name="connsiteY2" fmla="*/ 0 h 625475"/>
                <a:gd name="connsiteX3" fmla="*/ 0 w 505660"/>
                <a:gd name="connsiteY3" fmla="*/ 204378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660" h="625475">
                  <a:moveTo>
                    <a:pt x="0" y="204378"/>
                  </a:moveTo>
                  <a:lnTo>
                    <a:pt x="48460" y="625475"/>
                  </a:lnTo>
                  <a:lnTo>
                    <a:pt x="505660" y="0"/>
                  </a:lnTo>
                  <a:lnTo>
                    <a:pt x="0" y="20437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63EF">
                    <a:alpha val="62000"/>
                  </a:srgbClr>
                </a:gs>
                <a:gs pos="100000">
                  <a:srgbClr val="050E24">
                    <a:alpha val="79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830105B4-F1F6-4C0D-8BE2-020FD9391DE9}"/>
                </a:ext>
              </a:extLst>
            </p:cNvPr>
            <p:cNvSpPr/>
            <p:nvPr/>
          </p:nvSpPr>
          <p:spPr>
            <a:xfrm>
              <a:off x="10369550" y="4238625"/>
              <a:ext cx="419268" cy="625475"/>
            </a:xfrm>
            <a:custGeom>
              <a:avLst/>
              <a:gdLst>
                <a:gd name="connsiteX0" fmla="*/ 0 w 425450"/>
                <a:gd name="connsiteY0" fmla="*/ 0 h 631825"/>
                <a:gd name="connsiteX1" fmla="*/ 374650 w 425450"/>
                <a:gd name="connsiteY1" fmla="*/ 200025 h 631825"/>
                <a:gd name="connsiteX2" fmla="*/ 425450 w 425450"/>
                <a:gd name="connsiteY2" fmla="*/ 631825 h 631825"/>
                <a:gd name="connsiteX3" fmla="*/ 0 w 425450"/>
                <a:gd name="connsiteY3" fmla="*/ 0 h 63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450" h="631825">
                  <a:moveTo>
                    <a:pt x="0" y="0"/>
                  </a:moveTo>
                  <a:lnTo>
                    <a:pt x="374650" y="200025"/>
                  </a:lnTo>
                  <a:lnTo>
                    <a:pt x="425450" y="6318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6A1F5">
                    <a:alpha val="31000"/>
                  </a:srgbClr>
                </a:gs>
                <a:gs pos="100000">
                  <a:srgbClr val="050E24">
                    <a:alpha val="79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F195794A-EFC3-450B-9866-39C26EB540E2}"/>
              </a:ext>
            </a:extLst>
          </p:cNvPr>
          <p:cNvGrpSpPr/>
          <p:nvPr/>
        </p:nvGrpSpPr>
        <p:grpSpPr>
          <a:xfrm>
            <a:off x="3689556" y="2573664"/>
            <a:ext cx="2499871" cy="2271174"/>
            <a:chOff x="10369550" y="4067967"/>
            <a:chExt cx="876300" cy="796133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313E198B-99FF-409D-AE69-EE49D83554D1}"/>
                </a:ext>
              </a:extLst>
            </p:cNvPr>
            <p:cNvSpPr/>
            <p:nvPr/>
          </p:nvSpPr>
          <p:spPr>
            <a:xfrm>
              <a:off x="10385425" y="4067967"/>
              <a:ext cx="860425" cy="374650"/>
            </a:xfrm>
            <a:custGeom>
              <a:avLst/>
              <a:gdLst>
                <a:gd name="connsiteX0" fmla="*/ 447675 w 860425"/>
                <a:gd name="connsiteY0" fmla="*/ 0 h 374650"/>
                <a:gd name="connsiteX1" fmla="*/ 0 w 860425"/>
                <a:gd name="connsiteY1" fmla="*/ 177800 h 374650"/>
                <a:gd name="connsiteX2" fmla="*/ 355600 w 860425"/>
                <a:gd name="connsiteY2" fmla="*/ 374650 h 374650"/>
                <a:gd name="connsiteX3" fmla="*/ 860425 w 860425"/>
                <a:gd name="connsiteY3" fmla="*/ 165100 h 374650"/>
                <a:gd name="connsiteX4" fmla="*/ 447675 w 860425"/>
                <a:gd name="connsiteY4" fmla="*/ 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425" h="374650">
                  <a:moveTo>
                    <a:pt x="447675" y="0"/>
                  </a:moveTo>
                  <a:lnTo>
                    <a:pt x="0" y="177800"/>
                  </a:lnTo>
                  <a:lnTo>
                    <a:pt x="355600" y="374650"/>
                  </a:lnTo>
                  <a:lnTo>
                    <a:pt x="860425" y="165100"/>
                  </a:lnTo>
                  <a:lnTo>
                    <a:pt x="44767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63EF">
                    <a:alpha val="90000"/>
                  </a:srgbClr>
                </a:gs>
                <a:gs pos="100000">
                  <a:srgbClr val="1A63EF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4F152165-2B00-4528-A93B-420CE6A3F5BF}"/>
                </a:ext>
              </a:extLst>
            </p:cNvPr>
            <p:cNvSpPr/>
            <p:nvPr/>
          </p:nvSpPr>
          <p:spPr>
            <a:xfrm>
              <a:off x="10740190" y="4233863"/>
              <a:ext cx="505660" cy="625475"/>
            </a:xfrm>
            <a:custGeom>
              <a:avLst/>
              <a:gdLst>
                <a:gd name="connsiteX0" fmla="*/ 0 w 504825"/>
                <a:gd name="connsiteY0" fmla="*/ 212725 h 625475"/>
                <a:gd name="connsiteX1" fmla="*/ 47625 w 504825"/>
                <a:gd name="connsiteY1" fmla="*/ 625475 h 625475"/>
                <a:gd name="connsiteX2" fmla="*/ 504825 w 504825"/>
                <a:gd name="connsiteY2" fmla="*/ 0 h 625475"/>
                <a:gd name="connsiteX3" fmla="*/ 0 w 504825"/>
                <a:gd name="connsiteY3" fmla="*/ 212725 h 625475"/>
                <a:gd name="connsiteX0" fmla="*/ 0 w 505660"/>
                <a:gd name="connsiteY0" fmla="*/ 204378 h 625475"/>
                <a:gd name="connsiteX1" fmla="*/ 48460 w 505660"/>
                <a:gd name="connsiteY1" fmla="*/ 625475 h 625475"/>
                <a:gd name="connsiteX2" fmla="*/ 505660 w 505660"/>
                <a:gd name="connsiteY2" fmla="*/ 0 h 625475"/>
                <a:gd name="connsiteX3" fmla="*/ 0 w 505660"/>
                <a:gd name="connsiteY3" fmla="*/ 204378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660" h="625475">
                  <a:moveTo>
                    <a:pt x="0" y="204378"/>
                  </a:moveTo>
                  <a:lnTo>
                    <a:pt x="48460" y="625475"/>
                  </a:lnTo>
                  <a:lnTo>
                    <a:pt x="505660" y="0"/>
                  </a:lnTo>
                  <a:lnTo>
                    <a:pt x="0" y="20437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63EF">
                    <a:alpha val="62000"/>
                  </a:srgbClr>
                </a:gs>
                <a:gs pos="100000">
                  <a:srgbClr val="050E24">
                    <a:alpha val="79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B53785F3-9943-4B2B-80D1-B73611E2C832}"/>
                </a:ext>
              </a:extLst>
            </p:cNvPr>
            <p:cNvSpPr/>
            <p:nvPr/>
          </p:nvSpPr>
          <p:spPr>
            <a:xfrm>
              <a:off x="10369550" y="4238625"/>
              <a:ext cx="419268" cy="625475"/>
            </a:xfrm>
            <a:custGeom>
              <a:avLst/>
              <a:gdLst>
                <a:gd name="connsiteX0" fmla="*/ 0 w 425450"/>
                <a:gd name="connsiteY0" fmla="*/ 0 h 631825"/>
                <a:gd name="connsiteX1" fmla="*/ 374650 w 425450"/>
                <a:gd name="connsiteY1" fmla="*/ 200025 h 631825"/>
                <a:gd name="connsiteX2" fmla="*/ 425450 w 425450"/>
                <a:gd name="connsiteY2" fmla="*/ 631825 h 631825"/>
                <a:gd name="connsiteX3" fmla="*/ 0 w 425450"/>
                <a:gd name="connsiteY3" fmla="*/ 0 h 63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450" h="631825">
                  <a:moveTo>
                    <a:pt x="0" y="0"/>
                  </a:moveTo>
                  <a:lnTo>
                    <a:pt x="374650" y="200025"/>
                  </a:lnTo>
                  <a:lnTo>
                    <a:pt x="425450" y="6318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6A1F5">
                    <a:alpha val="31000"/>
                  </a:srgbClr>
                </a:gs>
                <a:gs pos="100000">
                  <a:srgbClr val="050E24">
                    <a:alpha val="79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165EBE4C-0301-4150-B467-70E415AB8AB3}"/>
              </a:ext>
            </a:extLst>
          </p:cNvPr>
          <p:cNvSpPr/>
          <p:nvPr/>
        </p:nvSpPr>
        <p:spPr>
          <a:xfrm>
            <a:off x="4333153" y="2316218"/>
            <a:ext cx="1218603" cy="821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221193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reflection blurRad="6350" stA="12000" endPos="34000" dir="5400000" sy="-100000" algn="bl" rotWithShape="0"/>
                </a:effectLst>
                <a:uLnTx/>
                <a:uFillTx/>
                <a:latin typeface="DIN Black" pitchFamily="50" charset="0"/>
                <a:ea typeface="思源黑体 CN Heavy" panose="020B0A00000000000000" pitchFamily="34" charset="-122"/>
                <a:cs typeface="+mn-cs"/>
              </a:rPr>
              <a:t>20</a:t>
            </a: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reflection blurRad="6350" stA="12000" endPos="34000" dir="5400000" sy="-100000" algn="bl" rotWithShape="0"/>
                </a:effectLst>
                <a:uLnTx/>
                <a:uFillTx/>
                <a:latin typeface="DIN Black" pitchFamily="50" charset="0"/>
                <a:ea typeface="思源黑体 CN Heavy" panose="020B0A00000000000000" pitchFamily="34" charset="-122"/>
                <a:cs typeface="+mn-cs"/>
              </a:rPr>
              <a:t>W</a:t>
            </a:r>
            <a:endParaRPr kumimoji="0" lang="zh-CN" altLang="en-US" sz="48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>
                <a:reflection blurRad="6350" stA="12000" endPos="34000" dir="5400000" sy="-100000" algn="bl" rotWithShape="0"/>
              </a:effectLst>
              <a:uLnTx/>
              <a:uFillTx/>
              <a:latin typeface="DIN Black" pitchFamily="50" charset="0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CAE0D200-D3B2-4985-8ACE-090331577C7A}"/>
              </a:ext>
            </a:extLst>
          </p:cNvPr>
          <p:cNvSpPr/>
          <p:nvPr/>
        </p:nvSpPr>
        <p:spPr>
          <a:xfrm>
            <a:off x="3787771" y="2988665"/>
            <a:ext cx="2348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平均每天阅读读者数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D1F8837D-FAFF-41F6-BAB2-D5E854566923}"/>
              </a:ext>
            </a:extLst>
          </p:cNvPr>
          <p:cNvSpPr/>
          <p:nvPr/>
        </p:nvSpPr>
        <p:spPr>
          <a:xfrm>
            <a:off x="7833699" y="3838015"/>
            <a:ext cx="2193229" cy="821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221193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reflection blurRad="6350" stA="12000" endPos="34000" dir="5400000" sy="-100000" algn="bl" rotWithShape="0"/>
                </a:effectLst>
                <a:uLnTx/>
                <a:uFillTx/>
                <a:latin typeface="DIN Black" pitchFamily="50" charset="0"/>
                <a:ea typeface="思源黑体 CN Heavy" panose="020B0A00000000000000" pitchFamily="34" charset="-122"/>
                <a:cs typeface="+mn-cs"/>
              </a:rPr>
              <a:t>5-15</a:t>
            </a: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reflection blurRad="6350" stA="12000" endPos="34000" dir="5400000" sy="-100000" algn="bl" rotWithShape="0"/>
                </a:effectLst>
                <a:uLnTx/>
                <a:uFillTx/>
                <a:latin typeface="DIN Black" pitchFamily="50" charset="0"/>
                <a:ea typeface="思源黑体 CN Heavy" panose="020B0A00000000000000" pitchFamily="34" charset="-122"/>
                <a:cs typeface="+mn-cs"/>
              </a:rPr>
              <a:t>min</a:t>
            </a:r>
            <a:endParaRPr kumimoji="0" lang="zh-CN" altLang="en-US" sz="18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>
                <a:reflection blurRad="6350" stA="12000" endPos="34000" dir="5400000" sy="-100000" algn="bl" rotWithShape="0"/>
              </a:effectLst>
              <a:uLnTx/>
              <a:uFillTx/>
              <a:latin typeface="DIN Black" pitchFamily="50" charset="0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7540D8E-F33A-4364-A1EE-9E4F2E043F82}"/>
              </a:ext>
            </a:extLst>
          </p:cNvPr>
          <p:cNvSpPr/>
          <p:nvPr/>
        </p:nvSpPr>
        <p:spPr>
          <a:xfrm>
            <a:off x="7092377" y="4513540"/>
            <a:ext cx="3400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平均每位读者撰写故事时长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2BB17BA6-A1B3-46B8-9C89-BF70681B7D15}"/>
              </a:ext>
            </a:extLst>
          </p:cNvPr>
          <p:cNvSpPr/>
          <p:nvPr/>
        </p:nvSpPr>
        <p:spPr>
          <a:xfrm>
            <a:off x="11291492" y="4510153"/>
            <a:ext cx="30544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平均每位读者阅读时长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19E332C7-9687-466F-A371-9A5B90B158C7}"/>
              </a:ext>
            </a:extLst>
          </p:cNvPr>
          <p:cNvSpPr/>
          <p:nvPr/>
        </p:nvSpPr>
        <p:spPr>
          <a:xfrm>
            <a:off x="11971870" y="3808707"/>
            <a:ext cx="1729961" cy="821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221193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reflection blurRad="6350" stA="12000" endPos="34000" dir="5400000" sy="-100000" algn="bl" rotWithShape="0"/>
                </a:effectLst>
                <a:uLnTx/>
                <a:uFillTx/>
                <a:latin typeface="DIN Black" pitchFamily="50" charset="0"/>
                <a:ea typeface="思源黑体 CN Heavy" panose="020B0A00000000000000" pitchFamily="34" charset="-122"/>
                <a:cs typeface="+mn-cs"/>
              </a:rPr>
              <a:t>6.5</a:t>
            </a: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reflection blurRad="6350" stA="12000" endPos="34000" dir="5400000" sy="-100000" algn="bl" rotWithShape="0"/>
                </a:effectLst>
                <a:uLnTx/>
                <a:uFillTx/>
                <a:latin typeface="DIN Black" pitchFamily="50" charset="0"/>
                <a:ea typeface="思源黑体 CN Heavy" panose="020B0A00000000000000" pitchFamily="34" charset="-122"/>
                <a:cs typeface="+mn-cs"/>
              </a:rPr>
              <a:t>min</a:t>
            </a:r>
            <a:endParaRPr kumimoji="0" lang="zh-CN" altLang="en-US" sz="18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>
                <a:reflection blurRad="6350" stA="12000" endPos="34000" dir="5400000" sy="-100000" algn="bl" rotWithShape="0"/>
              </a:effectLst>
              <a:uLnTx/>
              <a:uFillTx/>
              <a:latin typeface="DIN Black" pitchFamily="50" charset="0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9D0855DE-23D3-48CF-B3EE-3EBA5798B6DE}"/>
              </a:ext>
            </a:extLst>
          </p:cNvPr>
          <p:cNvSpPr/>
          <p:nvPr/>
        </p:nvSpPr>
        <p:spPr>
          <a:xfrm>
            <a:off x="15781363" y="2114142"/>
            <a:ext cx="1968809" cy="821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221193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reflection blurRad="6350" stA="12000" endPos="34000" dir="5400000" sy="-100000" algn="bl" rotWithShape="0"/>
                </a:effectLst>
                <a:uLnTx/>
                <a:uFillTx/>
                <a:latin typeface="DIN Black" pitchFamily="50" charset="0"/>
                <a:ea typeface="思源黑体 CN Heavy" panose="020B0A00000000000000" pitchFamily="34" charset="-122"/>
                <a:cs typeface="+mn-cs"/>
              </a:rPr>
              <a:t>2-7</a:t>
            </a: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reflection blurRad="6350" stA="12000" endPos="34000" dir="5400000" sy="-100000" algn="bl" rotWithShape="0"/>
                </a:effectLst>
                <a:uLnTx/>
                <a:uFillTx/>
                <a:latin typeface="DIN Black" pitchFamily="50" charset="0"/>
                <a:ea typeface="思源黑体 CN Heavy" panose="020B0A00000000000000" pitchFamily="34" charset="-122"/>
                <a:cs typeface="+mn-cs"/>
              </a:rPr>
              <a:t>Days</a:t>
            </a:r>
            <a:endParaRPr kumimoji="0" lang="zh-CN" altLang="en-US" sz="18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>
                <a:reflection blurRad="6350" stA="12000" endPos="34000" dir="5400000" sy="-100000" algn="bl" rotWithShape="0"/>
              </a:effectLst>
              <a:uLnTx/>
              <a:uFillTx/>
              <a:latin typeface="DIN Black" pitchFamily="50" charset="0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59168FFC-BB13-47F1-AF39-C6714B1E782B}"/>
              </a:ext>
            </a:extLst>
          </p:cNvPr>
          <p:cNvSpPr/>
          <p:nvPr/>
        </p:nvSpPr>
        <p:spPr>
          <a:xfrm>
            <a:off x="15523934" y="2784358"/>
            <a:ext cx="2255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参与活动的时间</a:t>
            </a:r>
          </a:p>
        </p:txBody>
      </p:sp>
      <p:grpSp>
        <p:nvGrpSpPr>
          <p:cNvPr id="62" name="图形 18">
            <a:extLst>
              <a:ext uri="{FF2B5EF4-FFF2-40B4-BE49-F238E27FC236}">
                <a16:creationId xmlns:a16="http://schemas.microsoft.com/office/drawing/2014/main" xmlns="" id="{28EF22C2-11D7-4031-9328-6E7122AF4D9E}"/>
              </a:ext>
            </a:extLst>
          </p:cNvPr>
          <p:cNvGrpSpPr/>
          <p:nvPr/>
        </p:nvGrpSpPr>
        <p:grpSpPr>
          <a:xfrm>
            <a:off x="4488841" y="3764165"/>
            <a:ext cx="688038" cy="688038"/>
            <a:chOff x="4858616" y="4656932"/>
            <a:chExt cx="824923" cy="824923"/>
          </a:xfrm>
          <a:gradFill>
            <a:gsLst>
              <a:gs pos="0">
                <a:srgbClr val="76A1F5">
                  <a:alpha val="52000"/>
                </a:srgbClr>
              </a:gs>
              <a:gs pos="69000">
                <a:srgbClr val="76A1F5">
                  <a:alpha val="0"/>
                </a:srgbClr>
              </a:gs>
            </a:gsLst>
            <a:lin ang="5400000" scaled="1"/>
          </a:gra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781B7503-9126-4CD6-A43C-E0259D0FE50E}"/>
                </a:ext>
              </a:extLst>
            </p:cNvPr>
            <p:cNvSpPr/>
            <p:nvPr/>
          </p:nvSpPr>
          <p:spPr>
            <a:xfrm>
              <a:off x="4857327" y="4655643"/>
              <a:ext cx="826642" cy="826642"/>
            </a:xfrm>
            <a:custGeom>
              <a:avLst/>
              <a:gdLst>
                <a:gd name="connsiteX0" fmla="*/ 812463 w 826641"/>
                <a:gd name="connsiteY0" fmla="*/ 400002 h 826641"/>
                <a:gd name="connsiteX1" fmla="*/ 771217 w 826641"/>
                <a:gd name="connsiteY1" fmla="*/ 400002 h 826641"/>
                <a:gd name="connsiteX2" fmla="*/ 771217 w 826641"/>
                <a:gd name="connsiteY2" fmla="*/ 235017 h 826641"/>
                <a:gd name="connsiteX3" fmla="*/ 765814 w 826641"/>
                <a:gd name="connsiteY3" fmla="*/ 224087 h 826641"/>
                <a:gd name="connsiteX4" fmla="*/ 753852 w 826641"/>
                <a:gd name="connsiteY4" fmla="*/ 221750 h 826641"/>
                <a:gd name="connsiteX5" fmla="*/ 646324 w 826641"/>
                <a:gd name="connsiteY5" fmla="*/ 251076 h 826641"/>
                <a:gd name="connsiteX6" fmla="*/ 578735 w 826641"/>
                <a:gd name="connsiteY6" fmla="*/ 193771 h 826641"/>
                <a:gd name="connsiteX7" fmla="*/ 516563 w 826641"/>
                <a:gd name="connsiteY7" fmla="*/ 193771 h 826641"/>
                <a:gd name="connsiteX8" fmla="*/ 537489 w 826641"/>
                <a:gd name="connsiteY8" fmla="*/ 125027 h 826641"/>
                <a:gd name="connsiteX9" fmla="*/ 413750 w 826641"/>
                <a:gd name="connsiteY9" fmla="*/ 1289 h 826641"/>
                <a:gd name="connsiteX10" fmla="*/ 290012 w 826641"/>
                <a:gd name="connsiteY10" fmla="*/ 125027 h 826641"/>
                <a:gd name="connsiteX11" fmla="*/ 310938 w 826641"/>
                <a:gd name="connsiteY11" fmla="*/ 193771 h 826641"/>
                <a:gd name="connsiteX12" fmla="*/ 248766 w 826641"/>
                <a:gd name="connsiteY12" fmla="*/ 193771 h 826641"/>
                <a:gd name="connsiteX13" fmla="*/ 181177 w 826641"/>
                <a:gd name="connsiteY13" fmla="*/ 251076 h 826641"/>
                <a:gd name="connsiteX14" fmla="*/ 73648 w 826641"/>
                <a:gd name="connsiteY14" fmla="*/ 221750 h 826641"/>
                <a:gd name="connsiteX15" fmla="*/ 61687 w 826641"/>
                <a:gd name="connsiteY15" fmla="*/ 224087 h 826641"/>
                <a:gd name="connsiteX16" fmla="*/ 56284 w 826641"/>
                <a:gd name="connsiteY16" fmla="*/ 235017 h 826641"/>
                <a:gd name="connsiteX17" fmla="*/ 56284 w 826641"/>
                <a:gd name="connsiteY17" fmla="*/ 400002 h 826641"/>
                <a:gd name="connsiteX18" fmla="*/ 15038 w 826641"/>
                <a:gd name="connsiteY18" fmla="*/ 400002 h 826641"/>
                <a:gd name="connsiteX19" fmla="*/ 1289 w 826641"/>
                <a:gd name="connsiteY19" fmla="*/ 413750 h 826641"/>
                <a:gd name="connsiteX20" fmla="*/ 1289 w 826641"/>
                <a:gd name="connsiteY20" fmla="*/ 523740 h 826641"/>
                <a:gd name="connsiteX21" fmla="*/ 15038 w 826641"/>
                <a:gd name="connsiteY21" fmla="*/ 537489 h 826641"/>
                <a:gd name="connsiteX22" fmla="*/ 56284 w 826641"/>
                <a:gd name="connsiteY22" fmla="*/ 537489 h 826641"/>
                <a:gd name="connsiteX23" fmla="*/ 56284 w 826641"/>
                <a:gd name="connsiteY23" fmla="*/ 729971 h 826641"/>
                <a:gd name="connsiteX24" fmla="*/ 66417 w 826641"/>
                <a:gd name="connsiteY24" fmla="*/ 743238 h 826641"/>
                <a:gd name="connsiteX25" fmla="*/ 368888 w 826641"/>
                <a:gd name="connsiteY25" fmla="*/ 825731 h 826641"/>
                <a:gd name="connsiteX26" fmla="*/ 372504 w 826641"/>
                <a:gd name="connsiteY26" fmla="*/ 826212 h 826641"/>
                <a:gd name="connsiteX27" fmla="*/ 454997 w 826641"/>
                <a:gd name="connsiteY27" fmla="*/ 826212 h 826641"/>
                <a:gd name="connsiteX28" fmla="*/ 458613 w 826641"/>
                <a:gd name="connsiteY28" fmla="*/ 825731 h 826641"/>
                <a:gd name="connsiteX29" fmla="*/ 761084 w 826641"/>
                <a:gd name="connsiteY29" fmla="*/ 743238 h 826641"/>
                <a:gd name="connsiteX30" fmla="*/ 771217 w 826641"/>
                <a:gd name="connsiteY30" fmla="*/ 729971 h 826641"/>
                <a:gd name="connsiteX31" fmla="*/ 771217 w 826641"/>
                <a:gd name="connsiteY31" fmla="*/ 537489 h 826641"/>
                <a:gd name="connsiteX32" fmla="*/ 812463 w 826641"/>
                <a:gd name="connsiteY32" fmla="*/ 537489 h 826641"/>
                <a:gd name="connsiteX33" fmla="*/ 826212 w 826641"/>
                <a:gd name="connsiteY33" fmla="*/ 523740 h 826641"/>
                <a:gd name="connsiteX34" fmla="*/ 826212 w 826641"/>
                <a:gd name="connsiteY34" fmla="*/ 413750 h 826641"/>
                <a:gd name="connsiteX35" fmla="*/ 812463 w 826641"/>
                <a:gd name="connsiteY35" fmla="*/ 400002 h 826641"/>
                <a:gd name="connsiteX36" fmla="*/ 413750 w 826641"/>
                <a:gd name="connsiteY36" fmla="*/ 28786 h 826641"/>
                <a:gd name="connsiteX37" fmla="*/ 509991 w 826641"/>
                <a:gd name="connsiteY37" fmla="*/ 125027 h 826641"/>
                <a:gd name="connsiteX38" fmla="*/ 476857 w 826641"/>
                <a:gd name="connsiteY38" fmla="*/ 197511 h 826641"/>
                <a:gd name="connsiteX39" fmla="*/ 471289 w 826641"/>
                <a:gd name="connsiteY39" fmla="*/ 201993 h 826641"/>
                <a:gd name="connsiteX40" fmla="*/ 469831 w 826641"/>
                <a:gd name="connsiteY40" fmla="*/ 203079 h 826641"/>
                <a:gd name="connsiteX41" fmla="*/ 464140 w 826641"/>
                <a:gd name="connsiteY41" fmla="*/ 206860 h 826641"/>
                <a:gd name="connsiteX42" fmla="*/ 462325 w 826641"/>
                <a:gd name="connsiteY42" fmla="*/ 207960 h 826641"/>
                <a:gd name="connsiteX43" fmla="*/ 456578 w 826641"/>
                <a:gd name="connsiteY43" fmla="*/ 211081 h 826641"/>
                <a:gd name="connsiteX44" fmla="*/ 454364 w 826641"/>
                <a:gd name="connsiteY44" fmla="*/ 212153 h 826641"/>
                <a:gd name="connsiteX45" fmla="*/ 448645 w 826641"/>
                <a:gd name="connsiteY45" fmla="*/ 214614 h 826641"/>
                <a:gd name="connsiteX46" fmla="*/ 445936 w 826641"/>
                <a:gd name="connsiteY46" fmla="*/ 215604 h 826641"/>
                <a:gd name="connsiteX47" fmla="*/ 440382 w 826641"/>
                <a:gd name="connsiteY47" fmla="*/ 217433 h 826641"/>
                <a:gd name="connsiteX48" fmla="*/ 436958 w 826641"/>
                <a:gd name="connsiteY48" fmla="*/ 218312 h 826641"/>
                <a:gd name="connsiteX49" fmla="*/ 431816 w 826641"/>
                <a:gd name="connsiteY49" fmla="*/ 219495 h 826641"/>
                <a:gd name="connsiteX50" fmla="*/ 427087 w 826641"/>
                <a:gd name="connsiteY50" fmla="*/ 220224 h 826641"/>
                <a:gd name="connsiteX51" fmla="*/ 422948 w 826641"/>
                <a:gd name="connsiteY51" fmla="*/ 220787 h 826641"/>
                <a:gd name="connsiteX52" fmla="*/ 413750 w 826641"/>
                <a:gd name="connsiteY52" fmla="*/ 221268 h 826641"/>
                <a:gd name="connsiteX53" fmla="*/ 404553 w 826641"/>
                <a:gd name="connsiteY53" fmla="*/ 220801 h 826641"/>
                <a:gd name="connsiteX54" fmla="*/ 400414 w 826641"/>
                <a:gd name="connsiteY54" fmla="*/ 220237 h 826641"/>
                <a:gd name="connsiteX55" fmla="*/ 395671 w 826641"/>
                <a:gd name="connsiteY55" fmla="*/ 219509 h 826641"/>
                <a:gd name="connsiteX56" fmla="*/ 390543 w 826641"/>
                <a:gd name="connsiteY56" fmla="*/ 218326 h 826641"/>
                <a:gd name="connsiteX57" fmla="*/ 387105 w 826641"/>
                <a:gd name="connsiteY57" fmla="*/ 217446 h 826641"/>
                <a:gd name="connsiteX58" fmla="*/ 381551 w 826641"/>
                <a:gd name="connsiteY58" fmla="*/ 215618 h 826641"/>
                <a:gd name="connsiteX59" fmla="*/ 378842 w 826641"/>
                <a:gd name="connsiteY59" fmla="*/ 214628 h 826641"/>
                <a:gd name="connsiteX60" fmla="*/ 373123 w 826641"/>
                <a:gd name="connsiteY60" fmla="*/ 212167 h 826641"/>
                <a:gd name="connsiteX61" fmla="*/ 370909 w 826641"/>
                <a:gd name="connsiteY61" fmla="*/ 211094 h 826641"/>
                <a:gd name="connsiteX62" fmla="*/ 365162 w 826641"/>
                <a:gd name="connsiteY62" fmla="*/ 207973 h 826641"/>
                <a:gd name="connsiteX63" fmla="*/ 363348 w 826641"/>
                <a:gd name="connsiteY63" fmla="*/ 206874 h 826641"/>
                <a:gd name="connsiteX64" fmla="*/ 357669 w 826641"/>
                <a:gd name="connsiteY64" fmla="*/ 203093 h 826641"/>
                <a:gd name="connsiteX65" fmla="*/ 356198 w 826641"/>
                <a:gd name="connsiteY65" fmla="*/ 201993 h 826641"/>
                <a:gd name="connsiteX66" fmla="*/ 350630 w 826641"/>
                <a:gd name="connsiteY66" fmla="*/ 197511 h 826641"/>
                <a:gd name="connsiteX67" fmla="*/ 317509 w 826641"/>
                <a:gd name="connsiteY67" fmla="*/ 125027 h 826641"/>
                <a:gd name="connsiteX68" fmla="*/ 413750 w 826641"/>
                <a:gd name="connsiteY68" fmla="*/ 28786 h 826641"/>
                <a:gd name="connsiteX69" fmla="*/ 28786 w 826641"/>
                <a:gd name="connsiteY69" fmla="*/ 509991 h 826641"/>
                <a:gd name="connsiteX70" fmla="*/ 28786 w 826641"/>
                <a:gd name="connsiteY70" fmla="*/ 427499 h 826641"/>
                <a:gd name="connsiteX71" fmla="*/ 70033 w 826641"/>
                <a:gd name="connsiteY71" fmla="*/ 427499 h 826641"/>
                <a:gd name="connsiteX72" fmla="*/ 83781 w 826641"/>
                <a:gd name="connsiteY72" fmla="*/ 427499 h 826641"/>
                <a:gd name="connsiteX73" fmla="*/ 97530 w 826641"/>
                <a:gd name="connsiteY73" fmla="*/ 441248 h 826641"/>
                <a:gd name="connsiteX74" fmla="*/ 97530 w 826641"/>
                <a:gd name="connsiteY74" fmla="*/ 496243 h 826641"/>
                <a:gd name="connsiteX75" fmla="*/ 83781 w 826641"/>
                <a:gd name="connsiteY75" fmla="*/ 509991 h 826641"/>
                <a:gd name="connsiteX76" fmla="*/ 70033 w 826641"/>
                <a:gd name="connsiteY76" fmla="*/ 509991 h 826641"/>
                <a:gd name="connsiteX77" fmla="*/ 28786 w 826641"/>
                <a:gd name="connsiteY77" fmla="*/ 509991 h 826641"/>
                <a:gd name="connsiteX78" fmla="*/ 358756 w 826641"/>
                <a:gd name="connsiteY78" fmla="*/ 794466 h 826641"/>
                <a:gd name="connsiteX79" fmla="*/ 83781 w 826641"/>
                <a:gd name="connsiteY79" fmla="*/ 719467 h 826641"/>
                <a:gd name="connsiteX80" fmla="*/ 83781 w 826641"/>
                <a:gd name="connsiteY80" fmla="*/ 537489 h 826641"/>
                <a:gd name="connsiteX81" fmla="*/ 125027 w 826641"/>
                <a:gd name="connsiteY81" fmla="*/ 496243 h 826641"/>
                <a:gd name="connsiteX82" fmla="*/ 125027 w 826641"/>
                <a:gd name="connsiteY82" fmla="*/ 441248 h 826641"/>
                <a:gd name="connsiteX83" fmla="*/ 83781 w 826641"/>
                <a:gd name="connsiteY83" fmla="*/ 400002 h 826641"/>
                <a:gd name="connsiteX84" fmla="*/ 83781 w 826641"/>
                <a:gd name="connsiteY84" fmla="*/ 253014 h 826641"/>
                <a:gd name="connsiteX85" fmla="*/ 358756 w 826641"/>
                <a:gd name="connsiteY85" fmla="*/ 328013 h 826641"/>
                <a:gd name="connsiteX86" fmla="*/ 358756 w 826641"/>
                <a:gd name="connsiteY86" fmla="*/ 794466 h 826641"/>
                <a:gd name="connsiteX87" fmla="*/ 441248 w 826641"/>
                <a:gd name="connsiteY87" fmla="*/ 798715 h 826641"/>
                <a:gd name="connsiteX88" fmla="*/ 386253 w 826641"/>
                <a:gd name="connsiteY88" fmla="*/ 798715 h 826641"/>
                <a:gd name="connsiteX89" fmla="*/ 386253 w 826641"/>
                <a:gd name="connsiteY89" fmla="*/ 331258 h 826641"/>
                <a:gd name="connsiteX90" fmla="*/ 441248 w 826641"/>
                <a:gd name="connsiteY90" fmla="*/ 331258 h 826641"/>
                <a:gd name="connsiteX91" fmla="*/ 441248 w 826641"/>
                <a:gd name="connsiteY91" fmla="*/ 798715 h 826641"/>
                <a:gd name="connsiteX92" fmla="*/ 453154 w 826641"/>
                <a:gd name="connsiteY92" fmla="*/ 303761 h 826641"/>
                <a:gd name="connsiteX93" fmla="*/ 374347 w 826641"/>
                <a:gd name="connsiteY93" fmla="*/ 303761 h 826641"/>
                <a:gd name="connsiteX94" fmla="*/ 207932 w 826641"/>
                <a:gd name="connsiteY94" fmla="*/ 258376 h 826641"/>
                <a:gd name="connsiteX95" fmla="*/ 248766 w 826641"/>
                <a:gd name="connsiteY95" fmla="*/ 221268 h 826641"/>
                <a:gd name="connsiteX96" fmla="*/ 336139 w 826641"/>
                <a:gd name="connsiteY96" fmla="*/ 221268 h 826641"/>
                <a:gd name="connsiteX97" fmla="*/ 336249 w 826641"/>
                <a:gd name="connsiteY97" fmla="*/ 221351 h 826641"/>
                <a:gd name="connsiteX98" fmla="*/ 353146 w 826641"/>
                <a:gd name="connsiteY98" fmla="*/ 232804 h 826641"/>
                <a:gd name="connsiteX99" fmla="*/ 353600 w 826641"/>
                <a:gd name="connsiteY99" fmla="*/ 233079 h 826641"/>
                <a:gd name="connsiteX100" fmla="*/ 360295 w 826641"/>
                <a:gd name="connsiteY100" fmla="*/ 236461 h 826641"/>
                <a:gd name="connsiteX101" fmla="*/ 363650 w 826641"/>
                <a:gd name="connsiteY101" fmla="*/ 238083 h 826641"/>
                <a:gd name="connsiteX102" fmla="*/ 369920 w 826641"/>
                <a:gd name="connsiteY102" fmla="*/ 240613 h 826641"/>
                <a:gd name="connsiteX103" fmla="*/ 374223 w 826641"/>
                <a:gd name="connsiteY103" fmla="*/ 242194 h 826641"/>
                <a:gd name="connsiteX104" fmla="*/ 380217 w 826641"/>
                <a:gd name="connsiteY104" fmla="*/ 244036 h 826641"/>
                <a:gd name="connsiteX105" fmla="*/ 385442 w 826641"/>
                <a:gd name="connsiteY105" fmla="*/ 245384 h 826641"/>
                <a:gd name="connsiteX106" fmla="*/ 390983 w 826641"/>
                <a:gd name="connsiteY106" fmla="*/ 246594 h 826641"/>
                <a:gd name="connsiteX107" fmla="*/ 397623 w 826641"/>
                <a:gd name="connsiteY107" fmla="*/ 247611 h 826641"/>
                <a:gd name="connsiteX108" fmla="*/ 402147 w 826641"/>
                <a:gd name="connsiteY108" fmla="*/ 248188 h 826641"/>
                <a:gd name="connsiteX109" fmla="*/ 413750 w 826641"/>
                <a:gd name="connsiteY109" fmla="*/ 248766 h 826641"/>
                <a:gd name="connsiteX110" fmla="*/ 425341 w 826641"/>
                <a:gd name="connsiteY110" fmla="*/ 248175 h 826641"/>
                <a:gd name="connsiteX111" fmla="*/ 429864 w 826641"/>
                <a:gd name="connsiteY111" fmla="*/ 247597 h 826641"/>
                <a:gd name="connsiteX112" fmla="*/ 436505 w 826641"/>
                <a:gd name="connsiteY112" fmla="*/ 246580 h 826641"/>
                <a:gd name="connsiteX113" fmla="*/ 442045 w 826641"/>
                <a:gd name="connsiteY113" fmla="*/ 245370 h 826641"/>
                <a:gd name="connsiteX114" fmla="*/ 447270 w 826641"/>
                <a:gd name="connsiteY114" fmla="*/ 244023 h 826641"/>
                <a:gd name="connsiteX115" fmla="*/ 453264 w 826641"/>
                <a:gd name="connsiteY115" fmla="*/ 242180 h 826641"/>
                <a:gd name="connsiteX116" fmla="*/ 457568 w 826641"/>
                <a:gd name="connsiteY116" fmla="*/ 240599 h 826641"/>
                <a:gd name="connsiteX117" fmla="*/ 463851 w 826641"/>
                <a:gd name="connsiteY117" fmla="*/ 238069 h 826641"/>
                <a:gd name="connsiteX118" fmla="*/ 467192 w 826641"/>
                <a:gd name="connsiteY118" fmla="*/ 236461 h 826641"/>
                <a:gd name="connsiteX119" fmla="*/ 473901 w 826641"/>
                <a:gd name="connsiteY119" fmla="*/ 233079 h 826641"/>
                <a:gd name="connsiteX120" fmla="*/ 474355 w 826641"/>
                <a:gd name="connsiteY120" fmla="*/ 232804 h 826641"/>
                <a:gd name="connsiteX121" fmla="*/ 491252 w 826641"/>
                <a:gd name="connsiteY121" fmla="*/ 221351 h 826641"/>
                <a:gd name="connsiteX122" fmla="*/ 491362 w 826641"/>
                <a:gd name="connsiteY122" fmla="*/ 221268 h 826641"/>
                <a:gd name="connsiteX123" fmla="*/ 578735 w 826641"/>
                <a:gd name="connsiteY123" fmla="*/ 221268 h 826641"/>
                <a:gd name="connsiteX124" fmla="*/ 619569 w 826641"/>
                <a:gd name="connsiteY124" fmla="*/ 258376 h 826641"/>
                <a:gd name="connsiteX125" fmla="*/ 453154 w 826641"/>
                <a:gd name="connsiteY125" fmla="*/ 303761 h 826641"/>
                <a:gd name="connsiteX126" fmla="*/ 743720 w 826641"/>
                <a:gd name="connsiteY126" fmla="*/ 719467 h 826641"/>
                <a:gd name="connsiteX127" fmla="*/ 468745 w 826641"/>
                <a:gd name="connsiteY127" fmla="*/ 794466 h 826641"/>
                <a:gd name="connsiteX128" fmla="*/ 468745 w 826641"/>
                <a:gd name="connsiteY128" fmla="*/ 328013 h 826641"/>
                <a:gd name="connsiteX129" fmla="*/ 743720 w 826641"/>
                <a:gd name="connsiteY129" fmla="*/ 253014 h 826641"/>
                <a:gd name="connsiteX130" fmla="*/ 743720 w 826641"/>
                <a:gd name="connsiteY130" fmla="*/ 400002 h 826641"/>
                <a:gd name="connsiteX131" fmla="*/ 702474 w 826641"/>
                <a:gd name="connsiteY131" fmla="*/ 441248 h 826641"/>
                <a:gd name="connsiteX132" fmla="*/ 702474 w 826641"/>
                <a:gd name="connsiteY132" fmla="*/ 496243 h 826641"/>
                <a:gd name="connsiteX133" fmla="*/ 743720 w 826641"/>
                <a:gd name="connsiteY133" fmla="*/ 537489 h 826641"/>
                <a:gd name="connsiteX134" fmla="*/ 743720 w 826641"/>
                <a:gd name="connsiteY134" fmla="*/ 719467 h 826641"/>
                <a:gd name="connsiteX135" fmla="*/ 798715 w 826641"/>
                <a:gd name="connsiteY135" fmla="*/ 509991 h 826641"/>
                <a:gd name="connsiteX136" fmla="*/ 757468 w 826641"/>
                <a:gd name="connsiteY136" fmla="*/ 509991 h 826641"/>
                <a:gd name="connsiteX137" fmla="*/ 743720 w 826641"/>
                <a:gd name="connsiteY137" fmla="*/ 509991 h 826641"/>
                <a:gd name="connsiteX138" fmla="*/ 729971 w 826641"/>
                <a:gd name="connsiteY138" fmla="*/ 496243 h 826641"/>
                <a:gd name="connsiteX139" fmla="*/ 729971 w 826641"/>
                <a:gd name="connsiteY139" fmla="*/ 441248 h 826641"/>
                <a:gd name="connsiteX140" fmla="*/ 743720 w 826641"/>
                <a:gd name="connsiteY140" fmla="*/ 427499 h 826641"/>
                <a:gd name="connsiteX141" fmla="*/ 757468 w 826641"/>
                <a:gd name="connsiteY141" fmla="*/ 427499 h 826641"/>
                <a:gd name="connsiteX142" fmla="*/ 798715 w 826641"/>
                <a:gd name="connsiteY142" fmla="*/ 427499 h 826641"/>
                <a:gd name="connsiteX143" fmla="*/ 798715 w 826641"/>
                <a:gd name="connsiteY143" fmla="*/ 509991 h 82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826641" h="826641">
                  <a:moveTo>
                    <a:pt x="812463" y="400002"/>
                  </a:moveTo>
                  <a:lnTo>
                    <a:pt x="771217" y="400002"/>
                  </a:lnTo>
                  <a:lnTo>
                    <a:pt x="771217" y="235017"/>
                  </a:lnTo>
                  <a:cubicBezTo>
                    <a:pt x="771217" y="230728"/>
                    <a:pt x="769210" y="226699"/>
                    <a:pt x="765814" y="224087"/>
                  </a:cubicBezTo>
                  <a:cubicBezTo>
                    <a:pt x="762404" y="221488"/>
                    <a:pt x="757963" y="220650"/>
                    <a:pt x="753852" y="221750"/>
                  </a:cubicBezTo>
                  <a:lnTo>
                    <a:pt x="646324" y="251076"/>
                  </a:lnTo>
                  <a:cubicBezTo>
                    <a:pt x="640838" y="218629"/>
                    <a:pt x="612722" y="193771"/>
                    <a:pt x="578735" y="193771"/>
                  </a:cubicBezTo>
                  <a:lnTo>
                    <a:pt x="516563" y="193771"/>
                  </a:lnTo>
                  <a:cubicBezTo>
                    <a:pt x="529762" y="174097"/>
                    <a:pt x="537489" y="150449"/>
                    <a:pt x="537489" y="125027"/>
                  </a:cubicBezTo>
                  <a:cubicBezTo>
                    <a:pt x="537489" y="56806"/>
                    <a:pt x="481985" y="1289"/>
                    <a:pt x="413750" y="1289"/>
                  </a:cubicBezTo>
                  <a:cubicBezTo>
                    <a:pt x="345516" y="1289"/>
                    <a:pt x="290012" y="56806"/>
                    <a:pt x="290012" y="125027"/>
                  </a:cubicBezTo>
                  <a:cubicBezTo>
                    <a:pt x="290012" y="150449"/>
                    <a:pt x="297739" y="174097"/>
                    <a:pt x="310938" y="193771"/>
                  </a:cubicBezTo>
                  <a:lnTo>
                    <a:pt x="248766" y="193771"/>
                  </a:lnTo>
                  <a:cubicBezTo>
                    <a:pt x="214779" y="193771"/>
                    <a:pt x="186663" y="218629"/>
                    <a:pt x="181177" y="251076"/>
                  </a:cubicBezTo>
                  <a:lnTo>
                    <a:pt x="73648" y="221750"/>
                  </a:lnTo>
                  <a:cubicBezTo>
                    <a:pt x="69565" y="220650"/>
                    <a:pt x="65097" y="221488"/>
                    <a:pt x="61687" y="224087"/>
                  </a:cubicBezTo>
                  <a:cubicBezTo>
                    <a:pt x="58291" y="226699"/>
                    <a:pt x="56284" y="230728"/>
                    <a:pt x="56284" y="235017"/>
                  </a:cubicBezTo>
                  <a:lnTo>
                    <a:pt x="56284" y="400002"/>
                  </a:lnTo>
                  <a:lnTo>
                    <a:pt x="15038" y="400002"/>
                  </a:lnTo>
                  <a:cubicBezTo>
                    <a:pt x="7435" y="400002"/>
                    <a:pt x="1289" y="406161"/>
                    <a:pt x="1289" y="413750"/>
                  </a:cubicBezTo>
                  <a:lnTo>
                    <a:pt x="1289" y="523740"/>
                  </a:lnTo>
                  <a:cubicBezTo>
                    <a:pt x="1289" y="531329"/>
                    <a:pt x="7435" y="537489"/>
                    <a:pt x="15038" y="537489"/>
                  </a:cubicBezTo>
                  <a:lnTo>
                    <a:pt x="56284" y="537489"/>
                  </a:lnTo>
                  <a:lnTo>
                    <a:pt x="56284" y="729971"/>
                  </a:lnTo>
                  <a:cubicBezTo>
                    <a:pt x="56284" y="736172"/>
                    <a:pt x="60436" y="741602"/>
                    <a:pt x="66417" y="743238"/>
                  </a:cubicBezTo>
                  <a:lnTo>
                    <a:pt x="368888" y="825731"/>
                  </a:lnTo>
                  <a:cubicBezTo>
                    <a:pt x="370071" y="826047"/>
                    <a:pt x="371294" y="826212"/>
                    <a:pt x="372504" y="826212"/>
                  </a:cubicBezTo>
                  <a:lnTo>
                    <a:pt x="454997" y="826212"/>
                  </a:lnTo>
                  <a:cubicBezTo>
                    <a:pt x="456207" y="826212"/>
                    <a:pt x="457430" y="826047"/>
                    <a:pt x="458613" y="825731"/>
                  </a:cubicBezTo>
                  <a:lnTo>
                    <a:pt x="761084" y="743238"/>
                  </a:lnTo>
                  <a:cubicBezTo>
                    <a:pt x="767065" y="741602"/>
                    <a:pt x="771217" y="736172"/>
                    <a:pt x="771217" y="729971"/>
                  </a:cubicBezTo>
                  <a:lnTo>
                    <a:pt x="771217" y="537489"/>
                  </a:lnTo>
                  <a:lnTo>
                    <a:pt x="812463" y="537489"/>
                  </a:lnTo>
                  <a:cubicBezTo>
                    <a:pt x="820066" y="537489"/>
                    <a:pt x="826212" y="531329"/>
                    <a:pt x="826212" y="523740"/>
                  </a:cubicBezTo>
                  <a:lnTo>
                    <a:pt x="826212" y="413750"/>
                  </a:lnTo>
                  <a:cubicBezTo>
                    <a:pt x="826212" y="406161"/>
                    <a:pt x="820066" y="400002"/>
                    <a:pt x="812463" y="400002"/>
                  </a:cubicBezTo>
                  <a:close/>
                  <a:moveTo>
                    <a:pt x="413750" y="28786"/>
                  </a:moveTo>
                  <a:cubicBezTo>
                    <a:pt x="466807" y="28786"/>
                    <a:pt x="509991" y="71957"/>
                    <a:pt x="509991" y="125027"/>
                  </a:cubicBezTo>
                  <a:cubicBezTo>
                    <a:pt x="509991" y="153941"/>
                    <a:pt x="497109" y="179857"/>
                    <a:pt x="476857" y="197511"/>
                  </a:cubicBezTo>
                  <a:cubicBezTo>
                    <a:pt x="475056" y="199078"/>
                    <a:pt x="473186" y="200563"/>
                    <a:pt x="471289" y="201993"/>
                  </a:cubicBezTo>
                  <a:cubicBezTo>
                    <a:pt x="470808" y="202350"/>
                    <a:pt x="470326" y="202735"/>
                    <a:pt x="469831" y="203079"/>
                  </a:cubicBezTo>
                  <a:cubicBezTo>
                    <a:pt x="467975" y="204412"/>
                    <a:pt x="466078" y="205664"/>
                    <a:pt x="464140" y="206860"/>
                  </a:cubicBezTo>
                  <a:cubicBezTo>
                    <a:pt x="463535" y="207231"/>
                    <a:pt x="462943" y="207602"/>
                    <a:pt x="462325" y="207960"/>
                  </a:cubicBezTo>
                  <a:cubicBezTo>
                    <a:pt x="460441" y="209073"/>
                    <a:pt x="458516" y="210104"/>
                    <a:pt x="456578" y="211081"/>
                  </a:cubicBezTo>
                  <a:cubicBezTo>
                    <a:pt x="455849" y="211452"/>
                    <a:pt x="455107" y="211796"/>
                    <a:pt x="454364" y="212153"/>
                  </a:cubicBezTo>
                  <a:cubicBezTo>
                    <a:pt x="452481" y="213033"/>
                    <a:pt x="450583" y="213858"/>
                    <a:pt x="448645" y="214614"/>
                  </a:cubicBezTo>
                  <a:cubicBezTo>
                    <a:pt x="447751" y="214972"/>
                    <a:pt x="446844" y="215288"/>
                    <a:pt x="445936" y="215604"/>
                  </a:cubicBezTo>
                  <a:cubicBezTo>
                    <a:pt x="444108" y="216264"/>
                    <a:pt x="442252" y="216883"/>
                    <a:pt x="440382" y="217433"/>
                  </a:cubicBezTo>
                  <a:cubicBezTo>
                    <a:pt x="439254" y="217762"/>
                    <a:pt x="438099" y="218037"/>
                    <a:pt x="436958" y="218312"/>
                  </a:cubicBezTo>
                  <a:cubicBezTo>
                    <a:pt x="435253" y="218739"/>
                    <a:pt x="433549" y="219165"/>
                    <a:pt x="431816" y="219495"/>
                  </a:cubicBezTo>
                  <a:cubicBezTo>
                    <a:pt x="430263" y="219797"/>
                    <a:pt x="428668" y="220004"/>
                    <a:pt x="427087" y="220224"/>
                  </a:cubicBezTo>
                  <a:cubicBezTo>
                    <a:pt x="425712" y="220416"/>
                    <a:pt x="424337" y="220663"/>
                    <a:pt x="422948" y="220787"/>
                  </a:cubicBezTo>
                  <a:cubicBezTo>
                    <a:pt x="419924" y="221090"/>
                    <a:pt x="416858" y="221268"/>
                    <a:pt x="413750" y="221268"/>
                  </a:cubicBezTo>
                  <a:cubicBezTo>
                    <a:pt x="410643" y="221268"/>
                    <a:pt x="407577" y="221090"/>
                    <a:pt x="404553" y="220801"/>
                  </a:cubicBezTo>
                  <a:cubicBezTo>
                    <a:pt x="403164" y="220663"/>
                    <a:pt x="401803" y="220430"/>
                    <a:pt x="400414" y="220237"/>
                  </a:cubicBezTo>
                  <a:cubicBezTo>
                    <a:pt x="398833" y="220017"/>
                    <a:pt x="397238" y="219811"/>
                    <a:pt x="395671" y="219509"/>
                  </a:cubicBezTo>
                  <a:cubicBezTo>
                    <a:pt x="393952" y="219179"/>
                    <a:pt x="392247" y="218752"/>
                    <a:pt x="390543" y="218326"/>
                  </a:cubicBezTo>
                  <a:cubicBezTo>
                    <a:pt x="389401" y="218037"/>
                    <a:pt x="388247" y="217762"/>
                    <a:pt x="387105" y="217446"/>
                  </a:cubicBezTo>
                  <a:cubicBezTo>
                    <a:pt x="385236" y="216910"/>
                    <a:pt x="383393" y="216278"/>
                    <a:pt x="381551" y="215618"/>
                  </a:cubicBezTo>
                  <a:cubicBezTo>
                    <a:pt x="380644" y="215288"/>
                    <a:pt x="379736" y="214972"/>
                    <a:pt x="378842" y="214628"/>
                  </a:cubicBezTo>
                  <a:cubicBezTo>
                    <a:pt x="376904" y="213872"/>
                    <a:pt x="375007" y="213047"/>
                    <a:pt x="373123" y="212167"/>
                  </a:cubicBezTo>
                  <a:cubicBezTo>
                    <a:pt x="372381" y="211823"/>
                    <a:pt x="371638" y="211466"/>
                    <a:pt x="370909" y="211094"/>
                  </a:cubicBezTo>
                  <a:cubicBezTo>
                    <a:pt x="368957" y="210118"/>
                    <a:pt x="367046" y="209087"/>
                    <a:pt x="365162" y="207973"/>
                  </a:cubicBezTo>
                  <a:cubicBezTo>
                    <a:pt x="364558" y="207616"/>
                    <a:pt x="363953" y="207245"/>
                    <a:pt x="363348" y="206874"/>
                  </a:cubicBezTo>
                  <a:cubicBezTo>
                    <a:pt x="361423" y="205677"/>
                    <a:pt x="359512" y="204426"/>
                    <a:pt x="357669" y="203093"/>
                  </a:cubicBezTo>
                  <a:cubicBezTo>
                    <a:pt x="357174" y="202735"/>
                    <a:pt x="356693" y="202364"/>
                    <a:pt x="356198" y="201993"/>
                  </a:cubicBezTo>
                  <a:cubicBezTo>
                    <a:pt x="354301" y="200563"/>
                    <a:pt x="352431" y="199092"/>
                    <a:pt x="350630" y="197511"/>
                  </a:cubicBezTo>
                  <a:cubicBezTo>
                    <a:pt x="330392" y="179857"/>
                    <a:pt x="317509" y="153941"/>
                    <a:pt x="317509" y="125027"/>
                  </a:cubicBezTo>
                  <a:cubicBezTo>
                    <a:pt x="317509" y="71957"/>
                    <a:pt x="360694" y="28786"/>
                    <a:pt x="413750" y="28786"/>
                  </a:cubicBezTo>
                  <a:close/>
                  <a:moveTo>
                    <a:pt x="28786" y="509991"/>
                  </a:moveTo>
                  <a:lnTo>
                    <a:pt x="28786" y="427499"/>
                  </a:lnTo>
                  <a:lnTo>
                    <a:pt x="70033" y="427499"/>
                  </a:lnTo>
                  <a:lnTo>
                    <a:pt x="83781" y="427499"/>
                  </a:lnTo>
                  <a:cubicBezTo>
                    <a:pt x="91371" y="427499"/>
                    <a:pt x="97530" y="433672"/>
                    <a:pt x="97530" y="441248"/>
                  </a:cubicBezTo>
                  <a:lnTo>
                    <a:pt x="97530" y="496243"/>
                  </a:lnTo>
                  <a:cubicBezTo>
                    <a:pt x="97530" y="503818"/>
                    <a:pt x="91371" y="509991"/>
                    <a:pt x="83781" y="509991"/>
                  </a:cubicBezTo>
                  <a:lnTo>
                    <a:pt x="70033" y="509991"/>
                  </a:lnTo>
                  <a:lnTo>
                    <a:pt x="28786" y="509991"/>
                  </a:lnTo>
                  <a:close/>
                  <a:moveTo>
                    <a:pt x="358756" y="794466"/>
                  </a:moveTo>
                  <a:lnTo>
                    <a:pt x="83781" y="719467"/>
                  </a:lnTo>
                  <a:lnTo>
                    <a:pt x="83781" y="537489"/>
                  </a:lnTo>
                  <a:cubicBezTo>
                    <a:pt x="106522" y="537489"/>
                    <a:pt x="125027" y="518983"/>
                    <a:pt x="125027" y="496243"/>
                  </a:cubicBezTo>
                  <a:lnTo>
                    <a:pt x="125027" y="441248"/>
                  </a:lnTo>
                  <a:cubicBezTo>
                    <a:pt x="125027" y="418508"/>
                    <a:pt x="106522" y="400002"/>
                    <a:pt x="83781" y="400002"/>
                  </a:cubicBezTo>
                  <a:lnTo>
                    <a:pt x="83781" y="253014"/>
                  </a:lnTo>
                  <a:lnTo>
                    <a:pt x="358756" y="328013"/>
                  </a:lnTo>
                  <a:lnTo>
                    <a:pt x="358756" y="794466"/>
                  </a:lnTo>
                  <a:close/>
                  <a:moveTo>
                    <a:pt x="441248" y="798715"/>
                  </a:moveTo>
                  <a:lnTo>
                    <a:pt x="386253" y="798715"/>
                  </a:lnTo>
                  <a:lnTo>
                    <a:pt x="386253" y="331258"/>
                  </a:lnTo>
                  <a:lnTo>
                    <a:pt x="441248" y="331258"/>
                  </a:lnTo>
                  <a:lnTo>
                    <a:pt x="441248" y="798715"/>
                  </a:lnTo>
                  <a:close/>
                  <a:moveTo>
                    <a:pt x="453154" y="303761"/>
                  </a:moveTo>
                  <a:lnTo>
                    <a:pt x="374347" y="303761"/>
                  </a:lnTo>
                  <a:lnTo>
                    <a:pt x="207932" y="258376"/>
                  </a:lnTo>
                  <a:cubicBezTo>
                    <a:pt x="210049" y="237602"/>
                    <a:pt x="227442" y="221268"/>
                    <a:pt x="248766" y="221268"/>
                  </a:cubicBezTo>
                  <a:lnTo>
                    <a:pt x="336139" y="221268"/>
                  </a:lnTo>
                  <a:cubicBezTo>
                    <a:pt x="336180" y="221296"/>
                    <a:pt x="336221" y="221323"/>
                    <a:pt x="336249" y="221351"/>
                  </a:cubicBezTo>
                  <a:cubicBezTo>
                    <a:pt x="341542" y="225613"/>
                    <a:pt x="347193" y="229435"/>
                    <a:pt x="353146" y="232804"/>
                  </a:cubicBezTo>
                  <a:cubicBezTo>
                    <a:pt x="353297" y="232886"/>
                    <a:pt x="353449" y="232996"/>
                    <a:pt x="353600" y="233079"/>
                  </a:cubicBezTo>
                  <a:cubicBezTo>
                    <a:pt x="355786" y="234302"/>
                    <a:pt x="358041" y="235375"/>
                    <a:pt x="360295" y="236461"/>
                  </a:cubicBezTo>
                  <a:cubicBezTo>
                    <a:pt x="361409" y="236997"/>
                    <a:pt x="362509" y="237574"/>
                    <a:pt x="363650" y="238083"/>
                  </a:cubicBezTo>
                  <a:cubicBezTo>
                    <a:pt x="365712" y="239004"/>
                    <a:pt x="367816" y="239802"/>
                    <a:pt x="369920" y="240613"/>
                  </a:cubicBezTo>
                  <a:cubicBezTo>
                    <a:pt x="371349" y="241163"/>
                    <a:pt x="372779" y="241699"/>
                    <a:pt x="374223" y="242194"/>
                  </a:cubicBezTo>
                  <a:cubicBezTo>
                    <a:pt x="376203" y="242868"/>
                    <a:pt x="378196" y="243473"/>
                    <a:pt x="380217" y="244036"/>
                  </a:cubicBezTo>
                  <a:cubicBezTo>
                    <a:pt x="381950" y="244531"/>
                    <a:pt x="383682" y="244971"/>
                    <a:pt x="385442" y="245384"/>
                  </a:cubicBezTo>
                  <a:cubicBezTo>
                    <a:pt x="387284" y="245810"/>
                    <a:pt x="389113" y="246236"/>
                    <a:pt x="390983" y="246594"/>
                  </a:cubicBezTo>
                  <a:cubicBezTo>
                    <a:pt x="393182" y="247006"/>
                    <a:pt x="395396" y="247308"/>
                    <a:pt x="397623" y="247611"/>
                  </a:cubicBezTo>
                  <a:cubicBezTo>
                    <a:pt x="399136" y="247803"/>
                    <a:pt x="400620" y="248051"/>
                    <a:pt x="402147" y="248188"/>
                  </a:cubicBezTo>
                  <a:cubicBezTo>
                    <a:pt x="406010" y="248546"/>
                    <a:pt x="409860" y="248766"/>
                    <a:pt x="413750" y="248766"/>
                  </a:cubicBezTo>
                  <a:cubicBezTo>
                    <a:pt x="417641" y="248766"/>
                    <a:pt x="421491" y="248546"/>
                    <a:pt x="425341" y="248175"/>
                  </a:cubicBezTo>
                  <a:cubicBezTo>
                    <a:pt x="426867" y="248037"/>
                    <a:pt x="428352" y="247790"/>
                    <a:pt x="429864" y="247597"/>
                  </a:cubicBezTo>
                  <a:cubicBezTo>
                    <a:pt x="432091" y="247308"/>
                    <a:pt x="434305" y="246992"/>
                    <a:pt x="436505" y="246580"/>
                  </a:cubicBezTo>
                  <a:cubicBezTo>
                    <a:pt x="438374" y="246236"/>
                    <a:pt x="440203" y="245810"/>
                    <a:pt x="442045" y="245370"/>
                  </a:cubicBezTo>
                  <a:cubicBezTo>
                    <a:pt x="443791" y="244957"/>
                    <a:pt x="445537" y="244517"/>
                    <a:pt x="447270" y="244023"/>
                  </a:cubicBezTo>
                  <a:cubicBezTo>
                    <a:pt x="449291" y="243459"/>
                    <a:pt x="451284" y="242840"/>
                    <a:pt x="453264" y="242180"/>
                  </a:cubicBezTo>
                  <a:cubicBezTo>
                    <a:pt x="454708" y="241685"/>
                    <a:pt x="456138" y="241149"/>
                    <a:pt x="457568" y="240599"/>
                  </a:cubicBezTo>
                  <a:cubicBezTo>
                    <a:pt x="459685" y="239788"/>
                    <a:pt x="461788" y="238977"/>
                    <a:pt x="463851" y="238069"/>
                  </a:cubicBezTo>
                  <a:cubicBezTo>
                    <a:pt x="464978" y="237574"/>
                    <a:pt x="466078" y="236997"/>
                    <a:pt x="467192" y="236461"/>
                  </a:cubicBezTo>
                  <a:cubicBezTo>
                    <a:pt x="469446" y="235375"/>
                    <a:pt x="471715" y="234288"/>
                    <a:pt x="473901" y="233079"/>
                  </a:cubicBezTo>
                  <a:cubicBezTo>
                    <a:pt x="474052" y="232996"/>
                    <a:pt x="474204" y="232886"/>
                    <a:pt x="474355" y="232804"/>
                  </a:cubicBezTo>
                  <a:cubicBezTo>
                    <a:pt x="480308" y="229435"/>
                    <a:pt x="485959" y="225613"/>
                    <a:pt x="491252" y="221351"/>
                  </a:cubicBezTo>
                  <a:cubicBezTo>
                    <a:pt x="491293" y="221323"/>
                    <a:pt x="491334" y="221296"/>
                    <a:pt x="491362" y="221268"/>
                  </a:cubicBezTo>
                  <a:lnTo>
                    <a:pt x="578735" y="221268"/>
                  </a:lnTo>
                  <a:cubicBezTo>
                    <a:pt x="600059" y="221268"/>
                    <a:pt x="617451" y="237602"/>
                    <a:pt x="619569" y="258376"/>
                  </a:cubicBezTo>
                  <a:lnTo>
                    <a:pt x="453154" y="303761"/>
                  </a:lnTo>
                  <a:close/>
                  <a:moveTo>
                    <a:pt x="743720" y="719467"/>
                  </a:moveTo>
                  <a:lnTo>
                    <a:pt x="468745" y="794466"/>
                  </a:lnTo>
                  <a:lnTo>
                    <a:pt x="468745" y="328013"/>
                  </a:lnTo>
                  <a:lnTo>
                    <a:pt x="743720" y="253014"/>
                  </a:lnTo>
                  <a:lnTo>
                    <a:pt x="743720" y="400002"/>
                  </a:lnTo>
                  <a:cubicBezTo>
                    <a:pt x="720979" y="400002"/>
                    <a:pt x="702474" y="418508"/>
                    <a:pt x="702474" y="441248"/>
                  </a:cubicBezTo>
                  <a:lnTo>
                    <a:pt x="702474" y="496243"/>
                  </a:lnTo>
                  <a:cubicBezTo>
                    <a:pt x="702474" y="518983"/>
                    <a:pt x="720979" y="537489"/>
                    <a:pt x="743720" y="537489"/>
                  </a:cubicBezTo>
                  <a:lnTo>
                    <a:pt x="743720" y="719467"/>
                  </a:lnTo>
                  <a:close/>
                  <a:moveTo>
                    <a:pt x="798715" y="509991"/>
                  </a:moveTo>
                  <a:lnTo>
                    <a:pt x="757468" y="509991"/>
                  </a:lnTo>
                  <a:lnTo>
                    <a:pt x="743720" y="509991"/>
                  </a:lnTo>
                  <a:cubicBezTo>
                    <a:pt x="736130" y="509991"/>
                    <a:pt x="729971" y="503818"/>
                    <a:pt x="729971" y="496243"/>
                  </a:cubicBezTo>
                  <a:lnTo>
                    <a:pt x="729971" y="441248"/>
                  </a:lnTo>
                  <a:cubicBezTo>
                    <a:pt x="729971" y="433672"/>
                    <a:pt x="736130" y="427499"/>
                    <a:pt x="743720" y="427499"/>
                  </a:cubicBezTo>
                  <a:lnTo>
                    <a:pt x="757468" y="427499"/>
                  </a:lnTo>
                  <a:lnTo>
                    <a:pt x="798715" y="427499"/>
                  </a:lnTo>
                  <a:lnTo>
                    <a:pt x="798715" y="50999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6062016A-A3A0-4C1A-BB7D-316DE335F458}"/>
                </a:ext>
              </a:extLst>
            </p:cNvPr>
            <p:cNvSpPr/>
            <p:nvPr/>
          </p:nvSpPr>
          <p:spPr>
            <a:xfrm>
              <a:off x="5389260" y="5013369"/>
              <a:ext cx="147799" cy="70462"/>
            </a:xfrm>
            <a:custGeom>
              <a:avLst/>
              <a:gdLst>
                <a:gd name="connsiteX0" fmla="*/ 1605 w 147798"/>
                <a:gd name="connsiteY0" fmla="*/ 42814 h 70462"/>
                <a:gd name="connsiteX1" fmla="*/ 139098 w 147798"/>
                <a:gd name="connsiteY1" fmla="*/ 1605 h 70462"/>
                <a:gd name="connsiteX2" fmla="*/ 146993 w 147798"/>
                <a:gd name="connsiteY2" fmla="*/ 27945 h 70462"/>
                <a:gd name="connsiteX3" fmla="*/ 9499 w 147798"/>
                <a:gd name="connsiteY3" fmla="*/ 69154 h 7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98" h="70462">
                  <a:moveTo>
                    <a:pt x="1605" y="42814"/>
                  </a:moveTo>
                  <a:lnTo>
                    <a:pt x="139098" y="1605"/>
                  </a:lnTo>
                  <a:lnTo>
                    <a:pt x="146993" y="27945"/>
                  </a:lnTo>
                  <a:lnTo>
                    <a:pt x="9499" y="691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5F1FDC8B-ADC0-4C3F-B722-4575D65D84A3}"/>
                </a:ext>
              </a:extLst>
            </p:cNvPr>
            <p:cNvSpPr/>
            <p:nvPr/>
          </p:nvSpPr>
          <p:spPr>
            <a:xfrm>
              <a:off x="5389267" y="5082119"/>
              <a:ext cx="147799" cy="70462"/>
            </a:xfrm>
            <a:custGeom>
              <a:avLst/>
              <a:gdLst>
                <a:gd name="connsiteX0" fmla="*/ 1605 w 147798"/>
                <a:gd name="connsiteY0" fmla="*/ 42814 h 70462"/>
                <a:gd name="connsiteX1" fmla="*/ 139098 w 147798"/>
                <a:gd name="connsiteY1" fmla="*/ 1605 h 70462"/>
                <a:gd name="connsiteX2" fmla="*/ 146993 w 147798"/>
                <a:gd name="connsiteY2" fmla="*/ 27945 h 70462"/>
                <a:gd name="connsiteX3" fmla="*/ 9499 w 147798"/>
                <a:gd name="connsiteY3" fmla="*/ 69154 h 7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98" h="70462">
                  <a:moveTo>
                    <a:pt x="1605" y="42814"/>
                  </a:moveTo>
                  <a:lnTo>
                    <a:pt x="139098" y="1605"/>
                  </a:lnTo>
                  <a:lnTo>
                    <a:pt x="146993" y="27945"/>
                  </a:lnTo>
                  <a:lnTo>
                    <a:pt x="9499" y="691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6" name="图形 15">
            <a:extLst>
              <a:ext uri="{FF2B5EF4-FFF2-40B4-BE49-F238E27FC236}">
                <a16:creationId xmlns:a16="http://schemas.microsoft.com/office/drawing/2014/main" xmlns="" id="{8CA45748-7499-4290-9C4B-582D72CD3EF0}"/>
              </a:ext>
            </a:extLst>
          </p:cNvPr>
          <p:cNvGrpSpPr/>
          <p:nvPr/>
        </p:nvGrpSpPr>
        <p:grpSpPr>
          <a:xfrm>
            <a:off x="8409704" y="5278799"/>
            <a:ext cx="678453" cy="711281"/>
            <a:chOff x="1565499" y="4656717"/>
            <a:chExt cx="799144" cy="837812"/>
          </a:xfrm>
          <a:gradFill>
            <a:gsLst>
              <a:gs pos="0">
                <a:srgbClr val="76A1F5">
                  <a:alpha val="52000"/>
                </a:srgbClr>
              </a:gs>
              <a:gs pos="69000">
                <a:srgbClr val="76A1F5">
                  <a:alpha val="0"/>
                </a:srgbClr>
              </a:gs>
            </a:gsLst>
            <a:lin ang="5400000" scaled="1"/>
          </a:gra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064C0719-4AA3-4AA7-B06A-20B35DE2C1F0}"/>
                </a:ext>
              </a:extLst>
            </p:cNvPr>
            <p:cNvSpPr/>
            <p:nvPr/>
          </p:nvSpPr>
          <p:spPr>
            <a:xfrm>
              <a:off x="1565499" y="4656717"/>
              <a:ext cx="760476" cy="837812"/>
            </a:xfrm>
            <a:custGeom>
              <a:avLst/>
              <a:gdLst>
                <a:gd name="connsiteX0" fmla="*/ 731475 w 760475"/>
                <a:gd name="connsiteY0" fmla="*/ 718585 h 837812"/>
                <a:gd name="connsiteX1" fmla="*/ 641249 w 760475"/>
                <a:gd name="connsiteY1" fmla="*/ 808811 h 837812"/>
                <a:gd name="connsiteX2" fmla="*/ 551023 w 760475"/>
                <a:gd name="connsiteY2" fmla="*/ 718585 h 837812"/>
                <a:gd name="connsiteX3" fmla="*/ 538133 w 760475"/>
                <a:gd name="connsiteY3" fmla="*/ 705696 h 837812"/>
                <a:gd name="connsiteX4" fmla="*/ 525244 w 760475"/>
                <a:gd name="connsiteY4" fmla="*/ 705696 h 837812"/>
                <a:gd name="connsiteX5" fmla="*/ 112782 w 760475"/>
                <a:gd name="connsiteY5" fmla="*/ 705696 h 837812"/>
                <a:gd name="connsiteX6" fmla="*/ 112782 w 760475"/>
                <a:gd name="connsiteY6" fmla="*/ 35446 h 837812"/>
                <a:gd name="connsiteX7" fmla="*/ 731475 w 760475"/>
                <a:gd name="connsiteY7" fmla="*/ 35446 h 837812"/>
                <a:gd name="connsiteX8" fmla="*/ 731475 w 760475"/>
                <a:gd name="connsiteY8" fmla="*/ 112782 h 837812"/>
                <a:gd name="connsiteX9" fmla="*/ 757254 w 760475"/>
                <a:gd name="connsiteY9" fmla="*/ 112782 h 837812"/>
                <a:gd name="connsiteX10" fmla="*/ 757254 w 760475"/>
                <a:gd name="connsiteY10" fmla="*/ 22556 h 837812"/>
                <a:gd name="connsiteX11" fmla="*/ 744364 w 760475"/>
                <a:gd name="connsiteY11" fmla="*/ 9667 h 837812"/>
                <a:gd name="connsiteX12" fmla="*/ 99893 w 760475"/>
                <a:gd name="connsiteY12" fmla="*/ 9667 h 837812"/>
                <a:gd name="connsiteX13" fmla="*/ 87004 w 760475"/>
                <a:gd name="connsiteY13" fmla="*/ 22556 h 837812"/>
                <a:gd name="connsiteX14" fmla="*/ 87004 w 760475"/>
                <a:gd name="connsiteY14" fmla="*/ 705696 h 837812"/>
                <a:gd name="connsiteX15" fmla="*/ 22556 w 760475"/>
                <a:gd name="connsiteY15" fmla="*/ 705696 h 837812"/>
                <a:gd name="connsiteX16" fmla="*/ 9667 w 760475"/>
                <a:gd name="connsiteY16" fmla="*/ 718585 h 837812"/>
                <a:gd name="connsiteX17" fmla="*/ 125672 w 760475"/>
                <a:gd name="connsiteY17" fmla="*/ 834590 h 837812"/>
                <a:gd name="connsiteX18" fmla="*/ 641249 w 760475"/>
                <a:gd name="connsiteY18" fmla="*/ 834590 h 837812"/>
                <a:gd name="connsiteX19" fmla="*/ 757254 w 760475"/>
                <a:gd name="connsiteY19" fmla="*/ 718585 h 837812"/>
                <a:gd name="connsiteX20" fmla="*/ 757254 w 760475"/>
                <a:gd name="connsiteY20" fmla="*/ 370571 h 837812"/>
                <a:gd name="connsiteX21" fmla="*/ 731475 w 760475"/>
                <a:gd name="connsiteY21" fmla="*/ 370571 h 837812"/>
                <a:gd name="connsiteX22" fmla="*/ 731475 w 760475"/>
                <a:gd name="connsiteY22" fmla="*/ 718585 h 837812"/>
                <a:gd name="connsiteX23" fmla="*/ 125672 w 760475"/>
                <a:gd name="connsiteY23" fmla="*/ 808811 h 837812"/>
                <a:gd name="connsiteX24" fmla="*/ 36361 w 760475"/>
                <a:gd name="connsiteY24" fmla="*/ 731475 h 837812"/>
                <a:gd name="connsiteX25" fmla="*/ 99893 w 760475"/>
                <a:gd name="connsiteY25" fmla="*/ 731475 h 837812"/>
                <a:gd name="connsiteX26" fmla="*/ 525244 w 760475"/>
                <a:gd name="connsiteY26" fmla="*/ 731475 h 837812"/>
                <a:gd name="connsiteX27" fmla="*/ 525966 w 760475"/>
                <a:gd name="connsiteY27" fmla="*/ 731475 h 837812"/>
                <a:gd name="connsiteX28" fmla="*/ 568591 w 760475"/>
                <a:gd name="connsiteY28" fmla="*/ 808811 h 837812"/>
                <a:gd name="connsiteX29" fmla="*/ 125672 w 760475"/>
                <a:gd name="connsiteY29" fmla="*/ 808811 h 83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60475" h="837812">
                  <a:moveTo>
                    <a:pt x="731475" y="718585"/>
                  </a:moveTo>
                  <a:cubicBezTo>
                    <a:pt x="731475" y="768326"/>
                    <a:pt x="690989" y="808811"/>
                    <a:pt x="641249" y="808811"/>
                  </a:cubicBezTo>
                  <a:cubicBezTo>
                    <a:pt x="591509" y="808811"/>
                    <a:pt x="551023" y="768326"/>
                    <a:pt x="551023" y="718585"/>
                  </a:cubicBezTo>
                  <a:cubicBezTo>
                    <a:pt x="551023" y="711457"/>
                    <a:pt x="545261" y="705696"/>
                    <a:pt x="538133" y="705696"/>
                  </a:cubicBezTo>
                  <a:lnTo>
                    <a:pt x="525244" y="705696"/>
                  </a:lnTo>
                  <a:lnTo>
                    <a:pt x="112782" y="705696"/>
                  </a:lnTo>
                  <a:lnTo>
                    <a:pt x="112782" y="35446"/>
                  </a:lnTo>
                  <a:lnTo>
                    <a:pt x="731475" y="35446"/>
                  </a:lnTo>
                  <a:lnTo>
                    <a:pt x="731475" y="112782"/>
                  </a:lnTo>
                  <a:lnTo>
                    <a:pt x="757254" y="112782"/>
                  </a:lnTo>
                  <a:lnTo>
                    <a:pt x="757254" y="22556"/>
                  </a:lnTo>
                  <a:cubicBezTo>
                    <a:pt x="757254" y="15429"/>
                    <a:pt x="751492" y="9667"/>
                    <a:pt x="744364" y="9667"/>
                  </a:cubicBezTo>
                  <a:lnTo>
                    <a:pt x="99893" y="9667"/>
                  </a:lnTo>
                  <a:cubicBezTo>
                    <a:pt x="92765" y="9667"/>
                    <a:pt x="87004" y="15429"/>
                    <a:pt x="87004" y="22556"/>
                  </a:cubicBezTo>
                  <a:lnTo>
                    <a:pt x="87004" y="705696"/>
                  </a:lnTo>
                  <a:lnTo>
                    <a:pt x="22556" y="705696"/>
                  </a:lnTo>
                  <a:cubicBezTo>
                    <a:pt x="15429" y="705696"/>
                    <a:pt x="9667" y="711457"/>
                    <a:pt x="9667" y="718585"/>
                  </a:cubicBezTo>
                  <a:cubicBezTo>
                    <a:pt x="9667" y="782556"/>
                    <a:pt x="61702" y="834590"/>
                    <a:pt x="125672" y="834590"/>
                  </a:cubicBezTo>
                  <a:lnTo>
                    <a:pt x="641249" y="834590"/>
                  </a:lnTo>
                  <a:cubicBezTo>
                    <a:pt x="705219" y="834590"/>
                    <a:pt x="757254" y="782556"/>
                    <a:pt x="757254" y="718585"/>
                  </a:cubicBezTo>
                  <a:lnTo>
                    <a:pt x="757254" y="370571"/>
                  </a:lnTo>
                  <a:lnTo>
                    <a:pt x="731475" y="370571"/>
                  </a:lnTo>
                  <a:lnTo>
                    <a:pt x="731475" y="718585"/>
                  </a:lnTo>
                  <a:close/>
                  <a:moveTo>
                    <a:pt x="125672" y="808811"/>
                  </a:moveTo>
                  <a:cubicBezTo>
                    <a:pt x="80288" y="808811"/>
                    <a:pt x="42638" y="775144"/>
                    <a:pt x="36361" y="731475"/>
                  </a:cubicBezTo>
                  <a:lnTo>
                    <a:pt x="99893" y="731475"/>
                  </a:lnTo>
                  <a:lnTo>
                    <a:pt x="525244" y="731475"/>
                  </a:lnTo>
                  <a:lnTo>
                    <a:pt x="525966" y="731475"/>
                  </a:lnTo>
                  <a:cubicBezTo>
                    <a:pt x="529433" y="762667"/>
                    <a:pt x="545377" y="790070"/>
                    <a:pt x="568591" y="808811"/>
                  </a:cubicBezTo>
                  <a:lnTo>
                    <a:pt x="125672" y="808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D75D9EC8-5AEA-4F87-99EE-9BE981A8F675}"/>
                </a:ext>
              </a:extLst>
            </p:cNvPr>
            <p:cNvSpPr/>
            <p:nvPr/>
          </p:nvSpPr>
          <p:spPr>
            <a:xfrm>
              <a:off x="1913513" y="4734053"/>
              <a:ext cx="141784" cy="141784"/>
            </a:xfrm>
            <a:custGeom>
              <a:avLst/>
              <a:gdLst>
                <a:gd name="connsiteX0" fmla="*/ 138561 w 141783"/>
                <a:gd name="connsiteY0" fmla="*/ 74114 h 141783"/>
                <a:gd name="connsiteX1" fmla="*/ 74114 w 141783"/>
                <a:gd name="connsiteY1" fmla="*/ 9667 h 141783"/>
                <a:gd name="connsiteX2" fmla="*/ 9667 w 141783"/>
                <a:gd name="connsiteY2" fmla="*/ 74114 h 141783"/>
                <a:gd name="connsiteX3" fmla="*/ 74114 w 141783"/>
                <a:gd name="connsiteY3" fmla="*/ 138561 h 141783"/>
                <a:gd name="connsiteX4" fmla="*/ 138561 w 141783"/>
                <a:gd name="connsiteY4" fmla="*/ 74114 h 141783"/>
                <a:gd name="connsiteX5" fmla="*/ 35446 w 141783"/>
                <a:gd name="connsiteY5" fmla="*/ 74114 h 141783"/>
                <a:gd name="connsiteX6" fmla="*/ 74114 w 141783"/>
                <a:gd name="connsiteY6" fmla="*/ 35446 h 141783"/>
                <a:gd name="connsiteX7" fmla="*/ 112782 w 141783"/>
                <a:gd name="connsiteY7" fmla="*/ 74114 h 141783"/>
                <a:gd name="connsiteX8" fmla="*/ 74114 w 141783"/>
                <a:gd name="connsiteY8" fmla="*/ 112782 h 141783"/>
                <a:gd name="connsiteX9" fmla="*/ 35446 w 141783"/>
                <a:gd name="connsiteY9" fmla="*/ 74114 h 14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783" h="141783">
                  <a:moveTo>
                    <a:pt x="138561" y="74114"/>
                  </a:moveTo>
                  <a:cubicBezTo>
                    <a:pt x="138561" y="38578"/>
                    <a:pt x="109650" y="9667"/>
                    <a:pt x="74114" y="9667"/>
                  </a:cubicBezTo>
                  <a:cubicBezTo>
                    <a:pt x="38578" y="9667"/>
                    <a:pt x="9667" y="38578"/>
                    <a:pt x="9667" y="74114"/>
                  </a:cubicBezTo>
                  <a:cubicBezTo>
                    <a:pt x="9667" y="109650"/>
                    <a:pt x="38578" y="138561"/>
                    <a:pt x="74114" y="138561"/>
                  </a:cubicBezTo>
                  <a:cubicBezTo>
                    <a:pt x="109650" y="138561"/>
                    <a:pt x="138561" y="109650"/>
                    <a:pt x="138561" y="74114"/>
                  </a:cubicBezTo>
                  <a:close/>
                  <a:moveTo>
                    <a:pt x="35446" y="74114"/>
                  </a:moveTo>
                  <a:cubicBezTo>
                    <a:pt x="35446" y="52795"/>
                    <a:pt x="52795" y="35446"/>
                    <a:pt x="74114" y="35446"/>
                  </a:cubicBezTo>
                  <a:cubicBezTo>
                    <a:pt x="95433" y="35446"/>
                    <a:pt x="112782" y="52795"/>
                    <a:pt x="112782" y="74114"/>
                  </a:cubicBezTo>
                  <a:cubicBezTo>
                    <a:pt x="112782" y="95433"/>
                    <a:pt x="95433" y="112782"/>
                    <a:pt x="74114" y="112782"/>
                  </a:cubicBezTo>
                  <a:cubicBezTo>
                    <a:pt x="52795" y="112782"/>
                    <a:pt x="35446" y="95433"/>
                    <a:pt x="35446" y="741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2A11C317-C01A-4035-B360-D64900F842D8}"/>
                </a:ext>
              </a:extLst>
            </p:cNvPr>
            <p:cNvSpPr/>
            <p:nvPr/>
          </p:nvSpPr>
          <p:spPr>
            <a:xfrm>
              <a:off x="1707282" y="4746943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29F40A2A-6BB6-481F-86D8-975DBD09EF67}"/>
                </a:ext>
              </a:extLst>
            </p:cNvPr>
            <p:cNvSpPr/>
            <p:nvPr/>
          </p:nvSpPr>
          <p:spPr>
            <a:xfrm>
              <a:off x="1707282" y="4798501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EA3091B0-4425-4FFE-B8C2-93DA9AC33604}"/>
                </a:ext>
              </a:extLst>
            </p:cNvPr>
            <p:cNvSpPr/>
            <p:nvPr/>
          </p:nvSpPr>
          <p:spPr>
            <a:xfrm>
              <a:off x="1707282" y="4850058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350441F5-270B-418D-AD23-17E6FA909451}"/>
                </a:ext>
              </a:extLst>
            </p:cNvPr>
            <p:cNvSpPr/>
            <p:nvPr/>
          </p:nvSpPr>
          <p:spPr>
            <a:xfrm>
              <a:off x="1720172" y="4785608"/>
              <a:ext cx="644471" cy="476909"/>
            </a:xfrm>
            <a:custGeom>
              <a:avLst/>
              <a:gdLst>
                <a:gd name="connsiteX0" fmla="*/ 611693 w 644471"/>
                <a:gd name="connsiteY0" fmla="*/ 13447 h 476908"/>
                <a:gd name="connsiteX1" fmla="*/ 593468 w 644471"/>
                <a:gd name="connsiteY1" fmla="*/ 13447 h 476908"/>
                <a:gd name="connsiteX2" fmla="*/ 284122 w 644471"/>
                <a:gd name="connsiteY2" fmla="*/ 322793 h 476908"/>
                <a:gd name="connsiteX3" fmla="*/ 280345 w 644471"/>
                <a:gd name="connsiteY3" fmla="*/ 331906 h 476908"/>
                <a:gd name="connsiteX4" fmla="*/ 280345 w 644471"/>
                <a:gd name="connsiteY4" fmla="*/ 403906 h 476908"/>
                <a:gd name="connsiteX5" fmla="*/ 236340 w 644471"/>
                <a:gd name="connsiteY5" fmla="*/ 447911 h 476908"/>
                <a:gd name="connsiteX6" fmla="*/ 215898 w 644471"/>
                <a:gd name="connsiteY6" fmla="*/ 447911 h 476908"/>
                <a:gd name="connsiteX7" fmla="*/ 9667 w 644471"/>
                <a:gd name="connsiteY7" fmla="*/ 447911 h 476908"/>
                <a:gd name="connsiteX8" fmla="*/ 9667 w 644471"/>
                <a:gd name="connsiteY8" fmla="*/ 473689 h 476908"/>
                <a:gd name="connsiteX9" fmla="*/ 215898 w 644471"/>
                <a:gd name="connsiteY9" fmla="*/ 473689 h 476908"/>
                <a:gd name="connsiteX10" fmla="*/ 241677 w 644471"/>
                <a:gd name="connsiteY10" fmla="*/ 473689 h 476908"/>
                <a:gd name="connsiteX11" fmla="*/ 293234 w 644471"/>
                <a:gd name="connsiteY11" fmla="*/ 473689 h 476908"/>
                <a:gd name="connsiteX12" fmla="*/ 293234 w 644471"/>
                <a:gd name="connsiteY12" fmla="*/ 447911 h 476908"/>
                <a:gd name="connsiteX13" fmla="*/ 272792 w 644471"/>
                <a:gd name="connsiteY13" fmla="*/ 447911 h 476908"/>
                <a:gd name="connsiteX14" fmla="*/ 298571 w 644471"/>
                <a:gd name="connsiteY14" fmla="*/ 422132 h 476908"/>
                <a:gd name="connsiteX15" fmla="*/ 370571 w 644471"/>
                <a:gd name="connsiteY15" fmla="*/ 422132 h 476908"/>
                <a:gd name="connsiteX16" fmla="*/ 379684 w 644471"/>
                <a:gd name="connsiteY16" fmla="*/ 418355 h 476908"/>
                <a:gd name="connsiteX17" fmla="*/ 611693 w 644471"/>
                <a:gd name="connsiteY17" fmla="*/ 186346 h 476908"/>
                <a:gd name="connsiteX18" fmla="*/ 611693 w 644471"/>
                <a:gd name="connsiteY18" fmla="*/ 13447 h 476908"/>
                <a:gd name="connsiteX19" fmla="*/ 593468 w 644471"/>
                <a:gd name="connsiteY19" fmla="*/ 168120 h 476908"/>
                <a:gd name="connsiteX20" fmla="*/ 365235 w 644471"/>
                <a:gd name="connsiteY20" fmla="*/ 396353 h 476908"/>
                <a:gd name="connsiteX21" fmla="*/ 324349 w 644471"/>
                <a:gd name="connsiteY21" fmla="*/ 396353 h 476908"/>
                <a:gd name="connsiteX22" fmla="*/ 585914 w 644471"/>
                <a:gd name="connsiteY22" fmla="*/ 134788 h 476908"/>
                <a:gd name="connsiteX23" fmla="*/ 567689 w 644471"/>
                <a:gd name="connsiteY23" fmla="*/ 116562 h 476908"/>
                <a:gd name="connsiteX24" fmla="*/ 306124 w 644471"/>
                <a:gd name="connsiteY24" fmla="*/ 378127 h 476908"/>
                <a:gd name="connsiteX25" fmla="*/ 306124 w 644471"/>
                <a:gd name="connsiteY25" fmla="*/ 337242 h 476908"/>
                <a:gd name="connsiteX26" fmla="*/ 601975 w 644471"/>
                <a:gd name="connsiteY26" fmla="*/ 41391 h 476908"/>
                <a:gd name="connsiteX27" fmla="*/ 593468 w 644471"/>
                <a:gd name="connsiteY27" fmla="*/ 168120 h 476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4471" h="476908">
                  <a:moveTo>
                    <a:pt x="611693" y="13447"/>
                  </a:moveTo>
                  <a:cubicBezTo>
                    <a:pt x="606654" y="8407"/>
                    <a:pt x="598507" y="8407"/>
                    <a:pt x="593468" y="13447"/>
                  </a:cubicBezTo>
                  <a:lnTo>
                    <a:pt x="284122" y="322793"/>
                  </a:lnTo>
                  <a:cubicBezTo>
                    <a:pt x="281698" y="325203"/>
                    <a:pt x="280345" y="328477"/>
                    <a:pt x="280345" y="331906"/>
                  </a:cubicBezTo>
                  <a:lnTo>
                    <a:pt x="280345" y="403906"/>
                  </a:lnTo>
                  <a:lnTo>
                    <a:pt x="236340" y="447911"/>
                  </a:lnTo>
                  <a:lnTo>
                    <a:pt x="215898" y="447911"/>
                  </a:lnTo>
                  <a:lnTo>
                    <a:pt x="9667" y="447911"/>
                  </a:lnTo>
                  <a:lnTo>
                    <a:pt x="9667" y="473689"/>
                  </a:lnTo>
                  <a:lnTo>
                    <a:pt x="215898" y="473689"/>
                  </a:lnTo>
                  <a:lnTo>
                    <a:pt x="241677" y="473689"/>
                  </a:lnTo>
                  <a:lnTo>
                    <a:pt x="293234" y="473689"/>
                  </a:lnTo>
                  <a:lnTo>
                    <a:pt x="293234" y="447911"/>
                  </a:lnTo>
                  <a:lnTo>
                    <a:pt x="272792" y="447911"/>
                  </a:lnTo>
                  <a:lnTo>
                    <a:pt x="298571" y="422132"/>
                  </a:lnTo>
                  <a:lnTo>
                    <a:pt x="370571" y="422132"/>
                  </a:lnTo>
                  <a:cubicBezTo>
                    <a:pt x="373999" y="422132"/>
                    <a:pt x="377273" y="420778"/>
                    <a:pt x="379684" y="418355"/>
                  </a:cubicBezTo>
                  <a:lnTo>
                    <a:pt x="611693" y="186346"/>
                  </a:lnTo>
                  <a:cubicBezTo>
                    <a:pt x="659358" y="138681"/>
                    <a:pt x="659358" y="61112"/>
                    <a:pt x="611693" y="13447"/>
                  </a:cubicBezTo>
                  <a:close/>
                  <a:moveTo>
                    <a:pt x="593468" y="168120"/>
                  </a:moveTo>
                  <a:lnTo>
                    <a:pt x="365235" y="396353"/>
                  </a:lnTo>
                  <a:lnTo>
                    <a:pt x="324349" y="396353"/>
                  </a:lnTo>
                  <a:lnTo>
                    <a:pt x="585914" y="134788"/>
                  </a:lnTo>
                  <a:lnTo>
                    <a:pt x="567689" y="116562"/>
                  </a:lnTo>
                  <a:lnTo>
                    <a:pt x="306124" y="378127"/>
                  </a:lnTo>
                  <a:lnTo>
                    <a:pt x="306124" y="337242"/>
                  </a:lnTo>
                  <a:lnTo>
                    <a:pt x="601975" y="41391"/>
                  </a:lnTo>
                  <a:cubicBezTo>
                    <a:pt x="630821" y="79196"/>
                    <a:pt x="627998" y="133589"/>
                    <a:pt x="593468" y="1681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F3E5D484-10FC-4E4C-9320-299E5B48C472}"/>
                </a:ext>
              </a:extLst>
            </p:cNvPr>
            <p:cNvSpPr/>
            <p:nvPr/>
          </p:nvSpPr>
          <p:spPr>
            <a:xfrm>
              <a:off x="1771729" y="4927395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170F90A7-B6F1-4CB3-A5DB-9C68FBCF78FA}"/>
                </a:ext>
              </a:extLst>
            </p:cNvPr>
            <p:cNvSpPr/>
            <p:nvPr/>
          </p:nvSpPr>
          <p:spPr>
            <a:xfrm>
              <a:off x="1720172" y="4978952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2100D7F2-15A6-4758-BA11-E4ACD98A145D}"/>
                </a:ext>
              </a:extLst>
            </p:cNvPr>
            <p:cNvSpPr/>
            <p:nvPr/>
          </p:nvSpPr>
          <p:spPr>
            <a:xfrm>
              <a:off x="1720172" y="5030510"/>
              <a:ext cx="128894" cy="38668"/>
            </a:xfrm>
            <a:custGeom>
              <a:avLst/>
              <a:gdLst>
                <a:gd name="connsiteX0" fmla="*/ 9667 w 128894"/>
                <a:gd name="connsiteY0" fmla="*/ 9667 h 38668"/>
                <a:gd name="connsiteX1" fmla="*/ 125672 w 128894"/>
                <a:gd name="connsiteY1" fmla="*/ 9667 h 38668"/>
                <a:gd name="connsiteX2" fmla="*/ 125672 w 128894"/>
                <a:gd name="connsiteY2" fmla="*/ 35446 h 38668"/>
                <a:gd name="connsiteX3" fmla="*/ 9667 w 12889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94" h="38668">
                  <a:moveTo>
                    <a:pt x="9667" y="9667"/>
                  </a:moveTo>
                  <a:lnTo>
                    <a:pt x="125672" y="9667"/>
                  </a:lnTo>
                  <a:lnTo>
                    <a:pt x="125672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1AF2DD37-167D-4ABE-B5E2-06D29A981BAC}"/>
                </a:ext>
              </a:extLst>
            </p:cNvPr>
            <p:cNvSpPr/>
            <p:nvPr/>
          </p:nvSpPr>
          <p:spPr>
            <a:xfrm>
              <a:off x="1861955" y="5030510"/>
              <a:ext cx="154673" cy="38668"/>
            </a:xfrm>
            <a:custGeom>
              <a:avLst/>
              <a:gdLst>
                <a:gd name="connsiteX0" fmla="*/ 9667 w 154673"/>
                <a:gd name="connsiteY0" fmla="*/ 9667 h 38668"/>
                <a:gd name="connsiteX1" fmla="*/ 151451 w 154673"/>
                <a:gd name="connsiteY1" fmla="*/ 9667 h 38668"/>
                <a:gd name="connsiteX2" fmla="*/ 151451 w 154673"/>
                <a:gd name="connsiteY2" fmla="*/ 35446 h 38668"/>
                <a:gd name="connsiteX3" fmla="*/ 9667 w 154673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73" h="38668">
                  <a:moveTo>
                    <a:pt x="9667" y="9667"/>
                  </a:moveTo>
                  <a:lnTo>
                    <a:pt x="151451" y="9667"/>
                  </a:lnTo>
                  <a:lnTo>
                    <a:pt x="151451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7B25D835-1B83-4AE0-8227-442CE2EF4EE1}"/>
                </a:ext>
              </a:extLst>
            </p:cNvPr>
            <p:cNvSpPr/>
            <p:nvPr/>
          </p:nvSpPr>
          <p:spPr>
            <a:xfrm>
              <a:off x="1720172" y="5082068"/>
              <a:ext cx="257788" cy="38668"/>
            </a:xfrm>
            <a:custGeom>
              <a:avLst/>
              <a:gdLst>
                <a:gd name="connsiteX0" fmla="*/ 9667 w 257788"/>
                <a:gd name="connsiteY0" fmla="*/ 9667 h 38668"/>
                <a:gd name="connsiteX1" fmla="*/ 254566 w 257788"/>
                <a:gd name="connsiteY1" fmla="*/ 9667 h 38668"/>
                <a:gd name="connsiteX2" fmla="*/ 254566 w 257788"/>
                <a:gd name="connsiteY2" fmla="*/ 35446 h 38668"/>
                <a:gd name="connsiteX3" fmla="*/ 9667 w 25778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88" h="38668">
                  <a:moveTo>
                    <a:pt x="9667" y="9667"/>
                  </a:moveTo>
                  <a:lnTo>
                    <a:pt x="254566" y="9667"/>
                  </a:lnTo>
                  <a:lnTo>
                    <a:pt x="25456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F6D8CA6E-D006-4466-8DFA-0D046249D752}"/>
                </a:ext>
              </a:extLst>
            </p:cNvPr>
            <p:cNvSpPr/>
            <p:nvPr/>
          </p:nvSpPr>
          <p:spPr>
            <a:xfrm>
              <a:off x="2029518" y="5275409"/>
              <a:ext cx="206231" cy="38668"/>
            </a:xfrm>
            <a:custGeom>
              <a:avLst/>
              <a:gdLst>
                <a:gd name="connsiteX0" fmla="*/ 9667 w 206230"/>
                <a:gd name="connsiteY0" fmla="*/ 9667 h 38668"/>
                <a:gd name="connsiteX1" fmla="*/ 203008 w 206230"/>
                <a:gd name="connsiteY1" fmla="*/ 9667 h 38668"/>
                <a:gd name="connsiteX2" fmla="*/ 203008 w 206230"/>
                <a:gd name="connsiteY2" fmla="*/ 35446 h 38668"/>
                <a:gd name="connsiteX3" fmla="*/ 9667 w 206230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230" h="38668">
                  <a:moveTo>
                    <a:pt x="9667" y="9667"/>
                  </a:moveTo>
                  <a:lnTo>
                    <a:pt x="203008" y="9667"/>
                  </a:lnTo>
                  <a:lnTo>
                    <a:pt x="203008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9" name="图形 8">
            <a:extLst>
              <a:ext uri="{FF2B5EF4-FFF2-40B4-BE49-F238E27FC236}">
                <a16:creationId xmlns:a16="http://schemas.microsoft.com/office/drawing/2014/main" xmlns="" id="{EAB545C2-11DE-4883-A804-B58E036784B4}"/>
              </a:ext>
            </a:extLst>
          </p:cNvPr>
          <p:cNvGrpSpPr/>
          <p:nvPr/>
        </p:nvGrpSpPr>
        <p:grpSpPr>
          <a:xfrm>
            <a:off x="12302623" y="5260456"/>
            <a:ext cx="681857" cy="671367"/>
            <a:chOff x="8832063" y="1902572"/>
            <a:chExt cx="619125" cy="609600"/>
          </a:xfrm>
          <a:gradFill>
            <a:gsLst>
              <a:gs pos="0">
                <a:srgbClr val="76A1F5">
                  <a:alpha val="52000"/>
                </a:srgbClr>
              </a:gs>
              <a:gs pos="76000">
                <a:srgbClr val="76A1F5">
                  <a:alpha val="0"/>
                </a:srgbClr>
              </a:gs>
            </a:gsLst>
            <a:lin ang="5400000" scaled="1"/>
          </a:gradFill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C84D1CF8-FA06-44B4-A512-075BE3A0DF58}"/>
                </a:ext>
              </a:extLst>
            </p:cNvPr>
            <p:cNvSpPr/>
            <p:nvPr/>
          </p:nvSpPr>
          <p:spPr>
            <a:xfrm>
              <a:off x="8936793" y="2027225"/>
              <a:ext cx="409575" cy="409575"/>
            </a:xfrm>
            <a:custGeom>
              <a:avLst/>
              <a:gdLst>
                <a:gd name="connsiteX0" fmla="*/ 207169 w 409575"/>
                <a:gd name="connsiteY0" fmla="*/ 7144 h 409575"/>
                <a:gd name="connsiteX1" fmla="*/ 7144 w 409575"/>
                <a:gd name="connsiteY1" fmla="*/ 207169 h 409575"/>
                <a:gd name="connsiteX2" fmla="*/ 207169 w 409575"/>
                <a:gd name="connsiteY2" fmla="*/ 407194 h 409575"/>
                <a:gd name="connsiteX3" fmla="*/ 407194 w 409575"/>
                <a:gd name="connsiteY3" fmla="*/ 207169 h 409575"/>
                <a:gd name="connsiteX4" fmla="*/ 207169 w 409575"/>
                <a:gd name="connsiteY4" fmla="*/ 7144 h 409575"/>
                <a:gd name="connsiteX5" fmla="*/ 216694 w 409575"/>
                <a:gd name="connsiteY5" fmla="*/ 387658 h 409575"/>
                <a:gd name="connsiteX6" fmla="*/ 216694 w 409575"/>
                <a:gd name="connsiteY6" fmla="*/ 358740 h 409575"/>
                <a:gd name="connsiteX7" fmla="*/ 197644 w 409575"/>
                <a:gd name="connsiteY7" fmla="*/ 358740 h 409575"/>
                <a:gd name="connsiteX8" fmla="*/ 197644 w 409575"/>
                <a:gd name="connsiteY8" fmla="*/ 387658 h 409575"/>
                <a:gd name="connsiteX9" fmla="*/ 26680 w 409575"/>
                <a:gd name="connsiteY9" fmla="*/ 215865 h 409575"/>
                <a:gd name="connsiteX10" fmla="*/ 54769 w 409575"/>
                <a:gd name="connsiteY10" fmla="*/ 215865 h 409575"/>
                <a:gd name="connsiteX11" fmla="*/ 54769 w 409575"/>
                <a:gd name="connsiteY11" fmla="*/ 196815 h 409575"/>
                <a:gd name="connsiteX12" fmla="*/ 26680 w 409575"/>
                <a:gd name="connsiteY12" fmla="*/ 196815 h 409575"/>
                <a:gd name="connsiteX13" fmla="*/ 197644 w 409575"/>
                <a:gd name="connsiteY13" fmla="*/ 26680 h 409575"/>
                <a:gd name="connsiteX14" fmla="*/ 197644 w 409575"/>
                <a:gd name="connsiteY14" fmla="*/ 53940 h 409575"/>
                <a:gd name="connsiteX15" fmla="*/ 216694 w 409575"/>
                <a:gd name="connsiteY15" fmla="*/ 53940 h 409575"/>
                <a:gd name="connsiteX16" fmla="*/ 216694 w 409575"/>
                <a:gd name="connsiteY16" fmla="*/ 26680 h 409575"/>
                <a:gd name="connsiteX17" fmla="*/ 387658 w 409575"/>
                <a:gd name="connsiteY17" fmla="*/ 196815 h 409575"/>
                <a:gd name="connsiteX18" fmla="*/ 359569 w 409575"/>
                <a:gd name="connsiteY18" fmla="*/ 196815 h 409575"/>
                <a:gd name="connsiteX19" fmla="*/ 359569 w 409575"/>
                <a:gd name="connsiteY19" fmla="*/ 215865 h 409575"/>
                <a:gd name="connsiteX20" fmla="*/ 387658 w 409575"/>
                <a:gd name="connsiteY20" fmla="*/ 215865 h 409575"/>
                <a:gd name="connsiteX21" fmla="*/ 216694 w 409575"/>
                <a:gd name="connsiteY21" fmla="*/ 387658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9575" h="409575">
                  <a:moveTo>
                    <a:pt x="207169" y="7144"/>
                  </a:moveTo>
                  <a:cubicBezTo>
                    <a:pt x="96879" y="7144"/>
                    <a:pt x="7144" y="96879"/>
                    <a:pt x="7144" y="207169"/>
                  </a:cubicBezTo>
                  <a:cubicBezTo>
                    <a:pt x="7144" y="317459"/>
                    <a:pt x="96879" y="407194"/>
                    <a:pt x="207169" y="407194"/>
                  </a:cubicBezTo>
                  <a:cubicBezTo>
                    <a:pt x="317459" y="407194"/>
                    <a:pt x="407194" y="317459"/>
                    <a:pt x="407194" y="207169"/>
                  </a:cubicBezTo>
                  <a:cubicBezTo>
                    <a:pt x="407194" y="96879"/>
                    <a:pt x="317459" y="7144"/>
                    <a:pt x="207169" y="7144"/>
                  </a:cubicBezTo>
                  <a:close/>
                  <a:moveTo>
                    <a:pt x="216694" y="387658"/>
                  </a:moveTo>
                  <a:lnTo>
                    <a:pt x="216694" y="358740"/>
                  </a:lnTo>
                  <a:lnTo>
                    <a:pt x="197644" y="358740"/>
                  </a:lnTo>
                  <a:lnTo>
                    <a:pt x="197644" y="387658"/>
                  </a:lnTo>
                  <a:cubicBezTo>
                    <a:pt x="105470" y="382829"/>
                    <a:pt x="31509" y="311115"/>
                    <a:pt x="26680" y="215865"/>
                  </a:cubicBezTo>
                  <a:lnTo>
                    <a:pt x="54769" y="215865"/>
                  </a:lnTo>
                  <a:lnTo>
                    <a:pt x="54769" y="196815"/>
                  </a:lnTo>
                  <a:lnTo>
                    <a:pt x="26680" y="196815"/>
                  </a:lnTo>
                  <a:cubicBezTo>
                    <a:pt x="31509" y="101565"/>
                    <a:pt x="105470" y="31509"/>
                    <a:pt x="197644" y="26680"/>
                  </a:cubicBezTo>
                  <a:lnTo>
                    <a:pt x="197644" y="53940"/>
                  </a:lnTo>
                  <a:lnTo>
                    <a:pt x="216694" y="53940"/>
                  </a:lnTo>
                  <a:lnTo>
                    <a:pt x="216694" y="26680"/>
                  </a:lnTo>
                  <a:cubicBezTo>
                    <a:pt x="308867" y="31509"/>
                    <a:pt x="382829" y="101565"/>
                    <a:pt x="387658" y="196815"/>
                  </a:cubicBezTo>
                  <a:lnTo>
                    <a:pt x="359569" y="196815"/>
                  </a:lnTo>
                  <a:lnTo>
                    <a:pt x="359569" y="215865"/>
                  </a:lnTo>
                  <a:lnTo>
                    <a:pt x="387658" y="215865"/>
                  </a:lnTo>
                  <a:cubicBezTo>
                    <a:pt x="382829" y="311115"/>
                    <a:pt x="308867" y="382829"/>
                    <a:pt x="216694" y="3876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81D0D0F0-0E41-47B4-B270-2CE6149672AE}"/>
                </a:ext>
              </a:extLst>
            </p:cNvPr>
            <p:cNvSpPr/>
            <p:nvPr/>
          </p:nvSpPr>
          <p:spPr>
            <a:xfrm>
              <a:off x="8832063" y="1902572"/>
              <a:ext cx="619125" cy="609600"/>
            </a:xfrm>
            <a:custGeom>
              <a:avLst/>
              <a:gdLst>
                <a:gd name="connsiteX0" fmla="*/ 586014 w 619125"/>
                <a:gd name="connsiteY0" fmla="*/ 38662 h 609600"/>
                <a:gd name="connsiteX1" fmla="*/ 437833 w 619125"/>
                <a:gd name="connsiteY1" fmla="*/ 38662 h 609600"/>
                <a:gd name="connsiteX2" fmla="*/ 437833 w 619125"/>
                <a:gd name="connsiteY2" fmla="*/ 52130 h 609600"/>
                <a:gd name="connsiteX3" fmla="*/ 498460 w 619125"/>
                <a:gd name="connsiteY3" fmla="*/ 112747 h 609600"/>
                <a:gd name="connsiteX4" fmla="*/ 463160 w 619125"/>
                <a:gd name="connsiteY4" fmla="*/ 148047 h 609600"/>
                <a:gd name="connsiteX5" fmla="*/ 321428 w 619125"/>
                <a:gd name="connsiteY5" fmla="*/ 93945 h 609600"/>
                <a:gd name="connsiteX6" fmla="*/ 321428 w 619125"/>
                <a:gd name="connsiteY6" fmla="*/ 64294 h 609600"/>
                <a:gd name="connsiteX7" fmla="*/ 350003 w 619125"/>
                <a:gd name="connsiteY7" fmla="*/ 64294 h 609600"/>
                <a:gd name="connsiteX8" fmla="*/ 359528 w 619125"/>
                <a:gd name="connsiteY8" fmla="*/ 55597 h 609600"/>
                <a:gd name="connsiteX9" fmla="*/ 359528 w 619125"/>
                <a:gd name="connsiteY9" fmla="*/ 17497 h 609600"/>
                <a:gd name="connsiteX10" fmla="*/ 350003 w 619125"/>
                <a:gd name="connsiteY10" fmla="*/ 7144 h 609600"/>
                <a:gd name="connsiteX11" fmla="*/ 273803 w 619125"/>
                <a:gd name="connsiteY11" fmla="*/ 7144 h 609600"/>
                <a:gd name="connsiteX12" fmla="*/ 264278 w 619125"/>
                <a:gd name="connsiteY12" fmla="*/ 17497 h 609600"/>
                <a:gd name="connsiteX13" fmla="*/ 264278 w 619125"/>
                <a:gd name="connsiteY13" fmla="*/ 55597 h 609600"/>
                <a:gd name="connsiteX14" fmla="*/ 273803 w 619125"/>
                <a:gd name="connsiteY14" fmla="*/ 64294 h 609600"/>
                <a:gd name="connsiteX15" fmla="*/ 302378 w 619125"/>
                <a:gd name="connsiteY15" fmla="*/ 64294 h 609600"/>
                <a:gd name="connsiteX16" fmla="*/ 302378 w 619125"/>
                <a:gd name="connsiteY16" fmla="*/ 93936 h 609600"/>
                <a:gd name="connsiteX17" fmla="*/ 160646 w 619125"/>
                <a:gd name="connsiteY17" fmla="*/ 148038 h 609600"/>
                <a:gd name="connsiteX18" fmla="*/ 125347 w 619125"/>
                <a:gd name="connsiteY18" fmla="*/ 112747 h 609600"/>
                <a:gd name="connsiteX19" fmla="*/ 185964 w 619125"/>
                <a:gd name="connsiteY19" fmla="*/ 52130 h 609600"/>
                <a:gd name="connsiteX20" fmla="*/ 185964 w 619125"/>
                <a:gd name="connsiteY20" fmla="*/ 38662 h 609600"/>
                <a:gd name="connsiteX21" fmla="*/ 37783 w 619125"/>
                <a:gd name="connsiteY21" fmla="*/ 38662 h 609600"/>
                <a:gd name="connsiteX22" fmla="*/ 37783 w 619125"/>
                <a:gd name="connsiteY22" fmla="*/ 186842 h 609600"/>
                <a:gd name="connsiteX23" fmla="*/ 44517 w 619125"/>
                <a:gd name="connsiteY23" fmla="*/ 189633 h 609600"/>
                <a:gd name="connsiteX24" fmla="*/ 51252 w 619125"/>
                <a:gd name="connsiteY24" fmla="*/ 186842 h 609600"/>
                <a:gd name="connsiteX25" fmla="*/ 111869 w 619125"/>
                <a:gd name="connsiteY25" fmla="*/ 126225 h 609600"/>
                <a:gd name="connsiteX26" fmla="*/ 146445 w 619125"/>
                <a:gd name="connsiteY26" fmla="*/ 160801 h 609600"/>
                <a:gd name="connsiteX27" fmla="*/ 73769 w 619125"/>
                <a:gd name="connsiteY27" fmla="*/ 331822 h 609600"/>
                <a:gd name="connsiteX28" fmla="*/ 161427 w 619125"/>
                <a:gd name="connsiteY28" fmla="*/ 516226 h 609600"/>
                <a:gd name="connsiteX29" fmla="*/ 132071 w 619125"/>
                <a:gd name="connsiteY29" fmla="*/ 544982 h 609600"/>
                <a:gd name="connsiteX30" fmla="*/ 132071 w 619125"/>
                <a:gd name="connsiteY30" fmla="*/ 596551 h 609600"/>
                <a:gd name="connsiteX31" fmla="*/ 157874 w 619125"/>
                <a:gd name="connsiteY31" fmla="*/ 607219 h 609600"/>
                <a:gd name="connsiteX32" fmla="*/ 183582 w 619125"/>
                <a:gd name="connsiteY32" fmla="*/ 596608 h 609600"/>
                <a:gd name="connsiteX33" fmla="*/ 226750 w 619125"/>
                <a:gd name="connsiteY33" fmla="*/ 554155 h 609600"/>
                <a:gd name="connsiteX34" fmla="*/ 311903 w 619125"/>
                <a:gd name="connsiteY34" fmla="*/ 569947 h 609600"/>
                <a:gd name="connsiteX35" fmla="*/ 403839 w 619125"/>
                <a:gd name="connsiteY35" fmla="*/ 551469 h 609600"/>
                <a:gd name="connsiteX36" fmla="*/ 449682 w 619125"/>
                <a:gd name="connsiteY36" fmla="*/ 596551 h 609600"/>
                <a:gd name="connsiteX37" fmla="*/ 475467 w 619125"/>
                <a:gd name="connsiteY37" fmla="*/ 607209 h 609600"/>
                <a:gd name="connsiteX38" fmla="*/ 501251 w 619125"/>
                <a:gd name="connsiteY38" fmla="*/ 596551 h 609600"/>
                <a:gd name="connsiteX39" fmla="*/ 501175 w 619125"/>
                <a:gd name="connsiteY39" fmla="*/ 544906 h 609600"/>
                <a:gd name="connsiteX40" fmla="*/ 467466 w 619125"/>
                <a:gd name="connsiteY40" fmla="*/ 511883 h 609600"/>
                <a:gd name="connsiteX41" fmla="*/ 550028 w 619125"/>
                <a:gd name="connsiteY41" fmla="*/ 331822 h 609600"/>
                <a:gd name="connsiteX42" fmla="*/ 477353 w 619125"/>
                <a:gd name="connsiteY42" fmla="*/ 160801 h 609600"/>
                <a:gd name="connsiteX43" fmla="*/ 511928 w 619125"/>
                <a:gd name="connsiteY43" fmla="*/ 126225 h 609600"/>
                <a:gd name="connsiteX44" fmla="*/ 572545 w 619125"/>
                <a:gd name="connsiteY44" fmla="*/ 186842 h 609600"/>
                <a:gd name="connsiteX45" fmla="*/ 579280 w 619125"/>
                <a:gd name="connsiteY45" fmla="*/ 189633 h 609600"/>
                <a:gd name="connsiteX46" fmla="*/ 586014 w 619125"/>
                <a:gd name="connsiteY46" fmla="*/ 186842 h 609600"/>
                <a:gd name="connsiteX47" fmla="*/ 586014 w 619125"/>
                <a:gd name="connsiteY47" fmla="*/ 38662 h 609600"/>
                <a:gd name="connsiteX48" fmla="*/ 44898 w 619125"/>
                <a:gd name="connsiteY48" fmla="*/ 166259 h 609600"/>
                <a:gd name="connsiteX49" fmla="*/ 51261 w 619125"/>
                <a:gd name="connsiteY49" fmla="*/ 52130 h 609600"/>
                <a:gd name="connsiteX50" fmla="*/ 111878 w 619125"/>
                <a:gd name="connsiteY50" fmla="*/ 27061 h 609600"/>
                <a:gd name="connsiteX51" fmla="*/ 165390 w 619125"/>
                <a:gd name="connsiteY51" fmla="*/ 45768 h 609600"/>
                <a:gd name="connsiteX52" fmla="*/ 44898 w 619125"/>
                <a:gd name="connsiteY52" fmla="*/ 166259 h 609600"/>
                <a:gd name="connsiteX53" fmla="*/ 283328 w 619125"/>
                <a:gd name="connsiteY53" fmla="*/ 45244 h 609600"/>
                <a:gd name="connsiteX54" fmla="*/ 283328 w 619125"/>
                <a:gd name="connsiteY54" fmla="*/ 26194 h 609600"/>
                <a:gd name="connsiteX55" fmla="*/ 340478 w 619125"/>
                <a:gd name="connsiteY55" fmla="*/ 26194 h 609600"/>
                <a:gd name="connsiteX56" fmla="*/ 340478 w 619125"/>
                <a:gd name="connsiteY56" fmla="*/ 45244 h 609600"/>
                <a:gd name="connsiteX57" fmla="*/ 283328 w 619125"/>
                <a:gd name="connsiteY57" fmla="*/ 45244 h 609600"/>
                <a:gd name="connsiteX58" fmla="*/ 170181 w 619125"/>
                <a:gd name="connsiteY58" fmla="*/ 583082 h 609600"/>
                <a:gd name="connsiteX59" fmla="*/ 145549 w 619125"/>
                <a:gd name="connsiteY59" fmla="*/ 583082 h 609600"/>
                <a:gd name="connsiteX60" fmla="*/ 145482 w 619125"/>
                <a:gd name="connsiteY60" fmla="*/ 558527 h 609600"/>
                <a:gd name="connsiteX61" fmla="*/ 176858 w 619125"/>
                <a:gd name="connsiteY61" fmla="*/ 527799 h 609600"/>
                <a:gd name="connsiteX62" fmla="*/ 207900 w 619125"/>
                <a:gd name="connsiteY62" fmla="*/ 545992 h 609600"/>
                <a:gd name="connsiteX63" fmla="*/ 170181 w 619125"/>
                <a:gd name="connsiteY63" fmla="*/ 583082 h 609600"/>
                <a:gd name="connsiteX64" fmla="*/ 487782 w 619125"/>
                <a:gd name="connsiteY64" fmla="*/ 558451 h 609600"/>
                <a:gd name="connsiteX65" fmla="*/ 487782 w 619125"/>
                <a:gd name="connsiteY65" fmla="*/ 583082 h 609600"/>
                <a:gd name="connsiteX66" fmla="*/ 463094 w 619125"/>
                <a:gd name="connsiteY66" fmla="*/ 583025 h 609600"/>
                <a:gd name="connsiteX67" fmla="*/ 422165 w 619125"/>
                <a:gd name="connsiteY67" fmla="*/ 542782 h 609600"/>
                <a:gd name="connsiteX68" fmla="*/ 452464 w 619125"/>
                <a:gd name="connsiteY68" fmla="*/ 523875 h 609600"/>
                <a:gd name="connsiteX69" fmla="*/ 487782 w 619125"/>
                <a:gd name="connsiteY69" fmla="*/ 558451 h 609600"/>
                <a:gd name="connsiteX70" fmla="*/ 530978 w 619125"/>
                <a:gd name="connsiteY70" fmla="*/ 331822 h 609600"/>
                <a:gd name="connsiteX71" fmla="*/ 311903 w 619125"/>
                <a:gd name="connsiteY71" fmla="*/ 550897 h 609600"/>
                <a:gd name="connsiteX72" fmla="*/ 92828 w 619125"/>
                <a:gd name="connsiteY72" fmla="*/ 331822 h 609600"/>
                <a:gd name="connsiteX73" fmla="*/ 311903 w 619125"/>
                <a:gd name="connsiteY73" fmla="*/ 112747 h 609600"/>
                <a:gd name="connsiteX74" fmla="*/ 530978 w 619125"/>
                <a:gd name="connsiteY74" fmla="*/ 331822 h 609600"/>
                <a:gd name="connsiteX75" fmla="*/ 578908 w 619125"/>
                <a:gd name="connsiteY75" fmla="*/ 166259 h 609600"/>
                <a:gd name="connsiteX76" fmla="*/ 458417 w 619125"/>
                <a:gd name="connsiteY76" fmla="*/ 45768 h 609600"/>
                <a:gd name="connsiteX77" fmla="*/ 572545 w 619125"/>
                <a:gd name="connsiteY77" fmla="*/ 52130 h 609600"/>
                <a:gd name="connsiteX78" fmla="*/ 578908 w 619125"/>
                <a:gd name="connsiteY78" fmla="*/ 16625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19125" h="609600">
                  <a:moveTo>
                    <a:pt x="586014" y="38662"/>
                  </a:moveTo>
                  <a:cubicBezTo>
                    <a:pt x="545161" y="-2191"/>
                    <a:pt x="478686" y="-2191"/>
                    <a:pt x="437833" y="38662"/>
                  </a:cubicBezTo>
                  <a:cubicBezTo>
                    <a:pt x="434109" y="42386"/>
                    <a:pt x="434109" y="48406"/>
                    <a:pt x="437833" y="52130"/>
                  </a:cubicBezTo>
                  <a:lnTo>
                    <a:pt x="498460" y="112747"/>
                  </a:lnTo>
                  <a:lnTo>
                    <a:pt x="463160" y="148047"/>
                  </a:lnTo>
                  <a:cubicBezTo>
                    <a:pt x="424289" y="115995"/>
                    <a:pt x="375111" y="96069"/>
                    <a:pt x="321428" y="93945"/>
                  </a:cubicBezTo>
                  <a:lnTo>
                    <a:pt x="321428" y="64294"/>
                  </a:lnTo>
                  <a:lnTo>
                    <a:pt x="350003" y="64294"/>
                  </a:lnTo>
                  <a:cubicBezTo>
                    <a:pt x="355271" y="64294"/>
                    <a:pt x="359528" y="60865"/>
                    <a:pt x="359528" y="55597"/>
                  </a:cubicBezTo>
                  <a:lnTo>
                    <a:pt x="359528" y="17497"/>
                  </a:lnTo>
                  <a:cubicBezTo>
                    <a:pt x="359528" y="12230"/>
                    <a:pt x="355271" y="7144"/>
                    <a:pt x="350003" y="7144"/>
                  </a:cubicBezTo>
                  <a:lnTo>
                    <a:pt x="273803" y="7144"/>
                  </a:lnTo>
                  <a:cubicBezTo>
                    <a:pt x="268536" y="7144"/>
                    <a:pt x="264278" y="12230"/>
                    <a:pt x="264278" y="17497"/>
                  </a:cubicBezTo>
                  <a:lnTo>
                    <a:pt x="264278" y="55597"/>
                  </a:lnTo>
                  <a:cubicBezTo>
                    <a:pt x="264278" y="60865"/>
                    <a:pt x="268536" y="64294"/>
                    <a:pt x="273803" y="64294"/>
                  </a:cubicBezTo>
                  <a:lnTo>
                    <a:pt x="302378" y="64294"/>
                  </a:lnTo>
                  <a:lnTo>
                    <a:pt x="302378" y="93936"/>
                  </a:lnTo>
                  <a:cubicBezTo>
                    <a:pt x="248695" y="96060"/>
                    <a:pt x="199518" y="115995"/>
                    <a:pt x="160646" y="148038"/>
                  </a:cubicBezTo>
                  <a:lnTo>
                    <a:pt x="125347" y="112747"/>
                  </a:lnTo>
                  <a:lnTo>
                    <a:pt x="185964" y="52130"/>
                  </a:lnTo>
                  <a:cubicBezTo>
                    <a:pt x="189688" y="48406"/>
                    <a:pt x="189688" y="42386"/>
                    <a:pt x="185964" y="38662"/>
                  </a:cubicBezTo>
                  <a:cubicBezTo>
                    <a:pt x="145111" y="-2191"/>
                    <a:pt x="78636" y="-2191"/>
                    <a:pt x="37783" y="38662"/>
                  </a:cubicBezTo>
                  <a:cubicBezTo>
                    <a:pt x="-3069" y="79515"/>
                    <a:pt x="-3069" y="145990"/>
                    <a:pt x="37783" y="186842"/>
                  </a:cubicBezTo>
                  <a:cubicBezTo>
                    <a:pt x="39641" y="188700"/>
                    <a:pt x="42079" y="189633"/>
                    <a:pt x="44517" y="189633"/>
                  </a:cubicBezTo>
                  <a:cubicBezTo>
                    <a:pt x="46956" y="189633"/>
                    <a:pt x="49394" y="188700"/>
                    <a:pt x="51252" y="186842"/>
                  </a:cubicBezTo>
                  <a:lnTo>
                    <a:pt x="111869" y="126225"/>
                  </a:lnTo>
                  <a:lnTo>
                    <a:pt x="146445" y="160801"/>
                  </a:lnTo>
                  <a:cubicBezTo>
                    <a:pt x="101677" y="204121"/>
                    <a:pt x="73769" y="264757"/>
                    <a:pt x="73769" y="331822"/>
                  </a:cubicBezTo>
                  <a:cubicBezTo>
                    <a:pt x="73769" y="406098"/>
                    <a:pt x="107963" y="472516"/>
                    <a:pt x="161427" y="516226"/>
                  </a:cubicBezTo>
                  <a:lnTo>
                    <a:pt x="132071" y="544982"/>
                  </a:lnTo>
                  <a:cubicBezTo>
                    <a:pt x="117850" y="559194"/>
                    <a:pt x="117850" y="582339"/>
                    <a:pt x="132071" y="596551"/>
                  </a:cubicBezTo>
                  <a:cubicBezTo>
                    <a:pt x="139186" y="603666"/>
                    <a:pt x="148540" y="607219"/>
                    <a:pt x="157874" y="607219"/>
                  </a:cubicBezTo>
                  <a:cubicBezTo>
                    <a:pt x="167199" y="607219"/>
                    <a:pt x="176515" y="603685"/>
                    <a:pt x="183582" y="596608"/>
                  </a:cubicBezTo>
                  <a:lnTo>
                    <a:pt x="226750" y="554155"/>
                  </a:lnTo>
                  <a:cubicBezTo>
                    <a:pt x="253220" y="564318"/>
                    <a:pt x="281909" y="569947"/>
                    <a:pt x="311903" y="569947"/>
                  </a:cubicBezTo>
                  <a:cubicBezTo>
                    <a:pt x="344479" y="569947"/>
                    <a:pt x="375530" y="563356"/>
                    <a:pt x="403839" y="551469"/>
                  </a:cubicBezTo>
                  <a:lnTo>
                    <a:pt x="449682" y="596551"/>
                  </a:lnTo>
                  <a:cubicBezTo>
                    <a:pt x="456788" y="603656"/>
                    <a:pt x="466132" y="607209"/>
                    <a:pt x="475467" y="607209"/>
                  </a:cubicBezTo>
                  <a:cubicBezTo>
                    <a:pt x="484801" y="607209"/>
                    <a:pt x="494145" y="603656"/>
                    <a:pt x="501251" y="596551"/>
                  </a:cubicBezTo>
                  <a:cubicBezTo>
                    <a:pt x="515472" y="582339"/>
                    <a:pt x="515472" y="559194"/>
                    <a:pt x="501175" y="544906"/>
                  </a:cubicBezTo>
                  <a:lnTo>
                    <a:pt x="467466" y="511883"/>
                  </a:lnTo>
                  <a:cubicBezTo>
                    <a:pt x="517977" y="468182"/>
                    <a:pt x="550028" y="403698"/>
                    <a:pt x="550028" y="331822"/>
                  </a:cubicBezTo>
                  <a:cubicBezTo>
                    <a:pt x="550028" y="264757"/>
                    <a:pt x="522110" y="204121"/>
                    <a:pt x="477353" y="160801"/>
                  </a:cubicBezTo>
                  <a:lnTo>
                    <a:pt x="511928" y="126225"/>
                  </a:lnTo>
                  <a:lnTo>
                    <a:pt x="572545" y="186842"/>
                  </a:lnTo>
                  <a:cubicBezTo>
                    <a:pt x="574403" y="188700"/>
                    <a:pt x="576841" y="189633"/>
                    <a:pt x="579280" y="189633"/>
                  </a:cubicBezTo>
                  <a:cubicBezTo>
                    <a:pt x="581718" y="189633"/>
                    <a:pt x="584156" y="188700"/>
                    <a:pt x="586014" y="186842"/>
                  </a:cubicBezTo>
                  <a:cubicBezTo>
                    <a:pt x="626867" y="145980"/>
                    <a:pt x="626867" y="79515"/>
                    <a:pt x="586014" y="38662"/>
                  </a:cubicBezTo>
                  <a:close/>
                  <a:moveTo>
                    <a:pt x="44898" y="166259"/>
                  </a:moveTo>
                  <a:cubicBezTo>
                    <a:pt x="17990" y="132636"/>
                    <a:pt x="20105" y="83277"/>
                    <a:pt x="51261" y="52130"/>
                  </a:cubicBezTo>
                  <a:cubicBezTo>
                    <a:pt x="67978" y="35414"/>
                    <a:pt x="89933" y="27061"/>
                    <a:pt x="111878" y="27061"/>
                  </a:cubicBezTo>
                  <a:cubicBezTo>
                    <a:pt x="130843" y="27061"/>
                    <a:pt x="149797" y="33290"/>
                    <a:pt x="165390" y="45768"/>
                  </a:cubicBezTo>
                  <a:lnTo>
                    <a:pt x="44898" y="166259"/>
                  </a:lnTo>
                  <a:close/>
                  <a:moveTo>
                    <a:pt x="283328" y="45244"/>
                  </a:moveTo>
                  <a:lnTo>
                    <a:pt x="283328" y="26194"/>
                  </a:lnTo>
                  <a:lnTo>
                    <a:pt x="340478" y="26194"/>
                  </a:lnTo>
                  <a:lnTo>
                    <a:pt x="340478" y="45244"/>
                  </a:lnTo>
                  <a:lnTo>
                    <a:pt x="283328" y="45244"/>
                  </a:lnTo>
                  <a:close/>
                  <a:moveTo>
                    <a:pt x="170181" y="583082"/>
                  </a:moveTo>
                  <a:cubicBezTo>
                    <a:pt x="163389" y="589874"/>
                    <a:pt x="152340" y="589874"/>
                    <a:pt x="145549" y="583082"/>
                  </a:cubicBezTo>
                  <a:cubicBezTo>
                    <a:pt x="138758" y="576291"/>
                    <a:pt x="138758" y="565242"/>
                    <a:pt x="145482" y="558527"/>
                  </a:cubicBezTo>
                  <a:lnTo>
                    <a:pt x="176858" y="527799"/>
                  </a:lnTo>
                  <a:cubicBezTo>
                    <a:pt x="186707" y="534600"/>
                    <a:pt x="197060" y="540706"/>
                    <a:pt x="207900" y="545992"/>
                  </a:cubicBezTo>
                  <a:lnTo>
                    <a:pt x="170181" y="583082"/>
                  </a:lnTo>
                  <a:close/>
                  <a:moveTo>
                    <a:pt x="487782" y="558451"/>
                  </a:moveTo>
                  <a:cubicBezTo>
                    <a:pt x="494574" y="565242"/>
                    <a:pt x="494574" y="576291"/>
                    <a:pt x="487782" y="583082"/>
                  </a:cubicBezTo>
                  <a:cubicBezTo>
                    <a:pt x="481001" y="589874"/>
                    <a:pt x="469952" y="589883"/>
                    <a:pt x="463094" y="583025"/>
                  </a:cubicBezTo>
                  <a:lnTo>
                    <a:pt x="422165" y="542782"/>
                  </a:lnTo>
                  <a:cubicBezTo>
                    <a:pt x="432756" y="537220"/>
                    <a:pt x="442882" y="530904"/>
                    <a:pt x="452464" y="523875"/>
                  </a:cubicBezTo>
                  <a:lnTo>
                    <a:pt x="487782" y="558451"/>
                  </a:lnTo>
                  <a:close/>
                  <a:moveTo>
                    <a:pt x="530978" y="331822"/>
                  </a:moveTo>
                  <a:cubicBezTo>
                    <a:pt x="530978" y="452628"/>
                    <a:pt x="432709" y="550897"/>
                    <a:pt x="311903" y="550897"/>
                  </a:cubicBezTo>
                  <a:cubicBezTo>
                    <a:pt x="191098" y="550897"/>
                    <a:pt x="92828" y="452628"/>
                    <a:pt x="92828" y="331822"/>
                  </a:cubicBezTo>
                  <a:cubicBezTo>
                    <a:pt x="92828" y="211017"/>
                    <a:pt x="191098" y="112747"/>
                    <a:pt x="311903" y="112747"/>
                  </a:cubicBezTo>
                  <a:cubicBezTo>
                    <a:pt x="432709" y="112747"/>
                    <a:pt x="530978" y="211017"/>
                    <a:pt x="530978" y="331822"/>
                  </a:cubicBezTo>
                  <a:close/>
                  <a:moveTo>
                    <a:pt x="578908" y="166259"/>
                  </a:moveTo>
                  <a:lnTo>
                    <a:pt x="458417" y="45768"/>
                  </a:lnTo>
                  <a:cubicBezTo>
                    <a:pt x="492040" y="18860"/>
                    <a:pt x="541389" y="20974"/>
                    <a:pt x="572545" y="52130"/>
                  </a:cubicBezTo>
                  <a:cubicBezTo>
                    <a:pt x="603702" y="83277"/>
                    <a:pt x="605816" y="132636"/>
                    <a:pt x="578908" y="1662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A5BABB84-485F-49B4-BD53-A6B44308CEBC}"/>
                </a:ext>
              </a:extLst>
            </p:cNvPr>
            <p:cNvSpPr/>
            <p:nvPr/>
          </p:nvSpPr>
          <p:spPr>
            <a:xfrm>
              <a:off x="9062523" y="2093071"/>
              <a:ext cx="123825" cy="247650"/>
            </a:xfrm>
            <a:custGeom>
              <a:avLst/>
              <a:gdLst>
                <a:gd name="connsiteX0" fmla="*/ 90964 w 123825"/>
                <a:gd name="connsiteY0" fmla="*/ 104575 h 247650"/>
                <a:gd name="connsiteX1" fmla="*/ 90964 w 123825"/>
                <a:gd name="connsiteY1" fmla="*/ 7144 h 247650"/>
                <a:gd name="connsiteX2" fmla="*/ 71914 w 123825"/>
                <a:gd name="connsiteY2" fmla="*/ 7144 h 247650"/>
                <a:gd name="connsiteX3" fmla="*/ 71914 w 123825"/>
                <a:gd name="connsiteY3" fmla="*/ 104575 h 247650"/>
                <a:gd name="connsiteX4" fmla="*/ 43339 w 123825"/>
                <a:gd name="connsiteY4" fmla="*/ 141322 h 247650"/>
                <a:gd name="connsiteX5" fmla="*/ 54293 w 123825"/>
                <a:gd name="connsiteY5" fmla="*/ 167992 h 247650"/>
                <a:gd name="connsiteX6" fmla="*/ 7144 w 123825"/>
                <a:gd name="connsiteY6" fmla="*/ 230857 h 247650"/>
                <a:gd name="connsiteX7" fmla="*/ 22384 w 123825"/>
                <a:gd name="connsiteY7" fmla="*/ 242278 h 247650"/>
                <a:gd name="connsiteX8" fmla="*/ 70799 w 123825"/>
                <a:gd name="connsiteY8" fmla="*/ 177717 h 247650"/>
                <a:gd name="connsiteX9" fmla="*/ 81439 w 123825"/>
                <a:gd name="connsiteY9" fmla="*/ 179422 h 247650"/>
                <a:gd name="connsiteX10" fmla="*/ 119539 w 123825"/>
                <a:gd name="connsiteY10" fmla="*/ 141322 h 247650"/>
                <a:gd name="connsiteX11" fmla="*/ 90964 w 123825"/>
                <a:gd name="connsiteY11" fmla="*/ 104575 h 247650"/>
                <a:gd name="connsiteX12" fmla="*/ 81439 w 123825"/>
                <a:gd name="connsiteY12" fmla="*/ 160372 h 247650"/>
                <a:gd name="connsiteX13" fmla="*/ 62389 w 123825"/>
                <a:gd name="connsiteY13" fmla="*/ 141322 h 247650"/>
                <a:gd name="connsiteX14" fmla="*/ 81439 w 123825"/>
                <a:gd name="connsiteY14" fmla="*/ 122272 h 247650"/>
                <a:gd name="connsiteX15" fmla="*/ 100489 w 123825"/>
                <a:gd name="connsiteY15" fmla="*/ 141322 h 247650"/>
                <a:gd name="connsiteX16" fmla="*/ 81439 w 123825"/>
                <a:gd name="connsiteY16" fmla="*/ 160372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247650">
                  <a:moveTo>
                    <a:pt x="90964" y="104575"/>
                  </a:moveTo>
                  <a:lnTo>
                    <a:pt x="90964" y="7144"/>
                  </a:lnTo>
                  <a:lnTo>
                    <a:pt x="71914" y="7144"/>
                  </a:lnTo>
                  <a:lnTo>
                    <a:pt x="71914" y="104575"/>
                  </a:lnTo>
                  <a:cubicBezTo>
                    <a:pt x="55521" y="108833"/>
                    <a:pt x="43339" y="123615"/>
                    <a:pt x="43339" y="141322"/>
                  </a:cubicBezTo>
                  <a:cubicBezTo>
                    <a:pt x="43339" y="151705"/>
                    <a:pt x="47539" y="161115"/>
                    <a:pt x="54293" y="167992"/>
                  </a:cubicBezTo>
                  <a:lnTo>
                    <a:pt x="7144" y="230857"/>
                  </a:lnTo>
                  <a:lnTo>
                    <a:pt x="22384" y="242278"/>
                  </a:lnTo>
                  <a:lnTo>
                    <a:pt x="70799" y="177717"/>
                  </a:lnTo>
                  <a:cubicBezTo>
                    <a:pt x="74200" y="178718"/>
                    <a:pt x="77724" y="179422"/>
                    <a:pt x="81439" y="179422"/>
                  </a:cubicBezTo>
                  <a:cubicBezTo>
                    <a:pt x="102451" y="179422"/>
                    <a:pt x="119539" y="162335"/>
                    <a:pt x="119539" y="141322"/>
                  </a:cubicBezTo>
                  <a:cubicBezTo>
                    <a:pt x="119539" y="123615"/>
                    <a:pt x="107356" y="108833"/>
                    <a:pt x="90964" y="104575"/>
                  </a:cubicBezTo>
                  <a:close/>
                  <a:moveTo>
                    <a:pt x="81439" y="160372"/>
                  </a:moveTo>
                  <a:cubicBezTo>
                    <a:pt x="70933" y="160372"/>
                    <a:pt x="62389" y="151819"/>
                    <a:pt x="62389" y="141322"/>
                  </a:cubicBezTo>
                  <a:cubicBezTo>
                    <a:pt x="62389" y="130816"/>
                    <a:pt x="70933" y="122272"/>
                    <a:pt x="81439" y="122272"/>
                  </a:cubicBezTo>
                  <a:cubicBezTo>
                    <a:pt x="91935" y="122272"/>
                    <a:pt x="100489" y="130816"/>
                    <a:pt x="100489" y="141322"/>
                  </a:cubicBezTo>
                  <a:cubicBezTo>
                    <a:pt x="100489" y="151819"/>
                    <a:pt x="91945" y="160372"/>
                    <a:pt x="81439" y="1603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F9291A10-6ADE-4611-B4BD-4F52AE01CE84}"/>
                </a:ext>
              </a:extLst>
            </p:cNvPr>
            <p:cNvSpPr/>
            <p:nvPr/>
          </p:nvSpPr>
          <p:spPr>
            <a:xfrm>
              <a:off x="91653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57D7F653-DAE9-41B6-8EFC-4286D0397BFE}"/>
                </a:ext>
              </a:extLst>
            </p:cNvPr>
            <p:cNvSpPr/>
            <p:nvPr/>
          </p:nvSpPr>
          <p:spPr>
            <a:xfrm>
              <a:off x="92034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0A1B1D76-8170-493B-ACFD-FB0A3E4F4DF8}"/>
                </a:ext>
              </a:extLst>
            </p:cNvPr>
            <p:cNvSpPr/>
            <p:nvPr/>
          </p:nvSpPr>
          <p:spPr>
            <a:xfrm>
              <a:off x="91653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16AE8875-9568-45A0-AFE5-3D19E2EB0D6F}"/>
                </a:ext>
              </a:extLst>
            </p:cNvPr>
            <p:cNvSpPr/>
            <p:nvPr/>
          </p:nvSpPr>
          <p:spPr>
            <a:xfrm>
              <a:off x="9203493" y="23225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D8A520AE-1444-4D9C-839F-08900C938DAC}"/>
                </a:ext>
              </a:extLst>
            </p:cNvPr>
            <p:cNvSpPr/>
            <p:nvPr/>
          </p:nvSpPr>
          <p:spPr>
            <a:xfrm>
              <a:off x="9241593" y="2284400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8" name="图形 35">
            <a:extLst>
              <a:ext uri="{FF2B5EF4-FFF2-40B4-BE49-F238E27FC236}">
                <a16:creationId xmlns:a16="http://schemas.microsoft.com/office/drawing/2014/main" xmlns="" id="{72CD8CBF-4D33-4730-B90F-2A3F684998A0}"/>
              </a:ext>
            </a:extLst>
          </p:cNvPr>
          <p:cNvGrpSpPr/>
          <p:nvPr/>
        </p:nvGrpSpPr>
        <p:grpSpPr>
          <a:xfrm>
            <a:off x="16233550" y="3526764"/>
            <a:ext cx="669060" cy="669060"/>
            <a:chOff x="7620000" y="4343400"/>
            <a:chExt cx="609600" cy="609600"/>
          </a:xfrm>
          <a:gradFill>
            <a:gsLst>
              <a:gs pos="0">
                <a:srgbClr val="76A1F5">
                  <a:alpha val="52000"/>
                </a:srgbClr>
              </a:gs>
              <a:gs pos="76000">
                <a:srgbClr val="76A1F5">
                  <a:alpha val="0"/>
                </a:srgbClr>
              </a:gs>
            </a:gsLst>
            <a:lin ang="5400000" scaled="1"/>
          </a:gra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7D6F36DE-DE0C-4265-8BE8-C0890E51C9FF}"/>
                </a:ext>
              </a:extLst>
            </p:cNvPr>
            <p:cNvSpPr/>
            <p:nvPr/>
          </p:nvSpPr>
          <p:spPr>
            <a:xfrm>
              <a:off x="7612856" y="4336256"/>
              <a:ext cx="619125" cy="619125"/>
            </a:xfrm>
            <a:custGeom>
              <a:avLst/>
              <a:gdLst>
                <a:gd name="connsiteX0" fmla="*/ 610972 w 619125"/>
                <a:gd name="connsiteY0" fmla="*/ 36491 h 619125"/>
                <a:gd name="connsiteX1" fmla="*/ 544297 w 619125"/>
                <a:gd name="connsiteY1" fmla="*/ 7916 h 619125"/>
                <a:gd name="connsiteX2" fmla="*/ 535305 w 619125"/>
                <a:gd name="connsiteY2" fmla="*/ 8716 h 619125"/>
                <a:gd name="connsiteX3" fmla="*/ 531019 w 619125"/>
                <a:gd name="connsiteY3" fmla="*/ 16669 h 619125"/>
                <a:gd name="connsiteX4" fmla="*/ 531019 w 619125"/>
                <a:gd name="connsiteY4" fmla="*/ 73819 h 619125"/>
                <a:gd name="connsiteX5" fmla="*/ 531019 w 619125"/>
                <a:gd name="connsiteY5" fmla="*/ 292894 h 619125"/>
                <a:gd name="connsiteX6" fmla="*/ 359569 w 619125"/>
                <a:gd name="connsiteY6" fmla="*/ 292894 h 619125"/>
                <a:gd name="connsiteX7" fmla="*/ 359569 w 619125"/>
                <a:gd name="connsiteY7" fmla="*/ 226219 h 619125"/>
                <a:gd name="connsiteX8" fmla="*/ 311201 w 619125"/>
                <a:gd name="connsiteY8" fmla="*/ 178594 h 619125"/>
                <a:gd name="connsiteX9" fmla="*/ 254794 w 619125"/>
                <a:gd name="connsiteY9" fmla="*/ 178594 h 619125"/>
                <a:gd name="connsiteX10" fmla="*/ 254794 w 619125"/>
                <a:gd name="connsiteY10" fmla="*/ 150019 h 619125"/>
                <a:gd name="connsiteX11" fmla="*/ 301676 w 619125"/>
                <a:gd name="connsiteY11" fmla="*/ 150019 h 619125"/>
                <a:gd name="connsiteX12" fmla="*/ 350044 w 619125"/>
                <a:gd name="connsiteY12" fmla="*/ 102394 h 619125"/>
                <a:gd name="connsiteX13" fmla="*/ 350044 w 619125"/>
                <a:gd name="connsiteY13" fmla="*/ 16669 h 619125"/>
                <a:gd name="connsiteX14" fmla="*/ 339776 w 619125"/>
                <a:gd name="connsiteY14" fmla="*/ 7144 h 619125"/>
                <a:gd name="connsiteX15" fmla="*/ 301676 w 619125"/>
                <a:gd name="connsiteY15" fmla="*/ 7144 h 619125"/>
                <a:gd name="connsiteX16" fmla="*/ 292894 w 619125"/>
                <a:gd name="connsiteY16" fmla="*/ 16669 h 619125"/>
                <a:gd name="connsiteX17" fmla="*/ 292894 w 619125"/>
                <a:gd name="connsiteY17" fmla="*/ 92869 h 619125"/>
                <a:gd name="connsiteX18" fmla="*/ 246317 w 619125"/>
                <a:gd name="connsiteY18" fmla="*/ 92869 h 619125"/>
                <a:gd name="connsiteX19" fmla="*/ 254051 w 619125"/>
                <a:gd name="connsiteY19" fmla="*/ 64294 h 619125"/>
                <a:gd name="connsiteX20" fmla="*/ 196901 w 619125"/>
                <a:gd name="connsiteY20" fmla="*/ 7144 h 619125"/>
                <a:gd name="connsiteX21" fmla="*/ 139751 w 619125"/>
                <a:gd name="connsiteY21" fmla="*/ 64294 h 619125"/>
                <a:gd name="connsiteX22" fmla="*/ 150371 w 619125"/>
                <a:gd name="connsiteY22" fmla="*/ 97356 h 619125"/>
                <a:gd name="connsiteX23" fmla="*/ 97298 w 619125"/>
                <a:gd name="connsiteY23" fmla="*/ 150429 h 619125"/>
                <a:gd name="connsiteX24" fmla="*/ 83344 w 619125"/>
                <a:gd name="connsiteY24" fmla="*/ 184109 h 619125"/>
                <a:gd name="connsiteX25" fmla="*/ 97298 w 619125"/>
                <a:gd name="connsiteY25" fmla="*/ 217780 h 619125"/>
                <a:gd name="connsiteX26" fmla="*/ 132264 w 619125"/>
                <a:gd name="connsiteY26" fmla="*/ 252756 h 619125"/>
                <a:gd name="connsiteX27" fmla="*/ 138998 w 619125"/>
                <a:gd name="connsiteY27" fmla="*/ 255547 h 619125"/>
                <a:gd name="connsiteX28" fmla="*/ 146104 w 619125"/>
                <a:gd name="connsiteY28" fmla="*/ 252756 h 619125"/>
                <a:gd name="connsiteX29" fmla="*/ 159544 w 619125"/>
                <a:gd name="connsiteY29" fmla="*/ 239688 h 619125"/>
                <a:gd name="connsiteX30" fmla="*/ 159544 w 619125"/>
                <a:gd name="connsiteY30" fmla="*/ 378619 h 619125"/>
                <a:gd name="connsiteX31" fmla="*/ 168326 w 619125"/>
                <a:gd name="connsiteY31" fmla="*/ 388144 h 619125"/>
                <a:gd name="connsiteX32" fmla="*/ 169316 w 619125"/>
                <a:gd name="connsiteY32" fmla="*/ 388144 h 619125"/>
                <a:gd name="connsiteX33" fmla="*/ 159544 w 619125"/>
                <a:gd name="connsiteY33" fmla="*/ 416719 h 619125"/>
                <a:gd name="connsiteX34" fmla="*/ 169316 w 619125"/>
                <a:gd name="connsiteY34" fmla="*/ 445294 h 619125"/>
                <a:gd name="connsiteX35" fmla="*/ 130969 w 619125"/>
                <a:gd name="connsiteY35" fmla="*/ 445294 h 619125"/>
                <a:gd name="connsiteX36" fmla="*/ 83344 w 619125"/>
                <a:gd name="connsiteY36" fmla="*/ 492919 h 619125"/>
                <a:gd name="connsiteX37" fmla="*/ 93116 w 619125"/>
                <a:gd name="connsiteY37" fmla="*/ 521494 h 619125"/>
                <a:gd name="connsiteX38" fmla="*/ 54769 w 619125"/>
                <a:gd name="connsiteY38" fmla="*/ 521494 h 619125"/>
                <a:gd name="connsiteX39" fmla="*/ 7144 w 619125"/>
                <a:gd name="connsiteY39" fmla="*/ 569120 h 619125"/>
                <a:gd name="connsiteX40" fmla="*/ 54769 w 619125"/>
                <a:gd name="connsiteY40" fmla="*/ 616745 h 619125"/>
                <a:gd name="connsiteX41" fmla="*/ 321469 w 619125"/>
                <a:gd name="connsiteY41" fmla="*/ 616745 h 619125"/>
                <a:gd name="connsiteX42" fmla="*/ 329984 w 619125"/>
                <a:gd name="connsiteY42" fmla="*/ 611477 h 619125"/>
                <a:gd name="connsiteX43" fmla="*/ 329079 w 619125"/>
                <a:gd name="connsiteY43" fmla="*/ 601505 h 619125"/>
                <a:gd name="connsiteX44" fmla="*/ 326688 w 619125"/>
                <a:gd name="connsiteY44" fmla="*/ 540545 h 619125"/>
                <a:gd name="connsiteX45" fmla="*/ 397669 w 619125"/>
                <a:gd name="connsiteY45" fmla="*/ 540545 h 619125"/>
                <a:gd name="connsiteX46" fmla="*/ 406184 w 619125"/>
                <a:gd name="connsiteY46" fmla="*/ 535277 h 619125"/>
                <a:gd name="connsiteX47" fmla="*/ 405279 w 619125"/>
                <a:gd name="connsiteY47" fmla="*/ 525305 h 619125"/>
                <a:gd name="connsiteX48" fmla="*/ 402888 w 619125"/>
                <a:gd name="connsiteY48" fmla="*/ 464344 h 619125"/>
                <a:gd name="connsiteX49" fmla="*/ 473869 w 619125"/>
                <a:gd name="connsiteY49" fmla="*/ 464344 h 619125"/>
                <a:gd name="connsiteX50" fmla="*/ 482384 w 619125"/>
                <a:gd name="connsiteY50" fmla="*/ 459077 h 619125"/>
                <a:gd name="connsiteX51" fmla="*/ 481479 w 619125"/>
                <a:gd name="connsiteY51" fmla="*/ 449105 h 619125"/>
                <a:gd name="connsiteX52" fmla="*/ 479088 w 619125"/>
                <a:gd name="connsiteY52" fmla="*/ 388144 h 619125"/>
                <a:gd name="connsiteX53" fmla="*/ 550069 w 619125"/>
                <a:gd name="connsiteY53" fmla="*/ 388144 h 619125"/>
                <a:gd name="connsiteX54" fmla="*/ 558584 w 619125"/>
                <a:gd name="connsiteY54" fmla="*/ 382877 h 619125"/>
                <a:gd name="connsiteX55" fmla="*/ 557679 w 619125"/>
                <a:gd name="connsiteY55" fmla="*/ 372905 h 619125"/>
                <a:gd name="connsiteX56" fmla="*/ 557679 w 619125"/>
                <a:gd name="connsiteY56" fmla="*/ 308135 h 619125"/>
                <a:gd name="connsiteX57" fmla="*/ 558584 w 619125"/>
                <a:gd name="connsiteY57" fmla="*/ 298162 h 619125"/>
                <a:gd name="connsiteX58" fmla="*/ 550069 w 619125"/>
                <a:gd name="connsiteY58" fmla="*/ 292894 h 619125"/>
                <a:gd name="connsiteX59" fmla="*/ 550069 w 619125"/>
                <a:gd name="connsiteY59" fmla="*/ 80096 h 619125"/>
                <a:gd name="connsiteX60" fmla="*/ 610972 w 619125"/>
                <a:gd name="connsiteY60" fmla="*/ 53998 h 619125"/>
                <a:gd name="connsiteX61" fmla="*/ 616744 w 619125"/>
                <a:gd name="connsiteY61" fmla="*/ 45244 h 619125"/>
                <a:gd name="connsiteX62" fmla="*/ 610972 w 619125"/>
                <a:gd name="connsiteY62" fmla="*/ 36491 h 619125"/>
                <a:gd name="connsiteX63" fmla="*/ 196901 w 619125"/>
                <a:gd name="connsiteY63" fmla="*/ 26194 h 619125"/>
                <a:gd name="connsiteX64" fmla="*/ 235001 w 619125"/>
                <a:gd name="connsiteY64" fmla="*/ 64294 h 619125"/>
                <a:gd name="connsiteX65" fmla="*/ 196901 w 619125"/>
                <a:gd name="connsiteY65" fmla="*/ 102394 h 619125"/>
                <a:gd name="connsiteX66" fmla="*/ 158801 w 619125"/>
                <a:gd name="connsiteY66" fmla="*/ 64294 h 619125"/>
                <a:gd name="connsiteX67" fmla="*/ 196901 w 619125"/>
                <a:gd name="connsiteY67" fmla="*/ 26194 h 619125"/>
                <a:gd name="connsiteX68" fmla="*/ 159544 w 619125"/>
                <a:gd name="connsiteY68" fmla="*/ 195206 h 619125"/>
                <a:gd name="connsiteX69" fmla="*/ 148447 w 619125"/>
                <a:gd name="connsiteY69" fmla="*/ 184109 h 619125"/>
                <a:gd name="connsiteX70" fmla="*/ 159544 w 619125"/>
                <a:gd name="connsiteY70" fmla="*/ 173013 h 619125"/>
                <a:gd name="connsiteX71" fmla="*/ 159544 w 619125"/>
                <a:gd name="connsiteY71" fmla="*/ 195206 h 619125"/>
                <a:gd name="connsiteX72" fmla="*/ 161592 w 619125"/>
                <a:gd name="connsiteY72" fmla="*/ 143285 h 619125"/>
                <a:gd name="connsiteX73" fmla="*/ 127502 w 619125"/>
                <a:gd name="connsiteY73" fmla="*/ 177375 h 619125"/>
                <a:gd name="connsiteX74" fmla="*/ 124711 w 619125"/>
                <a:gd name="connsiteY74" fmla="*/ 184109 h 619125"/>
                <a:gd name="connsiteX75" fmla="*/ 127502 w 619125"/>
                <a:gd name="connsiteY75" fmla="*/ 190844 h 619125"/>
                <a:gd name="connsiteX76" fmla="*/ 154105 w 619125"/>
                <a:gd name="connsiteY76" fmla="*/ 217447 h 619125"/>
                <a:gd name="connsiteX77" fmla="*/ 138998 w 619125"/>
                <a:gd name="connsiteY77" fmla="*/ 232544 h 619125"/>
                <a:gd name="connsiteX78" fmla="*/ 110766 w 619125"/>
                <a:gd name="connsiteY78" fmla="*/ 204312 h 619125"/>
                <a:gd name="connsiteX79" fmla="*/ 102394 w 619125"/>
                <a:gd name="connsiteY79" fmla="*/ 184109 h 619125"/>
                <a:gd name="connsiteX80" fmla="*/ 110766 w 619125"/>
                <a:gd name="connsiteY80" fmla="*/ 163897 h 619125"/>
                <a:gd name="connsiteX81" fmla="*/ 163840 w 619125"/>
                <a:gd name="connsiteY81" fmla="*/ 110824 h 619125"/>
                <a:gd name="connsiteX82" fmla="*/ 196901 w 619125"/>
                <a:gd name="connsiteY82" fmla="*/ 121444 h 619125"/>
                <a:gd name="connsiteX83" fmla="*/ 228429 w 619125"/>
                <a:gd name="connsiteY83" fmla="*/ 111919 h 619125"/>
                <a:gd name="connsiteX84" fmla="*/ 301676 w 619125"/>
                <a:gd name="connsiteY84" fmla="*/ 111919 h 619125"/>
                <a:gd name="connsiteX85" fmla="*/ 311944 w 619125"/>
                <a:gd name="connsiteY85" fmla="*/ 102394 h 619125"/>
                <a:gd name="connsiteX86" fmla="*/ 311944 w 619125"/>
                <a:gd name="connsiteY86" fmla="*/ 26194 h 619125"/>
                <a:gd name="connsiteX87" fmla="*/ 330994 w 619125"/>
                <a:gd name="connsiteY87" fmla="*/ 26194 h 619125"/>
                <a:gd name="connsiteX88" fmla="*/ 330994 w 619125"/>
                <a:gd name="connsiteY88" fmla="*/ 102394 h 619125"/>
                <a:gd name="connsiteX89" fmla="*/ 301676 w 619125"/>
                <a:gd name="connsiteY89" fmla="*/ 130969 h 619125"/>
                <a:gd name="connsiteX90" fmla="*/ 244526 w 619125"/>
                <a:gd name="connsiteY90" fmla="*/ 130969 h 619125"/>
                <a:gd name="connsiteX91" fmla="*/ 235744 w 619125"/>
                <a:gd name="connsiteY91" fmla="*/ 140494 h 619125"/>
                <a:gd name="connsiteX92" fmla="*/ 235744 w 619125"/>
                <a:gd name="connsiteY92" fmla="*/ 188119 h 619125"/>
                <a:gd name="connsiteX93" fmla="*/ 244526 w 619125"/>
                <a:gd name="connsiteY93" fmla="*/ 197644 h 619125"/>
                <a:gd name="connsiteX94" fmla="*/ 311201 w 619125"/>
                <a:gd name="connsiteY94" fmla="*/ 197644 h 619125"/>
                <a:gd name="connsiteX95" fmla="*/ 340519 w 619125"/>
                <a:gd name="connsiteY95" fmla="*/ 226219 h 619125"/>
                <a:gd name="connsiteX96" fmla="*/ 340519 w 619125"/>
                <a:gd name="connsiteY96" fmla="*/ 292894 h 619125"/>
                <a:gd name="connsiteX97" fmla="*/ 311944 w 619125"/>
                <a:gd name="connsiteY97" fmla="*/ 292894 h 619125"/>
                <a:gd name="connsiteX98" fmla="*/ 311944 w 619125"/>
                <a:gd name="connsiteY98" fmla="*/ 235744 h 619125"/>
                <a:gd name="connsiteX99" fmla="*/ 301676 w 619125"/>
                <a:gd name="connsiteY99" fmla="*/ 226219 h 619125"/>
                <a:gd name="connsiteX100" fmla="*/ 215951 w 619125"/>
                <a:gd name="connsiteY100" fmla="*/ 226219 h 619125"/>
                <a:gd name="connsiteX101" fmla="*/ 207169 w 619125"/>
                <a:gd name="connsiteY101" fmla="*/ 235744 h 619125"/>
                <a:gd name="connsiteX102" fmla="*/ 207169 w 619125"/>
                <a:gd name="connsiteY102" fmla="*/ 369094 h 619125"/>
                <a:gd name="connsiteX103" fmla="*/ 178594 w 619125"/>
                <a:gd name="connsiteY103" fmla="*/ 369094 h 619125"/>
                <a:gd name="connsiteX104" fmla="*/ 178594 w 619125"/>
                <a:gd name="connsiteY104" fmla="*/ 150019 h 619125"/>
                <a:gd name="connsiteX105" fmla="*/ 172345 w 619125"/>
                <a:gd name="connsiteY105" fmla="*/ 141218 h 619125"/>
                <a:gd name="connsiteX106" fmla="*/ 161592 w 619125"/>
                <a:gd name="connsiteY106" fmla="*/ 143285 h 619125"/>
                <a:gd name="connsiteX107" fmla="*/ 245516 w 619125"/>
                <a:gd name="connsiteY107" fmla="*/ 369094 h 619125"/>
                <a:gd name="connsiteX108" fmla="*/ 226219 w 619125"/>
                <a:gd name="connsiteY108" fmla="*/ 369094 h 619125"/>
                <a:gd name="connsiteX109" fmla="*/ 226219 w 619125"/>
                <a:gd name="connsiteY109" fmla="*/ 245269 h 619125"/>
                <a:gd name="connsiteX110" fmla="*/ 292894 w 619125"/>
                <a:gd name="connsiteY110" fmla="*/ 245269 h 619125"/>
                <a:gd name="connsiteX111" fmla="*/ 292894 w 619125"/>
                <a:gd name="connsiteY111" fmla="*/ 292894 h 619125"/>
                <a:gd name="connsiteX112" fmla="*/ 283369 w 619125"/>
                <a:gd name="connsiteY112" fmla="*/ 292894 h 619125"/>
                <a:gd name="connsiteX113" fmla="*/ 235744 w 619125"/>
                <a:gd name="connsiteY113" fmla="*/ 340519 h 619125"/>
                <a:gd name="connsiteX114" fmla="*/ 245516 w 619125"/>
                <a:gd name="connsiteY114" fmla="*/ 369094 h 619125"/>
                <a:gd name="connsiteX115" fmla="*/ 54769 w 619125"/>
                <a:gd name="connsiteY115" fmla="*/ 597695 h 619125"/>
                <a:gd name="connsiteX116" fmla="*/ 26194 w 619125"/>
                <a:gd name="connsiteY116" fmla="*/ 569120 h 619125"/>
                <a:gd name="connsiteX117" fmla="*/ 54769 w 619125"/>
                <a:gd name="connsiteY117" fmla="*/ 540545 h 619125"/>
                <a:gd name="connsiteX118" fmla="*/ 130969 w 619125"/>
                <a:gd name="connsiteY118" fmla="*/ 540545 h 619125"/>
                <a:gd name="connsiteX119" fmla="*/ 305095 w 619125"/>
                <a:gd name="connsiteY119" fmla="*/ 540545 h 619125"/>
                <a:gd name="connsiteX120" fmla="*/ 300028 w 619125"/>
                <a:gd name="connsiteY120" fmla="*/ 559595 h 619125"/>
                <a:gd name="connsiteX121" fmla="*/ 73819 w 619125"/>
                <a:gd name="connsiteY121" fmla="*/ 559595 h 619125"/>
                <a:gd name="connsiteX122" fmla="*/ 73819 w 619125"/>
                <a:gd name="connsiteY122" fmla="*/ 578645 h 619125"/>
                <a:gd name="connsiteX123" fmla="*/ 300038 w 619125"/>
                <a:gd name="connsiteY123" fmla="*/ 578645 h 619125"/>
                <a:gd name="connsiteX124" fmla="*/ 305105 w 619125"/>
                <a:gd name="connsiteY124" fmla="*/ 597695 h 619125"/>
                <a:gd name="connsiteX125" fmla="*/ 54769 w 619125"/>
                <a:gd name="connsiteY125" fmla="*/ 597695 h 619125"/>
                <a:gd name="connsiteX126" fmla="*/ 321469 w 619125"/>
                <a:gd name="connsiteY126" fmla="*/ 521494 h 619125"/>
                <a:gd name="connsiteX127" fmla="*/ 130969 w 619125"/>
                <a:gd name="connsiteY127" fmla="*/ 521494 h 619125"/>
                <a:gd name="connsiteX128" fmla="*/ 102394 w 619125"/>
                <a:gd name="connsiteY128" fmla="*/ 492919 h 619125"/>
                <a:gd name="connsiteX129" fmla="*/ 130969 w 619125"/>
                <a:gd name="connsiteY129" fmla="*/ 464344 h 619125"/>
                <a:gd name="connsiteX130" fmla="*/ 207169 w 619125"/>
                <a:gd name="connsiteY130" fmla="*/ 464344 h 619125"/>
                <a:gd name="connsiteX131" fmla="*/ 381295 w 619125"/>
                <a:gd name="connsiteY131" fmla="*/ 464344 h 619125"/>
                <a:gd name="connsiteX132" fmla="*/ 376228 w 619125"/>
                <a:gd name="connsiteY132" fmla="*/ 483394 h 619125"/>
                <a:gd name="connsiteX133" fmla="*/ 226219 w 619125"/>
                <a:gd name="connsiteY133" fmla="*/ 483394 h 619125"/>
                <a:gd name="connsiteX134" fmla="*/ 226219 w 619125"/>
                <a:gd name="connsiteY134" fmla="*/ 502444 h 619125"/>
                <a:gd name="connsiteX135" fmla="*/ 376238 w 619125"/>
                <a:gd name="connsiteY135" fmla="*/ 502444 h 619125"/>
                <a:gd name="connsiteX136" fmla="*/ 381305 w 619125"/>
                <a:gd name="connsiteY136" fmla="*/ 521494 h 619125"/>
                <a:gd name="connsiteX137" fmla="*/ 321469 w 619125"/>
                <a:gd name="connsiteY137" fmla="*/ 521494 h 619125"/>
                <a:gd name="connsiteX138" fmla="*/ 452438 w 619125"/>
                <a:gd name="connsiteY138" fmla="*/ 426244 h 619125"/>
                <a:gd name="connsiteX139" fmla="*/ 457495 w 619125"/>
                <a:gd name="connsiteY139" fmla="*/ 445294 h 619125"/>
                <a:gd name="connsiteX140" fmla="*/ 397669 w 619125"/>
                <a:gd name="connsiteY140" fmla="*/ 445294 h 619125"/>
                <a:gd name="connsiteX141" fmla="*/ 207169 w 619125"/>
                <a:gd name="connsiteY141" fmla="*/ 445294 h 619125"/>
                <a:gd name="connsiteX142" fmla="*/ 178594 w 619125"/>
                <a:gd name="connsiteY142" fmla="*/ 416719 h 619125"/>
                <a:gd name="connsiteX143" fmla="*/ 207169 w 619125"/>
                <a:gd name="connsiteY143" fmla="*/ 388144 h 619125"/>
                <a:gd name="connsiteX144" fmla="*/ 215951 w 619125"/>
                <a:gd name="connsiteY144" fmla="*/ 388144 h 619125"/>
                <a:gd name="connsiteX145" fmla="*/ 283369 w 619125"/>
                <a:gd name="connsiteY145" fmla="*/ 388144 h 619125"/>
                <a:gd name="connsiteX146" fmla="*/ 457495 w 619125"/>
                <a:gd name="connsiteY146" fmla="*/ 388144 h 619125"/>
                <a:gd name="connsiteX147" fmla="*/ 452438 w 619125"/>
                <a:gd name="connsiteY147" fmla="*/ 407194 h 619125"/>
                <a:gd name="connsiteX148" fmla="*/ 369094 w 619125"/>
                <a:gd name="connsiteY148" fmla="*/ 407194 h 619125"/>
                <a:gd name="connsiteX149" fmla="*/ 369094 w 619125"/>
                <a:gd name="connsiteY149" fmla="*/ 426244 h 619125"/>
                <a:gd name="connsiteX150" fmla="*/ 452438 w 619125"/>
                <a:gd name="connsiteY150" fmla="*/ 426244 h 619125"/>
                <a:gd name="connsiteX151" fmla="*/ 528638 w 619125"/>
                <a:gd name="connsiteY151" fmla="*/ 350044 h 619125"/>
                <a:gd name="connsiteX152" fmla="*/ 533695 w 619125"/>
                <a:gd name="connsiteY152" fmla="*/ 369094 h 619125"/>
                <a:gd name="connsiteX153" fmla="*/ 473869 w 619125"/>
                <a:gd name="connsiteY153" fmla="*/ 369094 h 619125"/>
                <a:gd name="connsiteX154" fmla="*/ 283369 w 619125"/>
                <a:gd name="connsiteY154" fmla="*/ 369094 h 619125"/>
                <a:gd name="connsiteX155" fmla="*/ 254794 w 619125"/>
                <a:gd name="connsiteY155" fmla="*/ 340519 h 619125"/>
                <a:gd name="connsiteX156" fmla="*/ 283369 w 619125"/>
                <a:gd name="connsiteY156" fmla="*/ 311944 h 619125"/>
                <a:gd name="connsiteX157" fmla="*/ 301676 w 619125"/>
                <a:gd name="connsiteY157" fmla="*/ 311944 h 619125"/>
                <a:gd name="connsiteX158" fmla="*/ 349301 w 619125"/>
                <a:gd name="connsiteY158" fmla="*/ 311944 h 619125"/>
                <a:gd name="connsiteX159" fmla="*/ 533695 w 619125"/>
                <a:gd name="connsiteY159" fmla="*/ 311944 h 619125"/>
                <a:gd name="connsiteX160" fmla="*/ 528638 w 619125"/>
                <a:gd name="connsiteY160" fmla="*/ 330994 h 619125"/>
                <a:gd name="connsiteX161" fmla="*/ 378619 w 619125"/>
                <a:gd name="connsiteY161" fmla="*/ 330994 h 619125"/>
                <a:gd name="connsiteX162" fmla="*/ 378619 w 619125"/>
                <a:gd name="connsiteY162" fmla="*/ 350044 h 619125"/>
                <a:gd name="connsiteX163" fmla="*/ 528638 w 619125"/>
                <a:gd name="connsiteY163" fmla="*/ 350044 h 619125"/>
                <a:gd name="connsiteX164" fmla="*/ 550069 w 619125"/>
                <a:gd name="connsiteY164" fmla="*/ 59380 h 619125"/>
                <a:gd name="connsiteX165" fmla="*/ 550069 w 619125"/>
                <a:gd name="connsiteY165" fmla="*/ 31119 h 619125"/>
                <a:gd name="connsiteX166" fmla="*/ 583035 w 619125"/>
                <a:gd name="connsiteY166" fmla="*/ 45244 h 619125"/>
                <a:gd name="connsiteX167" fmla="*/ 550069 w 619125"/>
                <a:gd name="connsiteY167" fmla="*/ 5938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619125" h="619125">
                  <a:moveTo>
                    <a:pt x="610972" y="36491"/>
                  </a:moveTo>
                  <a:lnTo>
                    <a:pt x="544297" y="7916"/>
                  </a:lnTo>
                  <a:cubicBezTo>
                    <a:pt x="541363" y="6659"/>
                    <a:pt x="537982" y="6944"/>
                    <a:pt x="535305" y="8716"/>
                  </a:cubicBezTo>
                  <a:cubicBezTo>
                    <a:pt x="532628" y="10478"/>
                    <a:pt x="531019" y="13469"/>
                    <a:pt x="531019" y="16669"/>
                  </a:cubicBezTo>
                  <a:lnTo>
                    <a:pt x="531019" y="73819"/>
                  </a:lnTo>
                  <a:lnTo>
                    <a:pt x="531019" y="292894"/>
                  </a:lnTo>
                  <a:lnTo>
                    <a:pt x="359569" y="292894"/>
                  </a:lnTo>
                  <a:lnTo>
                    <a:pt x="359569" y="226219"/>
                  </a:lnTo>
                  <a:cubicBezTo>
                    <a:pt x="359569" y="199959"/>
                    <a:pt x="337461" y="178594"/>
                    <a:pt x="311201" y="178594"/>
                  </a:cubicBezTo>
                  <a:lnTo>
                    <a:pt x="254794" y="178594"/>
                  </a:lnTo>
                  <a:lnTo>
                    <a:pt x="254794" y="150019"/>
                  </a:lnTo>
                  <a:lnTo>
                    <a:pt x="301676" y="150019"/>
                  </a:lnTo>
                  <a:cubicBezTo>
                    <a:pt x="327936" y="150019"/>
                    <a:pt x="350044" y="128655"/>
                    <a:pt x="350044" y="102394"/>
                  </a:cubicBezTo>
                  <a:lnTo>
                    <a:pt x="350044" y="16669"/>
                  </a:lnTo>
                  <a:cubicBezTo>
                    <a:pt x="350044" y="11412"/>
                    <a:pt x="345043" y="7144"/>
                    <a:pt x="339776" y="7144"/>
                  </a:cubicBezTo>
                  <a:lnTo>
                    <a:pt x="301676" y="7144"/>
                  </a:lnTo>
                  <a:cubicBezTo>
                    <a:pt x="296408" y="7144"/>
                    <a:pt x="292894" y="11412"/>
                    <a:pt x="292894" y="16669"/>
                  </a:cubicBezTo>
                  <a:lnTo>
                    <a:pt x="292894" y="92869"/>
                  </a:lnTo>
                  <a:lnTo>
                    <a:pt x="246317" y="92869"/>
                  </a:lnTo>
                  <a:cubicBezTo>
                    <a:pt x="251203" y="83344"/>
                    <a:pt x="254051" y="74705"/>
                    <a:pt x="254051" y="64294"/>
                  </a:cubicBezTo>
                  <a:cubicBezTo>
                    <a:pt x="254051" y="32776"/>
                    <a:pt x="228419" y="7144"/>
                    <a:pt x="196901" y="7144"/>
                  </a:cubicBezTo>
                  <a:cubicBezTo>
                    <a:pt x="165383" y="7144"/>
                    <a:pt x="139751" y="32776"/>
                    <a:pt x="139751" y="64294"/>
                  </a:cubicBezTo>
                  <a:cubicBezTo>
                    <a:pt x="139751" y="76620"/>
                    <a:pt x="143713" y="88012"/>
                    <a:pt x="150371" y="97356"/>
                  </a:cubicBezTo>
                  <a:lnTo>
                    <a:pt x="97298" y="150429"/>
                  </a:lnTo>
                  <a:cubicBezTo>
                    <a:pt x="88306" y="159430"/>
                    <a:pt x="83344" y="171384"/>
                    <a:pt x="83344" y="184109"/>
                  </a:cubicBezTo>
                  <a:cubicBezTo>
                    <a:pt x="83344" y="196825"/>
                    <a:pt x="88306" y="208789"/>
                    <a:pt x="97298" y="217780"/>
                  </a:cubicBezTo>
                  <a:lnTo>
                    <a:pt x="132264" y="252756"/>
                  </a:lnTo>
                  <a:cubicBezTo>
                    <a:pt x="134055" y="254547"/>
                    <a:pt x="136465" y="255547"/>
                    <a:pt x="138998" y="255547"/>
                  </a:cubicBezTo>
                  <a:cubicBezTo>
                    <a:pt x="141532" y="255547"/>
                    <a:pt x="144323" y="254537"/>
                    <a:pt x="146104" y="252756"/>
                  </a:cubicBezTo>
                  <a:lnTo>
                    <a:pt x="159544" y="239688"/>
                  </a:lnTo>
                  <a:lnTo>
                    <a:pt x="159544" y="378619"/>
                  </a:lnTo>
                  <a:cubicBezTo>
                    <a:pt x="159544" y="383877"/>
                    <a:pt x="163058" y="388144"/>
                    <a:pt x="168326" y="388144"/>
                  </a:cubicBezTo>
                  <a:lnTo>
                    <a:pt x="169316" y="388144"/>
                  </a:lnTo>
                  <a:cubicBezTo>
                    <a:pt x="163268" y="397669"/>
                    <a:pt x="159544" y="405956"/>
                    <a:pt x="159544" y="416719"/>
                  </a:cubicBezTo>
                  <a:cubicBezTo>
                    <a:pt x="159544" y="427483"/>
                    <a:pt x="163268" y="435769"/>
                    <a:pt x="169316" y="445294"/>
                  </a:cubicBezTo>
                  <a:lnTo>
                    <a:pt x="130969" y="445294"/>
                  </a:lnTo>
                  <a:cubicBezTo>
                    <a:pt x="104708" y="445294"/>
                    <a:pt x="83344" y="466659"/>
                    <a:pt x="83344" y="492919"/>
                  </a:cubicBezTo>
                  <a:cubicBezTo>
                    <a:pt x="83344" y="503683"/>
                    <a:pt x="87068" y="511969"/>
                    <a:pt x="93116" y="521494"/>
                  </a:cubicBezTo>
                  <a:lnTo>
                    <a:pt x="54769" y="521494"/>
                  </a:lnTo>
                  <a:cubicBezTo>
                    <a:pt x="28508" y="521494"/>
                    <a:pt x="7144" y="542859"/>
                    <a:pt x="7144" y="569120"/>
                  </a:cubicBezTo>
                  <a:cubicBezTo>
                    <a:pt x="7144" y="595380"/>
                    <a:pt x="28508" y="616745"/>
                    <a:pt x="54769" y="616745"/>
                  </a:cubicBezTo>
                  <a:lnTo>
                    <a:pt x="321469" y="616745"/>
                  </a:lnTo>
                  <a:cubicBezTo>
                    <a:pt x="325079" y="616745"/>
                    <a:pt x="328374" y="614706"/>
                    <a:pt x="329984" y="611477"/>
                  </a:cubicBezTo>
                  <a:cubicBezTo>
                    <a:pt x="331594" y="608248"/>
                    <a:pt x="331251" y="604391"/>
                    <a:pt x="329079" y="601505"/>
                  </a:cubicBezTo>
                  <a:cubicBezTo>
                    <a:pt x="315697" y="583655"/>
                    <a:pt x="315011" y="559595"/>
                    <a:pt x="326688" y="540545"/>
                  </a:cubicBezTo>
                  <a:lnTo>
                    <a:pt x="397669" y="540545"/>
                  </a:lnTo>
                  <a:cubicBezTo>
                    <a:pt x="401279" y="540545"/>
                    <a:pt x="404574" y="538506"/>
                    <a:pt x="406184" y="535277"/>
                  </a:cubicBezTo>
                  <a:cubicBezTo>
                    <a:pt x="407794" y="532048"/>
                    <a:pt x="407451" y="528191"/>
                    <a:pt x="405279" y="525305"/>
                  </a:cubicBezTo>
                  <a:cubicBezTo>
                    <a:pt x="391897" y="507445"/>
                    <a:pt x="391211" y="483394"/>
                    <a:pt x="402888" y="464344"/>
                  </a:cubicBezTo>
                  <a:lnTo>
                    <a:pt x="473869" y="464344"/>
                  </a:lnTo>
                  <a:cubicBezTo>
                    <a:pt x="477479" y="464344"/>
                    <a:pt x="480774" y="462306"/>
                    <a:pt x="482384" y="459077"/>
                  </a:cubicBezTo>
                  <a:cubicBezTo>
                    <a:pt x="483994" y="455848"/>
                    <a:pt x="483651" y="451991"/>
                    <a:pt x="481479" y="449105"/>
                  </a:cubicBezTo>
                  <a:cubicBezTo>
                    <a:pt x="468097" y="431255"/>
                    <a:pt x="467411" y="407194"/>
                    <a:pt x="479088" y="388144"/>
                  </a:cubicBezTo>
                  <a:lnTo>
                    <a:pt x="550069" y="388144"/>
                  </a:lnTo>
                  <a:cubicBezTo>
                    <a:pt x="553679" y="388144"/>
                    <a:pt x="556974" y="386106"/>
                    <a:pt x="558584" y="382877"/>
                  </a:cubicBezTo>
                  <a:cubicBezTo>
                    <a:pt x="560194" y="379648"/>
                    <a:pt x="559851" y="375791"/>
                    <a:pt x="557679" y="372905"/>
                  </a:cubicBezTo>
                  <a:cubicBezTo>
                    <a:pt x="543382" y="353835"/>
                    <a:pt x="543382" y="327204"/>
                    <a:pt x="557679" y="308135"/>
                  </a:cubicBezTo>
                  <a:cubicBezTo>
                    <a:pt x="559841" y="305248"/>
                    <a:pt x="560194" y="301381"/>
                    <a:pt x="558584" y="298162"/>
                  </a:cubicBezTo>
                  <a:cubicBezTo>
                    <a:pt x="556974" y="294933"/>
                    <a:pt x="553679" y="292894"/>
                    <a:pt x="550069" y="292894"/>
                  </a:cubicBezTo>
                  <a:lnTo>
                    <a:pt x="550069" y="80096"/>
                  </a:lnTo>
                  <a:lnTo>
                    <a:pt x="610972" y="53998"/>
                  </a:lnTo>
                  <a:cubicBezTo>
                    <a:pt x="614477" y="52503"/>
                    <a:pt x="616744" y="49054"/>
                    <a:pt x="616744" y="45244"/>
                  </a:cubicBezTo>
                  <a:cubicBezTo>
                    <a:pt x="616744" y="41434"/>
                    <a:pt x="614477" y="37986"/>
                    <a:pt x="610972" y="36491"/>
                  </a:cubicBezTo>
                  <a:close/>
                  <a:moveTo>
                    <a:pt x="196901" y="26194"/>
                  </a:moveTo>
                  <a:cubicBezTo>
                    <a:pt x="217913" y="26194"/>
                    <a:pt x="235001" y="43282"/>
                    <a:pt x="235001" y="64294"/>
                  </a:cubicBezTo>
                  <a:cubicBezTo>
                    <a:pt x="235001" y="85307"/>
                    <a:pt x="217913" y="102394"/>
                    <a:pt x="196901" y="102394"/>
                  </a:cubicBezTo>
                  <a:cubicBezTo>
                    <a:pt x="175889" y="102394"/>
                    <a:pt x="158801" y="85307"/>
                    <a:pt x="158801" y="64294"/>
                  </a:cubicBezTo>
                  <a:cubicBezTo>
                    <a:pt x="158801" y="43292"/>
                    <a:pt x="175889" y="26194"/>
                    <a:pt x="196901" y="26194"/>
                  </a:cubicBezTo>
                  <a:close/>
                  <a:moveTo>
                    <a:pt x="159544" y="195206"/>
                  </a:moveTo>
                  <a:lnTo>
                    <a:pt x="148447" y="184109"/>
                  </a:lnTo>
                  <a:lnTo>
                    <a:pt x="159544" y="173013"/>
                  </a:lnTo>
                  <a:lnTo>
                    <a:pt x="159544" y="195206"/>
                  </a:lnTo>
                  <a:close/>
                  <a:moveTo>
                    <a:pt x="161592" y="143285"/>
                  </a:moveTo>
                  <a:lnTo>
                    <a:pt x="127502" y="177375"/>
                  </a:lnTo>
                  <a:cubicBezTo>
                    <a:pt x="125711" y="179166"/>
                    <a:pt x="124711" y="181585"/>
                    <a:pt x="124711" y="184109"/>
                  </a:cubicBezTo>
                  <a:cubicBezTo>
                    <a:pt x="124711" y="186634"/>
                    <a:pt x="125711" y="189053"/>
                    <a:pt x="127502" y="190844"/>
                  </a:cubicBezTo>
                  <a:lnTo>
                    <a:pt x="154105" y="217447"/>
                  </a:lnTo>
                  <a:lnTo>
                    <a:pt x="138998" y="232544"/>
                  </a:lnTo>
                  <a:lnTo>
                    <a:pt x="110766" y="204312"/>
                  </a:lnTo>
                  <a:cubicBezTo>
                    <a:pt x="105366" y="198911"/>
                    <a:pt x="102394" y="191739"/>
                    <a:pt x="102394" y="184109"/>
                  </a:cubicBezTo>
                  <a:cubicBezTo>
                    <a:pt x="102394" y="176480"/>
                    <a:pt x="105366" y="169298"/>
                    <a:pt x="110766" y="163897"/>
                  </a:cubicBezTo>
                  <a:lnTo>
                    <a:pt x="163840" y="110824"/>
                  </a:lnTo>
                  <a:cubicBezTo>
                    <a:pt x="173184" y="117482"/>
                    <a:pt x="184575" y="121444"/>
                    <a:pt x="196901" y="121444"/>
                  </a:cubicBezTo>
                  <a:cubicBezTo>
                    <a:pt x="208550" y="121444"/>
                    <a:pt x="219380" y="121444"/>
                    <a:pt x="228429" y="111919"/>
                  </a:cubicBezTo>
                  <a:lnTo>
                    <a:pt x="301676" y="111919"/>
                  </a:lnTo>
                  <a:cubicBezTo>
                    <a:pt x="306943" y="111919"/>
                    <a:pt x="311944" y="107652"/>
                    <a:pt x="311944" y="102394"/>
                  </a:cubicBezTo>
                  <a:lnTo>
                    <a:pt x="311944" y="26194"/>
                  </a:lnTo>
                  <a:lnTo>
                    <a:pt x="330994" y="26194"/>
                  </a:lnTo>
                  <a:lnTo>
                    <a:pt x="330994" y="102394"/>
                  </a:lnTo>
                  <a:cubicBezTo>
                    <a:pt x="330994" y="118149"/>
                    <a:pt x="317430" y="130969"/>
                    <a:pt x="301676" y="130969"/>
                  </a:cubicBezTo>
                  <a:lnTo>
                    <a:pt x="244526" y="130969"/>
                  </a:lnTo>
                  <a:cubicBezTo>
                    <a:pt x="239258" y="130969"/>
                    <a:pt x="235744" y="135237"/>
                    <a:pt x="235744" y="140494"/>
                  </a:cubicBezTo>
                  <a:lnTo>
                    <a:pt x="235744" y="188119"/>
                  </a:lnTo>
                  <a:cubicBezTo>
                    <a:pt x="235744" y="193377"/>
                    <a:pt x="239258" y="197644"/>
                    <a:pt x="244526" y="197644"/>
                  </a:cubicBezTo>
                  <a:lnTo>
                    <a:pt x="311201" y="197644"/>
                  </a:lnTo>
                  <a:cubicBezTo>
                    <a:pt x="326955" y="197644"/>
                    <a:pt x="340519" y="210465"/>
                    <a:pt x="340519" y="226219"/>
                  </a:cubicBezTo>
                  <a:lnTo>
                    <a:pt x="340519" y="292894"/>
                  </a:lnTo>
                  <a:lnTo>
                    <a:pt x="311944" y="292894"/>
                  </a:lnTo>
                  <a:lnTo>
                    <a:pt x="311944" y="235744"/>
                  </a:lnTo>
                  <a:cubicBezTo>
                    <a:pt x="311944" y="230487"/>
                    <a:pt x="306943" y="226219"/>
                    <a:pt x="301676" y="226219"/>
                  </a:cubicBezTo>
                  <a:lnTo>
                    <a:pt x="215951" y="226219"/>
                  </a:lnTo>
                  <a:cubicBezTo>
                    <a:pt x="210683" y="226219"/>
                    <a:pt x="207169" y="230487"/>
                    <a:pt x="207169" y="235744"/>
                  </a:cubicBezTo>
                  <a:lnTo>
                    <a:pt x="207169" y="369094"/>
                  </a:lnTo>
                  <a:lnTo>
                    <a:pt x="178594" y="369094"/>
                  </a:lnTo>
                  <a:lnTo>
                    <a:pt x="178594" y="150019"/>
                  </a:lnTo>
                  <a:cubicBezTo>
                    <a:pt x="178594" y="146171"/>
                    <a:pt x="175908" y="142695"/>
                    <a:pt x="172345" y="141218"/>
                  </a:cubicBezTo>
                  <a:cubicBezTo>
                    <a:pt x="168783" y="139742"/>
                    <a:pt x="164316" y="140561"/>
                    <a:pt x="161592" y="143285"/>
                  </a:cubicBezTo>
                  <a:close/>
                  <a:moveTo>
                    <a:pt x="245516" y="369094"/>
                  </a:moveTo>
                  <a:lnTo>
                    <a:pt x="226219" y="369094"/>
                  </a:lnTo>
                  <a:lnTo>
                    <a:pt x="226219" y="245269"/>
                  </a:lnTo>
                  <a:lnTo>
                    <a:pt x="292894" y="245269"/>
                  </a:lnTo>
                  <a:lnTo>
                    <a:pt x="292894" y="292894"/>
                  </a:lnTo>
                  <a:lnTo>
                    <a:pt x="283369" y="292894"/>
                  </a:lnTo>
                  <a:cubicBezTo>
                    <a:pt x="257108" y="292894"/>
                    <a:pt x="235744" y="314259"/>
                    <a:pt x="235744" y="340519"/>
                  </a:cubicBezTo>
                  <a:cubicBezTo>
                    <a:pt x="235744" y="351283"/>
                    <a:pt x="239468" y="359569"/>
                    <a:pt x="245516" y="369094"/>
                  </a:cubicBezTo>
                  <a:close/>
                  <a:moveTo>
                    <a:pt x="54769" y="597695"/>
                  </a:moveTo>
                  <a:cubicBezTo>
                    <a:pt x="39014" y="597695"/>
                    <a:pt x="26194" y="584874"/>
                    <a:pt x="26194" y="569120"/>
                  </a:cubicBezTo>
                  <a:cubicBezTo>
                    <a:pt x="26194" y="553365"/>
                    <a:pt x="39014" y="540545"/>
                    <a:pt x="54769" y="540545"/>
                  </a:cubicBezTo>
                  <a:lnTo>
                    <a:pt x="130969" y="540545"/>
                  </a:lnTo>
                  <a:lnTo>
                    <a:pt x="305095" y="540545"/>
                  </a:lnTo>
                  <a:cubicBezTo>
                    <a:pt x="302514" y="550070"/>
                    <a:pt x="300876" y="550070"/>
                    <a:pt x="300028" y="559595"/>
                  </a:cubicBezTo>
                  <a:lnTo>
                    <a:pt x="73819" y="559595"/>
                  </a:lnTo>
                  <a:lnTo>
                    <a:pt x="73819" y="578645"/>
                  </a:lnTo>
                  <a:lnTo>
                    <a:pt x="300038" y="578645"/>
                  </a:lnTo>
                  <a:cubicBezTo>
                    <a:pt x="300885" y="588170"/>
                    <a:pt x="302514" y="588170"/>
                    <a:pt x="305105" y="597695"/>
                  </a:cubicBezTo>
                  <a:lnTo>
                    <a:pt x="54769" y="597695"/>
                  </a:lnTo>
                  <a:close/>
                  <a:moveTo>
                    <a:pt x="321469" y="521494"/>
                  </a:moveTo>
                  <a:lnTo>
                    <a:pt x="130969" y="521494"/>
                  </a:lnTo>
                  <a:cubicBezTo>
                    <a:pt x="115214" y="521494"/>
                    <a:pt x="102394" y="508674"/>
                    <a:pt x="102394" y="492919"/>
                  </a:cubicBezTo>
                  <a:cubicBezTo>
                    <a:pt x="102394" y="477165"/>
                    <a:pt x="115214" y="464344"/>
                    <a:pt x="130969" y="464344"/>
                  </a:cubicBezTo>
                  <a:lnTo>
                    <a:pt x="207169" y="464344"/>
                  </a:lnTo>
                  <a:lnTo>
                    <a:pt x="381295" y="464344"/>
                  </a:lnTo>
                  <a:cubicBezTo>
                    <a:pt x="378714" y="473869"/>
                    <a:pt x="377076" y="473869"/>
                    <a:pt x="376228" y="483394"/>
                  </a:cubicBezTo>
                  <a:lnTo>
                    <a:pt x="226219" y="483394"/>
                  </a:lnTo>
                  <a:lnTo>
                    <a:pt x="226219" y="502444"/>
                  </a:lnTo>
                  <a:lnTo>
                    <a:pt x="376238" y="502444"/>
                  </a:lnTo>
                  <a:cubicBezTo>
                    <a:pt x="377085" y="511969"/>
                    <a:pt x="378714" y="511969"/>
                    <a:pt x="381305" y="521494"/>
                  </a:cubicBezTo>
                  <a:lnTo>
                    <a:pt x="321469" y="521494"/>
                  </a:lnTo>
                  <a:close/>
                  <a:moveTo>
                    <a:pt x="452438" y="426244"/>
                  </a:moveTo>
                  <a:cubicBezTo>
                    <a:pt x="453285" y="435769"/>
                    <a:pt x="454914" y="435769"/>
                    <a:pt x="457495" y="445294"/>
                  </a:cubicBezTo>
                  <a:lnTo>
                    <a:pt x="397669" y="445294"/>
                  </a:lnTo>
                  <a:lnTo>
                    <a:pt x="207169" y="445294"/>
                  </a:lnTo>
                  <a:cubicBezTo>
                    <a:pt x="191414" y="445294"/>
                    <a:pt x="178594" y="432474"/>
                    <a:pt x="178594" y="416719"/>
                  </a:cubicBezTo>
                  <a:cubicBezTo>
                    <a:pt x="178594" y="400965"/>
                    <a:pt x="191414" y="388144"/>
                    <a:pt x="207169" y="388144"/>
                  </a:cubicBezTo>
                  <a:lnTo>
                    <a:pt x="215951" y="388144"/>
                  </a:lnTo>
                  <a:lnTo>
                    <a:pt x="283369" y="388144"/>
                  </a:lnTo>
                  <a:lnTo>
                    <a:pt x="457495" y="388144"/>
                  </a:lnTo>
                  <a:cubicBezTo>
                    <a:pt x="454914" y="397669"/>
                    <a:pt x="453276" y="397669"/>
                    <a:pt x="452438" y="407194"/>
                  </a:cubicBezTo>
                  <a:lnTo>
                    <a:pt x="369094" y="407194"/>
                  </a:lnTo>
                  <a:lnTo>
                    <a:pt x="369094" y="426244"/>
                  </a:lnTo>
                  <a:lnTo>
                    <a:pt x="452438" y="426244"/>
                  </a:lnTo>
                  <a:close/>
                  <a:moveTo>
                    <a:pt x="528638" y="350044"/>
                  </a:moveTo>
                  <a:cubicBezTo>
                    <a:pt x="529485" y="359569"/>
                    <a:pt x="531114" y="359569"/>
                    <a:pt x="533695" y="369094"/>
                  </a:cubicBezTo>
                  <a:lnTo>
                    <a:pt x="473869" y="369094"/>
                  </a:lnTo>
                  <a:lnTo>
                    <a:pt x="283369" y="369094"/>
                  </a:lnTo>
                  <a:cubicBezTo>
                    <a:pt x="267614" y="369094"/>
                    <a:pt x="254794" y="356274"/>
                    <a:pt x="254794" y="340519"/>
                  </a:cubicBezTo>
                  <a:cubicBezTo>
                    <a:pt x="254794" y="324765"/>
                    <a:pt x="267614" y="311944"/>
                    <a:pt x="283369" y="311944"/>
                  </a:cubicBezTo>
                  <a:lnTo>
                    <a:pt x="301676" y="311944"/>
                  </a:lnTo>
                  <a:lnTo>
                    <a:pt x="349301" y="311944"/>
                  </a:lnTo>
                  <a:lnTo>
                    <a:pt x="533695" y="311944"/>
                  </a:lnTo>
                  <a:cubicBezTo>
                    <a:pt x="531114" y="321469"/>
                    <a:pt x="529476" y="321469"/>
                    <a:pt x="528638" y="330994"/>
                  </a:cubicBezTo>
                  <a:lnTo>
                    <a:pt x="378619" y="330994"/>
                  </a:lnTo>
                  <a:lnTo>
                    <a:pt x="378619" y="350044"/>
                  </a:lnTo>
                  <a:lnTo>
                    <a:pt x="528638" y="350044"/>
                  </a:lnTo>
                  <a:close/>
                  <a:moveTo>
                    <a:pt x="550069" y="59380"/>
                  </a:moveTo>
                  <a:lnTo>
                    <a:pt x="550069" y="31119"/>
                  </a:lnTo>
                  <a:lnTo>
                    <a:pt x="583035" y="45244"/>
                  </a:lnTo>
                  <a:lnTo>
                    <a:pt x="550069" y="59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8CB96B8E-ED39-40D2-ACD8-501A68F3439F}"/>
                </a:ext>
              </a:extLst>
            </p:cNvPr>
            <p:cNvSpPr/>
            <p:nvPr/>
          </p:nvSpPr>
          <p:spPr>
            <a:xfrm>
              <a:off x="76509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ED68C077-1F30-4FED-BCE7-DB4FEE9EA4D3}"/>
                </a:ext>
              </a:extLst>
            </p:cNvPr>
            <p:cNvSpPr/>
            <p:nvPr/>
          </p:nvSpPr>
          <p:spPr>
            <a:xfrm>
              <a:off x="76890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BA76104F-AC9B-4228-8C70-55EFD44E3F34}"/>
                </a:ext>
              </a:extLst>
            </p:cNvPr>
            <p:cNvSpPr/>
            <p:nvPr/>
          </p:nvSpPr>
          <p:spPr>
            <a:xfrm>
              <a:off x="76128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F5D49867-2A66-4E09-9C6C-5AF13AE431AB}"/>
                </a:ext>
              </a:extLst>
            </p:cNvPr>
            <p:cNvSpPr/>
            <p:nvPr/>
          </p:nvSpPr>
          <p:spPr>
            <a:xfrm>
              <a:off x="7993856" y="4345781"/>
              <a:ext cx="123825" cy="123825"/>
            </a:xfrm>
            <a:custGeom>
              <a:avLst/>
              <a:gdLst>
                <a:gd name="connsiteX0" fmla="*/ 114224 w 123825"/>
                <a:gd name="connsiteY0" fmla="*/ 55055 h 123825"/>
                <a:gd name="connsiteX1" fmla="*/ 73523 w 123825"/>
                <a:gd name="connsiteY1" fmla="*/ 14354 h 123825"/>
                <a:gd name="connsiteX2" fmla="*/ 64294 w 123825"/>
                <a:gd name="connsiteY2" fmla="*/ 7144 h 123825"/>
                <a:gd name="connsiteX3" fmla="*/ 55054 w 123825"/>
                <a:gd name="connsiteY3" fmla="*/ 14354 h 123825"/>
                <a:gd name="connsiteX4" fmla="*/ 14364 w 123825"/>
                <a:gd name="connsiteY4" fmla="*/ 55055 h 123825"/>
                <a:gd name="connsiteX5" fmla="*/ 7144 w 123825"/>
                <a:gd name="connsiteY5" fmla="*/ 64294 h 123825"/>
                <a:gd name="connsiteX6" fmla="*/ 14364 w 123825"/>
                <a:gd name="connsiteY6" fmla="*/ 73533 h 123825"/>
                <a:gd name="connsiteX7" fmla="*/ 55054 w 123825"/>
                <a:gd name="connsiteY7" fmla="*/ 114224 h 123825"/>
                <a:gd name="connsiteX8" fmla="*/ 64294 w 123825"/>
                <a:gd name="connsiteY8" fmla="*/ 121444 h 123825"/>
                <a:gd name="connsiteX9" fmla="*/ 73533 w 123825"/>
                <a:gd name="connsiteY9" fmla="*/ 114233 h 123825"/>
                <a:gd name="connsiteX10" fmla="*/ 114233 w 123825"/>
                <a:gd name="connsiteY10" fmla="*/ 73543 h 123825"/>
                <a:gd name="connsiteX11" fmla="*/ 121444 w 123825"/>
                <a:gd name="connsiteY11" fmla="*/ 64294 h 123825"/>
                <a:gd name="connsiteX12" fmla="*/ 114224 w 123825"/>
                <a:gd name="connsiteY12" fmla="*/ 55055 h 123825"/>
                <a:gd name="connsiteX13" fmla="*/ 64294 w 123825"/>
                <a:gd name="connsiteY13" fmla="*/ 87897 h 123825"/>
                <a:gd name="connsiteX14" fmla="*/ 40691 w 123825"/>
                <a:gd name="connsiteY14" fmla="*/ 64294 h 123825"/>
                <a:gd name="connsiteX15" fmla="*/ 64294 w 123825"/>
                <a:gd name="connsiteY15" fmla="*/ 40700 h 123825"/>
                <a:gd name="connsiteX16" fmla="*/ 87887 w 123825"/>
                <a:gd name="connsiteY16" fmla="*/ 64294 h 123825"/>
                <a:gd name="connsiteX17" fmla="*/ 64294 w 123825"/>
                <a:gd name="connsiteY17" fmla="*/ 8789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825" h="123825">
                  <a:moveTo>
                    <a:pt x="114224" y="55055"/>
                  </a:moveTo>
                  <a:cubicBezTo>
                    <a:pt x="94145" y="50035"/>
                    <a:pt x="78553" y="34433"/>
                    <a:pt x="73523" y="14354"/>
                  </a:cubicBezTo>
                  <a:cubicBezTo>
                    <a:pt x="72476" y="10125"/>
                    <a:pt x="68666" y="7144"/>
                    <a:pt x="64294" y="7144"/>
                  </a:cubicBezTo>
                  <a:cubicBezTo>
                    <a:pt x="59922" y="7144"/>
                    <a:pt x="56112" y="10116"/>
                    <a:pt x="55054" y="14354"/>
                  </a:cubicBezTo>
                  <a:cubicBezTo>
                    <a:pt x="50035" y="34433"/>
                    <a:pt x="34442" y="50025"/>
                    <a:pt x="14364" y="55055"/>
                  </a:cubicBezTo>
                  <a:cubicBezTo>
                    <a:pt x="10116" y="56112"/>
                    <a:pt x="7144" y="59922"/>
                    <a:pt x="7144" y="64294"/>
                  </a:cubicBezTo>
                  <a:cubicBezTo>
                    <a:pt x="7144" y="68666"/>
                    <a:pt x="10116" y="72476"/>
                    <a:pt x="14364" y="73533"/>
                  </a:cubicBezTo>
                  <a:cubicBezTo>
                    <a:pt x="34442" y="78553"/>
                    <a:pt x="50035" y="94155"/>
                    <a:pt x="55054" y="114224"/>
                  </a:cubicBezTo>
                  <a:cubicBezTo>
                    <a:pt x="56112" y="118472"/>
                    <a:pt x="59922" y="121444"/>
                    <a:pt x="64294" y="121444"/>
                  </a:cubicBezTo>
                  <a:cubicBezTo>
                    <a:pt x="68666" y="121444"/>
                    <a:pt x="72476" y="118472"/>
                    <a:pt x="73533" y="114233"/>
                  </a:cubicBezTo>
                  <a:cubicBezTo>
                    <a:pt x="78553" y="94155"/>
                    <a:pt x="94145" y="78562"/>
                    <a:pt x="114233" y="73543"/>
                  </a:cubicBezTo>
                  <a:cubicBezTo>
                    <a:pt x="118472" y="72476"/>
                    <a:pt x="121444" y="68666"/>
                    <a:pt x="121444" y="64294"/>
                  </a:cubicBezTo>
                  <a:cubicBezTo>
                    <a:pt x="121444" y="59922"/>
                    <a:pt x="118472" y="56112"/>
                    <a:pt x="114224" y="55055"/>
                  </a:cubicBezTo>
                  <a:close/>
                  <a:moveTo>
                    <a:pt x="64294" y="87897"/>
                  </a:moveTo>
                  <a:cubicBezTo>
                    <a:pt x="58303" y="78353"/>
                    <a:pt x="50235" y="70285"/>
                    <a:pt x="40691" y="64294"/>
                  </a:cubicBezTo>
                  <a:cubicBezTo>
                    <a:pt x="50235" y="58303"/>
                    <a:pt x="58303" y="50244"/>
                    <a:pt x="64294" y="40700"/>
                  </a:cubicBezTo>
                  <a:cubicBezTo>
                    <a:pt x="70285" y="50244"/>
                    <a:pt x="78353" y="58303"/>
                    <a:pt x="87887" y="64294"/>
                  </a:cubicBezTo>
                  <a:cubicBezTo>
                    <a:pt x="78353" y="70285"/>
                    <a:pt x="70285" y="78353"/>
                    <a:pt x="64294" y="878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5B5B710B-C400-4D40-8C0D-B16C96E36456}"/>
                </a:ext>
              </a:extLst>
            </p:cNvPr>
            <p:cNvSpPr/>
            <p:nvPr/>
          </p:nvSpPr>
          <p:spPr>
            <a:xfrm>
              <a:off x="7841456" y="4736306"/>
              <a:ext cx="123825" cy="28575"/>
            </a:xfrm>
            <a:custGeom>
              <a:avLst/>
              <a:gdLst>
                <a:gd name="connsiteX0" fmla="*/ 7144 w 123825"/>
                <a:gd name="connsiteY0" fmla="*/ 7144 h 28575"/>
                <a:gd name="connsiteX1" fmla="*/ 121444 w 123825"/>
                <a:gd name="connsiteY1" fmla="*/ 7144 h 28575"/>
                <a:gd name="connsiteX2" fmla="*/ 121444 w 123825"/>
                <a:gd name="connsiteY2" fmla="*/ 26194 h 28575"/>
                <a:gd name="connsiteX3" fmla="*/ 7144 w 12382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28575">
                  <a:moveTo>
                    <a:pt x="7144" y="7144"/>
                  </a:moveTo>
                  <a:lnTo>
                    <a:pt x="121444" y="7144"/>
                  </a:lnTo>
                  <a:lnTo>
                    <a:pt x="12144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B051E853-5D61-4B8F-9C7B-2E9A26255A38}"/>
                </a:ext>
              </a:extLst>
            </p:cNvPr>
            <p:cNvSpPr/>
            <p:nvPr/>
          </p:nvSpPr>
          <p:spPr>
            <a:xfrm>
              <a:off x="77938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5C9F22F5-15C0-4E7A-949B-A2E0B104A558}"/>
                </a:ext>
              </a:extLst>
            </p:cNvPr>
            <p:cNvSpPr/>
            <p:nvPr/>
          </p:nvSpPr>
          <p:spPr>
            <a:xfrm>
              <a:off x="77557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E5C47739-FF7D-4094-83EB-46A3FEC80F3B}"/>
                </a:ext>
              </a:extLst>
            </p:cNvPr>
            <p:cNvSpPr/>
            <p:nvPr/>
          </p:nvSpPr>
          <p:spPr>
            <a:xfrm>
              <a:off x="79462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3051F2A4-9A18-48D8-866A-9F8556C6CBDF}"/>
                </a:ext>
              </a:extLst>
            </p:cNvPr>
            <p:cNvSpPr/>
            <p:nvPr/>
          </p:nvSpPr>
          <p:spPr>
            <a:xfrm>
              <a:off x="79081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96A94995-A06F-422F-B566-BF32A63B911E}"/>
              </a:ext>
            </a:extLst>
          </p:cNvPr>
          <p:cNvGrpSpPr/>
          <p:nvPr/>
        </p:nvGrpSpPr>
        <p:grpSpPr>
          <a:xfrm>
            <a:off x="6675361" y="1555767"/>
            <a:ext cx="8283946" cy="1614938"/>
            <a:chOff x="6664419" y="2051076"/>
            <a:chExt cx="8283946" cy="1614938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50875D02-AD23-4B7D-AC08-4B26640CD910}"/>
                </a:ext>
              </a:extLst>
            </p:cNvPr>
            <p:cNvSpPr/>
            <p:nvPr/>
          </p:nvSpPr>
          <p:spPr>
            <a:xfrm>
              <a:off x="6664419" y="2051076"/>
              <a:ext cx="828394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68300" sx="102000" sy="102000" algn="ctr" rotWithShape="0">
                      <a:srgbClr val="1A63EF">
                        <a:alpha val="60000"/>
                      </a:srgb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技术带来的数据增长</a:t>
              </a:r>
            </a:p>
          </p:txBody>
        </p: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xmlns="" id="{2F28CB18-3D90-458A-82AF-B1760C8905F0}"/>
                </a:ext>
              </a:extLst>
            </p:cNvPr>
            <p:cNvSpPr/>
            <p:nvPr/>
          </p:nvSpPr>
          <p:spPr>
            <a:xfrm>
              <a:off x="7438952" y="3052448"/>
              <a:ext cx="6618355" cy="61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2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读者倾向</a:t>
              </a:r>
              <a:r>
                <a:rPr kumimoji="0" lang="zh-CN" altLang="en-US" sz="2800" b="0" i="0" u="none" strike="noStrike" kern="1200" cap="none" spc="200" normalizeH="0" baseline="0" noProof="0" dirty="0">
                  <a:ln>
                    <a:noFill/>
                  </a:ln>
                  <a:solidFill>
                    <a:srgbClr val="76A1F5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产生内容</a:t>
              </a:r>
              <a:r>
                <a:rPr kumimoji="0" lang="zh-CN" altLang="en-US" sz="2800" b="0" i="0" u="none" strike="noStrike" kern="1200" cap="none" spc="2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，而不仅仅</a:t>
              </a:r>
              <a:r>
                <a:rPr kumimoji="0" lang="zh-CN" altLang="en-US" sz="2800" b="0" i="0" u="none" strike="noStrike" kern="1200" cap="none" spc="200" normalizeH="0" baseline="0" noProof="0" dirty="0">
                  <a:ln>
                    <a:noFill/>
                  </a:ln>
                  <a:solidFill>
                    <a:srgbClr val="76A1F5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阅读文章</a:t>
              </a:r>
            </a:p>
          </p:txBody>
        </p:sp>
      </p:grp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xmlns="" id="{99D0EE9F-FBBC-46E4-9F3F-DC000ABAAF9C}"/>
              </a:ext>
            </a:extLst>
          </p:cNvPr>
          <p:cNvCxnSpPr/>
          <p:nvPr/>
        </p:nvCxnSpPr>
        <p:spPr>
          <a:xfrm>
            <a:off x="14916892" y="1740415"/>
            <a:ext cx="0" cy="868096"/>
          </a:xfrm>
          <a:prstGeom prst="line">
            <a:avLst/>
          </a:prstGeom>
          <a:ln>
            <a:gradFill>
              <a:gsLst>
                <a:gs pos="11000">
                  <a:srgbClr val="76A1F5">
                    <a:alpha val="4000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rgbClr val="76A1F5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xmlns="" id="{A2C9EA7D-8EAA-44EC-8FC7-E21F323A9859}"/>
              </a:ext>
            </a:extLst>
          </p:cNvPr>
          <p:cNvCxnSpPr/>
          <p:nvPr/>
        </p:nvCxnSpPr>
        <p:spPr>
          <a:xfrm>
            <a:off x="15211587" y="2448015"/>
            <a:ext cx="0" cy="868096"/>
          </a:xfrm>
          <a:prstGeom prst="line">
            <a:avLst/>
          </a:prstGeom>
          <a:ln>
            <a:gradFill>
              <a:gsLst>
                <a:gs pos="11000">
                  <a:srgbClr val="76A1F5">
                    <a:alpha val="4000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rgbClr val="76A1F5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xmlns="" id="{20922E6C-9CDB-40E6-A917-5D79B5A16C6D}"/>
              </a:ext>
            </a:extLst>
          </p:cNvPr>
          <p:cNvCxnSpPr/>
          <p:nvPr/>
        </p:nvCxnSpPr>
        <p:spPr>
          <a:xfrm>
            <a:off x="14709677" y="3035661"/>
            <a:ext cx="0" cy="868096"/>
          </a:xfrm>
          <a:prstGeom prst="line">
            <a:avLst/>
          </a:prstGeom>
          <a:ln>
            <a:gradFill>
              <a:gsLst>
                <a:gs pos="11000">
                  <a:srgbClr val="76A1F5">
                    <a:alpha val="4000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rgbClr val="76A1F5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xmlns="" id="{B1CF1E1B-951B-4393-B852-E898CBA277EE}"/>
              </a:ext>
            </a:extLst>
          </p:cNvPr>
          <p:cNvCxnSpPr/>
          <p:nvPr/>
        </p:nvCxnSpPr>
        <p:spPr>
          <a:xfrm>
            <a:off x="6700692" y="1685084"/>
            <a:ext cx="0" cy="868096"/>
          </a:xfrm>
          <a:prstGeom prst="line">
            <a:avLst/>
          </a:prstGeom>
          <a:ln>
            <a:gradFill>
              <a:gsLst>
                <a:gs pos="11000">
                  <a:srgbClr val="76A1F5">
                    <a:alpha val="4000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rgbClr val="76A1F5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xmlns="" id="{AA6A3415-9C09-44C6-9CF2-E626245BA8C5}"/>
              </a:ext>
            </a:extLst>
          </p:cNvPr>
          <p:cNvCxnSpPr>
            <a:cxnSpLocks/>
          </p:cNvCxnSpPr>
          <p:nvPr/>
        </p:nvCxnSpPr>
        <p:spPr>
          <a:xfrm>
            <a:off x="7016177" y="2591358"/>
            <a:ext cx="0" cy="1675232"/>
          </a:xfrm>
          <a:prstGeom prst="line">
            <a:avLst/>
          </a:prstGeom>
          <a:ln>
            <a:gradFill>
              <a:gsLst>
                <a:gs pos="11000">
                  <a:srgbClr val="76A1F5">
                    <a:alpha val="16000"/>
                  </a:srgbClr>
                </a:gs>
                <a:gs pos="0">
                  <a:schemeClr val="bg1">
                    <a:alpha val="31000"/>
                  </a:schemeClr>
                </a:gs>
                <a:gs pos="100000">
                  <a:srgbClr val="76A1F5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xmlns="" id="{456A4EF7-D8CC-4EB2-81CA-33D5B01D2C5A}"/>
              </a:ext>
            </a:extLst>
          </p:cNvPr>
          <p:cNvCxnSpPr/>
          <p:nvPr/>
        </p:nvCxnSpPr>
        <p:spPr>
          <a:xfrm>
            <a:off x="6444905" y="2616821"/>
            <a:ext cx="0" cy="868096"/>
          </a:xfrm>
          <a:prstGeom prst="line">
            <a:avLst/>
          </a:prstGeom>
          <a:ln>
            <a:gradFill>
              <a:gsLst>
                <a:gs pos="11000">
                  <a:srgbClr val="76A1F5">
                    <a:alpha val="4000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rgbClr val="76A1F5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PA-矩形 47">
            <a:extLst>
              <a:ext uri="{FF2B5EF4-FFF2-40B4-BE49-F238E27FC236}">
                <a16:creationId xmlns:a16="http://schemas.microsoft.com/office/drawing/2014/main" xmlns="" id="{69C09E97-E17A-4041-8301-ACD694C7AE0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858812">
            <a:off x="19382197" y="4961614"/>
            <a:ext cx="462889" cy="462889"/>
          </a:xfrm>
          <a:prstGeom prst="rect">
            <a:avLst/>
          </a:prstGeom>
          <a:blipFill dpi="0" rotWithShape="1">
            <a:blip r:embed="rId16">
              <a:alphaModFix amt="45000"/>
              <a:duotone>
                <a:prstClr val="black"/>
                <a:srgbClr val="1A63EF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7" name="PA-矩形 48">
            <a:extLst>
              <a:ext uri="{FF2B5EF4-FFF2-40B4-BE49-F238E27FC236}">
                <a16:creationId xmlns:a16="http://schemas.microsoft.com/office/drawing/2014/main" xmlns="" id="{81605BCD-355A-4897-8F97-868C76C0AF3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20858812">
            <a:off x="910408" y="4712144"/>
            <a:ext cx="2117482" cy="2117482"/>
          </a:xfrm>
          <a:prstGeom prst="rect">
            <a:avLst/>
          </a:prstGeom>
          <a:blipFill dpi="0" rotWithShape="1">
            <a:blip r:embed="rId16">
              <a:alphaModFix amt="17000"/>
              <a:duotone>
                <a:prstClr val="black"/>
                <a:srgbClr val="1A63EF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8" name="PA-矩形 50">
            <a:extLst>
              <a:ext uri="{FF2B5EF4-FFF2-40B4-BE49-F238E27FC236}">
                <a16:creationId xmlns:a16="http://schemas.microsoft.com/office/drawing/2014/main" xmlns="" id="{352AE051-97AD-4DC5-91CA-BC1AF1D14B1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724515">
            <a:off x="2442828" y="1668891"/>
            <a:ext cx="892176" cy="892176"/>
          </a:xfrm>
          <a:prstGeom prst="rect">
            <a:avLst/>
          </a:prstGeom>
          <a:blipFill dpi="0" rotWithShape="1">
            <a:blip r:embed="rId18">
              <a:alphaModFix amt="45000"/>
              <a:duotone>
                <a:prstClr val="black"/>
                <a:srgbClr val="1A63EF">
                  <a:tint val="45000"/>
                  <a:satMod val="400000"/>
                </a:srgbClr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9" name="PA-矩形 48">
            <a:extLst>
              <a:ext uri="{FF2B5EF4-FFF2-40B4-BE49-F238E27FC236}">
                <a16:creationId xmlns:a16="http://schemas.microsoft.com/office/drawing/2014/main" xmlns="" id="{ABBF0276-4348-4D6E-A33B-1509841161F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20858812">
            <a:off x="18922347" y="4785159"/>
            <a:ext cx="3121860" cy="3121860"/>
          </a:xfrm>
          <a:prstGeom prst="rect">
            <a:avLst/>
          </a:prstGeom>
          <a:blipFill dpi="0" rotWithShape="1">
            <a:blip r:embed="rId16">
              <a:alphaModFix amt="17000"/>
              <a:duotone>
                <a:prstClr val="black"/>
                <a:srgbClr val="1A63EF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0" name="PA-矩形 51">
            <a:extLst>
              <a:ext uri="{FF2B5EF4-FFF2-40B4-BE49-F238E27FC236}">
                <a16:creationId xmlns:a16="http://schemas.microsoft.com/office/drawing/2014/main" xmlns="" id="{0C8ABF1F-D019-421E-A16A-698C9FBE590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8452039">
            <a:off x="17767403" y="149278"/>
            <a:ext cx="892176" cy="892176"/>
          </a:xfrm>
          <a:prstGeom prst="rect">
            <a:avLst/>
          </a:prstGeom>
          <a:blipFill dpi="0" rotWithShape="1">
            <a:blip r:embed="rId18">
              <a:alphaModFix amt="17000"/>
              <a:duotone>
                <a:prstClr val="black"/>
                <a:srgbClr val="1A63EF">
                  <a:tint val="45000"/>
                  <a:satMod val="400000"/>
                </a:srgbClr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1" name="PA-矩形 48">
            <a:extLst>
              <a:ext uri="{FF2B5EF4-FFF2-40B4-BE49-F238E27FC236}">
                <a16:creationId xmlns:a16="http://schemas.microsoft.com/office/drawing/2014/main" xmlns="" id="{0C2FF2BB-74EB-4FEC-8D7D-C77B8EDD032A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20858812">
            <a:off x="-800732" y="-1101663"/>
            <a:ext cx="2117482" cy="2117482"/>
          </a:xfrm>
          <a:prstGeom prst="rect">
            <a:avLst/>
          </a:prstGeom>
          <a:blipFill dpi="0" rotWithShape="1">
            <a:blip r:embed="rId16">
              <a:alphaModFix amt="17000"/>
              <a:duotone>
                <a:prstClr val="black"/>
                <a:srgbClr val="1A63EF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2" name="PA-矩形 48">
            <a:extLst>
              <a:ext uri="{FF2B5EF4-FFF2-40B4-BE49-F238E27FC236}">
                <a16:creationId xmlns:a16="http://schemas.microsoft.com/office/drawing/2014/main" xmlns="" id="{3F45DE09-3B63-43FF-93F3-888C9F408555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20858812">
            <a:off x="9221490" y="4945238"/>
            <a:ext cx="3121860" cy="3121860"/>
          </a:xfrm>
          <a:prstGeom prst="rect">
            <a:avLst/>
          </a:prstGeom>
          <a:blipFill dpi="0" rotWithShape="1">
            <a:blip r:embed="rId16">
              <a:alphaModFix amt="17000"/>
              <a:duotone>
                <a:prstClr val="black"/>
                <a:srgbClr val="1A63EF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367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人员, 就坐, 室内, 伪装&#10;&#10;描述已自动生成">
            <a:extLst>
              <a:ext uri="{FF2B5EF4-FFF2-40B4-BE49-F238E27FC236}">
                <a16:creationId xmlns:a16="http://schemas.microsoft.com/office/drawing/2014/main" xmlns="" id="{0BD1DA00-0190-45DC-9E3C-4B11E9197B1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551" y="606089"/>
            <a:ext cx="4861308" cy="6593224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50000"/>
              </a:prstClr>
            </a:outerShdw>
          </a:effectLst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584E821C-3F7A-4ED1-846F-4BF15E12DA5E}"/>
              </a:ext>
            </a:extLst>
          </p:cNvPr>
          <p:cNvGrpSpPr/>
          <p:nvPr/>
        </p:nvGrpSpPr>
        <p:grpSpPr>
          <a:xfrm>
            <a:off x="10907355" y="4926568"/>
            <a:ext cx="1566906" cy="1571071"/>
            <a:chOff x="8141110" y="9063461"/>
            <a:chExt cx="1357853" cy="1361465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6221A716-2A4F-451C-88D4-E2BF7D844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5146" y="9115268"/>
              <a:ext cx="1270005" cy="1271901"/>
            </a:xfrm>
            <a:prstGeom prst="rect">
              <a:avLst/>
            </a:prstGeom>
          </p:spPr>
        </p:pic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7979384D-4D02-4E46-9692-5D424BBC189E}"/>
                </a:ext>
              </a:extLst>
            </p:cNvPr>
            <p:cNvGrpSpPr/>
            <p:nvPr/>
          </p:nvGrpSpPr>
          <p:grpSpPr>
            <a:xfrm flipH="1">
              <a:off x="8141110" y="9063461"/>
              <a:ext cx="170019" cy="168808"/>
              <a:chOff x="9299593" y="9017037"/>
              <a:chExt cx="225407" cy="223801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3CCCDD67-6567-4EE1-90B4-693BBD9D47C4}"/>
                  </a:ext>
                </a:extLst>
              </p:cNvPr>
              <p:cNvCxnSpPr/>
              <p:nvPr/>
            </p:nvCxnSpPr>
            <p:spPr>
              <a:xfrm>
                <a:off x="9299593" y="9017037"/>
                <a:ext cx="222252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xmlns="" id="{5041D4CB-9CF9-4AC8-9D6C-9FD06D9C23D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9413875" y="9129713"/>
                <a:ext cx="222250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3E0224E4-854C-4AA7-A6C7-A1B8A7C16082}"/>
                </a:ext>
              </a:extLst>
            </p:cNvPr>
            <p:cNvGrpSpPr/>
            <p:nvPr/>
          </p:nvGrpSpPr>
          <p:grpSpPr>
            <a:xfrm>
              <a:off x="9328944" y="9063461"/>
              <a:ext cx="170019" cy="168808"/>
              <a:chOff x="9299593" y="9017037"/>
              <a:chExt cx="225407" cy="223801"/>
            </a:xfrm>
          </p:grpSpPr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7FFF2E23-FE7A-459A-9F3B-B27F06D08E35}"/>
                  </a:ext>
                </a:extLst>
              </p:cNvPr>
              <p:cNvCxnSpPr/>
              <p:nvPr/>
            </p:nvCxnSpPr>
            <p:spPr>
              <a:xfrm>
                <a:off x="9299593" y="9017037"/>
                <a:ext cx="222252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xmlns="" id="{EBB4BE51-D3FB-4C99-9C96-B456FA51B53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9413875" y="9129713"/>
                <a:ext cx="222250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E9E32193-4F9A-4B23-9477-499344228343}"/>
                </a:ext>
              </a:extLst>
            </p:cNvPr>
            <p:cNvGrpSpPr/>
            <p:nvPr/>
          </p:nvGrpSpPr>
          <p:grpSpPr>
            <a:xfrm flipH="1" flipV="1">
              <a:off x="8141110" y="10256118"/>
              <a:ext cx="170019" cy="168808"/>
              <a:chOff x="9299593" y="9017037"/>
              <a:chExt cx="225407" cy="223801"/>
            </a:xfrm>
          </p:grpSpPr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xmlns="" id="{492DC46F-978A-4FD2-99DC-87B91BF6B85E}"/>
                  </a:ext>
                </a:extLst>
              </p:cNvPr>
              <p:cNvCxnSpPr/>
              <p:nvPr/>
            </p:nvCxnSpPr>
            <p:spPr>
              <a:xfrm>
                <a:off x="9299593" y="9017037"/>
                <a:ext cx="222252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xmlns="" id="{DC5FB66B-078B-4754-83A5-C0E5470C426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9413875" y="9129713"/>
                <a:ext cx="222250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11EA31C3-4BF1-462E-BF73-D71AC15DA2AC}"/>
                </a:ext>
              </a:extLst>
            </p:cNvPr>
            <p:cNvGrpSpPr/>
            <p:nvPr/>
          </p:nvGrpSpPr>
          <p:grpSpPr>
            <a:xfrm flipV="1">
              <a:off x="9328944" y="10256118"/>
              <a:ext cx="170019" cy="168808"/>
              <a:chOff x="9299593" y="9017037"/>
              <a:chExt cx="225407" cy="223801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xmlns="" id="{B77ED3AA-A063-4595-A40A-1086DA914C4B}"/>
                  </a:ext>
                </a:extLst>
              </p:cNvPr>
              <p:cNvCxnSpPr/>
              <p:nvPr/>
            </p:nvCxnSpPr>
            <p:spPr>
              <a:xfrm>
                <a:off x="9299593" y="9017037"/>
                <a:ext cx="222252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8F364705-D79F-434E-826D-D3B8BFD8799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9413875" y="9129713"/>
                <a:ext cx="222250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E9366EF8-C575-484D-B459-D70200C09977}"/>
              </a:ext>
            </a:extLst>
          </p:cNvPr>
          <p:cNvGrpSpPr/>
          <p:nvPr/>
        </p:nvGrpSpPr>
        <p:grpSpPr>
          <a:xfrm>
            <a:off x="10704199" y="1148655"/>
            <a:ext cx="7040497" cy="830997"/>
            <a:chOff x="7133571" y="1613110"/>
            <a:chExt cx="7040497" cy="83099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30B20CD4-2FDD-4462-BB5A-0178152CE640}"/>
                </a:ext>
              </a:extLst>
            </p:cNvPr>
            <p:cNvSpPr txBox="1"/>
            <p:nvPr/>
          </p:nvSpPr>
          <p:spPr>
            <a:xfrm>
              <a:off x="7133571" y="1613110"/>
              <a:ext cx="30651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>
                  <a:gradFill>
                    <a:gsLst>
                      <a:gs pos="0">
                        <a:srgbClr val="F1D99A"/>
                      </a:gs>
                      <a:gs pos="49000">
                        <a:srgbClr val="E0CCA9"/>
                      </a:gs>
                      <a:gs pos="100000">
                        <a:srgbClr val="F1D99A"/>
                      </a:gs>
                    </a:gsLst>
                    <a:lin ang="2700000" scaled="1"/>
                  </a:gra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伟崇</a:t>
              </a:r>
              <a:r>
                <a:rPr lang="en-US" altLang="zh-CN" sz="4800" spc="600" dirty="0">
                  <a:gradFill>
                    <a:gsLst>
                      <a:gs pos="0">
                        <a:srgbClr val="F1D99A"/>
                      </a:gs>
                      <a:gs pos="49000">
                        <a:srgbClr val="E0CCA9"/>
                      </a:gs>
                      <a:gs pos="100000">
                        <a:srgbClr val="F1D99A"/>
                      </a:gs>
                    </a:gsLst>
                    <a:lin ang="2700000" scaled="1"/>
                  </a:gra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PPT</a:t>
              </a:r>
              <a:endParaRPr lang="zh-CN" altLang="en-US" sz="4800" spc="600" dirty="0">
                <a:gradFill>
                  <a:gsLst>
                    <a:gs pos="0">
                      <a:srgbClr val="F1D99A"/>
                    </a:gs>
                    <a:gs pos="49000">
                      <a:srgbClr val="E0CCA9"/>
                    </a:gs>
                    <a:gs pos="100000">
                      <a:srgbClr val="F1D99A"/>
                    </a:gs>
                  </a:gsLst>
                  <a:lin ang="270000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25818105-6732-4F95-9CBF-68B086E907D2}"/>
                </a:ext>
              </a:extLst>
            </p:cNvPr>
            <p:cNvGrpSpPr/>
            <p:nvPr/>
          </p:nvGrpSpPr>
          <p:grpSpPr>
            <a:xfrm>
              <a:off x="9995166" y="2007109"/>
              <a:ext cx="4178902" cy="276999"/>
              <a:chOff x="4016120" y="1865418"/>
              <a:chExt cx="4178902" cy="276999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4A9691F8-363D-49A5-97E3-3A5724EF6EEA}"/>
                  </a:ext>
                </a:extLst>
              </p:cNvPr>
              <p:cNvSpPr txBox="1"/>
              <p:nvPr/>
            </p:nvSpPr>
            <p:spPr>
              <a:xfrm>
                <a:off x="4197703" y="1865418"/>
                <a:ext cx="39973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spc="100" dirty="0">
                    <a:solidFill>
                      <a:prstClr val="white">
                        <a:alpha val="41000"/>
                      </a:prst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WEI CHONG</a:t>
                </a:r>
                <a:endParaRPr lang="zh-CN" altLang="en-US" sz="1200" spc="100" dirty="0">
                  <a:solidFill>
                    <a:prstClr val="white">
                      <a:alpha val="41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33B66F22-4BD1-4884-B58A-A716C06C69E5}"/>
                  </a:ext>
                </a:extLst>
              </p:cNvPr>
              <p:cNvCxnSpPr/>
              <p:nvPr/>
            </p:nvCxnSpPr>
            <p:spPr>
              <a:xfrm flipH="1">
                <a:off x="4016120" y="1906112"/>
                <a:ext cx="153008" cy="15300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10B9353C-17A4-47E0-A81E-FA19D2FDE255}"/>
              </a:ext>
            </a:extLst>
          </p:cNvPr>
          <p:cNvGrpSpPr/>
          <p:nvPr/>
        </p:nvGrpSpPr>
        <p:grpSpPr>
          <a:xfrm>
            <a:off x="10944567" y="1884493"/>
            <a:ext cx="5544497" cy="2571666"/>
            <a:chOff x="7344910" y="1604273"/>
            <a:chExt cx="5544497" cy="257166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46D53F24-E611-439F-B03A-C607ACE0B9B3}"/>
                </a:ext>
              </a:extLst>
            </p:cNvPr>
            <p:cNvSpPr txBox="1"/>
            <p:nvPr/>
          </p:nvSpPr>
          <p:spPr>
            <a:xfrm>
              <a:off x="7602451" y="1604273"/>
              <a:ext cx="5286956" cy="257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微软中国</a:t>
              </a:r>
              <a:r>
                <a:rPr lang="en-US" altLang="zh-CN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Office</a:t>
              </a:r>
              <a:r>
                <a:rPr lang="zh-CN" altLang="en-US" sz="2200" spc="20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认证导师</a:t>
              </a:r>
              <a:endParaRPr lang="en-US" altLang="zh-CN" sz="2200" spc="200">
                <a:solidFill>
                  <a:prstClr val="white"/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秋叶团队</a:t>
              </a:r>
              <a:r>
                <a:rPr lang="en-US" altLang="zh-CN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PPT</a:t>
              </a:r>
              <a:r>
                <a:rPr lang="zh-CN" altLang="en-US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定制设计师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秋叶团队</a:t>
              </a:r>
              <a:r>
                <a:rPr lang="en-US" altLang="zh-CN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PPT</a:t>
              </a:r>
              <a:r>
                <a:rPr lang="zh-CN" altLang="en-US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金牌培训师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《</a:t>
              </a:r>
              <a:r>
                <a:rPr lang="zh-CN" altLang="en-US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工作型</a:t>
              </a:r>
              <a:r>
                <a:rPr lang="en-US" altLang="zh-CN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PPT</a:t>
              </a:r>
              <a:r>
                <a:rPr lang="zh-CN" altLang="en-US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速查手册</a:t>
              </a:r>
              <a:r>
                <a:rPr lang="en-US" altLang="zh-CN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》</a:t>
              </a:r>
              <a:r>
                <a:rPr lang="zh-CN" altLang="en-US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作者</a:t>
              </a:r>
              <a:endParaRPr lang="en-US" altLang="zh-CN" sz="2200" spc="200" dirty="0">
                <a:solidFill>
                  <a:prstClr val="white"/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钉钉直播单场观看人次超</a:t>
              </a:r>
              <a:r>
                <a:rPr lang="en-US" altLang="zh-CN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100W</a:t>
              </a:r>
              <a:r>
                <a:rPr lang="zh-CN" altLang="en-US" sz="2200" spc="200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人</a:t>
              </a:r>
              <a:endParaRPr lang="en-US" altLang="zh-CN" sz="2200" spc="200" dirty="0">
                <a:solidFill>
                  <a:prstClr val="white"/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624CE24A-79DF-4E40-8D75-CDFC59BAA4CB}"/>
                </a:ext>
              </a:extLst>
            </p:cNvPr>
            <p:cNvGrpSpPr/>
            <p:nvPr/>
          </p:nvGrpSpPr>
          <p:grpSpPr>
            <a:xfrm>
              <a:off x="7348436" y="1832559"/>
              <a:ext cx="179671" cy="179671"/>
              <a:chOff x="1959112" y="3569998"/>
              <a:chExt cx="179671" cy="179671"/>
            </a:xfrm>
          </p:grpSpPr>
          <p:sp>
            <p:nvSpPr>
              <p:cNvPr id="40" name="Teardrop 15">
                <a:extLst>
                  <a:ext uri="{FF2B5EF4-FFF2-40B4-BE49-F238E27FC236}">
                    <a16:creationId xmlns:a16="http://schemas.microsoft.com/office/drawing/2014/main" xmlns="" id="{A91A8807-11AE-45F6-9C9D-F703CCF7F83B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 sz="160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41" name="Oval 16">
                <a:extLst>
                  <a:ext uri="{FF2B5EF4-FFF2-40B4-BE49-F238E27FC236}">
                    <a16:creationId xmlns:a16="http://schemas.microsoft.com/office/drawing/2014/main" xmlns="" id="{874551D9-03B4-4C3A-81DA-B8C95BBE22E8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 sz="160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DEF98C6-6CA1-42C0-8F92-A3C173F30E0B}"/>
                </a:ext>
              </a:extLst>
            </p:cNvPr>
            <p:cNvGrpSpPr/>
            <p:nvPr/>
          </p:nvGrpSpPr>
          <p:grpSpPr>
            <a:xfrm>
              <a:off x="7347386" y="2342694"/>
              <a:ext cx="179671" cy="179671"/>
              <a:chOff x="1959112" y="3569998"/>
              <a:chExt cx="179671" cy="179671"/>
            </a:xfrm>
          </p:grpSpPr>
          <p:sp>
            <p:nvSpPr>
              <p:cNvPr id="43" name="Teardrop 15">
                <a:extLst>
                  <a:ext uri="{FF2B5EF4-FFF2-40B4-BE49-F238E27FC236}">
                    <a16:creationId xmlns:a16="http://schemas.microsoft.com/office/drawing/2014/main" xmlns="" id="{96108441-B035-40F7-B779-79ABD0D51CC8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160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44" name="Oval 16">
                <a:extLst>
                  <a:ext uri="{FF2B5EF4-FFF2-40B4-BE49-F238E27FC236}">
                    <a16:creationId xmlns:a16="http://schemas.microsoft.com/office/drawing/2014/main" xmlns="" id="{BF05BF4C-35A0-4D71-9F31-02419802B5C8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 sz="160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860B951A-7E6D-4856-8E90-DF57425AA100}"/>
                </a:ext>
              </a:extLst>
            </p:cNvPr>
            <p:cNvGrpSpPr/>
            <p:nvPr/>
          </p:nvGrpSpPr>
          <p:grpSpPr>
            <a:xfrm>
              <a:off x="7344910" y="2852829"/>
              <a:ext cx="179671" cy="179671"/>
              <a:chOff x="1959112" y="3569998"/>
              <a:chExt cx="179671" cy="179671"/>
            </a:xfrm>
          </p:grpSpPr>
          <p:sp>
            <p:nvSpPr>
              <p:cNvPr id="46" name="Teardrop 15">
                <a:extLst>
                  <a:ext uri="{FF2B5EF4-FFF2-40B4-BE49-F238E27FC236}">
                    <a16:creationId xmlns:a16="http://schemas.microsoft.com/office/drawing/2014/main" xmlns="" id="{0237B29C-1596-4F2E-8236-6114B187382E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160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47" name="Oval 16">
                <a:extLst>
                  <a:ext uri="{FF2B5EF4-FFF2-40B4-BE49-F238E27FC236}">
                    <a16:creationId xmlns:a16="http://schemas.microsoft.com/office/drawing/2014/main" xmlns="" id="{6DFE0F4C-93DF-4C5A-BBD2-5BFDAB108C67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 sz="160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600B5805-0934-47E5-BA10-E404356716E3}"/>
                </a:ext>
              </a:extLst>
            </p:cNvPr>
            <p:cNvGrpSpPr/>
            <p:nvPr/>
          </p:nvGrpSpPr>
          <p:grpSpPr>
            <a:xfrm>
              <a:off x="7344910" y="3335880"/>
              <a:ext cx="179671" cy="179671"/>
              <a:chOff x="1959112" y="3569998"/>
              <a:chExt cx="179671" cy="179671"/>
            </a:xfrm>
          </p:grpSpPr>
          <p:sp>
            <p:nvSpPr>
              <p:cNvPr id="71" name="Teardrop 15">
                <a:extLst>
                  <a:ext uri="{FF2B5EF4-FFF2-40B4-BE49-F238E27FC236}">
                    <a16:creationId xmlns:a16="http://schemas.microsoft.com/office/drawing/2014/main" xmlns="" id="{B14900D0-421B-414A-B94B-458006D3D30C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160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72" name="Oval 16">
                <a:extLst>
                  <a:ext uri="{FF2B5EF4-FFF2-40B4-BE49-F238E27FC236}">
                    <a16:creationId xmlns:a16="http://schemas.microsoft.com/office/drawing/2014/main" xmlns="" id="{C2D1D149-77F2-463B-8D65-C4B1D264552E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 sz="160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8C786E96-43A0-4A5F-8AE7-065EAC4B881D}"/>
                </a:ext>
              </a:extLst>
            </p:cNvPr>
            <p:cNvGrpSpPr/>
            <p:nvPr/>
          </p:nvGrpSpPr>
          <p:grpSpPr>
            <a:xfrm>
              <a:off x="7344910" y="3847751"/>
              <a:ext cx="179671" cy="179671"/>
              <a:chOff x="1959112" y="3569998"/>
              <a:chExt cx="179671" cy="179671"/>
            </a:xfrm>
          </p:grpSpPr>
          <p:sp>
            <p:nvSpPr>
              <p:cNvPr id="76" name="Teardrop 15">
                <a:extLst>
                  <a:ext uri="{FF2B5EF4-FFF2-40B4-BE49-F238E27FC236}">
                    <a16:creationId xmlns:a16="http://schemas.microsoft.com/office/drawing/2014/main" xmlns="" id="{C539A312-C6D7-4549-AB39-E1B22C20B14C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160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77" name="Oval 16">
                <a:extLst>
                  <a:ext uri="{FF2B5EF4-FFF2-40B4-BE49-F238E27FC236}">
                    <a16:creationId xmlns:a16="http://schemas.microsoft.com/office/drawing/2014/main" xmlns="" id="{E7BC2A59-C8CE-4EDC-8442-FE51B59AE5BA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 sz="160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205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4C767683-43AE-4307-9D55-13F72D78FD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09" b="25942"/>
          <a:stretch/>
        </p:blipFill>
        <p:spPr>
          <a:xfrm>
            <a:off x="0" y="-1"/>
            <a:ext cx="21599524" cy="719931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74568DB-422F-4824-9775-C89FF245F820}"/>
              </a:ext>
            </a:extLst>
          </p:cNvPr>
          <p:cNvGrpSpPr/>
          <p:nvPr/>
        </p:nvGrpSpPr>
        <p:grpSpPr>
          <a:xfrm>
            <a:off x="-673492" y="1308162"/>
            <a:ext cx="8671100" cy="5050058"/>
            <a:chOff x="914431" y="1639821"/>
            <a:chExt cx="7619175" cy="4437416"/>
          </a:xfrm>
        </p:grpSpPr>
        <p:sp>
          <p:nvSpPr>
            <p:cNvPr id="26" name="矩形 7">
              <a:extLst>
                <a:ext uri="{FF2B5EF4-FFF2-40B4-BE49-F238E27FC236}">
                  <a16:creationId xmlns:a16="http://schemas.microsoft.com/office/drawing/2014/main" xmlns="" id="{4BFFEB0F-730E-4A24-A60F-7F2ED54D1C96}"/>
                </a:ext>
              </a:extLst>
            </p:cNvPr>
            <p:cNvSpPr/>
            <p:nvPr/>
          </p:nvSpPr>
          <p:spPr>
            <a:xfrm flipH="1" flipV="1">
              <a:off x="914431" y="5683626"/>
              <a:ext cx="7491350" cy="39361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3EF898F7-1768-4D8A-BD85-3E58F49DD858}"/>
                </a:ext>
              </a:extLst>
            </p:cNvPr>
            <p:cNvGrpSpPr/>
            <p:nvPr/>
          </p:nvGrpSpPr>
          <p:grpSpPr>
            <a:xfrm>
              <a:off x="4660106" y="1639821"/>
              <a:ext cx="3873500" cy="4416986"/>
              <a:chOff x="4660106" y="1639821"/>
              <a:chExt cx="3873500" cy="4416986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xmlns="" id="{80580B9C-A37A-4DF6-8CAD-8DAFC7DE10A3}"/>
                  </a:ext>
                </a:extLst>
              </p:cNvPr>
              <p:cNvGrpSpPr/>
              <p:nvPr/>
            </p:nvGrpSpPr>
            <p:grpSpPr>
              <a:xfrm>
                <a:off x="4660106" y="1639821"/>
                <a:ext cx="3873500" cy="3828878"/>
                <a:chOff x="3067734" y="2154695"/>
                <a:chExt cx="3008293" cy="2973639"/>
              </a:xfrm>
            </p:grpSpPr>
            <p:pic>
              <p:nvPicPr>
                <p:cNvPr id="4" name="图片 3">
                  <a:extLst>
                    <a:ext uri="{FF2B5EF4-FFF2-40B4-BE49-F238E27FC236}">
                      <a16:creationId xmlns:a16="http://schemas.microsoft.com/office/drawing/2014/main" xmlns="" id="{40832D89-A45D-467F-9CF5-A6DF6AFBF9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01586" y="2262399"/>
                  <a:ext cx="2740583" cy="2740583"/>
                </a:xfrm>
                <a:prstGeom prst="rect">
                  <a:avLst/>
                </a:prstGeom>
                <a:noFill/>
                <a:ln w="38100" cap="sq">
                  <a:gradFill>
                    <a:gsLst>
                      <a:gs pos="0">
                        <a:srgbClr val="FDD093"/>
                      </a:gs>
                      <a:gs pos="100000">
                        <a:srgbClr val="EFB282"/>
                      </a:gs>
                    </a:gsLst>
                    <a:lin ang="5400000" scaled="1"/>
                  </a:gradFill>
                  <a:miter lim="800000"/>
                </a:ln>
              </p:spPr>
            </p:pic>
            <p:grpSp>
              <p:nvGrpSpPr>
                <p:cNvPr id="5" name="组合 4">
                  <a:extLst>
                    <a:ext uri="{FF2B5EF4-FFF2-40B4-BE49-F238E27FC236}">
                      <a16:creationId xmlns:a16="http://schemas.microsoft.com/office/drawing/2014/main" xmlns="" id="{03B50278-AA02-4192-B44C-A03493252BFA}"/>
                    </a:ext>
                  </a:extLst>
                </p:cNvPr>
                <p:cNvGrpSpPr/>
                <p:nvPr/>
              </p:nvGrpSpPr>
              <p:grpSpPr>
                <a:xfrm>
                  <a:off x="3067734" y="2154695"/>
                  <a:ext cx="3008293" cy="2973639"/>
                  <a:chOff x="5199930" y="4255014"/>
                  <a:chExt cx="1792140" cy="1771496"/>
                </a:xfrm>
              </p:grpSpPr>
              <p:grpSp>
                <p:nvGrpSpPr>
                  <p:cNvPr id="6" name="组合 5">
                    <a:extLst>
                      <a:ext uri="{FF2B5EF4-FFF2-40B4-BE49-F238E27FC236}">
                        <a16:creationId xmlns:a16="http://schemas.microsoft.com/office/drawing/2014/main" xmlns="" id="{098062F2-8AB9-4C11-8BA9-812FA2F8C7C5}"/>
                      </a:ext>
                    </a:extLst>
                  </p:cNvPr>
                  <p:cNvGrpSpPr/>
                  <p:nvPr/>
                </p:nvGrpSpPr>
                <p:grpSpPr>
                  <a:xfrm>
                    <a:off x="5199930" y="4255014"/>
                    <a:ext cx="152081" cy="152081"/>
                    <a:chOff x="2968869" y="10878820"/>
                    <a:chExt cx="276484" cy="276484"/>
                  </a:xfrm>
                </p:grpSpPr>
                <p:cxnSp>
                  <p:nvCxnSpPr>
                    <p:cNvPr id="16" name="直接连接符 15">
                      <a:extLst>
                        <a:ext uri="{FF2B5EF4-FFF2-40B4-BE49-F238E27FC236}">
                          <a16:creationId xmlns:a16="http://schemas.microsoft.com/office/drawing/2014/main" xmlns="" id="{0E6E0DF6-07E3-49BF-819F-6BDA4431284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968869" y="10878820"/>
                      <a:ext cx="276484" cy="0"/>
                    </a:xfrm>
                    <a:prstGeom prst="line">
                      <a:avLst/>
                    </a:prstGeom>
                    <a:ln w="25400" cap="rnd">
                      <a:gradFill>
                        <a:gsLst>
                          <a:gs pos="20000">
                            <a:srgbClr val="FDD093">
                              <a:alpha val="0"/>
                            </a:srgbClr>
                          </a:gs>
                          <a:gs pos="100000">
                            <a:srgbClr val="FDD093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" name="直接连接符 16">
                      <a:extLst>
                        <a:ext uri="{FF2B5EF4-FFF2-40B4-BE49-F238E27FC236}">
                          <a16:creationId xmlns:a16="http://schemas.microsoft.com/office/drawing/2014/main" xmlns="" id="{35F334FC-9CF8-444F-AE8E-341AFB37A6A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 flipH="1">
                      <a:off x="2830627" y="11017062"/>
                      <a:ext cx="276484" cy="0"/>
                    </a:xfrm>
                    <a:prstGeom prst="line">
                      <a:avLst/>
                    </a:prstGeom>
                    <a:ln w="25400" cap="rnd">
                      <a:gradFill>
                        <a:gsLst>
                          <a:gs pos="20000">
                            <a:srgbClr val="FDD093">
                              <a:alpha val="0"/>
                            </a:srgbClr>
                          </a:gs>
                          <a:gs pos="100000">
                            <a:srgbClr val="FDD093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7" name="组合 6">
                    <a:extLst>
                      <a:ext uri="{FF2B5EF4-FFF2-40B4-BE49-F238E27FC236}">
                        <a16:creationId xmlns:a16="http://schemas.microsoft.com/office/drawing/2014/main" xmlns="" id="{65EBCF7C-280C-4041-A47C-429581A51864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6839989" y="4255014"/>
                    <a:ext cx="152081" cy="152081"/>
                    <a:chOff x="2968869" y="10878820"/>
                    <a:chExt cx="276484" cy="276484"/>
                  </a:xfrm>
                </p:grpSpPr>
                <p:cxnSp>
                  <p:nvCxnSpPr>
                    <p:cNvPr id="14" name="直接连接符 13">
                      <a:extLst>
                        <a:ext uri="{FF2B5EF4-FFF2-40B4-BE49-F238E27FC236}">
                          <a16:creationId xmlns:a16="http://schemas.microsoft.com/office/drawing/2014/main" xmlns="" id="{E0CD684E-F8F7-46BA-97C9-6290CBAF2B0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968869" y="10878820"/>
                      <a:ext cx="276484" cy="0"/>
                    </a:xfrm>
                    <a:prstGeom prst="line">
                      <a:avLst/>
                    </a:prstGeom>
                    <a:ln w="25400" cap="rnd">
                      <a:gradFill>
                        <a:gsLst>
                          <a:gs pos="20000">
                            <a:srgbClr val="FDD093">
                              <a:alpha val="0"/>
                            </a:srgbClr>
                          </a:gs>
                          <a:gs pos="100000">
                            <a:srgbClr val="FDD093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" name="直接连接符 14">
                      <a:extLst>
                        <a:ext uri="{FF2B5EF4-FFF2-40B4-BE49-F238E27FC236}">
                          <a16:creationId xmlns:a16="http://schemas.microsoft.com/office/drawing/2014/main" xmlns="" id="{F55EE8A6-15E9-4809-B586-43E7D67D191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 flipH="1">
                      <a:off x="2830627" y="11017062"/>
                      <a:ext cx="276484" cy="0"/>
                    </a:xfrm>
                    <a:prstGeom prst="line">
                      <a:avLst/>
                    </a:prstGeom>
                    <a:ln w="25400" cap="rnd">
                      <a:gradFill>
                        <a:gsLst>
                          <a:gs pos="20000">
                            <a:srgbClr val="FDD093">
                              <a:alpha val="0"/>
                            </a:srgbClr>
                          </a:gs>
                          <a:gs pos="100000">
                            <a:srgbClr val="FDD093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" name="组合 7">
                    <a:extLst>
                      <a:ext uri="{FF2B5EF4-FFF2-40B4-BE49-F238E27FC236}">
                        <a16:creationId xmlns:a16="http://schemas.microsoft.com/office/drawing/2014/main" xmlns="" id="{12E125D6-ECE3-4564-B768-6358D9568EB0}"/>
                      </a:ext>
                    </a:extLst>
                  </p:cNvPr>
                  <p:cNvGrpSpPr/>
                  <p:nvPr/>
                </p:nvGrpSpPr>
                <p:grpSpPr>
                  <a:xfrm flipH="1" flipV="1">
                    <a:off x="6839989" y="5874429"/>
                    <a:ext cx="152081" cy="152081"/>
                    <a:chOff x="2968869" y="10878820"/>
                    <a:chExt cx="276484" cy="276484"/>
                  </a:xfrm>
                </p:grpSpPr>
                <p:cxnSp>
                  <p:nvCxnSpPr>
                    <p:cNvPr id="12" name="直接连接符 11">
                      <a:extLst>
                        <a:ext uri="{FF2B5EF4-FFF2-40B4-BE49-F238E27FC236}">
                          <a16:creationId xmlns:a16="http://schemas.microsoft.com/office/drawing/2014/main" xmlns="" id="{5E675C73-B440-4175-8A9F-69C0C9CF17E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968869" y="10878820"/>
                      <a:ext cx="276484" cy="0"/>
                    </a:xfrm>
                    <a:prstGeom prst="line">
                      <a:avLst/>
                    </a:prstGeom>
                    <a:ln w="25400" cap="rnd">
                      <a:gradFill>
                        <a:gsLst>
                          <a:gs pos="20000">
                            <a:srgbClr val="FDD093">
                              <a:alpha val="0"/>
                            </a:srgbClr>
                          </a:gs>
                          <a:gs pos="100000">
                            <a:srgbClr val="FDD093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" name="直接连接符 12">
                      <a:extLst>
                        <a:ext uri="{FF2B5EF4-FFF2-40B4-BE49-F238E27FC236}">
                          <a16:creationId xmlns:a16="http://schemas.microsoft.com/office/drawing/2014/main" xmlns="" id="{93A276A0-DBF6-4F1E-8D50-B6D2876B55E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 flipH="1">
                      <a:off x="2830627" y="11017062"/>
                      <a:ext cx="276484" cy="0"/>
                    </a:xfrm>
                    <a:prstGeom prst="line">
                      <a:avLst/>
                    </a:prstGeom>
                    <a:ln w="25400" cap="rnd">
                      <a:gradFill>
                        <a:gsLst>
                          <a:gs pos="20000">
                            <a:srgbClr val="FDD093">
                              <a:alpha val="0"/>
                            </a:srgbClr>
                          </a:gs>
                          <a:gs pos="100000">
                            <a:srgbClr val="FDD093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9" name="组合 8">
                    <a:extLst>
                      <a:ext uri="{FF2B5EF4-FFF2-40B4-BE49-F238E27FC236}">
                        <a16:creationId xmlns:a16="http://schemas.microsoft.com/office/drawing/2014/main" xmlns="" id="{97E18626-CC4A-4CBD-A0C5-67E5E18F449D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5199930" y="5874429"/>
                    <a:ext cx="152081" cy="152081"/>
                    <a:chOff x="2968869" y="10878820"/>
                    <a:chExt cx="276484" cy="276484"/>
                  </a:xfrm>
                </p:grpSpPr>
                <p:cxnSp>
                  <p:nvCxnSpPr>
                    <p:cNvPr id="10" name="直接连接符 9">
                      <a:extLst>
                        <a:ext uri="{FF2B5EF4-FFF2-40B4-BE49-F238E27FC236}">
                          <a16:creationId xmlns:a16="http://schemas.microsoft.com/office/drawing/2014/main" xmlns="" id="{1301EA6D-6777-4937-82D8-60423156B2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968869" y="10878820"/>
                      <a:ext cx="276484" cy="0"/>
                    </a:xfrm>
                    <a:prstGeom prst="line">
                      <a:avLst/>
                    </a:prstGeom>
                    <a:ln w="25400" cap="rnd">
                      <a:gradFill>
                        <a:gsLst>
                          <a:gs pos="20000">
                            <a:srgbClr val="FDD093">
                              <a:alpha val="0"/>
                            </a:srgbClr>
                          </a:gs>
                          <a:gs pos="100000">
                            <a:srgbClr val="FDD093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" name="直接连接符 10">
                      <a:extLst>
                        <a:ext uri="{FF2B5EF4-FFF2-40B4-BE49-F238E27FC236}">
                          <a16:creationId xmlns:a16="http://schemas.microsoft.com/office/drawing/2014/main" xmlns="" id="{7EDC731B-D4D9-4B7D-8A00-A2138804A9D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 flipH="1">
                      <a:off x="2830627" y="11017062"/>
                      <a:ext cx="276484" cy="0"/>
                    </a:xfrm>
                    <a:prstGeom prst="line">
                      <a:avLst/>
                    </a:prstGeom>
                    <a:ln w="25400" cap="rnd">
                      <a:gradFill>
                        <a:gsLst>
                          <a:gs pos="20000">
                            <a:srgbClr val="FDD093">
                              <a:alpha val="0"/>
                            </a:srgbClr>
                          </a:gs>
                          <a:gs pos="100000">
                            <a:srgbClr val="FDD093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6B546FFD-4749-4213-BE56-0C62B5DD950D}"/>
                  </a:ext>
                </a:extLst>
              </p:cNvPr>
              <p:cNvSpPr txBox="1"/>
              <p:nvPr/>
            </p:nvSpPr>
            <p:spPr>
              <a:xfrm>
                <a:off x="5460307" y="5687475"/>
                <a:ext cx="227308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gradFill>
                      <a:gsLst>
                        <a:gs pos="100000">
                          <a:srgbClr val="EFB282"/>
                        </a:gs>
                        <a:gs pos="0">
                          <a:srgbClr val="FFFED8"/>
                        </a:gs>
                        <a:gs pos="49000">
                          <a:srgbClr val="FDD093"/>
                        </a:gs>
                      </a:gsLst>
                      <a:lin ang="5400000" scaled="1"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Arial" panose="020B0604020202020204" pitchFamily="34" charset="0"/>
                  </a:rPr>
                  <a:t>ID:laoqinppt</a:t>
                </a:r>
                <a:endParaRPr lang="zh-CN" altLang="en-US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0" name="矩形 7">
            <a:extLst>
              <a:ext uri="{FF2B5EF4-FFF2-40B4-BE49-F238E27FC236}">
                <a16:creationId xmlns:a16="http://schemas.microsoft.com/office/drawing/2014/main" xmlns="" id="{36B80A5F-6297-4F1C-9269-3D37952F61FC}"/>
              </a:ext>
            </a:extLst>
          </p:cNvPr>
          <p:cNvSpPr/>
          <p:nvPr/>
        </p:nvSpPr>
        <p:spPr>
          <a:xfrm flipH="1" flipV="1">
            <a:off x="16883888" y="678748"/>
            <a:ext cx="7491350" cy="393611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矩形 7">
            <a:extLst>
              <a:ext uri="{FF2B5EF4-FFF2-40B4-BE49-F238E27FC236}">
                <a16:creationId xmlns:a16="http://schemas.microsoft.com/office/drawing/2014/main" xmlns="" id="{95D91846-D632-4642-88F0-31CE8D853BE6}"/>
              </a:ext>
            </a:extLst>
          </p:cNvPr>
          <p:cNvSpPr/>
          <p:nvPr/>
        </p:nvSpPr>
        <p:spPr>
          <a:xfrm flipH="1" flipV="1">
            <a:off x="14254194" y="6171009"/>
            <a:ext cx="7491350" cy="393611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xmlns="" id="{BB189E1D-E3D9-4DCC-9065-5EBE69BB1FB5}"/>
              </a:ext>
            </a:extLst>
          </p:cNvPr>
          <p:cNvGrpSpPr/>
          <p:nvPr/>
        </p:nvGrpSpPr>
        <p:grpSpPr>
          <a:xfrm>
            <a:off x="7282688" y="1774927"/>
            <a:ext cx="11137926" cy="3673979"/>
            <a:chOff x="7086919" y="1862192"/>
            <a:chExt cx="9829385" cy="3242341"/>
          </a:xfrm>
        </p:grpSpPr>
        <p:sp>
          <p:nvSpPr>
            <p:cNvPr id="121" name="矩形 7">
              <a:extLst>
                <a:ext uri="{FF2B5EF4-FFF2-40B4-BE49-F238E27FC236}">
                  <a16:creationId xmlns:a16="http://schemas.microsoft.com/office/drawing/2014/main" xmlns="" id="{4F6EEB9E-ED7A-4138-803D-561EB5DCBAE6}"/>
                </a:ext>
              </a:extLst>
            </p:cNvPr>
            <p:cNvSpPr/>
            <p:nvPr/>
          </p:nvSpPr>
          <p:spPr>
            <a:xfrm flipH="1" flipV="1">
              <a:off x="7086919" y="3154922"/>
              <a:ext cx="9829385" cy="396049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矩形 7">
              <a:extLst>
                <a:ext uri="{FF2B5EF4-FFF2-40B4-BE49-F238E27FC236}">
                  <a16:creationId xmlns:a16="http://schemas.microsoft.com/office/drawing/2014/main" xmlns="" id="{7E3492F0-BDE9-4F21-9B3B-A8FDAFBB08E8}"/>
                </a:ext>
              </a:extLst>
            </p:cNvPr>
            <p:cNvSpPr/>
            <p:nvPr/>
          </p:nvSpPr>
          <p:spPr>
            <a:xfrm flipH="1" flipV="1">
              <a:off x="7086919" y="4708484"/>
              <a:ext cx="9493051" cy="396049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矩形 7">
              <a:extLst>
                <a:ext uri="{FF2B5EF4-FFF2-40B4-BE49-F238E27FC236}">
                  <a16:creationId xmlns:a16="http://schemas.microsoft.com/office/drawing/2014/main" xmlns="" id="{B3771916-1A67-4512-B29C-FE329AD5CEA9}"/>
                </a:ext>
              </a:extLst>
            </p:cNvPr>
            <p:cNvSpPr/>
            <p:nvPr/>
          </p:nvSpPr>
          <p:spPr>
            <a:xfrm flipH="1" flipV="1">
              <a:off x="7086920" y="3902554"/>
              <a:ext cx="9678450" cy="396049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xmlns="" id="{043E8478-B53D-4E05-AE62-D8F6AFDD5DCD}"/>
                </a:ext>
              </a:extLst>
            </p:cNvPr>
            <p:cNvSpPr/>
            <p:nvPr/>
          </p:nvSpPr>
          <p:spPr>
            <a:xfrm>
              <a:off x="9543856" y="3068503"/>
              <a:ext cx="6618941" cy="294113"/>
            </a:xfrm>
            <a:custGeom>
              <a:avLst/>
              <a:gdLst/>
              <a:ahLst/>
              <a:cxnLst/>
              <a:rect l="l" t="t" r="r" b="b"/>
              <a:pathLst>
                <a:path w="6618941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3" y="242956"/>
                  </a:cubicBezTo>
                  <a:cubicBezTo>
                    <a:pt x="2596151" y="247804"/>
                    <a:pt x="2609965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1" y="269880"/>
                  </a:cubicBezTo>
                  <a:cubicBezTo>
                    <a:pt x="2602549" y="264585"/>
                    <a:pt x="2588766" y="259392"/>
                    <a:pt x="2574220" y="254301"/>
                  </a:cubicBezTo>
                  <a:cubicBezTo>
                    <a:pt x="2559675" y="249210"/>
                    <a:pt x="2545688" y="244694"/>
                    <a:pt x="2532259" y="240754"/>
                  </a:cubicBezTo>
                  <a:close/>
                  <a:moveTo>
                    <a:pt x="4416228" y="216085"/>
                  </a:moveTo>
                  <a:cubicBezTo>
                    <a:pt x="4428207" y="221467"/>
                    <a:pt x="4440655" y="227533"/>
                    <a:pt x="4453572" y="234282"/>
                  </a:cubicBezTo>
                  <a:cubicBezTo>
                    <a:pt x="4466488" y="241031"/>
                    <a:pt x="4478711" y="247865"/>
                    <a:pt x="4490238" y="254783"/>
                  </a:cubicBezTo>
                  <a:cubicBezTo>
                    <a:pt x="4501766" y="261701"/>
                    <a:pt x="4511437" y="268106"/>
                    <a:pt x="4519251" y="273997"/>
                  </a:cubicBezTo>
                  <a:lnTo>
                    <a:pt x="4510107" y="285579"/>
                  </a:lnTo>
                  <a:cubicBezTo>
                    <a:pt x="4502397" y="279784"/>
                    <a:pt x="4492823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3" y="225838"/>
                  </a:cubicBezTo>
                  <a:close/>
                  <a:moveTo>
                    <a:pt x="5670251" y="215480"/>
                  </a:moveTo>
                  <a:lnTo>
                    <a:pt x="5682749" y="220968"/>
                  </a:lnTo>
                  <a:cubicBezTo>
                    <a:pt x="5678418" y="229384"/>
                    <a:pt x="5673515" y="238619"/>
                    <a:pt x="5668042" y="248671"/>
                  </a:cubicBezTo>
                  <a:cubicBezTo>
                    <a:pt x="5662569" y="258724"/>
                    <a:pt x="5656904" y="267573"/>
                    <a:pt x="5651049" y="275219"/>
                  </a:cubicBezTo>
                  <a:lnTo>
                    <a:pt x="5637638" y="269443"/>
                  </a:lnTo>
                  <a:cubicBezTo>
                    <a:pt x="5644141" y="261917"/>
                    <a:pt x="5650261" y="253113"/>
                    <a:pt x="5656003" y="243033"/>
                  </a:cubicBezTo>
                  <a:cubicBezTo>
                    <a:pt x="5661743" y="232953"/>
                    <a:pt x="5666493" y="223769"/>
                    <a:pt x="5670251" y="215480"/>
                  </a:cubicBezTo>
                  <a:close/>
                  <a:moveTo>
                    <a:pt x="5868371" y="208788"/>
                  </a:moveTo>
                  <a:cubicBezTo>
                    <a:pt x="5875427" y="217628"/>
                    <a:pt x="5882119" y="227153"/>
                    <a:pt x="5888451" y="237363"/>
                  </a:cubicBezTo>
                  <a:cubicBezTo>
                    <a:pt x="5894781" y="247574"/>
                    <a:pt x="5899569" y="256642"/>
                    <a:pt x="5902814" y="264567"/>
                  </a:cubicBezTo>
                  <a:lnTo>
                    <a:pt x="5889403" y="270053"/>
                  </a:lnTo>
                  <a:cubicBezTo>
                    <a:pt x="5886165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5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3" y="264040"/>
                    <a:pt x="5718683" y="266618"/>
                    <a:pt x="5721877" y="268034"/>
                  </a:cubicBezTo>
                  <a:cubicBezTo>
                    <a:pt x="5725071" y="269450"/>
                    <a:pt x="5731637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9" y="268364"/>
                    <a:pt x="5834805" y="263576"/>
                  </a:cubicBezTo>
                  <a:cubicBezTo>
                    <a:pt x="5837543" y="258788"/>
                    <a:pt x="5839079" y="248552"/>
                    <a:pt x="5839415" y="232868"/>
                  </a:cubicBezTo>
                  <a:cubicBezTo>
                    <a:pt x="5841467" y="234112"/>
                    <a:pt x="5843765" y="235204"/>
                    <a:pt x="5846312" y="236144"/>
                  </a:cubicBezTo>
                  <a:cubicBezTo>
                    <a:pt x="5848858" y="237084"/>
                    <a:pt x="5851233" y="237719"/>
                    <a:pt x="5853437" y="238049"/>
                  </a:cubicBezTo>
                  <a:cubicBezTo>
                    <a:pt x="5852745" y="255898"/>
                    <a:pt x="5850090" y="267878"/>
                    <a:pt x="5845473" y="273991"/>
                  </a:cubicBezTo>
                  <a:cubicBezTo>
                    <a:pt x="5840857" y="280104"/>
                    <a:pt x="5832031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5" y="281308"/>
                    <a:pt x="5710828" y="278254"/>
                  </a:cubicBezTo>
                  <a:cubicBezTo>
                    <a:pt x="5705221" y="275200"/>
                    <a:pt x="5702567" y="269215"/>
                    <a:pt x="5702865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1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7" y="286169"/>
                  </a:cubicBezTo>
                  <a:lnTo>
                    <a:pt x="1478566" y="286169"/>
                  </a:lnTo>
                  <a:cubicBezTo>
                    <a:pt x="1455566" y="286411"/>
                    <a:pt x="1439843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1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5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19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79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19" y="198997"/>
                  </a:cubicBezTo>
                  <a:close/>
                  <a:moveTo>
                    <a:pt x="5759559" y="193834"/>
                  </a:moveTo>
                  <a:cubicBezTo>
                    <a:pt x="5767311" y="200986"/>
                    <a:pt x="5775122" y="208938"/>
                    <a:pt x="5782989" y="217690"/>
                  </a:cubicBezTo>
                  <a:cubicBezTo>
                    <a:pt x="5790857" y="226443"/>
                    <a:pt x="5797067" y="234243"/>
                    <a:pt x="5801621" y="241090"/>
                  </a:cubicBezTo>
                  <a:lnTo>
                    <a:pt x="5788819" y="248102"/>
                  </a:lnTo>
                  <a:cubicBezTo>
                    <a:pt x="5784602" y="241280"/>
                    <a:pt x="5778709" y="233430"/>
                    <a:pt x="5771140" y="224550"/>
                  </a:cubicBezTo>
                  <a:cubicBezTo>
                    <a:pt x="5763571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7" y="188329"/>
                  </a:lnTo>
                  <a:cubicBezTo>
                    <a:pt x="2532033" y="208118"/>
                    <a:pt x="2525610" y="224487"/>
                    <a:pt x="2516037" y="237435"/>
                  </a:cubicBezTo>
                  <a:cubicBezTo>
                    <a:pt x="2506464" y="250384"/>
                    <a:pt x="2492049" y="260657"/>
                    <a:pt x="2472789" y="268254"/>
                  </a:cubicBezTo>
                  <a:cubicBezTo>
                    <a:pt x="2453531" y="275851"/>
                    <a:pt x="2427735" y="281518"/>
                    <a:pt x="2395404" y="285255"/>
                  </a:cubicBezTo>
                  <a:cubicBezTo>
                    <a:pt x="2394890" y="283325"/>
                    <a:pt x="2394013" y="281166"/>
                    <a:pt x="2392775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3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7" y="205599"/>
                    <a:pt x="2520372" y="188329"/>
                  </a:cubicBezTo>
                  <a:close/>
                  <a:moveTo>
                    <a:pt x="6050109" y="178594"/>
                  </a:moveTo>
                  <a:lnTo>
                    <a:pt x="6050109" y="250832"/>
                  </a:lnTo>
                  <a:lnTo>
                    <a:pt x="6204337" y="250832"/>
                  </a:lnTo>
                  <a:lnTo>
                    <a:pt x="6204337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1" y="194463"/>
                  </a:lnTo>
                  <a:lnTo>
                    <a:pt x="6613151" y="207531"/>
                  </a:lnTo>
                  <a:lnTo>
                    <a:pt x="6500984" y="207531"/>
                  </a:lnTo>
                  <a:cubicBezTo>
                    <a:pt x="6510991" y="215919"/>
                    <a:pt x="6522540" y="223832"/>
                    <a:pt x="6535629" y="231272"/>
                  </a:cubicBezTo>
                  <a:cubicBezTo>
                    <a:pt x="6548719" y="238711"/>
                    <a:pt x="6562435" y="245338"/>
                    <a:pt x="6576777" y="251151"/>
                  </a:cubicBezTo>
                  <a:cubicBezTo>
                    <a:pt x="6591121" y="256965"/>
                    <a:pt x="6605175" y="261627"/>
                    <a:pt x="6618941" y="265138"/>
                  </a:cubicBezTo>
                  <a:cubicBezTo>
                    <a:pt x="6617215" y="266897"/>
                    <a:pt x="6615487" y="268942"/>
                    <a:pt x="6613761" y="271272"/>
                  </a:cubicBezTo>
                  <a:cubicBezTo>
                    <a:pt x="6612033" y="273603"/>
                    <a:pt x="6610611" y="275724"/>
                    <a:pt x="6609493" y="277635"/>
                  </a:cubicBezTo>
                  <a:cubicBezTo>
                    <a:pt x="6595085" y="273400"/>
                    <a:pt x="6580247" y="267849"/>
                    <a:pt x="6564981" y="260984"/>
                  </a:cubicBezTo>
                  <a:cubicBezTo>
                    <a:pt x="6549714" y="254118"/>
                    <a:pt x="6535125" y="246355"/>
                    <a:pt x="6521213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3" y="229511"/>
                    <a:pt x="6434267" y="238519"/>
                  </a:cubicBezTo>
                  <a:cubicBezTo>
                    <a:pt x="6420461" y="247528"/>
                    <a:pt x="6406078" y="255622"/>
                    <a:pt x="6391121" y="262802"/>
                  </a:cubicBezTo>
                  <a:cubicBezTo>
                    <a:pt x="6376163" y="269981"/>
                    <a:pt x="6361781" y="275840"/>
                    <a:pt x="6347974" y="280378"/>
                  </a:cubicBezTo>
                  <a:cubicBezTo>
                    <a:pt x="6346565" y="278308"/>
                    <a:pt x="6344965" y="276124"/>
                    <a:pt x="6343174" y="273825"/>
                  </a:cubicBezTo>
                  <a:cubicBezTo>
                    <a:pt x="6341383" y="271526"/>
                    <a:pt x="6339631" y="269647"/>
                    <a:pt x="6337916" y="268186"/>
                  </a:cubicBezTo>
                  <a:cubicBezTo>
                    <a:pt x="6351282" y="264361"/>
                    <a:pt x="6365021" y="259345"/>
                    <a:pt x="6379131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7" y="224331"/>
                    <a:pt x="6444133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3" y="165183"/>
                  </a:moveTo>
                  <a:lnTo>
                    <a:pt x="6219273" y="165183"/>
                  </a:lnTo>
                  <a:lnTo>
                    <a:pt x="6219273" y="282836"/>
                  </a:lnTo>
                  <a:lnTo>
                    <a:pt x="6204337" y="282836"/>
                  </a:lnTo>
                  <a:lnTo>
                    <a:pt x="6204337" y="264853"/>
                  </a:lnTo>
                  <a:lnTo>
                    <a:pt x="6050109" y="264853"/>
                  </a:lnTo>
                  <a:lnTo>
                    <a:pt x="6050109" y="284055"/>
                  </a:lnTo>
                  <a:lnTo>
                    <a:pt x="6035173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7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1" y="174308"/>
                  </a:lnTo>
                  <a:lnTo>
                    <a:pt x="2446611" y="246241"/>
                  </a:lnTo>
                  <a:lnTo>
                    <a:pt x="2432590" y="246241"/>
                  </a:lnTo>
                  <a:close/>
                  <a:moveTo>
                    <a:pt x="5511985" y="156039"/>
                  </a:moveTo>
                  <a:lnTo>
                    <a:pt x="5524481" y="163659"/>
                  </a:lnTo>
                  <a:cubicBezTo>
                    <a:pt x="5519655" y="172879"/>
                    <a:pt x="5514525" y="182328"/>
                    <a:pt x="5509089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3" y="210903"/>
                  </a:lnTo>
                  <a:cubicBezTo>
                    <a:pt x="5487639" y="203264"/>
                    <a:pt x="5492820" y="194387"/>
                    <a:pt x="5498269" y="184271"/>
                  </a:cubicBezTo>
                  <a:cubicBezTo>
                    <a:pt x="5503717" y="174155"/>
                    <a:pt x="5508289" y="164745"/>
                    <a:pt x="5511985" y="156039"/>
                  </a:cubicBezTo>
                  <a:close/>
                  <a:moveTo>
                    <a:pt x="5334591" y="156039"/>
                  </a:moveTo>
                  <a:lnTo>
                    <a:pt x="5347392" y="161525"/>
                  </a:lnTo>
                  <a:cubicBezTo>
                    <a:pt x="5343893" y="170650"/>
                    <a:pt x="5339613" y="180137"/>
                    <a:pt x="5334553" y="189986"/>
                  </a:cubicBezTo>
                  <a:cubicBezTo>
                    <a:pt x="5329491" y="199835"/>
                    <a:pt x="5323611" y="208331"/>
                    <a:pt x="5316912" y="215475"/>
                  </a:cubicBezTo>
                  <a:lnTo>
                    <a:pt x="5304111" y="208160"/>
                  </a:lnTo>
                  <a:cubicBezTo>
                    <a:pt x="5310867" y="201454"/>
                    <a:pt x="5316861" y="193301"/>
                    <a:pt x="5322093" y="183700"/>
                  </a:cubicBezTo>
                  <a:cubicBezTo>
                    <a:pt x="5327326" y="174098"/>
                    <a:pt x="5331492" y="164878"/>
                    <a:pt x="5334591" y="156039"/>
                  </a:cubicBezTo>
                  <a:close/>
                  <a:moveTo>
                    <a:pt x="1058551" y="146895"/>
                  </a:moveTo>
                  <a:lnTo>
                    <a:pt x="1096651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1" y="208604"/>
                    <a:pt x="1070229" y="218764"/>
                    <a:pt x="1061904" y="227362"/>
                  </a:cubicBezTo>
                  <a:lnTo>
                    <a:pt x="1025023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3" y="168682"/>
                    <a:pt x="1055307" y="158026"/>
                    <a:pt x="1058551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7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5" y="157887"/>
                  </a:lnTo>
                  <a:lnTo>
                    <a:pt x="1479175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2" y="276752"/>
                    <a:pt x="1277423" y="283890"/>
                    <a:pt x="1274655" y="290456"/>
                  </a:cubicBezTo>
                  <a:cubicBezTo>
                    <a:pt x="1244771" y="285681"/>
                    <a:pt x="1220565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8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6" y="211932"/>
                  </a:cubicBezTo>
                  <a:cubicBezTo>
                    <a:pt x="1117009" y="202123"/>
                    <a:pt x="1122309" y="191041"/>
                    <a:pt x="1125088" y="178685"/>
                  </a:cubicBezTo>
                  <a:cubicBezTo>
                    <a:pt x="1127867" y="166328"/>
                    <a:pt x="1129767" y="152684"/>
                    <a:pt x="1130789" y="137751"/>
                  </a:cubicBezTo>
                  <a:close/>
                  <a:moveTo>
                    <a:pt x="5415363" y="136532"/>
                  </a:moveTo>
                  <a:lnTo>
                    <a:pt x="5430907" y="136532"/>
                  </a:lnTo>
                  <a:cubicBezTo>
                    <a:pt x="5429079" y="153956"/>
                    <a:pt x="5426335" y="170009"/>
                    <a:pt x="5422677" y="184690"/>
                  </a:cubicBezTo>
                  <a:cubicBezTo>
                    <a:pt x="5433339" y="208776"/>
                    <a:pt x="5450345" y="227965"/>
                    <a:pt x="5473694" y="242259"/>
                  </a:cubicBezTo>
                  <a:cubicBezTo>
                    <a:pt x="5497043" y="256553"/>
                    <a:pt x="5525859" y="265913"/>
                    <a:pt x="5560143" y="270339"/>
                  </a:cubicBezTo>
                  <a:cubicBezTo>
                    <a:pt x="5558555" y="271945"/>
                    <a:pt x="5556929" y="273990"/>
                    <a:pt x="5555265" y="276473"/>
                  </a:cubicBezTo>
                  <a:cubicBezTo>
                    <a:pt x="5553603" y="278956"/>
                    <a:pt x="5552281" y="281382"/>
                    <a:pt x="5551303" y="283750"/>
                  </a:cubicBezTo>
                  <a:cubicBezTo>
                    <a:pt x="5519395" y="278499"/>
                    <a:pt x="5492153" y="269190"/>
                    <a:pt x="5469579" y="255823"/>
                  </a:cubicBezTo>
                  <a:cubicBezTo>
                    <a:pt x="5447005" y="242456"/>
                    <a:pt x="5429441" y="224536"/>
                    <a:pt x="5416887" y="202064"/>
                  </a:cubicBezTo>
                  <a:cubicBezTo>
                    <a:pt x="5409165" y="223076"/>
                    <a:pt x="5395576" y="240564"/>
                    <a:pt x="5376119" y="254527"/>
                  </a:cubicBezTo>
                  <a:cubicBezTo>
                    <a:pt x="5356663" y="268491"/>
                    <a:pt x="5328291" y="279045"/>
                    <a:pt x="5291005" y="286189"/>
                  </a:cubicBezTo>
                  <a:cubicBezTo>
                    <a:pt x="5290357" y="284391"/>
                    <a:pt x="5289366" y="282271"/>
                    <a:pt x="5288033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1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5" y="160910"/>
                    <a:pt x="5415363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5" y="151181"/>
                  </a:lnTo>
                  <a:lnTo>
                    <a:pt x="549535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3" y="160935"/>
                  </a:lnTo>
                  <a:lnTo>
                    <a:pt x="5768093" y="123101"/>
                  </a:lnTo>
                  <a:close/>
                  <a:moveTo>
                    <a:pt x="4385443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3" y="195158"/>
                    <a:pt x="4396173" y="205283"/>
                  </a:cubicBezTo>
                  <a:cubicBezTo>
                    <a:pt x="4393323" y="215408"/>
                    <a:pt x="4387423" y="225257"/>
                    <a:pt x="4378471" y="234830"/>
                  </a:cubicBezTo>
                  <a:cubicBezTo>
                    <a:pt x="4369520" y="244402"/>
                    <a:pt x="4356019" y="253413"/>
                    <a:pt x="4337966" y="261862"/>
                  </a:cubicBezTo>
                  <a:cubicBezTo>
                    <a:pt x="4319913" y="270310"/>
                    <a:pt x="4295811" y="277911"/>
                    <a:pt x="4265657" y="284665"/>
                  </a:cubicBezTo>
                  <a:cubicBezTo>
                    <a:pt x="4264819" y="282887"/>
                    <a:pt x="4263599" y="280804"/>
                    <a:pt x="4261999" y="278416"/>
                  </a:cubicBezTo>
                  <a:cubicBezTo>
                    <a:pt x="4260399" y="276029"/>
                    <a:pt x="4258875" y="273946"/>
                    <a:pt x="4257427" y="272168"/>
                  </a:cubicBezTo>
                  <a:cubicBezTo>
                    <a:pt x="4286515" y="266095"/>
                    <a:pt x="4309684" y="259229"/>
                    <a:pt x="4326936" y="251570"/>
                  </a:cubicBezTo>
                  <a:cubicBezTo>
                    <a:pt x="4344189" y="243911"/>
                    <a:pt x="4357023" y="235778"/>
                    <a:pt x="4365441" y="227172"/>
                  </a:cubicBezTo>
                  <a:cubicBezTo>
                    <a:pt x="4373859" y="218565"/>
                    <a:pt x="4379359" y="209804"/>
                    <a:pt x="4381943" y="200887"/>
                  </a:cubicBezTo>
                  <a:cubicBezTo>
                    <a:pt x="4384527" y="191971"/>
                    <a:pt x="4385693" y="183219"/>
                    <a:pt x="4385443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89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89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1" y="151334"/>
                    <a:pt x="2183263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7" y="131274"/>
                  </a:cubicBezTo>
                  <a:cubicBezTo>
                    <a:pt x="2174615" y="120968"/>
                    <a:pt x="2175681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5" y="113996"/>
                  </a:lnTo>
                  <a:lnTo>
                    <a:pt x="549535" y="89269"/>
                  </a:lnTo>
                  <a:close/>
                  <a:moveTo>
                    <a:pt x="2939777" y="85630"/>
                  </a:moveTo>
                  <a:cubicBezTo>
                    <a:pt x="2948895" y="90875"/>
                    <a:pt x="2957786" y="96997"/>
                    <a:pt x="2966447" y="103994"/>
                  </a:cubicBezTo>
                  <a:cubicBezTo>
                    <a:pt x="2975109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3" y="126721"/>
                    <a:pt x="2964713" y="120053"/>
                    <a:pt x="2956198" y="112872"/>
                  </a:cubicBezTo>
                  <a:cubicBezTo>
                    <a:pt x="2947683" y="105690"/>
                    <a:pt x="2938958" y="99251"/>
                    <a:pt x="2930023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3" y="127680"/>
                    <a:pt x="2916911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1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1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1" y="233534"/>
                  </a:cubicBezTo>
                  <a:cubicBezTo>
                    <a:pt x="2875318" y="252178"/>
                    <a:pt x="2856179" y="269526"/>
                    <a:pt x="2830354" y="285579"/>
                  </a:cubicBezTo>
                  <a:cubicBezTo>
                    <a:pt x="2829077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7" y="224070"/>
                    <a:pt x="2885899" y="210199"/>
                    <a:pt x="2891223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1" y="154820"/>
                  </a:lnTo>
                  <a:lnTo>
                    <a:pt x="2826391" y="141104"/>
                  </a:lnTo>
                  <a:lnTo>
                    <a:pt x="2902591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3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1" y="85751"/>
                    <a:pt x="2496719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5" y="80734"/>
                  </a:moveTo>
                  <a:cubicBezTo>
                    <a:pt x="2432133" y="85637"/>
                    <a:pt x="2431371" y="90482"/>
                    <a:pt x="2430609" y="95270"/>
                  </a:cubicBezTo>
                  <a:cubicBezTo>
                    <a:pt x="2429847" y="100058"/>
                    <a:pt x="2429085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5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9" y="95155"/>
                  </a:cubicBezTo>
                  <a:cubicBezTo>
                    <a:pt x="2782037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1" y="146584"/>
                    <a:pt x="2812599" y="159658"/>
                  </a:cubicBezTo>
                  <a:cubicBezTo>
                    <a:pt x="2814898" y="172733"/>
                    <a:pt x="2815939" y="186055"/>
                    <a:pt x="2815723" y="199625"/>
                  </a:cubicBezTo>
                  <a:cubicBezTo>
                    <a:pt x="2815831" y="217361"/>
                    <a:pt x="2814853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1" y="276600"/>
                    <a:pt x="2797664" y="278251"/>
                    <a:pt x="2795225" y="279559"/>
                  </a:cubicBezTo>
                  <a:cubicBezTo>
                    <a:pt x="2792787" y="280867"/>
                    <a:pt x="2789968" y="281756"/>
                    <a:pt x="2786767" y="282226"/>
                  </a:cubicBezTo>
                  <a:cubicBezTo>
                    <a:pt x="2782163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1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7" y="269425"/>
                  </a:cubicBezTo>
                  <a:cubicBezTo>
                    <a:pt x="2756808" y="269882"/>
                    <a:pt x="2763006" y="270110"/>
                    <a:pt x="2768479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39" y="264548"/>
                  </a:cubicBezTo>
                  <a:cubicBezTo>
                    <a:pt x="2795251" y="259703"/>
                    <a:pt x="2798019" y="251638"/>
                    <a:pt x="2799645" y="240354"/>
                  </a:cubicBezTo>
                  <a:cubicBezTo>
                    <a:pt x="2801271" y="229070"/>
                    <a:pt x="2802058" y="215291"/>
                    <a:pt x="2802007" y="199016"/>
                  </a:cubicBezTo>
                  <a:cubicBezTo>
                    <a:pt x="2801957" y="192971"/>
                    <a:pt x="2801753" y="186773"/>
                    <a:pt x="2801398" y="180423"/>
                  </a:cubicBezTo>
                  <a:cubicBezTo>
                    <a:pt x="2792787" y="190367"/>
                    <a:pt x="2782957" y="199816"/>
                    <a:pt x="2771909" y="208769"/>
                  </a:cubicBezTo>
                  <a:cubicBezTo>
                    <a:pt x="2760859" y="217723"/>
                    <a:pt x="2749963" y="225038"/>
                    <a:pt x="2739219" y="230715"/>
                  </a:cubicBezTo>
                  <a:cubicBezTo>
                    <a:pt x="2738247" y="228956"/>
                    <a:pt x="2736913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7" y="213659"/>
                    <a:pt x="2755519" y="205861"/>
                    <a:pt x="2768213" y="195739"/>
                  </a:cubicBezTo>
                  <a:cubicBezTo>
                    <a:pt x="2780907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1" y="140507"/>
                    <a:pt x="2789955" y="134843"/>
                    <a:pt x="2786767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5" y="151829"/>
                    <a:pt x="2735599" y="150133"/>
                  </a:cubicBezTo>
                  <a:cubicBezTo>
                    <a:pt x="2733904" y="148438"/>
                    <a:pt x="2732265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7" y="77724"/>
                  </a:moveTo>
                  <a:lnTo>
                    <a:pt x="5787905" y="77724"/>
                  </a:lnTo>
                  <a:lnTo>
                    <a:pt x="5787905" y="89878"/>
                  </a:lnTo>
                  <a:lnTo>
                    <a:pt x="5691587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8" y="171019"/>
                    <a:pt x="426206" y="175013"/>
                  </a:cubicBezTo>
                  <a:cubicBezTo>
                    <a:pt x="423253" y="179007"/>
                    <a:pt x="420167" y="182849"/>
                    <a:pt x="416947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2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7" y="252796"/>
                    <a:pt x="523837" y="257623"/>
                    <a:pt x="543935" y="261345"/>
                  </a:cubicBezTo>
                  <a:cubicBezTo>
                    <a:pt x="564032" y="265067"/>
                    <a:pt x="584797" y="267760"/>
                    <a:pt x="606228" y="269425"/>
                  </a:cubicBezTo>
                  <a:cubicBezTo>
                    <a:pt x="604539" y="271336"/>
                    <a:pt x="602964" y="273533"/>
                    <a:pt x="601504" y="276016"/>
                  </a:cubicBezTo>
                  <a:cubicBezTo>
                    <a:pt x="600043" y="278499"/>
                    <a:pt x="598773" y="280772"/>
                    <a:pt x="597694" y="282836"/>
                  </a:cubicBezTo>
                  <a:cubicBezTo>
                    <a:pt x="574561" y="280728"/>
                    <a:pt x="552171" y="277324"/>
                    <a:pt x="530523" y="272624"/>
                  </a:cubicBezTo>
                  <a:cubicBezTo>
                    <a:pt x="508876" y="267925"/>
                    <a:pt x="488696" y="261777"/>
                    <a:pt x="469983" y="254180"/>
                  </a:cubicBezTo>
                  <a:cubicBezTo>
                    <a:pt x="448735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5" y="277883"/>
                  </a:cubicBezTo>
                  <a:cubicBezTo>
                    <a:pt x="330416" y="275368"/>
                    <a:pt x="329209" y="273158"/>
                    <a:pt x="327946" y="271253"/>
                  </a:cubicBezTo>
                  <a:cubicBezTo>
                    <a:pt x="348856" y="269462"/>
                    <a:pt x="369976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5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6" y="199239"/>
                  </a:cubicBezTo>
                  <a:cubicBezTo>
                    <a:pt x="398723" y="188169"/>
                    <a:pt x="409416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5" y="129293"/>
                  </a:cubicBezTo>
                  <a:cubicBezTo>
                    <a:pt x="3312751" y="107563"/>
                    <a:pt x="3318593" y="83966"/>
                    <a:pt x="3322911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1" y="55436"/>
                  </a:moveTo>
                  <a:lnTo>
                    <a:pt x="4871351" y="153315"/>
                  </a:lnTo>
                  <a:lnTo>
                    <a:pt x="4908247" y="153315"/>
                  </a:lnTo>
                  <a:cubicBezTo>
                    <a:pt x="4930163" y="153435"/>
                    <a:pt x="4946475" y="149459"/>
                    <a:pt x="4957185" y="141385"/>
                  </a:cubicBezTo>
                  <a:cubicBezTo>
                    <a:pt x="4967895" y="133311"/>
                    <a:pt x="4973231" y="120415"/>
                    <a:pt x="4973193" y="102698"/>
                  </a:cubicBezTo>
                  <a:cubicBezTo>
                    <a:pt x="4973199" y="84987"/>
                    <a:pt x="4967699" y="72613"/>
                    <a:pt x="4956690" y="65574"/>
                  </a:cubicBezTo>
                  <a:cubicBezTo>
                    <a:pt x="4945681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7" y="153315"/>
                  </a:lnTo>
                  <a:cubicBezTo>
                    <a:pt x="4701563" y="153435"/>
                    <a:pt x="4717875" y="149459"/>
                    <a:pt x="4728585" y="141385"/>
                  </a:cubicBezTo>
                  <a:cubicBezTo>
                    <a:pt x="4739295" y="133311"/>
                    <a:pt x="4744631" y="120415"/>
                    <a:pt x="4744593" y="102698"/>
                  </a:cubicBezTo>
                  <a:cubicBezTo>
                    <a:pt x="4744599" y="84987"/>
                    <a:pt x="4739098" y="72613"/>
                    <a:pt x="4728090" y="65574"/>
                  </a:cubicBezTo>
                  <a:cubicBezTo>
                    <a:pt x="4717081" y="58536"/>
                    <a:pt x="4700527" y="55156"/>
                    <a:pt x="4678427" y="55436"/>
                  </a:cubicBezTo>
                  <a:close/>
                  <a:moveTo>
                    <a:pt x="4111885" y="51169"/>
                  </a:moveTo>
                  <a:cubicBezTo>
                    <a:pt x="4097217" y="51175"/>
                    <a:pt x="4085618" y="59470"/>
                    <a:pt x="4077087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7" y="226272"/>
                  </a:cubicBezTo>
                  <a:cubicBezTo>
                    <a:pt x="4085618" y="243071"/>
                    <a:pt x="4097217" y="251467"/>
                    <a:pt x="4111885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7" y="209473"/>
                    <a:pt x="4159263" y="184233"/>
                    <a:pt x="4159453" y="150553"/>
                  </a:cubicBezTo>
                  <a:cubicBezTo>
                    <a:pt x="4159263" y="117470"/>
                    <a:pt x="4154917" y="92637"/>
                    <a:pt x="4146418" y="76053"/>
                  </a:cubicBezTo>
                  <a:cubicBezTo>
                    <a:pt x="4137918" y="59470"/>
                    <a:pt x="4126407" y="51175"/>
                    <a:pt x="4111885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7" y="209473"/>
                    <a:pt x="3949713" y="184233"/>
                    <a:pt x="3949903" y="150553"/>
                  </a:cubicBezTo>
                  <a:cubicBezTo>
                    <a:pt x="3949713" y="117470"/>
                    <a:pt x="3945367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7" y="209473"/>
                    <a:pt x="3740163" y="184233"/>
                    <a:pt x="3740353" y="150553"/>
                  </a:cubicBezTo>
                  <a:cubicBezTo>
                    <a:pt x="3740163" y="117470"/>
                    <a:pt x="3735817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7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7" y="60351"/>
                    <a:pt x="2210009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5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5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29" y="274098"/>
                    <a:pt x="3345161" y="276130"/>
                  </a:cubicBezTo>
                  <a:cubicBezTo>
                    <a:pt x="3343193" y="278162"/>
                    <a:pt x="3341567" y="280194"/>
                    <a:pt x="3340284" y="282226"/>
                  </a:cubicBezTo>
                  <a:cubicBezTo>
                    <a:pt x="3327673" y="274454"/>
                    <a:pt x="3316319" y="265157"/>
                    <a:pt x="3306223" y="254337"/>
                  </a:cubicBezTo>
                  <a:cubicBezTo>
                    <a:pt x="3296127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3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5" y="202978"/>
                  </a:cubicBezTo>
                  <a:cubicBezTo>
                    <a:pt x="3261246" y="183109"/>
                    <a:pt x="3252978" y="161049"/>
                    <a:pt x="3246291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3" y="58503"/>
                  </a:lnTo>
                  <a:lnTo>
                    <a:pt x="3211963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1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5" y="55741"/>
                  </a:lnTo>
                  <a:lnTo>
                    <a:pt x="5137975" y="262395"/>
                  </a:lnTo>
                  <a:lnTo>
                    <a:pt x="5119421" y="262395"/>
                  </a:lnTo>
                  <a:lnTo>
                    <a:pt x="5119421" y="55741"/>
                  </a:lnTo>
                  <a:lnTo>
                    <a:pt x="5049621" y="55741"/>
                  </a:lnTo>
                  <a:close/>
                  <a:moveTo>
                    <a:pt x="4853102" y="40234"/>
                  </a:moveTo>
                  <a:lnTo>
                    <a:pt x="4910685" y="40234"/>
                  </a:lnTo>
                  <a:cubicBezTo>
                    <a:pt x="4936075" y="39959"/>
                    <a:pt x="4955873" y="44614"/>
                    <a:pt x="4970084" y="54200"/>
                  </a:cubicBezTo>
                  <a:cubicBezTo>
                    <a:pt x="4984293" y="63785"/>
                    <a:pt x="4991515" y="79951"/>
                    <a:pt x="4991747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3" y="168557"/>
                    <a:pt x="4911905" y="168517"/>
                  </a:cubicBezTo>
                  <a:lnTo>
                    <a:pt x="4871351" y="168517"/>
                  </a:lnTo>
                  <a:lnTo>
                    <a:pt x="4871351" y="262395"/>
                  </a:lnTo>
                  <a:lnTo>
                    <a:pt x="4853102" y="262395"/>
                  </a:lnTo>
                  <a:close/>
                  <a:moveTo>
                    <a:pt x="4624501" y="40234"/>
                  </a:moveTo>
                  <a:lnTo>
                    <a:pt x="4682086" y="40234"/>
                  </a:lnTo>
                  <a:cubicBezTo>
                    <a:pt x="4707475" y="39959"/>
                    <a:pt x="4727274" y="44614"/>
                    <a:pt x="4741483" y="54200"/>
                  </a:cubicBezTo>
                  <a:cubicBezTo>
                    <a:pt x="4755693" y="63785"/>
                    <a:pt x="4762915" y="79951"/>
                    <a:pt x="4763147" y="102698"/>
                  </a:cubicBezTo>
                  <a:cubicBezTo>
                    <a:pt x="4762908" y="124917"/>
                    <a:pt x="4755775" y="141452"/>
                    <a:pt x="4741751" y="152302"/>
                  </a:cubicBezTo>
                  <a:cubicBezTo>
                    <a:pt x="4727725" y="163152"/>
                    <a:pt x="4708243" y="168557"/>
                    <a:pt x="4683305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1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5" y="130428"/>
                  </a:lnTo>
                  <a:cubicBezTo>
                    <a:pt x="3450419" y="127191"/>
                    <a:pt x="3456045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5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3" y="220827"/>
                    <a:pt x="3537989" y="232015"/>
                  </a:cubicBezTo>
                  <a:cubicBezTo>
                    <a:pt x="3531425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3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3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7" y="234920"/>
                  </a:cubicBezTo>
                  <a:cubicBezTo>
                    <a:pt x="3524352" y="224325"/>
                    <a:pt x="3529483" y="209918"/>
                    <a:pt x="3529889" y="191701"/>
                  </a:cubicBezTo>
                  <a:cubicBezTo>
                    <a:pt x="3529711" y="173851"/>
                    <a:pt x="3525113" y="159927"/>
                    <a:pt x="3516097" y="149929"/>
                  </a:cubicBezTo>
                  <a:cubicBezTo>
                    <a:pt x="3507079" y="139931"/>
                    <a:pt x="3494710" y="134849"/>
                    <a:pt x="3478987" y="134684"/>
                  </a:cubicBezTo>
                  <a:cubicBezTo>
                    <a:pt x="3471063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5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2" y="36843"/>
                  </a:moveTo>
                  <a:lnTo>
                    <a:pt x="14592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5" y="36272"/>
                  </a:moveTo>
                  <a:cubicBezTo>
                    <a:pt x="4132211" y="36213"/>
                    <a:pt x="4148111" y="45619"/>
                    <a:pt x="4159583" y="64489"/>
                  </a:cubicBezTo>
                  <a:cubicBezTo>
                    <a:pt x="4171055" y="83360"/>
                    <a:pt x="4176892" y="112048"/>
                    <a:pt x="4177093" y="150553"/>
                  </a:cubicBezTo>
                  <a:cubicBezTo>
                    <a:pt x="4176892" y="189522"/>
                    <a:pt x="4171055" y="218578"/>
                    <a:pt x="4159583" y="237721"/>
                  </a:cubicBezTo>
                  <a:cubicBezTo>
                    <a:pt x="4148111" y="256865"/>
                    <a:pt x="4132211" y="266410"/>
                    <a:pt x="4111885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7" y="189522"/>
                    <a:pt x="4046373" y="150553"/>
                  </a:cubicBezTo>
                  <a:cubicBezTo>
                    <a:pt x="4046567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5" y="36272"/>
                  </a:cubicBezTo>
                  <a:close/>
                  <a:moveTo>
                    <a:pt x="3902335" y="36272"/>
                  </a:moveTo>
                  <a:cubicBezTo>
                    <a:pt x="3922661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3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1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7" y="189522"/>
                    <a:pt x="3836823" y="150553"/>
                  </a:cubicBezTo>
                  <a:cubicBezTo>
                    <a:pt x="3837017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1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3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1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7" y="189522"/>
                    <a:pt x="3627273" y="150553"/>
                  </a:cubicBezTo>
                  <a:cubicBezTo>
                    <a:pt x="3627467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3" y="40520"/>
                  </a:lnTo>
                  <a:cubicBezTo>
                    <a:pt x="4397603" y="47632"/>
                    <a:pt x="4394391" y="54820"/>
                    <a:pt x="4391044" y="62084"/>
                  </a:cubicBezTo>
                  <a:cubicBezTo>
                    <a:pt x="4387697" y="69349"/>
                    <a:pt x="4384409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3" y="96298"/>
                  </a:lnTo>
                  <a:lnTo>
                    <a:pt x="4311073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1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7" y="54363"/>
                    <a:pt x="4381265" y="47251"/>
                    <a:pt x="4383615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7" y="226448"/>
                    <a:pt x="3137414" y="229572"/>
                    <a:pt x="3120828" y="232468"/>
                  </a:cubicBezTo>
                  <a:cubicBezTo>
                    <a:pt x="3104242" y="235363"/>
                    <a:pt x="3089103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5" y="22841"/>
                  </a:lnTo>
                  <a:lnTo>
                    <a:pt x="5519605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2" y="267881"/>
                  </a:lnTo>
                  <a:lnTo>
                    <a:pt x="14592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59" y="86240"/>
                  </a:lnTo>
                  <a:lnTo>
                    <a:pt x="1046359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5" y="48445"/>
                  </a:lnTo>
                  <a:lnTo>
                    <a:pt x="2736475" y="34729"/>
                  </a:lnTo>
                  <a:lnTo>
                    <a:pt x="2812066" y="34729"/>
                  </a:lnTo>
                  <a:close/>
                  <a:moveTo>
                    <a:pt x="5795829" y="8535"/>
                  </a:moveTo>
                  <a:lnTo>
                    <a:pt x="5810155" y="8535"/>
                  </a:lnTo>
                  <a:cubicBezTo>
                    <a:pt x="5810511" y="19863"/>
                    <a:pt x="5811323" y="30734"/>
                    <a:pt x="5812593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7" y="70124"/>
                    <a:pt x="5819801" y="85115"/>
                    <a:pt x="5823757" y="98886"/>
                  </a:cubicBezTo>
                  <a:cubicBezTo>
                    <a:pt x="5827713" y="112658"/>
                    <a:pt x="5832221" y="124899"/>
                    <a:pt x="5837282" y="135611"/>
                  </a:cubicBezTo>
                  <a:cubicBezTo>
                    <a:pt x="5844763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9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1" y="115234"/>
                  </a:cubicBezTo>
                  <a:cubicBezTo>
                    <a:pt x="5860891" y="127389"/>
                    <a:pt x="5852992" y="138657"/>
                    <a:pt x="5844293" y="149036"/>
                  </a:cubicBezTo>
                  <a:cubicBezTo>
                    <a:pt x="5850757" y="160367"/>
                    <a:pt x="5857488" y="169075"/>
                    <a:pt x="5864485" y="175160"/>
                  </a:cubicBezTo>
                  <a:cubicBezTo>
                    <a:pt x="5871483" y="181246"/>
                    <a:pt x="5878367" y="184321"/>
                    <a:pt x="5885135" y="184385"/>
                  </a:cubicBezTo>
                  <a:cubicBezTo>
                    <a:pt x="5888755" y="184371"/>
                    <a:pt x="5891499" y="181270"/>
                    <a:pt x="5893365" y="175082"/>
                  </a:cubicBezTo>
                  <a:cubicBezTo>
                    <a:pt x="5895232" y="168894"/>
                    <a:pt x="5896451" y="158788"/>
                    <a:pt x="5897023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7" y="198101"/>
                  </a:cubicBezTo>
                  <a:cubicBezTo>
                    <a:pt x="5875471" y="197999"/>
                    <a:pt x="5866683" y="194622"/>
                    <a:pt x="5858161" y="187969"/>
                  </a:cubicBezTo>
                  <a:cubicBezTo>
                    <a:pt x="5849639" y="181316"/>
                    <a:pt x="5841765" y="171999"/>
                    <a:pt x="5834539" y="160019"/>
                  </a:cubicBezTo>
                  <a:cubicBezTo>
                    <a:pt x="5827967" y="166848"/>
                    <a:pt x="5821071" y="173191"/>
                    <a:pt x="5813851" y="179047"/>
                  </a:cubicBezTo>
                  <a:cubicBezTo>
                    <a:pt x="5806631" y="184903"/>
                    <a:pt x="5799201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3" y="180125"/>
                    <a:pt x="5797334" y="174384"/>
                    <a:pt x="5805163" y="168079"/>
                  </a:cubicBezTo>
                  <a:cubicBezTo>
                    <a:pt x="5812993" y="161773"/>
                    <a:pt x="5820347" y="154815"/>
                    <a:pt x="5827223" y="147205"/>
                  </a:cubicBezTo>
                  <a:cubicBezTo>
                    <a:pt x="5821083" y="134793"/>
                    <a:pt x="5815685" y="120727"/>
                    <a:pt x="5811031" y="105008"/>
                  </a:cubicBezTo>
                  <a:cubicBezTo>
                    <a:pt x="5806377" y="89289"/>
                    <a:pt x="5802732" y="72257"/>
                    <a:pt x="5800097" y="53912"/>
                  </a:cubicBezTo>
                  <a:lnTo>
                    <a:pt x="5676653" y="53912"/>
                  </a:lnTo>
                  <a:lnTo>
                    <a:pt x="5676653" y="86232"/>
                  </a:lnTo>
                  <a:cubicBezTo>
                    <a:pt x="5676739" y="97579"/>
                    <a:pt x="5676024" y="110005"/>
                    <a:pt x="5674507" y="123509"/>
                  </a:cubicBezTo>
                  <a:cubicBezTo>
                    <a:pt x="5672991" y="137014"/>
                    <a:pt x="5670154" y="150569"/>
                    <a:pt x="5665995" y="164175"/>
                  </a:cubicBezTo>
                  <a:cubicBezTo>
                    <a:pt x="5661837" y="177782"/>
                    <a:pt x="5655839" y="190412"/>
                    <a:pt x="5648001" y="202065"/>
                  </a:cubicBezTo>
                  <a:cubicBezTo>
                    <a:pt x="5646661" y="200433"/>
                    <a:pt x="5644921" y="198667"/>
                    <a:pt x="5642781" y="196768"/>
                  </a:cubicBezTo>
                  <a:cubicBezTo>
                    <a:pt x="5640641" y="194869"/>
                    <a:pt x="5638825" y="193485"/>
                    <a:pt x="5637333" y="192615"/>
                  </a:cubicBezTo>
                  <a:cubicBezTo>
                    <a:pt x="5644555" y="181802"/>
                    <a:pt x="5649992" y="170151"/>
                    <a:pt x="5653645" y="157661"/>
                  </a:cubicBezTo>
                  <a:cubicBezTo>
                    <a:pt x="5657299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1" y="86232"/>
                  </a:cubicBezTo>
                  <a:lnTo>
                    <a:pt x="5662631" y="41148"/>
                  </a:lnTo>
                  <a:lnTo>
                    <a:pt x="5798267" y="41148"/>
                  </a:lnTo>
                  <a:cubicBezTo>
                    <a:pt x="5797652" y="35941"/>
                    <a:pt x="5797131" y="30582"/>
                    <a:pt x="5796705" y="25070"/>
                  </a:cubicBezTo>
                  <a:cubicBezTo>
                    <a:pt x="5796280" y="19558"/>
                    <a:pt x="5795988" y="14047"/>
                    <a:pt x="5795829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1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79" y="115195"/>
                  </a:cubicBezTo>
                  <a:cubicBezTo>
                    <a:pt x="2652865" y="124826"/>
                    <a:pt x="2651531" y="132153"/>
                    <a:pt x="2650179" y="137177"/>
                  </a:cubicBezTo>
                  <a:cubicBezTo>
                    <a:pt x="2648827" y="142201"/>
                    <a:pt x="2647112" y="145644"/>
                    <a:pt x="2645035" y="147505"/>
                  </a:cubicBezTo>
                  <a:cubicBezTo>
                    <a:pt x="2643257" y="149016"/>
                    <a:pt x="2641327" y="150108"/>
                    <a:pt x="2639244" y="150781"/>
                  </a:cubicBezTo>
                  <a:cubicBezTo>
                    <a:pt x="2637161" y="151454"/>
                    <a:pt x="2634621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9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3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1" y="141434"/>
                    <a:pt x="2626747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1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5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7" y="157620"/>
                    <a:pt x="2424735" y="165316"/>
                    <a:pt x="2400891" y="172174"/>
                  </a:cubicBezTo>
                  <a:cubicBezTo>
                    <a:pt x="2400091" y="170250"/>
                    <a:pt x="2399023" y="168155"/>
                    <a:pt x="2397690" y="165888"/>
                  </a:cubicBezTo>
                  <a:cubicBezTo>
                    <a:pt x="2396357" y="163621"/>
                    <a:pt x="2394985" y="161754"/>
                    <a:pt x="2393575" y="160287"/>
                  </a:cubicBezTo>
                  <a:cubicBezTo>
                    <a:pt x="2413235" y="154934"/>
                    <a:pt x="2429085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7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3" y="26220"/>
                    <a:pt x="2140883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7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5" y="263756"/>
                    <a:pt x="2297879" y="261630"/>
                  </a:cubicBezTo>
                  <a:cubicBezTo>
                    <a:pt x="2300293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49" y="224646"/>
                    <a:pt x="2316563" y="225510"/>
                    <a:pt x="2318899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7" y="278703"/>
                    <a:pt x="2287810" y="278245"/>
                  </a:cubicBezTo>
                  <a:lnTo>
                    <a:pt x="2231422" y="278245"/>
                  </a:lnTo>
                  <a:cubicBezTo>
                    <a:pt x="2219007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3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79" y="246369"/>
                  </a:cubicBezTo>
                  <a:cubicBezTo>
                    <a:pt x="2122781" y="237223"/>
                    <a:pt x="2134999" y="226619"/>
                    <a:pt x="2144035" y="214558"/>
                  </a:cubicBezTo>
                  <a:cubicBezTo>
                    <a:pt x="2153069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5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8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7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5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7" y="65848"/>
                    <a:pt x="371189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1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5" y="23622"/>
                    <a:pt x="6136831" y="25870"/>
                    <a:pt x="6135147" y="28023"/>
                  </a:cubicBezTo>
                  <a:cubicBezTo>
                    <a:pt x="6151943" y="47098"/>
                    <a:pt x="6171311" y="63964"/>
                    <a:pt x="6193251" y="78620"/>
                  </a:cubicBezTo>
                  <a:cubicBezTo>
                    <a:pt x="6215190" y="93276"/>
                    <a:pt x="6239510" y="106484"/>
                    <a:pt x="6266211" y="118244"/>
                  </a:cubicBezTo>
                  <a:cubicBezTo>
                    <a:pt x="6264161" y="119844"/>
                    <a:pt x="6262167" y="121825"/>
                    <a:pt x="6260230" y="124187"/>
                  </a:cubicBezTo>
                  <a:cubicBezTo>
                    <a:pt x="6258293" y="126550"/>
                    <a:pt x="6256833" y="128836"/>
                    <a:pt x="6255849" y="131045"/>
                  </a:cubicBezTo>
                  <a:cubicBezTo>
                    <a:pt x="6229979" y="118701"/>
                    <a:pt x="6206357" y="105061"/>
                    <a:pt x="6184983" y="90126"/>
                  </a:cubicBezTo>
                  <a:cubicBezTo>
                    <a:pt x="6163609" y="75191"/>
                    <a:pt x="6144253" y="58046"/>
                    <a:pt x="6126919" y="38691"/>
                  </a:cubicBezTo>
                  <a:cubicBezTo>
                    <a:pt x="6110377" y="58541"/>
                    <a:pt x="6091035" y="76600"/>
                    <a:pt x="6068892" y="92869"/>
                  </a:cubicBezTo>
                  <a:cubicBezTo>
                    <a:pt x="6046749" y="109138"/>
                    <a:pt x="6023216" y="122473"/>
                    <a:pt x="5998293" y="132874"/>
                  </a:cubicBezTo>
                  <a:cubicBezTo>
                    <a:pt x="5997175" y="131102"/>
                    <a:pt x="5995677" y="129083"/>
                    <a:pt x="5993797" y="126816"/>
                  </a:cubicBezTo>
                  <a:cubicBezTo>
                    <a:pt x="5991917" y="124549"/>
                    <a:pt x="5989961" y="122606"/>
                    <a:pt x="5987929" y="120987"/>
                  </a:cubicBezTo>
                  <a:cubicBezTo>
                    <a:pt x="6017799" y="109100"/>
                    <a:pt x="6045461" y="93326"/>
                    <a:pt x="6070911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7" y="11062"/>
                    <a:pt x="5854560" y="14466"/>
                    <a:pt x="5862313" y="18441"/>
                  </a:cubicBezTo>
                  <a:cubicBezTo>
                    <a:pt x="5870067" y="22416"/>
                    <a:pt x="5876353" y="26429"/>
                    <a:pt x="5881173" y="30480"/>
                  </a:cubicBezTo>
                  <a:lnTo>
                    <a:pt x="5872639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1" y="16764"/>
                  </a:cubicBezTo>
                  <a:close/>
                  <a:moveTo>
                    <a:pt x="6407715" y="7925"/>
                  </a:moveTo>
                  <a:lnTo>
                    <a:pt x="6423261" y="10668"/>
                  </a:lnTo>
                  <a:cubicBezTo>
                    <a:pt x="6420536" y="15729"/>
                    <a:pt x="6417603" y="21000"/>
                    <a:pt x="6414459" y="26480"/>
                  </a:cubicBezTo>
                  <a:cubicBezTo>
                    <a:pt x="6411315" y="31960"/>
                    <a:pt x="6407849" y="37459"/>
                    <a:pt x="6404057" y="42977"/>
                  </a:cubicBezTo>
                  <a:lnTo>
                    <a:pt x="6485135" y="42977"/>
                  </a:lnTo>
                  <a:cubicBezTo>
                    <a:pt x="6483096" y="38138"/>
                    <a:pt x="6480619" y="32957"/>
                    <a:pt x="6477705" y="27432"/>
                  </a:cubicBezTo>
                  <a:cubicBezTo>
                    <a:pt x="6474790" y="21908"/>
                    <a:pt x="6471781" y="16726"/>
                    <a:pt x="6468675" y="11888"/>
                  </a:cubicBezTo>
                  <a:lnTo>
                    <a:pt x="6481781" y="7925"/>
                  </a:lnTo>
                  <a:cubicBezTo>
                    <a:pt x="6485401" y="13577"/>
                    <a:pt x="6488983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5" y="55741"/>
                  </a:lnTo>
                  <a:lnTo>
                    <a:pt x="6490925" y="80772"/>
                  </a:lnTo>
                  <a:lnTo>
                    <a:pt x="6581147" y="80772"/>
                  </a:lnTo>
                  <a:lnTo>
                    <a:pt x="6581147" y="92621"/>
                  </a:lnTo>
                  <a:lnTo>
                    <a:pt x="6490925" y="92621"/>
                  </a:lnTo>
                  <a:lnTo>
                    <a:pt x="6490925" y="117348"/>
                  </a:lnTo>
                  <a:lnTo>
                    <a:pt x="6582365" y="117348"/>
                  </a:lnTo>
                  <a:lnTo>
                    <a:pt x="6582365" y="129198"/>
                  </a:lnTo>
                  <a:lnTo>
                    <a:pt x="6490925" y="129198"/>
                  </a:lnTo>
                  <a:lnTo>
                    <a:pt x="6490925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7" y="177980"/>
                  </a:lnTo>
                  <a:lnTo>
                    <a:pt x="6381197" y="73446"/>
                  </a:lnTo>
                  <a:cubicBezTo>
                    <a:pt x="6371444" y="85068"/>
                    <a:pt x="6360471" y="95937"/>
                    <a:pt x="6348279" y="106053"/>
                  </a:cubicBezTo>
                  <a:cubicBezTo>
                    <a:pt x="6346851" y="104444"/>
                    <a:pt x="6345136" y="102778"/>
                    <a:pt x="6343135" y="101055"/>
                  </a:cubicBezTo>
                  <a:cubicBezTo>
                    <a:pt x="6341135" y="99331"/>
                    <a:pt x="6339192" y="98046"/>
                    <a:pt x="6337306" y="97201"/>
                  </a:cubicBezTo>
                  <a:cubicBezTo>
                    <a:pt x="6353975" y="83467"/>
                    <a:pt x="6368263" y="68666"/>
                    <a:pt x="6380169" y="52797"/>
                  </a:cubicBezTo>
                  <a:cubicBezTo>
                    <a:pt x="6392075" y="36928"/>
                    <a:pt x="6401257" y="21971"/>
                    <a:pt x="6407715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3" y="41434"/>
                  </a:lnTo>
                  <a:lnTo>
                    <a:pt x="895483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3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7" y="67644"/>
                  </a:cubicBezTo>
                  <a:lnTo>
                    <a:pt x="1630051" y="77110"/>
                  </a:lnTo>
                  <a:cubicBezTo>
                    <a:pt x="1624679" y="91611"/>
                    <a:pt x="1618202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5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59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3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2" y="181337"/>
                  </a:cubicBezTo>
                  <a:cubicBezTo>
                    <a:pt x="1521866" y="176232"/>
                    <a:pt x="1517180" y="171660"/>
                    <a:pt x="1512703" y="167621"/>
                  </a:cubicBezTo>
                  <a:lnTo>
                    <a:pt x="1512703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3" y="214780"/>
                    <a:pt x="1537703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59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3" y="112167"/>
                  </a:lnTo>
                  <a:lnTo>
                    <a:pt x="1512703" y="162148"/>
                  </a:lnTo>
                  <a:cubicBezTo>
                    <a:pt x="1520323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3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3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3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1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xmlns="" id="{4325DCF8-5C6A-4A74-A9F4-60B837B1A53E}"/>
                </a:ext>
              </a:extLst>
            </p:cNvPr>
            <p:cNvSpPr/>
            <p:nvPr/>
          </p:nvSpPr>
          <p:spPr>
            <a:xfrm>
              <a:off x="9543855" y="3855954"/>
              <a:ext cx="6892728" cy="291694"/>
            </a:xfrm>
            <a:custGeom>
              <a:avLst/>
              <a:gdLst/>
              <a:ahLst/>
              <a:cxnLst/>
              <a:rect l="l" t="t" r="r" b="b"/>
              <a:pathLst>
                <a:path w="6892728" h="291694">
                  <a:moveTo>
                    <a:pt x="3649199" y="231362"/>
                  </a:moveTo>
                  <a:cubicBezTo>
                    <a:pt x="3653442" y="231414"/>
                    <a:pt x="3657057" y="232910"/>
                    <a:pt x="3660044" y="235851"/>
                  </a:cubicBezTo>
                  <a:cubicBezTo>
                    <a:pt x="3663031" y="238792"/>
                    <a:pt x="3664591" y="242871"/>
                    <a:pt x="3664725" y="248088"/>
                  </a:cubicBezTo>
                  <a:cubicBezTo>
                    <a:pt x="3664591" y="253175"/>
                    <a:pt x="3663031" y="257175"/>
                    <a:pt x="3660044" y="260090"/>
                  </a:cubicBezTo>
                  <a:cubicBezTo>
                    <a:pt x="3657057" y="263004"/>
                    <a:pt x="3653442" y="264490"/>
                    <a:pt x="3649199" y="264547"/>
                  </a:cubicBezTo>
                  <a:cubicBezTo>
                    <a:pt x="3644956" y="264490"/>
                    <a:pt x="3641341" y="263005"/>
                    <a:pt x="3638354" y="260092"/>
                  </a:cubicBezTo>
                  <a:cubicBezTo>
                    <a:pt x="3635367" y="257179"/>
                    <a:pt x="3633807" y="253184"/>
                    <a:pt x="3633673" y="248107"/>
                  </a:cubicBezTo>
                  <a:cubicBezTo>
                    <a:pt x="3633807" y="242881"/>
                    <a:pt x="3635367" y="238796"/>
                    <a:pt x="3638354" y="235853"/>
                  </a:cubicBezTo>
                  <a:cubicBezTo>
                    <a:pt x="3641341" y="232910"/>
                    <a:pt x="3644956" y="231413"/>
                    <a:pt x="3649199" y="231362"/>
                  </a:cubicBezTo>
                  <a:close/>
                  <a:moveTo>
                    <a:pt x="2540184" y="228276"/>
                  </a:moveTo>
                  <a:cubicBezTo>
                    <a:pt x="2553400" y="232007"/>
                    <a:pt x="2567236" y="236297"/>
                    <a:pt x="2581693" y="241146"/>
                  </a:cubicBezTo>
                  <a:cubicBezTo>
                    <a:pt x="2596151" y="245994"/>
                    <a:pt x="2609965" y="250961"/>
                    <a:pt x="2623135" y="256047"/>
                  </a:cubicBezTo>
                  <a:cubicBezTo>
                    <a:pt x="2636305" y="261133"/>
                    <a:pt x="2647568" y="265897"/>
                    <a:pt x="2656923" y="270339"/>
                  </a:cubicBezTo>
                  <a:lnTo>
                    <a:pt x="2648388" y="282835"/>
                  </a:lnTo>
                  <a:cubicBezTo>
                    <a:pt x="2639532" y="278286"/>
                    <a:pt x="2628593" y="273364"/>
                    <a:pt x="2615571" y="268070"/>
                  </a:cubicBezTo>
                  <a:cubicBezTo>
                    <a:pt x="2602549" y="262775"/>
                    <a:pt x="2588766" y="257582"/>
                    <a:pt x="2574220" y="252491"/>
                  </a:cubicBezTo>
                  <a:cubicBezTo>
                    <a:pt x="2559675" y="247400"/>
                    <a:pt x="2545688" y="242884"/>
                    <a:pt x="2532259" y="238944"/>
                  </a:cubicBezTo>
                  <a:close/>
                  <a:moveTo>
                    <a:pt x="6082570" y="221895"/>
                  </a:moveTo>
                  <a:cubicBezTo>
                    <a:pt x="6095894" y="226149"/>
                    <a:pt x="6109817" y="231018"/>
                    <a:pt x="6124339" y="236502"/>
                  </a:cubicBezTo>
                  <a:cubicBezTo>
                    <a:pt x="6138860" y="241987"/>
                    <a:pt x="6152670" y="247556"/>
                    <a:pt x="6165769" y="253210"/>
                  </a:cubicBezTo>
                  <a:cubicBezTo>
                    <a:pt x="6178867" y="258864"/>
                    <a:pt x="6189946" y="264072"/>
                    <a:pt x="6199003" y="268834"/>
                  </a:cubicBezTo>
                  <a:lnTo>
                    <a:pt x="6190774" y="281940"/>
                  </a:lnTo>
                  <a:cubicBezTo>
                    <a:pt x="6181915" y="277067"/>
                    <a:pt x="6170981" y="271675"/>
                    <a:pt x="6157969" y="265763"/>
                  </a:cubicBezTo>
                  <a:cubicBezTo>
                    <a:pt x="6144955" y="259852"/>
                    <a:pt x="6131199" y="254008"/>
                    <a:pt x="6116697" y="248232"/>
                  </a:cubicBezTo>
                  <a:cubicBezTo>
                    <a:pt x="6102194" y="242455"/>
                    <a:pt x="6088279" y="237334"/>
                    <a:pt x="6074949" y="232867"/>
                  </a:cubicBezTo>
                  <a:close/>
                  <a:moveTo>
                    <a:pt x="406279" y="197187"/>
                  </a:moveTo>
                  <a:cubicBezTo>
                    <a:pt x="414096" y="205565"/>
                    <a:pt x="423380" y="213199"/>
                    <a:pt x="434131" y="220091"/>
                  </a:cubicBezTo>
                  <a:cubicBezTo>
                    <a:pt x="444881" y="226982"/>
                    <a:pt x="456832" y="233169"/>
                    <a:pt x="469983" y="238651"/>
                  </a:cubicBezTo>
                  <a:cubicBezTo>
                    <a:pt x="483318" y="233169"/>
                    <a:pt x="495586" y="226982"/>
                    <a:pt x="506787" y="220091"/>
                  </a:cubicBezTo>
                  <a:cubicBezTo>
                    <a:pt x="517989" y="213199"/>
                    <a:pt x="527666" y="205565"/>
                    <a:pt x="535819" y="197187"/>
                  </a:cubicBezTo>
                  <a:close/>
                  <a:moveTo>
                    <a:pt x="2520372" y="186519"/>
                  </a:moveTo>
                  <a:lnTo>
                    <a:pt x="2535307" y="186519"/>
                  </a:lnTo>
                  <a:cubicBezTo>
                    <a:pt x="2532033" y="206308"/>
                    <a:pt x="2525610" y="222677"/>
                    <a:pt x="2516037" y="235625"/>
                  </a:cubicBezTo>
                  <a:cubicBezTo>
                    <a:pt x="2506464" y="248574"/>
                    <a:pt x="2492049" y="258847"/>
                    <a:pt x="2472789" y="266444"/>
                  </a:cubicBezTo>
                  <a:cubicBezTo>
                    <a:pt x="2453531" y="274041"/>
                    <a:pt x="2427735" y="279708"/>
                    <a:pt x="2395404" y="283445"/>
                  </a:cubicBezTo>
                  <a:cubicBezTo>
                    <a:pt x="2394890" y="281515"/>
                    <a:pt x="2394013" y="279356"/>
                    <a:pt x="2392775" y="276968"/>
                  </a:cubicBezTo>
                  <a:cubicBezTo>
                    <a:pt x="2391537" y="274580"/>
                    <a:pt x="2390280" y="272574"/>
                    <a:pt x="2389003" y="270948"/>
                  </a:cubicBezTo>
                  <a:cubicBezTo>
                    <a:pt x="2420208" y="267801"/>
                    <a:pt x="2444904" y="262920"/>
                    <a:pt x="2463093" y="256307"/>
                  </a:cubicBezTo>
                  <a:cubicBezTo>
                    <a:pt x="2481281" y="249693"/>
                    <a:pt x="2494711" y="240726"/>
                    <a:pt x="2503382" y="229405"/>
                  </a:cubicBezTo>
                  <a:cubicBezTo>
                    <a:pt x="2512054" y="218084"/>
                    <a:pt x="2517717" y="203789"/>
                    <a:pt x="2520372" y="186519"/>
                  </a:cubicBezTo>
                  <a:close/>
                  <a:moveTo>
                    <a:pt x="6065196" y="171298"/>
                  </a:moveTo>
                  <a:lnTo>
                    <a:pt x="6080131" y="171298"/>
                  </a:lnTo>
                  <a:cubicBezTo>
                    <a:pt x="6077106" y="192963"/>
                    <a:pt x="6071033" y="211304"/>
                    <a:pt x="6061911" y="226320"/>
                  </a:cubicBezTo>
                  <a:cubicBezTo>
                    <a:pt x="6052790" y="241336"/>
                    <a:pt x="6038656" y="253490"/>
                    <a:pt x="6019510" y="262783"/>
                  </a:cubicBezTo>
                  <a:cubicBezTo>
                    <a:pt x="6000364" y="272076"/>
                    <a:pt x="5974241" y="278969"/>
                    <a:pt x="5941143" y="283464"/>
                  </a:cubicBezTo>
                  <a:cubicBezTo>
                    <a:pt x="5940495" y="281686"/>
                    <a:pt x="5939581" y="279680"/>
                    <a:pt x="5938399" y="277444"/>
                  </a:cubicBezTo>
                  <a:cubicBezTo>
                    <a:pt x="5937219" y="275209"/>
                    <a:pt x="5935999" y="273355"/>
                    <a:pt x="5934742" y="271882"/>
                  </a:cubicBezTo>
                  <a:cubicBezTo>
                    <a:pt x="5966516" y="267586"/>
                    <a:pt x="5991427" y="261242"/>
                    <a:pt x="6009475" y="252849"/>
                  </a:cubicBezTo>
                  <a:cubicBezTo>
                    <a:pt x="6027521" y="244455"/>
                    <a:pt x="6040691" y="233573"/>
                    <a:pt x="6048985" y="220201"/>
                  </a:cubicBezTo>
                  <a:cubicBezTo>
                    <a:pt x="6057279" y="206830"/>
                    <a:pt x="6062683" y="190528"/>
                    <a:pt x="6065196" y="171298"/>
                  </a:cubicBezTo>
                  <a:close/>
                  <a:moveTo>
                    <a:pt x="3111075" y="162459"/>
                  </a:moveTo>
                  <a:lnTo>
                    <a:pt x="3111075" y="217932"/>
                  </a:lnTo>
                  <a:cubicBezTo>
                    <a:pt x="3120555" y="216414"/>
                    <a:pt x="3130474" y="214802"/>
                    <a:pt x="3140831" y="213093"/>
                  </a:cubicBezTo>
                  <a:cubicBezTo>
                    <a:pt x="3151187" y="211385"/>
                    <a:pt x="3161792" y="209544"/>
                    <a:pt x="3172644" y="207569"/>
                  </a:cubicBezTo>
                  <a:lnTo>
                    <a:pt x="3172644" y="162459"/>
                  </a:lnTo>
                  <a:close/>
                  <a:moveTo>
                    <a:pt x="2432590" y="159430"/>
                  </a:moveTo>
                  <a:lnTo>
                    <a:pt x="2620651" y="159430"/>
                  </a:lnTo>
                  <a:lnTo>
                    <a:pt x="2620651" y="242907"/>
                  </a:lnTo>
                  <a:lnTo>
                    <a:pt x="2606021" y="242907"/>
                  </a:lnTo>
                  <a:lnTo>
                    <a:pt x="2606021" y="172498"/>
                  </a:lnTo>
                  <a:lnTo>
                    <a:pt x="2446611" y="172498"/>
                  </a:lnTo>
                  <a:lnTo>
                    <a:pt x="2446611" y="244431"/>
                  </a:lnTo>
                  <a:lnTo>
                    <a:pt x="2432590" y="244431"/>
                  </a:lnTo>
                  <a:close/>
                  <a:moveTo>
                    <a:pt x="4366145" y="151467"/>
                  </a:moveTo>
                  <a:lnTo>
                    <a:pt x="4366145" y="218561"/>
                  </a:lnTo>
                  <a:lnTo>
                    <a:pt x="4452747" y="218561"/>
                  </a:lnTo>
                  <a:lnTo>
                    <a:pt x="4452747" y="151467"/>
                  </a:lnTo>
                  <a:close/>
                  <a:moveTo>
                    <a:pt x="5975280" y="148133"/>
                  </a:moveTo>
                  <a:lnTo>
                    <a:pt x="6165171" y="148133"/>
                  </a:lnTo>
                  <a:lnTo>
                    <a:pt x="6165171" y="231648"/>
                  </a:lnTo>
                  <a:lnTo>
                    <a:pt x="6150235" y="231648"/>
                  </a:lnTo>
                  <a:lnTo>
                    <a:pt x="6150235" y="161849"/>
                  </a:lnTo>
                  <a:lnTo>
                    <a:pt x="5989606" y="161849"/>
                  </a:lnTo>
                  <a:lnTo>
                    <a:pt x="5989606" y="233172"/>
                  </a:lnTo>
                  <a:lnTo>
                    <a:pt x="5975280" y="233172"/>
                  </a:lnTo>
                  <a:close/>
                  <a:moveTo>
                    <a:pt x="1164012" y="139884"/>
                  </a:moveTo>
                  <a:lnTo>
                    <a:pt x="1164012" y="148152"/>
                  </a:lnTo>
                  <a:lnTo>
                    <a:pt x="1235640" y="148152"/>
                  </a:lnTo>
                  <a:lnTo>
                    <a:pt x="1235640" y="139884"/>
                  </a:lnTo>
                  <a:close/>
                  <a:moveTo>
                    <a:pt x="4352163" y="138398"/>
                  </a:moveTo>
                  <a:lnTo>
                    <a:pt x="4467035" y="138398"/>
                  </a:lnTo>
                  <a:lnTo>
                    <a:pt x="4467035" y="231629"/>
                  </a:lnTo>
                  <a:lnTo>
                    <a:pt x="4352163" y="231629"/>
                  </a:lnTo>
                  <a:close/>
                  <a:moveTo>
                    <a:pt x="1512703" y="138075"/>
                  </a:moveTo>
                  <a:cubicBezTo>
                    <a:pt x="1511567" y="156280"/>
                    <a:pt x="1509344" y="175038"/>
                    <a:pt x="1506036" y="194348"/>
                  </a:cubicBezTo>
                  <a:cubicBezTo>
                    <a:pt x="1502728" y="213659"/>
                    <a:pt x="1497838" y="232188"/>
                    <a:pt x="1491367" y="249936"/>
                  </a:cubicBezTo>
                  <a:cubicBezTo>
                    <a:pt x="1500524" y="245517"/>
                    <a:pt x="1509109" y="240259"/>
                    <a:pt x="1517123" y="234163"/>
                  </a:cubicBezTo>
                  <a:cubicBezTo>
                    <a:pt x="1525137" y="228067"/>
                    <a:pt x="1532503" y="221133"/>
                    <a:pt x="1539221" y="213360"/>
                  </a:cubicBezTo>
                  <a:cubicBezTo>
                    <a:pt x="1533601" y="202375"/>
                    <a:pt x="1528610" y="190589"/>
                    <a:pt x="1524248" y="178003"/>
                  </a:cubicBezTo>
                  <a:cubicBezTo>
                    <a:pt x="1519885" y="165418"/>
                    <a:pt x="1516037" y="152108"/>
                    <a:pt x="1512703" y="138075"/>
                  </a:cubicBezTo>
                  <a:close/>
                  <a:moveTo>
                    <a:pt x="398050" y="123730"/>
                  </a:moveTo>
                  <a:lnTo>
                    <a:pt x="398050" y="149371"/>
                  </a:lnTo>
                  <a:lnTo>
                    <a:pt x="549535" y="149371"/>
                  </a:lnTo>
                  <a:lnTo>
                    <a:pt x="549535" y="123730"/>
                  </a:lnTo>
                  <a:close/>
                  <a:moveTo>
                    <a:pt x="1548365" y="120396"/>
                  </a:moveTo>
                  <a:cubicBezTo>
                    <a:pt x="1550486" y="129693"/>
                    <a:pt x="1552950" y="138684"/>
                    <a:pt x="1555757" y="147371"/>
                  </a:cubicBezTo>
                  <a:cubicBezTo>
                    <a:pt x="1558563" y="156058"/>
                    <a:pt x="1561789" y="164440"/>
                    <a:pt x="1565434" y="172517"/>
                  </a:cubicBezTo>
                  <a:cubicBezTo>
                    <a:pt x="1572749" y="156667"/>
                    <a:pt x="1578540" y="139294"/>
                    <a:pt x="1582807" y="120396"/>
                  </a:cubicBezTo>
                  <a:close/>
                  <a:moveTo>
                    <a:pt x="6677235" y="113367"/>
                  </a:moveTo>
                  <a:lnTo>
                    <a:pt x="6677235" y="172231"/>
                  </a:lnTo>
                  <a:lnTo>
                    <a:pt x="6770199" y="172231"/>
                  </a:lnTo>
                  <a:lnTo>
                    <a:pt x="6770199" y="113367"/>
                  </a:lnTo>
                  <a:close/>
                  <a:moveTo>
                    <a:pt x="5804823" y="109099"/>
                  </a:moveTo>
                  <a:cubicBezTo>
                    <a:pt x="5791190" y="109239"/>
                    <a:pt x="5779349" y="114450"/>
                    <a:pt x="5769299" y="124731"/>
                  </a:cubicBezTo>
                  <a:cubicBezTo>
                    <a:pt x="5759250" y="135012"/>
                    <a:pt x="5753203" y="149524"/>
                    <a:pt x="5751157" y="168269"/>
                  </a:cubicBezTo>
                  <a:lnTo>
                    <a:pt x="5851169" y="168269"/>
                  </a:lnTo>
                  <a:cubicBezTo>
                    <a:pt x="5851011" y="148590"/>
                    <a:pt x="5846831" y="133811"/>
                    <a:pt x="5838629" y="123930"/>
                  </a:cubicBezTo>
                  <a:cubicBezTo>
                    <a:pt x="5830429" y="114049"/>
                    <a:pt x="5819160" y="109106"/>
                    <a:pt x="5804823" y="109099"/>
                  </a:cubicBezTo>
                  <a:close/>
                  <a:moveTo>
                    <a:pt x="6409011" y="107899"/>
                  </a:moveTo>
                  <a:cubicBezTo>
                    <a:pt x="6418605" y="112655"/>
                    <a:pt x="6428143" y="118155"/>
                    <a:pt x="6437624" y="124397"/>
                  </a:cubicBezTo>
                  <a:cubicBezTo>
                    <a:pt x="6447104" y="130639"/>
                    <a:pt x="6454737" y="136519"/>
                    <a:pt x="6460522" y="142037"/>
                  </a:cubicBezTo>
                  <a:lnTo>
                    <a:pt x="6453207" y="153924"/>
                  </a:lnTo>
                  <a:cubicBezTo>
                    <a:pt x="6447415" y="148228"/>
                    <a:pt x="6439795" y="142094"/>
                    <a:pt x="6430347" y="135522"/>
                  </a:cubicBezTo>
                  <a:cubicBezTo>
                    <a:pt x="6420897" y="128950"/>
                    <a:pt x="6411449" y="123196"/>
                    <a:pt x="6402000" y="118263"/>
                  </a:cubicBezTo>
                  <a:close/>
                  <a:moveTo>
                    <a:pt x="1164012" y="103613"/>
                  </a:moveTo>
                  <a:lnTo>
                    <a:pt x="1164012" y="111881"/>
                  </a:lnTo>
                  <a:lnTo>
                    <a:pt x="1235640" y="111881"/>
                  </a:lnTo>
                  <a:lnTo>
                    <a:pt x="1235640" y="103613"/>
                  </a:lnTo>
                  <a:close/>
                  <a:moveTo>
                    <a:pt x="81344" y="103003"/>
                  </a:moveTo>
                  <a:lnTo>
                    <a:pt x="81344" y="182899"/>
                  </a:lnTo>
                  <a:lnTo>
                    <a:pt x="167335" y="182899"/>
                  </a:lnTo>
                  <a:lnTo>
                    <a:pt x="167335" y="103003"/>
                  </a:lnTo>
                  <a:close/>
                  <a:moveTo>
                    <a:pt x="6662909" y="99994"/>
                  </a:moveTo>
                  <a:lnTo>
                    <a:pt x="6784525" y="99994"/>
                  </a:lnTo>
                  <a:lnTo>
                    <a:pt x="6784525" y="185604"/>
                  </a:lnTo>
                  <a:lnTo>
                    <a:pt x="6677235" y="185604"/>
                  </a:lnTo>
                  <a:lnTo>
                    <a:pt x="6677235" y="240498"/>
                  </a:lnTo>
                  <a:cubicBezTo>
                    <a:pt x="6676815" y="248737"/>
                    <a:pt x="6679254" y="254442"/>
                    <a:pt x="6684549" y="257611"/>
                  </a:cubicBezTo>
                  <a:cubicBezTo>
                    <a:pt x="6689845" y="260781"/>
                    <a:pt x="6700513" y="262293"/>
                    <a:pt x="6716554" y="262147"/>
                  </a:cubicBezTo>
                  <a:lnTo>
                    <a:pt x="6844265" y="262147"/>
                  </a:lnTo>
                  <a:cubicBezTo>
                    <a:pt x="6857238" y="262528"/>
                    <a:pt x="6865887" y="259860"/>
                    <a:pt x="6870211" y="254143"/>
                  </a:cubicBezTo>
                  <a:cubicBezTo>
                    <a:pt x="6874535" y="248426"/>
                    <a:pt x="6877165" y="237372"/>
                    <a:pt x="6878097" y="220983"/>
                  </a:cubicBezTo>
                  <a:cubicBezTo>
                    <a:pt x="6880289" y="222368"/>
                    <a:pt x="6882689" y="223562"/>
                    <a:pt x="6885299" y="224566"/>
                  </a:cubicBezTo>
                  <a:cubicBezTo>
                    <a:pt x="6887909" y="225569"/>
                    <a:pt x="6890385" y="226306"/>
                    <a:pt x="6892728" y="226776"/>
                  </a:cubicBezTo>
                  <a:cubicBezTo>
                    <a:pt x="6891587" y="239478"/>
                    <a:pt x="6889603" y="249433"/>
                    <a:pt x="6886779" y="256643"/>
                  </a:cubicBezTo>
                  <a:cubicBezTo>
                    <a:pt x="6883955" y="263853"/>
                    <a:pt x="6879217" y="268928"/>
                    <a:pt x="6872566" y="271870"/>
                  </a:cubicBezTo>
                  <a:cubicBezTo>
                    <a:pt x="6865915" y="274812"/>
                    <a:pt x="6856278" y="276232"/>
                    <a:pt x="6843655" y="276130"/>
                  </a:cubicBezTo>
                  <a:lnTo>
                    <a:pt x="6718687" y="276130"/>
                  </a:lnTo>
                  <a:cubicBezTo>
                    <a:pt x="6697694" y="276454"/>
                    <a:pt x="6683064" y="274134"/>
                    <a:pt x="6674796" y="269168"/>
                  </a:cubicBezTo>
                  <a:cubicBezTo>
                    <a:pt x="6666529" y="264203"/>
                    <a:pt x="6662566" y="254646"/>
                    <a:pt x="6662909" y="240498"/>
                  </a:cubicBezTo>
                  <a:close/>
                  <a:moveTo>
                    <a:pt x="3111075" y="98451"/>
                  </a:moveTo>
                  <a:lnTo>
                    <a:pt x="3111075" y="149047"/>
                  </a:lnTo>
                  <a:lnTo>
                    <a:pt x="3172644" y="149047"/>
                  </a:lnTo>
                  <a:lnTo>
                    <a:pt x="3172644" y="98451"/>
                  </a:lnTo>
                  <a:close/>
                  <a:moveTo>
                    <a:pt x="5451348" y="98165"/>
                  </a:moveTo>
                  <a:lnTo>
                    <a:pt x="5468989" y="98165"/>
                  </a:lnTo>
                  <a:lnTo>
                    <a:pt x="5468989" y="260585"/>
                  </a:lnTo>
                  <a:lnTo>
                    <a:pt x="5451348" y="260585"/>
                  </a:lnTo>
                  <a:close/>
                  <a:moveTo>
                    <a:pt x="2191798" y="97517"/>
                  </a:moveTo>
                  <a:cubicBezTo>
                    <a:pt x="2190909" y="108490"/>
                    <a:pt x="2189791" y="119101"/>
                    <a:pt x="2188445" y="129350"/>
                  </a:cubicBezTo>
                  <a:cubicBezTo>
                    <a:pt x="2187099" y="139599"/>
                    <a:pt x="2185371" y="149524"/>
                    <a:pt x="2183263" y="159125"/>
                  </a:cubicBezTo>
                  <a:lnTo>
                    <a:pt x="2280190" y="159125"/>
                  </a:lnTo>
                  <a:lnTo>
                    <a:pt x="2280190" y="97517"/>
                  </a:lnTo>
                  <a:close/>
                  <a:moveTo>
                    <a:pt x="2094567" y="97517"/>
                  </a:moveTo>
                  <a:lnTo>
                    <a:pt x="2094567" y="159125"/>
                  </a:lnTo>
                  <a:lnTo>
                    <a:pt x="2168328" y="159125"/>
                  </a:lnTo>
                  <a:cubicBezTo>
                    <a:pt x="2170424" y="149657"/>
                    <a:pt x="2172100" y="139771"/>
                    <a:pt x="2173357" y="129464"/>
                  </a:cubicBezTo>
                  <a:cubicBezTo>
                    <a:pt x="2174615" y="119158"/>
                    <a:pt x="2175681" y="108509"/>
                    <a:pt x="2176558" y="97517"/>
                  </a:cubicBezTo>
                  <a:close/>
                  <a:moveTo>
                    <a:pt x="1754715" y="96012"/>
                  </a:moveTo>
                  <a:lnTo>
                    <a:pt x="1798301" y="96012"/>
                  </a:lnTo>
                  <a:lnTo>
                    <a:pt x="1798301" y="289560"/>
                  </a:lnTo>
                  <a:lnTo>
                    <a:pt x="1694669" y="289560"/>
                  </a:lnTo>
                  <a:lnTo>
                    <a:pt x="1694669" y="249936"/>
                  </a:lnTo>
                  <a:lnTo>
                    <a:pt x="1754715" y="249936"/>
                  </a:lnTo>
                  <a:close/>
                  <a:moveTo>
                    <a:pt x="5804517" y="93898"/>
                  </a:moveTo>
                  <a:cubicBezTo>
                    <a:pt x="5824341" y="94074"/>
                    <a:pt x="5839719" y="100725"/>
                    <a:pt x="5850651" y="113850"/>
                  </a:cubicBezTo>
                  <a:cubicBezTo>
                    <a:pt x="5861584" y="126976"/>
                    <a:pt x="5867129" y="145521"/>
                    <a:pt x="5867286" y="169485"/>
                  </a:cubicBezTo>
                  <a:cubicBezTo>
                    <a:pt x="5867286" y="174044"/>
                    <a:pt x="5866981" y="178300"/>
                    <a:pt x="5866373" y="182252"/>
                  </a:cubicBezTo>
                  <a:lnTo>
                    <a:pt x="5751157" y="182252"/>
                  </a:lnTo>
                  <a:cubicBezTo>
                    <a:pt x="5751843" y="202405"/>
                    <a:pt x="5757484" y="218594"/>
                    <a:pt x="5768080" y="230818"/>
                  </a:cubicBezTo>
                  <a:cubicBezTo>
                    <a:pt x="5778676" y="243043"/>
                    <a:pt x="5792855" y="249320"/>
                    <a:pt x="5810615" y="249650"/>
                  </a:cubicBezTo>
                  <a:cubicBezTo>
                    <a:pt x="5819261" y="249600"/>
                    <a:pt x="5827125" y="248329"/>
                    <a:pt x="5834208" y="245838"/>
                  </a:cubicBezTo>
                  <a:cubicBezTo>
                    <a:pt x="5841290" y="243348"/>
                    <a:pt x="5847856" y="239942"/>
                    <a:pt x="5853906" y="235622"/>
                  </a:cubicBezTo>
                  <a:lnTo>
                    <a:pt x="5860596" y="248735"/>
                  </a:lnTo>
                  <a:cubicBezTo>
                    <a:pt x="5854180" y="252987"/>
                    <a:pt x="5846843" y="256649"/>
                    <a:pt x="5838589" y="259721"/>
                  </a:cubicBezTo>
                  <a:cubicBezTo>
                    <a:pt x="5830333" y="262793"/>
                    <a:pt x="5820399" y="264402"/>
                    <a:pt x="5808786" y="264547"/>
                  </a:cubicBezTo>
                  <a:cubicBezTo>
                    <a:pt x="5794702" y="264486"/>
                    <a:pt x="5781983" y="261090"/>
                    <a:pt x="5770627" y="254360"/>
                  </a:cubicBezTo>
                  <a:cubicBezTo>
                    <a:pt x="5759271" y="247630"/>
                    <a:pt x="5750236" y="237936"/>
                    <a:pt x="5743522" y="225277"/>
                  </a:cubicBezTo>
                  <a:cubicBezTo>
                    <a:pt x="5736808" y="212618"/>
                    <a:pt x="5733371" y="197364"/>
                    <a:pt x="5733211" y="179516"/>
                  </a:cubicBezTo>
                  <a:cubicBezTo>
                    <a:pt x="5733409" y="161860"/>
                    <a:pt x="5736838" y="146649"/>
                    <a:pt x="5743499" y="133885"/>
                  </a:cubicBezTo>
                  <a:cubicBezTo>
                    <a:pt x="5750161" y="121120"/>
                    <a:pt x="5758873" y="111284"/>
                    <a:pt x="5769633" y="104378"/>
                  </a:cubicBezTo>
                  <a:cubicBezTo>
                    <a:pt x="5780393" y="97472"/>
                    <a:pt x="5792022" y="93978"/>
                    <a:pt x="5804517" y="93898"/>
                  </a:cubicBezTo>
                  <a:close/>
                  <a:moveTo>
                    <a:pt x="5627485" y="93898"/>
                  </a:moveTo>
                  <a:cubicBezTo>
                    <a:pt x="5638229" y="94094"/>
                    <a:pt x="5647449" y="96134"/>
                    <a:pt x="5655145" y="100018"/>
                  </a:cubicBezTo>
                  <a:cubicBezTo>
                    <a:pt x="5662841" y="103902"/>
                    <a:pt x="5669471" y="108454"/>
                    <a:pt x="5675033" y="113672"/>
                  </a:cubicBezTo>
                  <a:lnTo>
                    <a:pt x="5664975" y="125868"/>
                  </a:lnTo>
                  <a:cubicBezTo>
                    <a:pt x="5659977" y="121047"/>
                    <a:pt x="5654427" y="117121"/>
                    <a:pt x="5648325" y="114092"/>
                  </a:cubicBezTo>
                  <a:cubicBezTo>
                    <a:pt x="5642223" y="111062"/>
                    <a:pt x="5635377" y="109500"/>
                    <a:pt x="5627789" y="109404"/>
                  </a:cubicBezTo>
                  <a:cubicBezTo>
                    <a:pt x="5611279" y="109735"/>
                    <a:pt x="5597741" y="116239"/>
                    <a:pt x="5587175" y="128917"/>
                  </a:cubicBezTo>
                  <a:cubicBezTo>
                    <a:pt x="5576608" y="141595"/>
                    <a:pt x="5571147" y="158465"/>
                    <a:pt x="5570791" y="179527"/>
                  </a:cubicBezTo>
                  <a:cubicBezTo>
                    <a:pt x="5571021" y="200577"/>
                    <a:pt x="5576201" y="217396"/>
                    <a:pt x="5586337" y="229985"/>
                  </a:cubicBezTo>
                  <a:cubicBezTo>
                    <a:pt x="5596471" y="242575"/>
                    <a:pt x="5610187" y="249028"/>
                    <a:pt x="5627485" y="249346"/>
                  </a:cubicBezTo>
                  <a:cubicBezTo>
                    <a:pt x="5635899" y="249206"/>
                    <a:pt x="5643683" y="247427"/>
                    <a:pt x="5650840" y="244010"/>
                  </a:cubicBezTo>
                  <a:cubicBezTo>
                    <a:pt x="5657996" y="240593"/>
                    <a:pt x="5664333" y="236375"/>
                    <a:pt x="5669851" y="231357"/>
                  </a:cubicBezTo>
                  <a:lnTo>
                    <a:pt x="5678386" y="243553"/>
                  </a:lnTo>
                  <a:cubicBezTo>
                    <a:pt x="5671369" y="249755"/>
                    <a:pt x="5663533" y="254777"/>
                    <a:pt x="5654878" y="258617"/>
                  </a:cubicBezTo>
                  <a:cubicBezTo>
                    <a:pt x="5646223" y="262457"/>
                    <a:pt x="5636787" y="264434"/>
                    <a:pt x="5626570" y="264547"/>
                  </a:cubicBezTo>
                  <a:cubicBezTo>
                    <a:pt x="5604937" y="264378"/>
                    <a:pt x="5587253" y="256953"/>
                    <a:pt x="5573515" y="242274"/>
                  </a:cubicBezTo>
                  <a:cubicBezTo>
                    <a:pt x="5559779" y="227595"/>
                    <a:pt x="5552686" y="206679"/>
                    <a:pt x="5552237" y="179527"/>
                  </a:cubicBezTo>
                  <a:cubicBezTo>
                    <a:pt x="5552421" y="161385"/>
                    <a:pt x="5555943" y="145945"/>
                    <a:pt x="5562805" y="133207"/>
                  </a:cubicBezTo>
                  <a:cubicBezTo>
                    <a:pt x="5569666" y="120469"/>
                    <a:pt x="5578763" y="110746"/>
                    <a:pt x="5590095" y="104038"/>
                  </a:cubicBezTo>
                  <a:cubicBezTo>
                    <a:pt x="5601426" y="97330"/>
                    <a:pt x="5613889" y="93950"/>
                    <a:pt x="5627485" y="93898"/>
                  </a:cubicBezTo>
                  <a:close/>
                  <a:moveTo>
                    <a:pt x="67361" y="89326"/>
                  </a:moveTo>
                  <a:lnTo>
                    <a:pt x="181623" y="89326"/>
                  </a:lnTo>
                  <a:lnTo>
                    <a:pt x="181623" y="196272"/>
                  </a:lnTo>
                  <a:lnTo>
                    <a:pt x="67361" y="196272"/>
                  </a:lnTo>
                  <a:close/>
                  <a:moveTo>
                    <a:pt x="398050" y="87459"/>
                  </a:moveTo>
                  <a:lnTo>
                    <a:pt x="398050" y="112186"/>
                  </a:lnTo>
                  <a:lnTo>
                    <a:pt x="549535" y="112186"/>
                  </a:lnTo>
                  <a:lnTo>
                    <a:pt x="549535" y="87459"/>
                  </a:lnTo>
                  <a:close/>
                  <a:moveTo>
                    <a:pt x="6020086" y="86868"/>
                  </a:moveTo>
                  <a:lnTo>
                    <a:pt x="6021915" y="99975"/>
                  </a:lnTo>
                  <a:cubicBezTo>
                    <a:pt x="6006789" y="104915"/>
                    <a:pt x="5991853" y="109741"/>
                    <a:pt x="5977109" y="114453"/>
                  </a:cubicBezTo>
                  <a:cubicBezTo>
                    <a:pt x="5962365" y="119164"/>
                    <a:pt x="5948953" y="123381"/>
                    <a:pt x="5936875" y="127102"/>
                  </a:cubicBezTo>
                  <a:lnTo>
                    <a:pt x="5932608" y="113386"/>
                  </a:lnTo>
                  <a:cubicBezTo>
                    <a:pt x="5943778" y="110109"/>
                    <a:pt x="5956948" y="106147"/>
                    <a:pt x="5972118" y="101499"/>
                  </a:cubicBezTo>
                  <a:cubicBezTo>
                    <a:pt x="5987288" y="96850"/>
                    <a:pt x="6003277" y="91974"/>
                    <a:pt x="6020086" y="86868"/>
                  </a:cubicBezTo>
                  <a:close/>
                  <a:moveTo>
                    <a:pt x="2939777" y="83820"/>
                  </a:moveTo>
                  <a:cubicBezTo>
                    <a:pt x="2948895" y="89065"/>
                    <a:pt x="2957786" y="95187"/>
                    <a:pt x="2966447" y="102184"/>
                  </a:cubicBezTo>
                  <a:cubicBezTo>
                    <a:pt x="2975109" y="109182"/>
                    <a:pt x="2981865" y="115761"/>
                    <a:pt x="2986716" y="121920"/>
                  </a:cubicBezTo>
                  <a:lnTo>
                    <a:pt x="2976658" y="131064"/>
                  </a:lnTo>
                  <a:cubicBezTo>
                    <a:pt x="2971533" y="124911"/>
                    <a:pt x="2964713" y="118243"/>
                    <a:pt x="2956198" y="111062"/>
                  </a:cubicBezTo>
                  <a:cubicBezTo>
                    <a:pt x="2947683" y="103880"/>
                    <a:pt x="2938958" y="97441"/>
                    <a:pt x="2930023" y="91745"/>
                  </a:cubicBezTo>
                  <a:close/>
                  <a:moveTo>
                    <a:pt x="2902896" y="79553"/>
                  </a:moveTo>
                  <a:lnTo>
                    <a:pt x="2916917" y="79553"/>
                  </a:lnTo>
                  <a:lnTo>
                    <a:pt x="2916917" y="123139"/>
                  </a:lnTo>
                  <a:cubicBezTo>
                    <a:pt x="2916923" y="125870"/>
                    <a:pt x="2916911" y="128562"/>
                    <a:pt x="2916879" y="131217"/>
                  </a:cubicBezTo>
                  <a:cubicBezTo>
                    <a:pt x="2916847" y="133871"/>
                    <a:pt x="2916758" y="136563"/>
                    <a:pt x="2916612" y="139294"/>
                  </a:cubicBezTo>
                  <a:lnTo>
                    <a:pt x="3001956" y="139294"/>
                  </a:lnTo>
                  <a:lnTo>
                    <a:pt x="3001956" y="153010"/>
                  </a:lnTo>
                  <a:lnTo>
                    <a:pt x="2918746" y="153010"/>
                  </a:lnTo>
                  <a:cubicBezTo>
                    <a:pt x="2925712" y="180969"/>
                    <a:pt x="2936240" y="205137"/>
                    <a:pt x="2950331" y="225514"/>
                  </a:cubicBezTo>
                  <a:cubicBezTo>
                    <a:pt x="2964421" y="245891"/>
                    <a:pt x="2982341" y="261144"/>
                    <a:pt x="3004090" y="271272"/>
                  </a:cubicBezTo>
                  <a:cubicBezTo>
                    <a:pt x="3002204" y="272707"/>
                    <a:pt x="3000337" y="274485"/>
                    <a:pt x="2998489" y="276606"/>
                  </a:cubicBezTo>
                  <a:cubicBezTo>
                    <a:pt x="2996641" y="278727"/>
                    <a:pt x="2995155" y="280810"/>
                    <a:pt x="2994031" y="282855"/>
                  </a:cubicBezTo>
                  <a:cubicBezTo>
                    <a:pt x="2974251" y="272822"/>
                    <a:pt x="2957576" y="258674"/>
                    <a:pt x="2944006" y="240411"/>
                  </a:cubicBezTo>
                  <a:cubicBezTo>
                    <a:pt x="2930436" y="222149"/>
                    <a:pt x="2919781" y="200533"/>
                    <a:pt x="2912040" y="175565"/>
                  </a:cubicBezTo>
                  <a:cubicBezTo>
                    <a:pt x="2908313" y="194361"/>
                    <a:pt x="2900223" y="213081"/>
                    <a:pt x="2887771" y="231724"/>
                  </a:cubicBezTo>
                  <a:cubicBezTo>
                    <a:pt x="2875318" y="250368"/>
                    <a:pt x="2856179" y="267716"/>
                    <a:pt x="2830354" y="283769"/>
                  </a:cubicBezTo>
                  <a:cubicBezTo>
                    <a:pt x="2829077" y="282175"/>
                    <a:pt x="2827439" y="280486"/>
                    <a:pt x="2825439" y="278702"/>
                  </a:cubicBezTo>
                  <a:cubicBezTo>
                    <a:pt x="2823439" y="276917"/>
                    <a:pt x="2821419" y="275457"/>
                    <a:pt x="2819381" y="274320"/>
                  </a:cubicBezTo>
                  <a:cubicBezTo>
                    <a:pt x="2839110" y="262335"/>
                    <a:pt x="2854685" y="249526"/>
                    <a:pt x="2866106" y="235893"/>
                  </a:cubicBezTo>
                  <a:cubicBezTo>
                    <a:pt x="2877527" y="222260"/>
                    <a:pt x="2885899" y="208389"/>
                    <a:pt x="2891223" y="194282"/>
                  </a:cubicBezTo>
                  <a:cubicBezTo>
                    <a:pt x="2896548" y="180175"/>
                    <a:pt x="2899931" y="166417"/>
                    <a:pt x="2901372" y="153010"/>
                  </a:cubicBezTo>
                  <a:lnTo>
                    <a:pt x="2826391" y="153010"/>
                  </a:lnTo>
                  <a:lnTo>
                    <a:pt x="2826391" y="139294"/>
                  </a:lnTo>
                  <a:lnTo>
                    <a:pt x="2902591" y="139294"/>
                  </a:lnTo>
                  <a:cubicBezTo>
                    <a:pt x="2902737" y="136411"/>
                    <a:pt x="2902826" y="133642"/>
                    <a:pt x="2902858" y="130988"/>
                  </a:cubicBezTo>
                  <a:cubicBezTo>
                    <a:pt x="2902890" y="128334"/>
                    <a:pt x="2902903" y="125717"/>
                    <a:pt x="2902896" y="123139"/>
                  </a:cubicBezTo>
                  <a:close/>
                  <a:moveTo>
                    <a:pt x="2497817" y="78924"/>
                  </a:moveTo>
                  <a:cubicBezTo>
                    <a:pt x="2497391" y="83941"/>
                    <a:pt x="2496719" y="88786"/>
                    <a:pt x="2495798" y="93460"/>
                  </a:cubicBezTo>
                  <a:cubicBezTo>
                    <a:pt x="2494877" y="98133"/>
                    <a:pt x="2493518" y="102750"/>
                    <a:pt x="2491721" y="107309"/>
                  </a:cubicBezTo>
                  <a:lnTo>
                    <a:pt x="2555729" y="107309"/>
                  </a:lnTo>
                  <a:lnTo>
                    <a:pt x="2555729" y="78924"/>
                  </a:lnTo>
                  <a:close/>
                  <a:moveTo>
                    <a:pt x="2432895" y="78924"/>
                  </a:moveTo>
                  <a:cubicBezTo>
                    <a:pt x="2432133" y="83827"/>
                    <a:pt x="2431371" y="88672"/>
                    <a:pt x="2430609" y="93460"/>
                  </a:cubicBezTo>
                  <a:cubicBezTo>
                    <a:pt x="2429847" y="98248"/>
                    <a:pt x="2429085" y="102864"/>
                    <a:pt x="2428323" y="107309"/>
                  </a:cubicBezTo>
                  <a:lnTo>
                    <a:pt x="2476176" y="107309"/>
                  </a:lnTo>
                  <a:cubicBezTo>
                    <a:pt x="2478437" y="102750"/>
                    <a:pt x="2480164" y="98133"/>
                    <a:pt x="2481358" y="93460"/>
                  </a:cubicBezTo>
                  <a:cubicBezTo>
                    <a:pt x="2482552" y="88786"/>
                    <a:pt x="2483365" y="83941"/>
                    <a:pt x="2483796" y="78924"/>
                  </a:cubicBezTo>
                  <a:close/>
                  <a:moveTo>
                    <a:pt x="2757507" y="78334"/>
                  </a:moveTo>
                  <a:cubicBezTo>
                    <a:pt x="2764663" y="83223"/>
                    <a:pt x="2771000" y="88227"/>
                    <a:pt x="2776519" y="93345"/>
                  </a:cubicBezTo>
                  <a:cubicBezTo>
                    <a:pt x="2782037" y="98463"/>
                    <a:pt x="2786774" y="103619"/>
                    <a:pt x="2790730" y="108814"/>
                  </a:cubicBezTo>
                  <a:cubicBezTo>
                    <a:pt x="2796534" y="104699"/>
                    <a:pt x="2801842" y="100508"/>
                    <a:pt x="2806656" y="96241"/>
                  </a:cubicBezTo>
                  <a:cubicBezTo>
                    <a:pt x="2811469" y="91974"/>
                    <a:pt x="2815711" y="87630"/>
                    <a:pt x="2819381" y="83211"/>
                  </a:cubicBezTo>
                  <a:lnTo>
                    <a:pt x="2831268" y="90221"/>
                  </a:lnTo>
                  <a:cubicBezTo>
                    <a:pt x="2826817" y="95250"/>
                    <a:pt x="2821775" y="100203"/>
                    <a:pt x="2816143" y="105080"/>
                  </a:cubicBezTo>
                  <a:cubicBezTo>
                    <a:pt x="2810510" y="109957"/>
                    <a:pt x="2804478" y="114757"/>
                    <a:pt x="2798045" y="119482"/>
                  </a:cubicBezTo>
                  <a:cubicBezTo>
                    <a:pt x="2805449" y="131985"/>
                    <a:pt x="2810301" y="144774"/>
                    <a:pt x="2812599" y="157848"/>
                  </a:cubicBezTo>
                  <a:cubicBezTo>
                    <a:pt x="2814898" y="170923"/>
                    <a:pt x="2815939" y="184245"/>
                    <a:pt x="2815723" y="197815"/>
                  </a:cubicBezTo>
                  <a:cubicBezTo>
                    <a:pt x="2815831" y="215551"/>
                    <a:pt x="2814853" y="230753"/>
                    <a:pt x="2812790" y="243421"/>
                  </a:cubicBezTo>
                  <a:cubicBezTo>
                    <a:pt x="2810726" y="256089"/>
                    <a:pt x="2806929" y="265881"/>
                    <a:pt x="2801398" y="272796"/>
                  </a:cubicBezTo>
                  <a:cubicBezTo>
                    <a:pt x="2799721" y="274790"/>
                    <a:pt x="2797664" y="276441"/>
                    <a:pt x="2795225" y="277749"/>
                  </a:cubicBezTo>
                  <a:cubicBezTo>
                    <a:pt x="2792787" y="279057"/>
                    <a:pt x="2789968" y="279946"/>
                    <a:pt x="2786767" y="280416"/>
                  </a:cubicBezTo>
                  <a:cubicBezTo>
                    <a:pt x="2782163" y="281159"/>
                    <a:pt x="2777198" y="281578"/>
                    <a:pt x="2771870" y="281673"/>
                  </a:cubicBezTo>
                  <a:cubicBezTo>
                    <a:pt x="2766543" y="281769"/>
                    <a:pt x="2761044" y="281654"/>
                    <a:pt x="2755373" y="281331"/>
                  </a:cubicBezTo>
                  <a:cubicBezTo>
                    <a:pt x="2755201" y="279140"/>
                    <a:pt x="2754630" y="276816"/>
                    <a:pt x="2753659" y="274358"/>
                  </a:cubicBezTo>
                  <a:cubicBezTo>
                    <a:pt x="2752687" y="271901"/>
                    <a:pt x="2751430" y="269653"/>
                    <a:pt x="2749887" y="267615"/>
                  </a:cubicBezTo>
                  <a:cubicBezTo>
                    <a:pt x="2756808" y="268072"/>
                    <a:pt x="2763006" y="268300"/>
                    <a:pt x="2768479" y="268300"/>
                  </a:cubicBezTo>
                  <a:cubicBezTo>
                    <a:pt x="2773953" y="268300"/>
                    <a:pt x="2778322" y="268072"/>
                    <a:pt x="2781586" y="267615"/>
                  </a:cubicBezTo>
                  <a:cubicBezTo>
                    <a:pt x="2783840" y="267469"/>
                    <a:pt x="2785732" y="266999"/>
                    <a:pt x="2787263" y="266205"/>
                  </a:cubicBezTo>
                  <a:cubicBezTo>
                    <a:pt x="2788793" y="265411"/>
                    <a:pt x="2790152" y="264255"/>
                    <a:pt x="2791339" y="262738"/>
                  </a:cubicBezTo>
                  <a:cubicBezTo>
                    <a:pt x="2795251" y="257893"/>
                    <a:pt x="2798019" y="249828"/>
                    <a:pt x="2799645" y="238544"/>
                  </a:cubicBezTo>
                  <a:cubicBezTo>
                    <a:pt x="2801271" y="227260"/>
                    <a:pt x="2802058" y="213481"/>
                    <a:pt x="2802007" y="197206"/>
                  </a:cubicBezTo>
                  <a:cubicBezTo>
                    <a:pt x="2801957" y="191161"/>
                    <a:pt x="2801753" y="184963"/>
                    <a:pt x="2801398" y="178613"/>
                  </a:cubicBezTo>
                  <a:cubicBezTo>
                    <a:pt x="2792787" y="188557"/>
                    <a:pt x="2782957" y="198006"/>
                    <a:pt x="2771909" y="206959"/>
                  </a:cubicBezTo>
                  <a:cubicBezTo>
                    <a:pt x="2760859" y="215913"/>
                    <a:pt x="2749963" y="223228"/>
                    <a:pt x="2739219" y="228905"/>
                  </a:cubicBezTo>
                  <a:cubicBezTo>
                    <a:pt x="2738247" y="227146"/>
                    <a:pt x="2736913" y="225177"/>
                    <a:pt x="2735218" y="222999"/>
                  </a:cubicBezTo>
                  <a:cubicBezTo>
                    <a:pt x="2733523" y="220821"/>
                    <a:pt x="2731808" y="218929"/>
                    <a:pt x="2730075" y="217323"/>
                  </a:cubicBezTo>
                  <a:cubicBezTo>
                    <a:pt x="2742807" y="211849"/>
                    <a:pt x="2755519" y="204051"/>
                    <a:pt x="2768213" y="193929"/>
                  </a:cubicBezTo>
                  <a:cubicBezTo>
                    <a:pt x="2780907" y="183807"/>
                    <a:pt x="2791257" y="173114"/>
                    <a:pt x="2799264" y="161849"/>
                  </a:cubicBezTo>
                  <a:cubicBezTo>
                    <a:pt x="2798210" y="155918"/>
                    <a:pt x="2796661" y="150101"/>
                    <a:pt x="2794616" y="144399"/>
                  </a:cubicBezTo>
                  <a:cubicBezTo>
                    <a:pt x="2792571" y="138697"/>
                    <a:pt x="2789955" y="133033"/>
                    <a:pt x="2786767" y="127407"/>
                  </a:cubicBezTo>
                  <a:cubicBezTo>
                    <a:pt x="2779287" y="132150"/>
                    <a:pt x="2771616" y="136684"/>
                    <a:pt x="2763755" y="141008"/>
                  </a:cubicBezTo>
                  <a:cubicBezTo>
                    <a:pt x="2755894" y="145333"/>
                    <a:pt x="2747918" y="149333"/>
                    <a:pt x="2739828" y="153010"/>
                  </a:cubicBezTo>
                  <a:cubicBezTo>
                    <a:pt x="2738704" y="151581"/>
                    <a:pt x="2737295" y="150019"/>
                    <a:pt x="2735599" y="148323"/>
                  </a:cubicBezTo>
                  <a:cubicBezTo>
                    <a:pt x="2733904" y="146628"/>
                    <a:pt x="2732265" y="145142"/>
                    <a:pt x="2730684" y="143866"/>
                  </a:cubicBezTo>
                  <a:cubicBezTo>
                    <a:pt x="2739111" y="140043"/>
                    <a:pt x="2747480" y="135877"/>
                    <a:pt x="2755792" y="131369"/>
                  </a:cubicBezTo>
                  <a:cubicBezTo>
                    <a:pt x="2764104" y="126860"/>
                    <a:pt x="2772093" y="122085"/>
                    <a:pt x="2779757" y="117043"/>
                  </a:cubicBezTo>
                  <a:cubicBezTo>
                    <a:pt x="2775820" y="111703"/>
                    <a:pt x="2771197" y="106458"/>
                    <a:pt x="2765889" y="101308"/>
                  </a:cubicBezTo>
                  <a:cubicBezTo>
                    <a:pt x="2760580" y="96158"/>
                    <a:pt x="2754433" y="91142"/>
                    <a:pt x="2747448" y="86259"/>
                  </a:cubicBezTo>
                  <a:close/>
                  <a:moveTo>
                    <a:pt x="383724" y="75610"/>
                  </a:moveTo>
                  <a:lnTo>
                    <a:pt x="564471" y="75610"/>
                  </a:lnTo>
                  <a:lnTo>
                    <a:pt x="564471" y="161220"/>
                  </a:lnTo>
                  <a:lnTo>
                    <a:pt x="434321" y="161220"/>
                  </a:lnTo>
                  <a:cubicBezTo>
                    <a:pt x="431864" y="165215"/>
                    <a:pt x="429158" y="169209"/>
                    <a:pt x="426206" y="173203"/>
                  </a:cubicBezTo>
                  <a:cubicBezTo>
                    <a:pt x="423253" y="177197"/>
                    <a:pt x="420167" y="181039"/>
                    <a:pt x="416947" y="184728"/>
                  </a:cubicBezTo>
                  <a:lnTo>
                    <a:pt x="547402" y="184728"/>
                  </a:lnTo>
                  <a:lnTo>
                    <a:pt x="550450" y="183812"/>
                  </a:lnTo>
                  <a:lnTo>
                    <a:pt x="559594" y="190502"/>
                  </a:lnTo>
                  <a:cubicBezTo>
                    <a:pt x="551136" y="201892"/>
                    <a:pt x="540772" y="212086"/>
                    <a:pt x="528504" y="221084"/>
                  </a:cubicBezTo>
                  <a:cubicBezTo>
                    <a:pt x="516236" y="230083"/>
                    <a:pt x="502520" y="238072"/>
                    <a:pt x="487356" y="245053"/>
                  </a:cubicBezTo>
                  <a:cubicBezTo>
                    <a:pt x="504977" y="250986"/>
                    <a:pt x="523837" y="255813"/>
                    <a:pt x="543935" y="259535"/>
                  </a:cubicBezTo>
                  <a:cubicBezTo>
                    <a:pt x="564032" y="263257"/>
                    <a:pt x="584797" y="265950"/>
                    <a:pt x="606228" y="267615"/>
                  </a:cubicBezTo>
                  <a:cubicBezTo>
                    <a:pt x="604539" y="269526"/>
                    <a:pt x="602964" y="271723"/>
                    <a:pt x="601504" y="274206"/>
                  </a:cubicBezTo>
                  <a:cubicBezTo>
                    <a:pt x="600043" y="276689"/>
                    <a:pt x="598773" y="278962"/>
                    <a:pt x="597694" y="281026"/>
                  </a:cubicBezTo>
                  <a:cubicBezTo>
                    <a:pt x="574561" y="278918"/>
                    <a:pt x="552171" y="275514"/>
                    <a:pt x="530523" y="270814"/>
                  </a:cubicBezTo>
                  <a:cubicBezTo>
                    <a:pt x="508876" y="266115"/>
                    <a:pt x="488696" y="259967"/>
                    <a:pt x="469983" y="252370"/>
                  </a:cubicBezTo>
                  <a:cubicBezTo>
                    <a:pt x="448735" y="260551"/>
                    <a:pt x="426460" y="267131"/>
                    <a:pt x="403155" y="272110"/>
                  </a:cubicBezTo>
                  <a:cubicBezTo>
                    <a:pt x="379851" y="277089"/>
                    <a:pt x="356813" y="280772"/>
                    <a:pt x="334042" y="283159"/>
                  </a:cubicBezTo>
                  <a:cubicBezTo>
                    <a:pt x="333540" y="280950"/>
                    <a:pt x="332715" y="278587"/>
                    <a:pt x="331565" y="276073"/>
                  </a:cubicBezTo>
                  <a:cubicBezTo>
                    <a:pt x="330416" y="273558"/>
                    <a:pt x="329209" y="271348"/>
                    <a:pt x="327946" y="269443"/>
                  </a:cubicBezTo>
                  <a:cubicBezTo>
                    <a:pt x="348856" y="267652"/>
                    <a:pt x="369976" y="264756"/>
                    <a:pt x="391306" y="260755"/>
                  </a:cubicBezTo>
                  <a:cubicBezTo>
                    <a:pt x="412636" y="256753"/>
                    <a:pt x="433070" y="251418"/>
                    <a:pt x="452609" y="244748"/>
                  </a:cubicBezTo>
                  <a:cubicBezTo>
                    <a:pt x="441592" y="239413"/>
                    <a:pt x="431394" y="233468"/>
                    <a:pt x="422015" y="226913"/>
                  </a:cubicBezTo>
                  <a:cubicBezTo>
                    <a:pt x="412636" y="220358"/>
                    <a:pt x="404343" y="213193"/>
                    <a:pt x="397135" y="205418"/>
                  </a:cubicBezTo>
                  <a:cubicBezTo>
                    <a:pt x="390709" y="211224"/>
                    <a:pt x="384131" y="216686"/>
                    <a:pt x="377400" y="221806"/>
                  </a:cubicBezTo>
                  <a:cubicBezTo>
                    <a:pt x="370669" y="226925"/>
                    <a:pt x="363938" y="231626"/>
                    <a:pt x="357207" y="235907"/>
                  </a:cubicBezTo>
                  <a:cubicBezTo>
                    <a:pt x="356045" y="234573"/>
                    <a:pt x="354406" y="232896"/>
                    <a:pt x="352292" y="230876"/>
                  </a:cubicBezTo>
                  <a:cubicBezTo>
                    <a:pt x="350177" y="228856"/>
                    <a:pt x="348158" y="227179"/>
                    <a:pt x="346234" y="225845"/>
                  </a:cubicBezTo>
                  <a:cubicBezTo>
                    <a:pt x="360166" y="217971"/>
                    <a:pt x="373450" y="208499"/>
                    <a:pt x="386086" y="197429"/>
                  </a:cubicBezTo>
                  <a:cubicBezTo>
                    <a:pt x="398723" y="186359"/>
                    <a:pt x="409416" y="174289"/>
                    <a:pt x="418167" y="161220"/>
                  </a:cubicBezTo>
                  <a:lnTo>
                    <a:pt x="383724" y="161220"/>
                  </a:lnTo>
                  <a:close/>
                  <a:moveTo>
                    <a:pt x="1123169" y="73476"/>
                  </a:moveTo>
                  <a:lnTo>
                    <a:pt x="1278312" y="73476"/>
                  </a:lnTo>
                  <a:lnTo>
                    <a:pt x="1278312" y="178289"/>
                  </a:lnTo>
                  <a:lnTo>
                    <a:pt x="1223143" y="178289"/>
                  </a:lnTo>
                  <a:cubicBezTo>
                    <a:pt x="1222851" y="180588"/>
                    <a:pt x="1222597" y="182868"/>
                    <a:pt x="1222381" y="185128"/>
                  </a:cubicBezTo>
                  <a:cubicBezTo>
                    <a:pt x="1222165" y="187389"/>
                    <a:pt x="1221911" y="189592"/>
                    <a:pt x="1221619" y="191738"/>
                  </a:cubicBezTo>
                  <a:lnTo>
                    <a:pt x="1293247" y="191738"/>
                  </a:lnTo>
                  <a:lnTo>
                    <a:pt x="1293247" y="227667"/>
                  </a:lnTo>
                  <a:lnTo>
                    <a:pt x="1249966" y="227667"/>
                  </a:lnTo>
                  <a:cubicBezTo>
                    <a:pt x="1256195" y="233629"/>
                    <a:pt x="1263625" y="238697"/>
                    <a:pt x="1272254" y="242869"/>
                  </a:cubicBezTo>
                  <a:cubicBezTo>
                    <a:pt x="1280884" y="247041"/>
                    <a:pt x="1290828" y="250203"/>
                    <a:pt x="1302087" y="252356"/>
                  </a:cubicBezTo>
                  <a:cubicBezTo>
                    <a:pt x="1297311" y="256908"/>
                    <a:pt x="1292384" y="262662"/>
                    <a:pt x="1287304" y="269615"/>
                  </a:cubicBezTo>
                  <a:cubicBezTo>
                    <a:pt x="1282224" y="276568"/>
                    <a:pt x="1278211" y="283007"/>
                    <a:pt x="1275264" y="288931"/>
                  </a:cubicBezTo>
                  <a:cubicBezTo>
                    <a:pt x="1259497" y="284340"/>
                    <a:pt x="1246149" y="277673"/>
                    <a:pt x="1235221" y="268929"/>
                  </a:cubicBezTo>
                  <a:cubicBezTo>
                    <a:pt x="1224293" y="260185"/>
                    <a:pt x="1215289" y="249479"/>
                    <a:pt x="1208208" y="236811"/>
                  </a:cubicBezTo>
                  <a:cubicBezTo>
                    <a:pt x="1201757" y="248685"/>
                    <a:pt x="1191647" y="258998"/>
                    <a:pt x="1177881" y="267748"/>
                  </a:cubicBezTo>
                  <a:cubicBezTo>
                    <a:pt x="1164114" y="276498"/>
                    <a:pt x="1145165" y="283763"/>
                    <a:pt x="1121035" y="289541"/>
                  </a:cubicBezTo>
                  <a:cubicBezTo>
                    <a:pt x="1119023" y="283934"/>
                    <a:pt x="1115885" y="277775"/>
                    <a:pt x="1111625" y="271063"/>
                  </a:cubicBezTo>
                  <a:cubicBezTo>
                    <a:pt x="1107364" y="264351"/>
                    <a:pt x="1103084" y="258725"/>
                    <a:pt x="1098785" y="254184"/>
                  </a:cubicBezTo>
                  <a:cubicBezTo>
                    <a:pt x="1115123" y="251136"/>
                    <a:pt x="1128395" y="247403"/>
                    <a:pt x="1138599" y="242983"/>
                  </a:cubicBezTo>
                  <a:cubicBezTo>
                    <a:pt x="1148804" y="238563"/>
                    <a:pt x="1156665" y="233458"/>
                    <a:pt x="1162183" y="227667"/>
                  </a:cubicBezTo>
                  <a:lnTo>
                    <a:pt x="1111891" y="227667"/>
                  </a:lnTo>
                  <a:lnTo>
                    <a:pt x="1111891" y="191738"/>
                  </a:lnTo>
                  <a:lnTo>
                    <a:pt x="1178033" y="191738"/>
                  </a:lnTo>
                  <a:cubicBezTo>
                    <a:pt x="1178471" y="189592"/>
                    <a:pt x="1178814" y="187389"/>
                    <a:pt x="1179062" y="185128"/>
                  </a:cubicBezTo>
                  <a:cubicBezTo>
                    <a:pt x="1179309" y="182868"/>
                    <a:pt x="1179576" y="180588"/>
                    <a:pt x="1179862" y="178289"/>
                  </a:cubicBezTo>
                  <a:lnTo>
                    <a:pt x="1123169" y="178289"/>
                  </a:lnTo>
                  <a:close/>
                  <a:moveTo>
                    <a:pt x="3505809" y="63379"/>
                  </a:moveTo>
                  <a:cubicBezTo>
                    <a:pt x="3503206" y="68436"/>
                    <a:pt x="3500412" y="73568"/>
                    <a:pt x="3497427" y="78777"/>
                  </a:cubicBezTo>
                  <a:cubicBezTo>
                    <a:pt x="3494443" y="83985"/>
                    <a:pt x="3491345" y="89118"/>
                    <a:pt x="3488131" y="94174"/>
                  </a:cubicBezTo>
                  <a:lnTo>
                    <a:pt x="3427781" y="182290"/>
                  </a:lnTo>
                  <a:lnTo>
                    <a:pt x="3505505" y="182290"/>
                  </a:lnTo>
                  <a:lnTo>
                    <a:pt x="3505505" y="100272"/>
                  </a:lnTo>
                  <a:cubicBezTo>
                    <a:pt x="3505524" y="94981"/>
                    <a:pt x="3505714" y="88870"/>
                    <a:pt x="3506075" y="81940"/>
                  </a:cubicBezTo>
                  <a:cubicBezTo>
                    <a:pt x="3506436" y="75010"/>
                    <a:pt x="3506855" y="68823"/>
                    <a:pt x="3507329" y="63379"/>
                  </a:cubicBezTo>
                  <a:close/>
                  <a:moveTo>
                    <a:pt x="3243358" y="56693"/>
                  </a:moveTo>
                  <a:cubicBezTo>
                    <a:pt x="3247117" y="81433"/>
                    <a:pt x="3251943" y="104724"/>
                    <a:pt x="3257836" y="126568"/>
                  </a:cubicBezTo>
                  <a:cubicBezTo>
                    <a:pt x="3263729" y="148412"/>
                    <a:pt x="3270993" y="168504"/>
                    <a:pt x="3279629" y="186843"/>
                  </a:cubicBezTo>
                  <a:cubicBezTo>
                    <a:pt x="3289433" y="168999"/>
                    <a:pt x="3298019" y="149212"/>
                    <a:pt x="3305385" y="127483"/>
                  </a:cubicBezTo>
                  <a:cubicBezTo>
                    <a:pt x="3312751" y="105753"/>
                    <a:pt x="3318593" y="82156"/>
                    <a:pt x="3322911" y="56693"/>
                  </a:cubicBezTo>
                  <a:close/>
                  <a:moveTo>
                    <a:pt x="5007311" y="50883"/>
                  </a:moveTo>
                  <a:cubicBezTo>
                    <a:pt x="4985068" y="51187"/>
                    <a:pt x="4967435" y="59952"/>
                    <a:pt x="4954415" y="77176"/>
                  </a:cubicBezTo>
                  <a:cubicBezTo>
                    <a:pt x="4941395" y="94401"/>
                    <a:pt x="4934737" y="118256"/>
                    <a:pt x="4934445" y="148742"/>
                  </a:cubicBezTo>
                  <a:cubicBezTo>
                    <a:pt x="4934737" y="179291"/>
                    <a:pt x="4941395" y="203401"/>
                    <a:pt x="4954415" y="221070"/>
                  </a:cubicBezTo>
                  <a:cubicBezTo>
                    <a:pt x="4967435" y="238739"/>
                    <a:pt x="4985068" y="247758"/>
                    <a:pt x="5007311" y="248126"/>
                  </a:cubicBezTo>
                  <a:cubicBezTo>
                    <a:pt x="5029714" y="247758"/>
                    <a:pt x="5047485" y="238739"/>
                    <a:pt x="5060627" y="221070"/>
                  </a:cubicBezTo>
                  <a:cubicBezTo>
                    <a:pt x="5073769" y="203401"/>
                    <a:pt x="5080489" y="179291"/>
                    <a:pt x="5080787" y="148742"/>
                  </a:cubicBezTo>
                  <a:cubicBezTo>
                    <a:pt x="5080489" y="118256"/>
                    <a:pt x="5073769" y="94401"/>
                    <a:pt x="5060627" y="77176"/>
                  </a:cubicBezTo>
                  <a:cubicBezTo>
                    <a:pt x="5047485" y="59952"/>
                    <a:pt x="5029714" y="51187"/>
                    <a:pt x="5007311" y="50883"/>
                  </a:cubicBezTo>
                  <a:close/>
                  <a:moveTo>
                    <a:pt x="3808683" y="49054"/>
                  </a:moveTo>
                  <a:cubicBezTo>
                    <a:pt x="3796391" y="49384"/>
                    <a:pt x="3786367" y="54745"/>
                    <a:pt x="3778610" y="65138"/>
                  </a:cubicBezTo>
                  <a:cubicBezTo>
                    <a:pt x="3770854" y="75530"/>
                    <a:pt x="3766852" y="88971"/>
                    <a:pt x="3766604" y="105461"/>
                  </a:cubicBezTo>
                  <a:cubicBezTo>
                    <a:pt x="3766534" y="121780"/>
                    <a:pt x="3770105" y="135031"/>
                    <a:pt x="3777315" y="145213"/>
                  </a:cubicBezTo>
                  <a:cubicBezTo>
                    <a:pt x="3784525" y="155395"/>
                    <a:pt x="3795794" y="160642"/>
                    <a:pt x="3811123" y="160954"/>
                  </a:cubicBezTo>
                  <a:cubicBezTo>
                    <a:pt x="3819438" y="161043"/>
                    <a:pt x="3828039" y="158502"/>
                    <a:pt x="3836927" y="153331"/>
                  </a:cubicBezTo>
                  <a:cubicBezTo>
                    <a:pt x="3845814" y="148160"/>
                    <a:pt x="3854491" y="139826"/>
                    <a:pt x="3862959" y="128329"/>
                  </a:cubicBezTo>
                  <a:cubicBezTo>
                    <a:pt x="3862070" y="103816"/>
                    <a:pt x="3857140" y="84544"/>
                    <a:pt x="3848170" y="70512"/>
                  </a:cubicBezTo>
                  <a:cubicBezTo>
                    <a:pt x="3839201" y="56480"/>
                    <a:pt x="3826038" y="49327"/>
                    <a:pt x="3808683" y="49054"/>
                  </a:cubicBezTo>
                  <a:close/>
                  <a:moveTo>
                    <a:pt x="2128704" y="45091"/>
                  </a:moveTo>
                  <a:cubicBezTo>
                    <a:pt x="2123529" y="51664"/>
                    <a:pt x="2118030" y="58198"/>
                    <a:pt x="2112207" y="64694"/>
                  </a:cubicBezTo>
                  <a:cubicBezTo>
                    <a:pt x="2106384" y="71190"/>
                    <a:pt x="2100199" y="77572"/>
                    <a:pt x="2093652" y="83839"/>
                  </a:cubicBezTo>
                  <a:lnTo>
                    <a:pt x="2184787" y="83839"/>
                  </a:lnTo>
                  <a:cubicBezTo>
                    <a:pt x="2190045" y="78373"/>
                    <a:pt x="2195227" y="72220"/>
                    <a:pt x="2200332" y="65381"/>
                  </a:cubicBezTo>
                  <a:cubicBezTo>
                    <a:pt x="2205437" y="58541"/>
                    <a:pt x="2210009" y="51778"/>
                    <a:pt x="2214048" y="45091"/>
                  </a:cubicBezTo>
                  <a:close/>
                  <a:moveTo>
                    <a:pt x="3329311" y="41758"/>
                  </a:moveTo>
                  <a:lnTo>
                    <a:pt x="3338455" y="44501"/>
                  </a:lnTo>
                  <a:cubicBezTo>
                    <a:pt x="3333839" y="76651"/>
                    <a:pt x="3327222" y="105848"/>
                    <a:pt x="3318605" y="132093"/>
                  </a:cubicBezTo>
                  <a:cubicBezTo>
                    <a:pt x="3309988" y="158337"/>
                    <a:pt x="3299638" y="181667"/>
                    <a:pt x="3287554" y="202083"/>
                  </a:cubicBezTo>
                  <a:cubicBezTo>
                    <a:pt x="3295605" y="216459"/>
                    <a:pt x="3304877" y="229311"/>
                    <a:pt x="3315367" y="240640"/>
                  </a:cubicBezTo>
                  <a:cubicBezTo>
                    <a:pt x="3325857" y="251968"/>
                    <a:pt x="3337719" y="261468"/>
                    <a:pt x="3350952" y="269139"/>
                  </a:cubicBezTo>
                  <a:cubicBezTo>
                    <a:pt x="3349060" y="270561"/>
                    <a:pt x="3347129" y="272288"/>
                    <a:pt x="3345161" y="274320"/>
                  </a:cubicBezTo>
                  <a:cubicBezTo>
                    <a:pt x="3343193" y="276352"/>
                    <a:pt x="3341567" y="278384"/>
                    <a:pt x="3340284" y="280416"/>
                  </a:cubicBezTo>
                  <a:cubicBezTo>
                    <a:pt x="3327673" y="272644"/>
                    <a:pt x="3316319" y="263347"/>
                    <a:pt x="3306223" y="252527"/>
                  </a:cubicBezTo>
                  <a:cubicBezTo>
                    <a:pt x="3296127" y="241707"/>
                    <a:pt x="3287058" y="229362"/>
                    <a:pt x="3279019" y="215494"/>
                  </a:cubicBezTo>
                  <a:cubicBezTo>
                    <a:pt x="3269545" y="229826"/>
                    <a:pt x="3259461" y="242615"/>
                    <a:pt x="3248768" y="253860"/>
                  </a:cubicBezTo>
                  <a:cubicBezTo>
                    <a:pt x="3238075" y="265106"/>
                    <a:pt x="3226924" y="274771"/>
                    <a:pt x="3215316" y="282855"/>
                  </a:cubicBezTo>
                  <a:cubicBezTo>
                    <a:pt x="3214053" y="280937"/>
                    <a:pt x="3212541" y="278905"/>
                    <a:pt x="3210782" y="276759"/>
                  </a:cubicBezTo>
                  <a:cubicBezTo>
                    <a:pt x="3209023" y="274612"/>
                    <a:pt x="3207283" y="272885"/>
                    <a:pt x="3205563" y="271577"/>
                  </a:cubicBezTo>
                  <a:cubicBezTo>
                    <a:pt x="3217494" y="263766"/>
                    <a:pt x="3228988" y="253937"/>
                    <a:pt x="3240043" y="242088"/>
                  </a:cubicBezTo>
                  <a:cubicBezTo>
                    <a:pt x="3251098" y="230238"/>
                    <a:pt x="3261449" y="216599"/>
                    <a:pt x="3271095" y="201168"/>
                  </a:cubicBezTo>
                  <a:cubicBezTo>
                    <a:pt x="3261246" y="181299"/>
                    <a:pt x="3252978" y="159239"/>
                    <a:pt x="3246291" y="134988"/>
                  </a:cubicBezTo>
                  <a:cubicBezTo>
                    <a:pt x="3239605" y="110738"/>
                    <a:pt x="3234157" y="84639"/>
                    <a:pt x="3229947" y="56693"/>
                  </a:cubicBezTo>
                  <a:lnTo>
                    <a:pt x="3211963" y="56693"/>
                  </a:lnTo>
                  <a:lnTo>
                    <a:pt x="3211963" y="42672"/>
                  </a:lnTo>
                  <a:lnTo>
                    <a:pt x="3326873" y="42672"/>
                  </a:lnTo>
                  <a:close/>
                  <a:moveTo>
                    <a:pt x="2569750" y="40519"/>
                  </a:moveTo>
                  <a:lnTo>
                    <a:pt x="2569750" y="67075"/>
                  </a:lnTo>
                  <a:lnTo>
                    <a:pt x="2623090" y="67075"/>
                  </a:lnTo>
                  <a:lnTo>
                    <a:pt x="2623090" y="40519"/>
                  </a:lnTo>
                  <a:close/>
                  <a:moveTo>
                    <a:pt x="2498122" y="40519"/>
                  </a:moveTo>
                  <a:lnTo>
                    <a:pt x="2498122" y="65549"/>
                  </a:lnTo>
                  <a:lnTo>
                    <a:pt x="2498122" y="67075"/>
                  </a:lnTo>
                  <a:lnTo>
                    <a:pt x="2555729" y="67075"/>
                  </a:lnTo>
                  <a:lnTo>
                    <a:pt x="2555729" y="40519"/>
                  </a:lnTo>
                  <a:close/>
                  <a:moveTo>
                    <a:pt x="3505505" y="38424"/>
                  </a:moveTo>
                  <a:lnTo>
                    <a:pt x="3522841" y="38424"/>
                  </a:lnTo>
                  <a:lnTo>
                    <a:pt x="3522841" y="182290"/>
                  </a:lnTo>
                  <a:lnTo>
                    <a:pt x="3554235" y="182290"/>
                  </a:lnTo>
                  <a:lnTo>
                    <a:pt x="3554235" y="197187"/>
                  </a:lnTo>
                  <a:lnTo>
                    <a:pt x="3522841" y="197187"/>
                  </a:lnTo>
                  <a:lnTo>
                    <a:pt x="3522841" y="260585"/>
                  </a:lnTo>
                  <a:lnTo>
                    <a:pt x="3505505" y="260585"/>
                  </a:lnTo>
                  <a:lnTo>
                    <a:pt x="3505505" y="197187"/>
                  </a:lnTo>
                  <a:lnTo>
                    <a:pt x="3407359" y="197187"/>
                  </a:lnTo>
                  <a:lnTo>
                    <a:pt x="3407359" y="185938"/>
                  </a:lnTo>
                  <a:close/>
                  <a:moveTo>
                    <a:pt x="3111075" y="35967"/>
                  </a:moveTo>
                  <a:lnTo>
                    <a:pt x="3111075" y="85344"/>
                  </a:lnTo>
                  <a:lnTo>
                    <a:pt x="3172644" y="85344"/>
                  </a:lnTo>
                  <a:lnTo>
                    <a:pt x="3172644" y="35967"/>
                  </a:lnTo>
                  <a:close/>
                  <a:moveTo>
                    <a:pt x="14592" y="35033"/>
                  </a:moveTo>
                  <a:lnTo>
                    <a:pt x="14592" y="252089"/>
                  </a:lnTo>
                  <a:lnTo>
                    <a:pt x="235306" y="252089"/>
                  </a:lnTo>
                  <a:lnTo>
                    <a:pt x="235306" y="35033"/>
                  </a:lnTo>
                  <a:close/>
                  <a:moveTo>
                    <a:pt x="5007311" y="34462"/>
                  </a:moveTo>
                  <a:cubicBezTo>
                    <a:pt x="5034901" y="34822"/>
                    <a:pt x="5057074" y="45066"/>
                    <a:pt x="5073830" y="65193"/>
                  </a:cubicBezTo>
                  <a:cubicBezTo>
                    <a:pt x="5090586" y="85321"/>
                    <a:pt x="5099191" y="113170"/>
                    <a:pt x="5099647" y="148742"/>
                  </a:cubicBezTo>
                  <a:cubicBezTo>
                    <a:pt x="5099191" y="184510"/>
                    <a:pt x="5090586" y="212652"/>
                    <a:pt x="5073830" y="233168"/>
                  </a:cubicBezTo>
                  <a:cubicBezTo>
                    <a:pt x="5057074" y="253683"/>
                    <a:pt x="5034901" y="264143"/>
                    <a:pt x="5007311" y="264547"/>
                  </a:cubicBezTo>
                  <a:cubicBezTo>
                    <a:pt x="4980001" y="264143"/>
                    <a:pt x="4957955" y="253683"/>
                    <a:pt x="4941174" y="233168"/>
                  </a:cubicBezTo>
                  <a:cubicBezTo>
                    <a:pt x="4924393" y="212652"/>
                    <a:pt x="4915762" y="184510"/>
                    <a:pt x="4915281" y="148742"/>
                  </a:cubicBezTo>
                  <a:cubicBezTo>
                    <a:pt x="4915762" y="113170"/>
                    <a:pt x="4924393" y="85321"/>
                    <a:pt x="4941174" y="65193"/>
                  </a:cubicBezTo>
                  <a:cubicBezTo>
                    <a:pt x="4957955" y="45066"/>
                    <a:pt x="4980001" y="34822"/>
                    <a:pt x="5007311" y="34462"/>
                  </a:cubicBezTo>
                  <a:close/>
                  <a:moveTo>
                    <a:pt x="4061827" y="34462"/>
                  </a:moveTo>
                  <a:cubicBezTo>
                    <a:pt x="4076837" y="34778"/>
                    <a:pt x="4089348" y="37642"/>
                    <a:pt x="4099359" y="43056"/>
                  </a:cubicBezTo>
                  <a:cubicBezTo>
                    <a:pt x="4109371" y="48469"/>
                    <a:pt x="4117377" y="54534"/>
                    <a:pt x="4123378" y="61250"/>
                  </a:cubicBezTo>
                  <a:lnTo>
                    <a:pt x="4112733" y="73142"/>
                  </a:lnTo>
                  <a:cubicBezTo>
                    <a:pt x="4107199" y="66878"/>
                    <a:pt x="4100369" y="61644"/>
                    <a:pt x="4092239" y="57439"/>
                  </a:cubicBezTo>
                  <a:cubicBezTo>
                    <a:pt x="4084109" y="53233"/>
                    <a:pt x="4074074" y="51048"/>
                    <a:pt x="4062132" y="50883"/>
                  </a:cubicBezTo>
                  <a:cubicBezTo>
                    <a:pt x="4037182" y="51207"/>
                    <a:pt x="4017643" y="60011"/>
                    <a:pt x="4003517" y="77296"/>
                  </a:cubicBezTo>
                  <a:cubicBezTo>
                    <a:pt x="3989390" y="94581"/>
                    <a:pt x="3982199" y="118403"/>
                    <a:pt x="3981945" y="148761"/>
                  </a:cubicBezTo>
                  <a:cubicBezTo>
                    <a:pt x="3982111" y="179430"/>
                    <a:pt x="3989021" y="203571"/>
                    <a:pt x="4002678" y="221183"/>
                  </a:cubicBezTo>
                  <a:cubicBezTo>
                    <a:pt x="4016335" y="238795"/>
                    <a:pt x="4035747" y="247776"/>
                    <a:pt x="4060913" y="248126"/>
                  </a:cubicBezTo>
                  <a:cubicBezTo>
                    <a:pt x="4070523" y="248095"/>
                    <a:pt x="4079505" y="246710"/>
                    <a:pt x="4087857" y="243972"/>
                  </a:cubicBezTo>
                  <a:cubicBezTo>
                    <a:pt x="4096210" y="241233"/>
                    <a:pt x="4102981" y="237333"/>
                    <a:pt x="4108171" y="232270"/>
                  </a:cubicBezTo>
                  <a:lnTo>
                    <a:pt x="4108171" y="165487"/>
                  </a:lnTo>
                  <a:lnTo>
                    <a:pt x="4056644" y="165487"/>
                  </a:lnTo>
                  <a:lnTo>
                    <a:pt x="4056644" y="149981"/>
                  </a:lnTo>
                  <a:lnTo>
                    <a:pt x="4125811" y="149981"/>
                  </a:lnTo>
                  <a:lnTo>
                    <a:pt x="4125811" y="239283"/>
                  </a:lnTo>
                  <a:cubicBezTo>
                    <a:pt x="4118758" y="246866"/>
                    <a:pt x="4109585" y="252942"/>
                    <a:pt x="4098291" y="257512"/>
                  </a:cubicBezTo>
                  <a:cubicBezTo>
                    <a:pt x="4086997" y="262083"/>
                    <a:pt x="4073928" y="264428"/>
                    <a:pt x="4059083" y="264547"/>
                  </a:cubicBezTo>
                  <a:cubicBezTo>
                    <a:pt x="4029993" y="264186"/>
                    <a:pt x="4006778" y="253866"/>
                    <a:pt x="3989437" y="233586"/>
                  </a:cubicBezTo>
                  <a:cubicBezTo>
                    <a:pt x="3972097" y="213307"/>
                    <a:pt x="3963211" y="185235"/>
                    <a:pt x="3962781" y="149371"/>
                  </a:cubicBezTo>
                  <a:cubicBezTo>
                    <a:pt x="3963249" y="113501"/>
                    <a:pt x="3972439" y="85468"/>
                    <a:pt x="3990352" y="65274"/>
                  </a:cubicBezTo>
                  <a:cubicBezTo>
                    <a:pt x="4008264" y="45080"/>
                    <a:pt x="4032089" y="34809"/>
                    <a:pt x="4061827" y="34462"/>
                  </a:cubicBezTo>
                  <a:close/>
                  <a:moveTo>
                    <a:pt x="3808988" y="34462"/>
                  </a:moveTo>
                  <a:cubicBezTo>
                    <a:pt x="3830782" y="34561"/>
                    <a:pt x="3848091" y="43346"/>
                    <a:pt x="3860916" y="60814"/>
                  </a:cubicBezTo>
                  <a:cubicBezTo>
                    <a:pt x="3873742" y="78283"/>
                    <a:pt x="3880303" y="103837"/>
                    <a:pt x="3880599" y="137476"/>
                  </a:cubicBezTo>
                  <a:cubicBezTo>
                    <a:pt x="3880387" y="168503"/>
                    <a:pt x="3876649" y="193347"/>
                    <a:pt x="3869385" y="212008"/>
                  </a:cubicBezTo>
                  <a:cubicBezTo>
                    <a:pt x="3862122" y="230669"/>
                    <a:pt x="3852605" y="244132"/>
                    <a:pt x="3840835" y="252397"/>
                  </a:cubicBezTo>
                  <a:cubicBezTo>
                    <a:pt x="3829065" y="260661"/>
                    <a:pt x="3816315" y="264712"/>
                    <a:pt x="3802585" y="264547"/>
                  </a:cubicBezTo>
                  <a:cubicBezTo>
                    <a:pt x="3791811" y="264440"/>
                    <a:pt x="3782411" y="262450"/>
                    <a:pt x="3774385" y="258578"/>
                  </a:cubicBezTo>
                  <a:cubicBezTo>
                    <a:pt x="3766360" y="254706"/>
                    <a:pt x="3759407" y="249596"/>
                    <a:pt x="3753526" y="243246"/>
                  </a:cubicBezTo>
                  <a:lnTo>
                    <a:pt x="3764171" y="231658"/>
                  </a:lnTo>
                  <a:cubicBezTo>
                    <a:pt x="3769231" y="237465"/>
                    <a:pt x="3775035" y="241861"/>
                    <a:pt x="3781584" y="244847"/>
                  </a:cubicBezTo>
                  <a:cubicBezTo>
                    <a:pt x="3788133" y="247834"/>
                    <a:pt x="3795235" y="249333"/>
                    <a:pt x="3802890" y="249346"/>
                  </a:cubicBezTo>
                  <a:cubicBezTo>
                    <a:pt x="3818765" y="249827"/>
                    <a:pt x="3832448" y="242155"/>
                    <a:pt x="3843940" y="226327"/>
                  </a:cubicBezTo>
                  <a:cubicBezTo>
                    <a:pt x="3855431" y="210500"/>
                    <a:pt x="3861873" y="183627"/>
                    <a:pt x="3863264" y="145708"/>
                  </a:cubicBezTo>
                  <a:cubicBezTo>
                    <a:pt x="3855895" y="154673"/>
                    <a:pt x="3847611" y="161804"/>
                    <a:pt x="3838413" y="167104"/>
                  </a:cubicBezTo>
                  <a:cubicBezTo>
                    <a:pt x="3829215" y="172403"/>
                    <a:pt x="3819407" y="175115"/>
                    <a:pt x="3808988" y="175241"/>
                  </a:cubicBezTo>
                  <a:cubicBezTo>
                    <a:pt x="3790212" y="175154"/>
                    <a:pt x="3775558" y="169165"/>
                    <a:pt x="3765026" y="157273"/>
                  </a:cubicBezTo>
                  <a:cubicBezTo>
                    <a:pt x="3754494" y="145382"/>
                    <a:pt x="3749140" y="128111"/>
                    <a:pt x="3748964" y="105461"/>
                  </a:cubicBezTo>
                  <a:cubicBezTo>
                    <a:pt x="3749445" y="84228"/>
                    <a:pt x="3755409" y="67173"/>
                    <a:pt x="3766855" y="54297"/>
                  </a:cubicBezTo>
                  <a:cubicBezTo>
                    <a:pt x="3778302" y="41421"/>
                    <a:pt x="3792347" y="34809"/>
                    <a:pt x="3808988" y="34462"/>
                  </a:cubicBezTo>
                  <a:close/>
                  <a:moveTo>
                    <a:pt x="5460473" y="31414"/>
                  </a:moveTo>
                  <a:cubicBezTo>
                    <a:pt x="5464557" y="31452"/>
                    <a:pt x="5468033" y="32745"/>
                    <a:pt x="5470899" y="35295"/>
                  </a:cubicBezTo>
                  <a:cubicBezTo>
                    <a:pt x="5473765" y="37844"/>
                    <a:pt x="5475263" y="41421"/>
                    <a:pt x="5475389" y="46024"/>
                  </a:cubicBezTo>
                  <a:cubicBezTo>
                    <a:pt x="5475263" y="50204"/>
                    <a:pt x="5473765" y="53565"/>
                    <a:pt x="5470899" y="56108"/>
                  </a:cubicBezTo>
                  <a:cubicBezTo>
                    <a:pt x="5468033" y="58651"/>
                    <a:pt x="5464557" y="59957"/>
                    <a:pt x="5460473" y="60027"/>
                  </a:cubicBezTo>
                  <a:cubicBezTo>
                    <a:pt x="5456255" y="59957"/>
                    <a:pt x="5452742" y="58651"/>
                    <a:pt x="5449933" y="56108"/>
                  </a:cubicBezTo>
                  <a:cubicBezTo>
                    <a:pt x="5447123" y="53565"/>
                    <a:pt x="5445665" y="50204"/>
                    <a:pt x="5445557" y="46024"/>
                  </a:cubicBezTo>
                  <a:cubicBezTo>
                    <a:pt x="5445665" y="41421"/>
                    <a:pt x="5447123" y="37844"/>
                    <a:pt x="5449933" y="35295"/>
                  </a:cubicBezTo>
                  <a:cubicBezTo>
                    <a:pt x="5452742" y="32745"/>
                    <a:pt x="5456255" y="31452"/>
                    <a:pt x="5460473" y="31414"/>
                  </a:cubicBezTo>
                  <a:close/>
                  <a:moveTo>
                    <a:pt x="6426689" y="31395"/>
                  </a:moveTo>
                  <a:cubicBezTo>
                    <a:pt x="6435953" y="36894"/>
                    <a:pt x="6445009" y="43040"/>
                    <a:pt x="6453855" y="49835"/>
                  </a:cubicBezTo>
                  <a:cubicBezTo>
                    <a:pt x="6462699" y="56629"/>
                    <a:pt x="6469697" y="63081"/>
                    <a:pt x="6474847" y="69190"/>
                  </a:cubicBezTo>
                  <a:lnTo>
                    <a:pt x="6467227" y="80467"/>
                  </a:lnTo>
                  <a:cubicBezTo>
                    <a:pt x="6462052" y="74454"/>
                    <a:pt x="6454953" y="67888"/>
                    <a:pt x="6445929" y="60770"/>
                  </a:cubicBezTo>
                  <a:cubicBezTo>
                    <a:pt x="6436906" y="53651"/>
                    <a:pt x="6427749" y="47314"/>
                    <a:pt x="6418459" y="41758"/>
                  </a:cubicBezTo>
                  <a:close/>
                  <a:moveTo>
                    <a:pt x="6290748" y="26823"/>
                  </a:moveTo>
                  <a:cubicBezTo>
                    <a:pt x="6295397" y="37370"/>
                    <a:pt x="6299435" y="48584"/>
                    <a:pt x="6302864" y="60465"/>
                  </a:cubicBezTo>
                  <a:cubicBezTo>
                    <a:pt x="6306293" y="72346"/>
                    <a:pt x="6308655" y="82874"/>
                    <a:pt x="6309951" y="92050"/>
                  </a:cubicBezTo>
                  <a:lnTo>
                    <a:pt x="6297454" y="95403"/>
                  </a:lnTo>
                  <a:cubicBezTo>
                    <a:pt x="6296292" y="86220"/>
                    <a:pt x="6294043" y="75629"/>
                    <a:pt x="6290710" y="63627"/>
                  </a:cubicBezTo>
                  <a:cubicBezTo>
                    <a:pt x="6287376" y="51626"/>
                    <a:pt x="6283528" y="40272"/>
                    <a:pt x="6279165" y="29566"/>
                  </a:cubicBezTo>
                  <a:close/>
                  <a:moveTo>
                    <a:pt x="6376092" y="25908"/>
                  </a:moveTo>
                  <a:lnTo>
                    <a:pt x="6389808" y="29871"/>
                  </a:lnTo>
                  <a:cubicBezTo>
                    <a:pt x="6385922" y="41237"/>
                    <a:pt x="6381731" y="53099"/>
                    <a:pt x="6377235" y="65456"/>
                  </a:cubicBezTo>
                  <a:cubicBezTo>
                    <a:pt x="6372739" y="77813"/>
                    <a:pt x="6368396" y="88303"/>
                    <a:pt x="6364205" y="96927"/>
                  </a:cubicBezTo>
                  <a:lnTo>
                    <a:pt x="6354147" y="93269"/>
                  </a:lnTo>
                  <a:cubicBezTo>
                    <a:pt x="6357957" y="84100"/>
                    <a:pt x="6361919" y="73178"/>
                    <a:pt x="6366033" y="60503"/>
                  </a:cubicBezTo>
                  <a:cubicBezTo>
                    <a:pt x="6370149" y="47828"/>
                    <a:pt x="6373501" y="36297"/>
                    <a:pt x="6376092" y="25908"/>
                  </a:cubicBezTo>
                  <a:close/>
                  <a:moveTo>
                    <a:pt x="3074194" y="22251"/>
                  </a:moveTo>
                  <a:lnTo>
                    <a:pt x="3211354" y="22251"/>
                  </a:lnTo>
                  <a:lnTo>
                    <a:pt x="3211354" y="35967"/>
                  </a:lnTo>
                  <a:lnTo>
                    <a:pt x="3186970" y="35967"/>
                  </a:lnTo>
                  <a:lnTo>
                    <a:pt x="3186970" y="205131"/>
                  </a:lnTo>
                  <a:lnTo>
                    <a:pt x="3213792" y="200254"/>
                  </a:lnTo>
                  <a:lnTo>
                    <a:pt x="3214707" y="213360"/>
                  </a:lnTo>
                  <a:lnTo>
                    <a:pt x="3186970" y="218542"/>
                  </a:lnTo>
                  <a:lnTo>
                    <a:pt x="3186970" y="282550"/>
                  </a:lnTo>
                  <a:lnTo>
                    <a:pt x="3172644" y="282550"/>
                  </a:lnTo>
                  <a:lnTo>
                    <a:pt x="3172644" y="221285"/>
                  </a:lnTo>
                  <a:cubicBezTo>
                    <a:pt x="3154687" y="224638"/>
                    <a:pt x="3137414" y="227762"/>
                    <a:pt x="3120828" y="230658"/>
                  </a:cubicBezTo>
                  <a:cubicBezTo>
                    <a:pt x="3104242" y="233553"/>
                    <a:pt x="3089103" y="236220"/>
                    <a:pt x="3075413" y="238659"/>
                  </a:cubicBezTo>
                  <a:lnTo>
                    <a:pt x="3072060" y="224333"/>
                  </a:lnTo>
                  <a:lnTo>
                    <a:pt x="3096749" y="220371"/>
                  </a:lnTo>
                  <a:lnTo>
                    <a:pt x="3096749" y="35967"/>
                  </a:lnTo>
                  <a:lnTo>
                    <a:pt x="3074194" y="35967"/>
                  </a:lnTo>
                  <a:close/>
                  <a:moveTo>
                    <a:pt x="4340871" y="20441"/>
                  </a:moveTo>
                  <a:lnTo>
                    <a:pt x="4473455" y="20441"/>
                  </a:lnTo>
                  <a:cubicBezTo>
                    <a:pt x="4473461" y="20593"/>
                    <a:pt x="4473448" y="21505"/>
                    <a:pt x="4473416" y="23176"/>
                  </a:cubicBezTo>
                  <a:cubicBezTo>
                    <a:pt x="4473385" y="24848"/>
                    <a:pt x="4473295" y="26367"/>
                    <a:pt x="4473149" y="27735"/>
                  </a:cubicBezTo>
                  <a:cubicBezTo>
                    <a:pt x="4471695" y="55779"/>
                    <a:pt x="4470032" y="76204"/>
                    <a:pt x="4468159" y="89009"/>
                  </a:cubicBezTo>
                  <a:cubicBezTo>
                    <a:pt x="4466285" y="101814"/>
                    <a:pt x="4463783" y="109736"/>
                    <a:pt x="4460653" y="112776"/>
                  </a:cubicBezTo>
                  <a:cubicBezTo>
                    <a:pt x="4458589" y="114890"/>
                    <a:pt x="4456315" y="116435"/>
                    <a:pt x="4453831" y="117410"/>
                  </a:cubicBezTo>
                  <a:cubicBezTo>
                    <a:pt x="4451348" y="118385"/>
                    <a:pt x="4448236" y="118866"/>
                    <a:pt x="4444495" y="118853"/>
                  </a:cubicBezTo>
                  <a:cubicBezTo>
                    <a:pt x="4441161" y="119152"/>
                    <a:pt x="4436549" y="119241"/>
                    <a:pt x="4430662" y="119121"/>
                  </a:cubicBezTo>
                  <a:cubicBezTo>
                    <a:pt x="4424774" y="119000"/>
                    <a:pt x="4418410" y="118708"/>
                    <a:pt x="4411570" y="118245"/>
                  </a:cubicBezTo>
                  <a:cubicBezTo>
                    <a:pt x="4411405" y="116220"/>
                    <a:pt x="4410973" y="114042"/>
                    <a:pt x="4410275" y="111712"/>
                  </a:cubicBezTo>
                  <a:cubicBezTo>
                    <a:pt x="4409575" y="109382"/>
                    <a:pt x="4408687" y="107202"/>
                    <a:pt x="4407607" y="105174"/>
                  </a:cubicBezTo>
                  <a:cubicBezTo>
                    <a:pt x="4414783" y="105905"/>
                    <a:pt x="4421237" y="106350"/>
                    <a:pt x="4426965" y="106509"/>
                  </a:cubicBezTo>
                  <a:cubicBezTo>
                    <a:pt x="4432695" y="106667"/>
                    <a:pt x="4436709" y="106731"/>
                    <a:pt x="4439007" y="106699"/>
                  </a:cubicBezTo>
                  <a:cubicBezTo>
                    <a:pt x="4441433" y="106737"/>
                    <a:pt x="4443441" y="106585"/>
                    <a:pt x="4445029" y="106242"/>
                  </a:cubicBezTo>
                  <a:cubicBezTo>
                    <a:pt x="4446616" y="105898"/>
                    <a:pt x="4447861" y="105136"/>
                    <a:pt x="4448763" y="103954"/>
                  </a:cubicBezTo>
                  <a:cubicBezTo>
                    <a:pt x="4451031" y="101869"/>
                    <a:pt x="4452974" y="95514"/>
                    <a:pt x="4454593" y="84891"/>
                  </a:cubicBezTo>
                  <a:cubicBezTo>
                    <a:pt x="4456213" y="74267"/>
                    <a:pt x="4457623" y="57241"/>
                    <a:pt x="4458824" y="33814"/>
                  </a:cubicBezTo>
                  <a:lnTo>
                    <a:pt x="4403339" y="33814"/>
                  </a:lnTo>
                  <a:cubicBezTo>
                    <a:pt x="4400919" y="58461"/>
                    <a:pt x="4394708" y="78761"/>
                    <a:pt x="4384708" y="94715"/>
                  </a:cubicBezTo>
                  <a:cubicBezTo>
                    <a:pt x="4374708" y="110669"/>
                    <a:pt x="4360807" y="123499"/>
                    <a:pt x="4343007" y="133207"/>
                  </a:cubicBezTo>
                  <a:cubicBezTo>
                    <a:pt x="4341793" y="131864"/>
                    <a:pt x="4340026" y="130197"/>
                    <a:pt x="4337707" y="128206"/>
                  </a:cubicBezTo>
                  <a:cubicBezTo>
                    <a:pt x="4335387" y="126214"/>
                    <a:pt x="4333393" y="124624"/>
                    <a:pt x="4331723" y="123434"/>
                  </a:cubicBezTo>
                  <a:cubicBezTo>
                    <a:pt x="4349137" y="115199"/>
                    <a:pt x="4362443" y="103811"/>
                    <a:pt x="4371637" y="89270"/>
                  </a:cubicBezTo>
                  <a:cubicBezTo>
                    <a:pt x="4380831" y="74730"/>
                    <a:pt x="4386520" y="56245"/>
                    <a:pt x="4388705" y="33814"/>
                  </a:cubicBezTo>
                  <a:lnTo>
                    <a:pt x="4340871" y="33814"/>
                  </a:lnTo>
                  <a:close/>
                  <a:moveTo>
                    <a:pt x="0" y="20441"/>
                  </a:moveTo>
                  <a:lnTo>
                    <a:pt x="250203" y="20441"/>
                  </a:lnTo>
                  <a:lnTo>
                    <a:pt x="250203" y="282531"/>
                  </a:lnTo>
                  <a:lnTo>
                    <a:pt x="235306" y="282531"/>
                  </a:lnTo>
                  <a:lnTo>
                    <a:pt x="235306" y="266071"/>
                  </a:lnTo>
                  <a:lnTo>
                    <a:pt x="14592" y="266071"/>
                  </a:lnTo>
                  <a:lnTo>
                    <a:pt x="14592" y="282531"/>
                  </a:lnTo>
                  <a:lnTo>
                    <a:pt x="0" y="282531"/>
                  </a:lnTo>
                  <a:close/>
                  <a:moveTo>
                    <a:pt x="5952725" y="19812"/>
                  </a:moveTo>
                  <a:cubicBezTo>
                    <a:pt x="5964403" y="23794"/>
                    <a:pt x="5976251" y="28632"/>
                    <a:pt x="5988273" y="34328"/>
                  </a:cubicBezTo>
                  <a:cubicBezTo>
                    <a:pt x="6000293" y="40024"/>
                    <a:pt x="6010085" y="45549"/>
                    <a:pt x="6017647" y="50902"/>
                  </a:cubicBezTo>
                  <a:lnTo>
                    <a:pt x="6009723" y="63094"/>
                  </a:lnTo>
                  <a:cubicBezTo>
                    <a:pt x="6002312" y="57436"/>
                    <a:pt x="5992597" y="51607"/>
                    <a:pt x="5980576" y="45606"/>
                  </a:cubicBezTo>
                  <a:cubicBezTo>
                    <a:pt x="5968555" y="39605"/>
                    <a:pt x="5956630" y="34462"/>
                    <a:pt x="5944801" y="30175"/>
                  </a:cubicBezTo>
                  <a:close/>
                  <a:moveTo>
                    <a:pt x="5362461" y="14345"/>
                  </a:moveTo>
                  <a:cubicBezTo>
                    <a:pt x="5366601" y="14364"/>
                    <a:pt x="5370741" y="14858"/>
                    <a:pt x="5374881" y="15827"/>
                  </a:cubicBezTo>
                  <a:cubicBezTo>
                    <a:pt x="5379021" y="16796"/>
                    <a:pt x="5383009" y="18126"/>
                    <a:pt x="5386845" y="19817"/>
                  </a:cubicBezTo>
                  <a:lnTo>
                    <a:pt x="5382577" y="33817"/>
                  </a:lnTo>
                  <a:cubicBezTo>
                    <a:pt x="5375872" y="30767"/>
                    <a:pt x="5369471" y="29242"/>
                    <a:pt x="5363375" y="29242"/>
                  </a:cubicBezTo>
                  <a:cubicBezTo>
                    <a:pt x="5354733" y="29299"/>
                    <a:pt x="5348395" y="32387"/>
                    <a:pt x="5344363" y="38505"/>
                  </a:cubicBezTo>
                  <a:cubicBezTo>
                    <a:pt x="5340331" y="44624"/>
                    <a:pt x="5338337" y="53430"/>
                    <a:pt x="5338381" y="64923"/>
                  </a:cubicBezTo>
                  <a:lnTo>
                    <a:pt x="5338381" y="98165"/>
                  </a:lnTo>
                  <a:lnTo>
                    <a:pt x="5375263" y="98165"/>
                  </a:lnTo>
                  <a:lnTo>
                    <a:pt x="5375263" y="113062"/>
                  </a:lnTo>
                  <a:lnTo>
                    <a:pt x="5338381" y="113062"/>
                  </a:lnTo>
                  <a:lnTo>
                    <a:pt x="5338381" y="260585"/>
                  </a:lnTo>
                  <a:lnTo>
                    <a:pt x="5320741" y="260585"/>
                  </a:lnTo>
                  <a:lnTo>
                    <a:pt x="5320741" y="113062"/>
                  </a:lnTo>
                  <a:lnTo>
                    <a:pt x="5298186" y="113062"/>
                  </a:lnTo>
                  <a:lnTo>
                    <a:pt x="5298186" y="99685"/>
                  </a:lnTo>
                  <a:lnTo>
                    <a:pt x="5320741" y="98165"/>
                  </a:lnTo>
                  <a:lnTo>
                    <a:pt x="5320741" y="64008"/>
                  </a:lnTo>
                  <a:cubicBezTo>
                    <a:pt x="5320765" y="47796"/>
                    <a:pt x="5324291" y="35478"/>
                    <a:pt x="5331317" y="27054"/>
                  </a:cubicBezTo>
                  <a:cubicBezTo>
                    <a:pt x="5338343" y="18630"/>
                    <a:pt x="5348724" y="14394"/>
                    <a:pt x="5362461" y="14345"/>
                  </a:cubicBezTo>
                  <a:close/>
                  <a:moveTo>
                    <a:pt x="5229111" y="14345"/>
                  </a:moveTo>
                  <a:cubicBezTo>
                    <a:pt x="5233251" y="14364"/>
                    <a:pt x="5237391" y="14858"/>
                    <a:pt x="5241531" y="15827"/>
                  </a:cubicBezTo>
                  <a:cubicBezTo>
                    <a:pt x="5245671" y="16796"/>
                    <a:pt x="5249659" y="18126"/>
                    <a:pt x="5253495" y="19817"/>
                  </a:cubicBezTo>
                  <a:lnTo>
                    <a:pt x="5249228" y="33817"/>
                  </a:lnTo>
                  <a:cubicBezTo>
                    <a:pt x="5242522" y="30767"/>
                    <a:pt x="5236121" y="29242"/>
                    <a:pt x="5230025" y="29242"/>
                  </a:cubicBezTo>
                  <a:cubicBezTo>
                    <a:pt x="5221383" y="29299"/>
                    <a:pt x="5215045" y="32387"/>
                    <a:pt x="5211013" y="38505"/>
                  </a:cubicBezTo>
                  <a:cubicBezTo>
                    <a:pt x="5206981" y="44624"/>
                    <a:pt x="5204987" y="53430"/>
                    <a:pt x="5205031" y="64923"/>
                  </a:cubicBezTo>
                  <a:lnTo>
                    <a:pt x="5205031" y="98165"/>
                  </a:lnTo>
                  <a:lnTo>
                    <a:pt x="5241913" y="98165"/>
                  </a:lnTo>
                  <a:lnTo>
                    <a:pt x="5241913" y="113062"/>
                  </a:lnTo>
                  <a:lnTo>
                    <a:pt x="5205031" y="113062"/>
                  </a:lnTo>
                  <a:lnTo>
                    <a:pt x="5205031" y="260585"/>
                  </a:lnTo>
                  <a:lnTo>
                    <a:pt x="5187391" y="260585"/>
                  </a:lnTo>
                  <a:lnTo>
                    <a:pt x="5187391" y="113062"/>
                  </a:lnTo>
                  <a:lnTo>
                    <a:pt x="5164836" y="113062"/>
                  </a:lnTo>
                  <a:lnTo>
                    <a:pt x="5164836" y="99685"/>
                  </a:lnTo>
                  <a:lnTo>
                    <a:pt x="5187391" y="98165"/>
                  </a:lnTo>
                  <a:lnTo>
                    <a:pt x="5187391" y="64008"/>
                  </a:lnTo>
                  <a:cubicBezTo>
                    <a:pt x="5187415" y="47796"/>
                    <a:pt x="5190941" y="35478"/>
                    <a:pt x="5197967" y="27054"/>
                  </a:cubicBezTo>
                  <a:cubicBezTo>
                    <a:pt x="5204993" y="18630"/>
                    <a:pt x="5215374" y="14394"/>
                    <a:pt x="5229111" y="14345"/>
                  </a:cubicBezTo>
                  <a:close/>
                  <a:moveTo>
                    <a:pt x="6326105" y="7315"/>
                  </a:moveTo>
                  <a:lnTo>
                    <a:pt x="6340126" y="7315"/>
                  </a:lnTo>
                  <a:lnTo>
                    <a:pt x="6340126" y="109119"/>
                  </a:lnTo>
                  <a:lnTo>
                    <a:pt x="6392857" y="109119"/>
                  </a:lnTo>
                  <a:lnTo>
                    <a:pt x="6392857" y="123139"/>
                  </a:lnTo>
                  <a:lnTo>
                    <a:pt x="6340126" y="123139"/>
                  </a:lnTo>
                  <a:lnTo>
                    <a:pt x="6340126" y="128626"/>
                  </a:lnTo>
                  <a:cubicBezTo>
                    <a:pt x="6343264" y="132596"/>
                    <a:pt x="6348062" y="139049"/>
                    <a:pt x="6354519" y="147986"/>
                  </a:cubicBezTo>
                  <a:cubicBezTo>
                    <a:pt x="6360977" y="156923"/>
                    <a:pt x="6367333" y="165860"/>
                    <a:pt x="6373586" y="174797"/>
                  </a:cubicBezTo>
                  <a:cubicBezTo>
                    <a:pt x="6379840" y="183734"/>
                    <a:pt x="6384232" y="190188"/>
                    <a:pt x="6386760" y="194158"/>
                  </a:cubicBezTo>
                  <a:lnTo>
                    <a:pt x="6376092" y="206045"/>
                  </a:lnTo>
                  <a:cubicBezTo>
                    <a:pt x="6374045" y="201806"/>
                    <a:pt x="6370959" y="196195"/>
                    <a:pt x="6366835" y="189213"/>
                  </a:cubicBezTo>
                  <a:cubicBezTo>
                    <a:pt x="6362711" y="182231"/>
                    <a:pt x="6358248" y="174927"/>
                    <a:pt x="6353447" y="167301"/>
                  </a:cubicBezTo>
                  <a:cubicBezTo>
                    <a:pt x="6348645" y="159676"/>
                    <a:pt x="6344205" y="152778"/>
                    <a:pt x="6340126" y="146609"/>
                  </a:cubicBezTo>
                  <a:lnTo>
                    <a:pt x="6340126" y="282550"/>
                  </a:lnTo>
                  <a:lnTo>
                    <a:pt x="6326105" y="282550"/>
                  </a:lnTo>
                  <a:lnTo>
                    <a:pt x="6326105" y="148133"/>
                  </a:lnTo>
                  <a:cubicBezTo>
                    <a:pt x="6319869" y="165881"/>
                    <a:pt x="6312681" y="183039"/>
                    <a:pt x="6304540" y="199606"/>
                  </a:cubicBezTo>
                  <a:cubicBezTo>
                    <a:pt x="6296400" y="216173"/>
                    <a:pt x="6288145" y="229902"/>
                    <a:pt x="6279775" y="240792"/>
                  </a:cubicBezTo>
                  <a:cubicBezTo>
                    <a:pt x="6278804" y="238703"/>
                    <a:pt x="6277547" y="236404"/>
                    <a:pt x="6276003" y="233896"/>
                  </a:cubicBezTo>
                  <a:cubicBezTo>
                    <a:pt x="6274461" y="231388"/>
                    <a:pt x="6272975" y="229318"/>
                    <a:pt x="6271545" y="227686"/>
                  </a:cubicBezTo>
                  <a:cubicBezTo>
                    <a:pt x="6277828" y="219989"/>
                    <a:pt x="6284195" y="210389"/>
                    <a:pt x="6290647" y="198888"/>
                  </a:cubicBezTo>
                  <a:cubicBezTo>
                    <a:pt x="6297098" y="187386"/>
                    <a:pt x="6303127" y="175055"/>
                    <a:pt x="6308731" y="161894"/>
                  </a:cubicBezTo>
                  <a:cubicBezTo>
                    <a:pt x="6314336" y="148733"/>
                    <a:pt x="6319009" y="135815"/>
                    <a:pt x="6322753" y="123139"/>
                  </a:cubicBezTo>
                  <a:lnTo>
                    <a:pt x="6275508" y="123139"/>
                  </a:lnTo>
                  <a:lnTo>
                    <a:pt x="6275508" y="109119"/>
                  </a:lnTo>
                  <a:lnTo>
                    <a:pt x="6326105" y="109119"/>
                  </a:lnTo>
                  <a:close/>
                  <a:moveTo>
                    <a:pt x="6495879" y="7011"/>
                  </a:moveTo>
                  <a:lnTo>
                    <a:pt x="6509899" y="7011"/>
                  </a:lnTo>
                  <a:lnTo>
                    <a:pt x="6509899" y="181051"/>
                  </a:lnTo>
                  <a:lnTo>
                    <a:pt x="6548305" y="174346"/>
                  </a:lnTo>
                  <a:lnTo>
                    <a:pt x="6550743" y="187452"/>
                  </a:lnTo>
                  <a:lnTo>
                    <a:pt x="6509899" y="194767"/>
                  </a:lnTo>
                  <a:lnTo>
                    <a:pt x="6509899" y="282550"/>
                  </a:lnTo>
                  <a:lnTo>
                    <a:pt x="6495879" y="282550"/>
                  </a:lnTo>
                  <a:lnTo>
                    <a:pt x="6495879" y="197206"/>
                  </a:lnTo>
                  <a:lnTo>
                    <a:pt x="6394990" y="215799"/>
                  </a:lnTo>
                  <a:lnTo>
                    <a:pt x="6392247" y="202387"/>
                  </a:lnTo>
                  <a:lnTo>
                    <a:pt x="6495879" y="183795"/>
                  </a:lnTo>
                  <a:close/>
                  <a:moveTo>
                    <a:pt x="6067635" y="7011"/>
                  </a:moveTo>
                  <a:lnTo>
                    <a:pt x="6081655" y="9144"/>
                  </a:lnTo>
                  <a:cubicBezTo>
                    <a:pt x="6079846" y="13443"/>
                    <a:pt x="6077826" y="17875"/>
                    <a:pt x="6075598" y="22441"/>
                  </a:cubicBezTo>
                  <a:cubicBezTo>
                    <a:pt x="6073369" y="27007"/>
                    <a:pt x="6070816" y="31515"/>
                    <a:pt x="6067939" y="35967"/>
                  </a:cubicBezTo>
                  <a:lnTo>
                    <a:pt x="6182239" y="35967"/>
                  </a:lnTo>
                  <a:lnTo>
                    <a:pt x="6184677" y="35357"/>
                  </a:lnTo>
                  <a:lnTo>
                    <a:pt x="6194737" y="38710"/>
                  </a:lnTo>
                  <a:cubicBezTo>
                    <a:pt x="6190425" y="46800"/>
                    <a:pt x="6186018" y="54775"/>
                    <a:pt x="6181515" y="62637"/>
                  </a:cubicBezTo>
                  <a:cubicBezTo>
                    <a:pt x="6177013" y="70498"/>
                    <a:pt x="6172683" y="77254"/>
                    <a:pt x="6168523" y="82906"/>
                  </a:cubicBezTo>
                  <a:lnTo>
                    <a:pt x="6156027" y="78639"/>
                  </a:lnTo>
                  <a:cubicBezTo>
                    <a:pt x="6158681" y="74600"/>
                    <a:pt x="6161602" y="69952"/>
                    <a:pt x="6164789" y="64694"/>
                  </a:cubicBezTo>
                  <a:cubicBezTo>
                    <a:pt x="6167977" y="59436"/>
                    <a:pt x="6171051" y="54026"/>
                    <a:pt x="6174010" y="48463"/>
                  </a:cubicBezTo>
                  <a:lnTo>
                    <a:pt x="6118231" y="48463"/>
                  </a:lnTo>
                  <a:cubicBezTo>
                    <a:pt x="6117311" y="51956"/>
                    <a:pt x="6116257" y="55334"/>
                    <a:pt x="6115069" y="58598"/>
                  </a:cubicBezTo>
                  <a:cubicBezTo>
                    <a:pt x="6113881" y="61862"/>
                    <a:pt x="6112599" y="65088"/>
                    <a:pt x="6111221" y="68275"/>
                  </a:cubicBezTo>
                  <a:cubicBezTo>
                    <a:pt x="6120523" y="82144"/>
                    <a:pt x="6133313" y="94107"/>
                    <a:pt x="6149587" y="104166"/>
                  </a:cubicBezTo>
                  <a:cubicBezTo>
                    <a:pt x="6165863" y="114224"/>
                    <a:pt x="6183757" y="121463"/>
                    <a:pt x="6203271" y="125883"/>
                  </a:cubicBezTo>
                  <a:cubicBezTo>
                    <a:pt x="6201709" y="127330"/>
                    <a:pt x="6200108" y="129159"/>
                    <a:pt x="6198470" y="131369"/>
                  </a:cubicBezTo>
                  <a:cubicBezTo>
                    <a:pt x="6196831" y="133579"/>
                    <a:pt x="6195384" y="135712"/>
                    <a:pt x="6194127" y="137770"/>
                  </a:cubicBezTo>
                  <a:cubicBezTo>
                    <a:pt x="6176067" y="132645"/>
                    <a:pt x="6159303" y="125140"/>
                    <a:pt x="6143835" y="115253"/>
                  </a:cubicBezTo>
                  <a:cubicBezTo>
                    <a:pt x="6128366" y="105366"/>
                    <a:pt x="6115565" y="93669"/>
                    <a:pt x="6105429" y="80163"/>
                  </a:cubicBezTo>
                  <a:cubicBezTo>
                    <a:pt x="6098255" y="93313"/>
                    <a:pt x="6087993" y="104883"/>
                    <a:pt x="6074645" y="114872"/>
                  </a:cubicBezTo>
                  <a:cubicBezTo>
                    <a:pt x="6061297" y="124860"/>
                    <a:pt x="6044025" y="133001"/>
                    <a:pt x="6022829" y="139294"/>
                  </a:cubicBezTo>
                  <a:cubicBezTo>
                    <a:pt x="6021997" y="137522"/>
                    <a:pt x="6020765" y="135579"/>
                    <a:pt x="6019133" y="133464"/>
                  </a:cubicBezTo>
                  <a:cubicBezTo>
                    <a:pt x="6017501" y="131350"/>
                    <a:pt x="6015889" y="129635"/>
                    <a:pt x="6014295" y="128321"/>
                  </a:cubicBezTo>
                  <a:cubicBezTo>
                    <a:pt x="6042057" y="120764"/>
                    <a:pt x="6062733" y="109969"/>
                    <a:pt x="6076321" y="95936"/>
                  </a:cubicBezTo>
                  <a:cubicBezTo>
                    <a:pt x="6089911" y="81902"/>
                    <a:pt x="6099004" y="66078"/>
                    <a:pt x="6103601" y="48463"/>
                  </a:cubicBezTo>
                  <a:lnTo>
                    <a:pt x="6060015" y="48463"/>
                  </a:lnTo>
                  <a:cubicBezTo>
                    <a:pt x="6055601" y="54585"/>
                    <a:pt x="6050712" y="60554"/>
                    <a:pt x="6045346" y="66370"/>
                  </a:cubicBezTo>
                  <a:cubicBezTo>
                    <a:pt x="6039980" y="72187"/>
                    <a:pt x="6034101" y="77699"/>
                    <a:pt x="6027706" y="82906"/>
                  </a:cubicBezTo>
                  <a:cubicBezTo>
                    <a:pt x="6026404" y="81172"/>
                    <a:pt x="6024741" y="79458"/>
                    <a:pt x="6022715" y="77762"/>
                  </a:cubicBezTo>
                  <a:cubicBezTo>
                    <a:pt x="6020689" y="76067"/>
                    <a:pt x="6018797" y="74733"/>
                    <a:pt x="6017038" y="73762"/>
                  </a:cubicBezTo>
                  <a:cubicBezTo>
                    <a:pt x="6029700" y="63913"/>
                    <a:pt x="6040266" y="53054"/>
                    <a:pt x="6048737" y="41186"/>
                  </a:cubicBezTo>
                  <a:cubicBezTo>
                    <a:pt x="6057208" y="29318"/>
                    <a:pt x="6063507" y="17926"/>
                    <a:pt x="6067635" y="7011"/>
                  </a:cubicBezTo>
                  <a:close/>
                  <a:moveTo>
                    <a:pt x="4690853" y="7011"/>
                  </a:moveTo>
                  <a:lnTo>
                    <a:pt x="4706093" y="7011"/>
                  </a:lnTo>
                  <a:cubicBezTo>
                    <a:pt x="4706042" y="19018"/>
                    <a:pt x="4705687" y="32722"/>
                    <a:pt x="4705026" y="48120"/>
                  </a:cubicBezTo>
                  <a:cubicBezTo>
                    <a:pt x="4704366" y="63519"/>
                    <a:pt x="4702791" y="79889"/>
                    <a:pt x="4700302" y="97231"/>
                  </a:cubicBezTo>
                  <a:lnTo>
                    <a:pt x="4830147" y="97231"/>
                  </a:lnTo>
                  <a:lnTo>
                    <a:pt x="4830147" y="111862"/>
                  </a:lnTo>
                  <a:lnTo>
                    <a:pt x="4710665" y="111862"/>
                  </a:lnTo>
                  <a:cubicBezTo>
                    <a:pt x="4721689" y="148254"/>
                    <a:pt x="4737589" y="180169"/>
                    <a:pt x="4758366" y="207607"/>
                  </a:cubicBezTo>
                  <a:cubicBezTo>
                    <a:pt x="4779143" y="235045"/>
                    <a:pt x="4804493" y="255454"/>
                    <a:pt x="4834413" y="268834"/>
                  </a:cubicBezTo>
                  <a:cubicBezTo>
                    <a:pt x="4832395" y="270605"/>
                    <a:pt x="4830413" y="272777"/>
                    <a:pt x="4828471" y="275349"/>
                  </a:cubicBezTo>
                  <a:cubicBezTo>
                    <a:pt x="4826527" y="277921"/>
                    <a:pt x="4824851" y="280321"/>
                    <a:pt x="4823441" y="282550"/>
                  </a:cubicBezTo>
                  <a:cubicBezTo>
                    <a:pt x="4792821" y="267595"/>
                    <a:pt x="4766965" y="245764"/>
                    <a:pt x="4745869" y="217056"/>
                  </a:cubicBezTo>
                  <a:cubicBezTo>
                    <a:pt x="4724775" y="188347"/>
                    <a:pt x="4708367" y="154705"/>
                    <a:pt x="4696644" y="116129"/>
                  </a:cubicBezTo>
                  <a:cubicBezTo>
                    <a:pt x="4692557" y="137474"/>
                    <a:pt x="4685761" y="158588"/>
                    <a:pt x="4676257" y="179471"/>
                  </a:cubicBezTo>
                  <a:cubicBezTo>
                    <a:pt x="4666751" y="200353"/>
                    <a:pt x="4653453" y="219729"/>
                    <a:pt x="4636361" y="237597"/>
                  </a:cubicBezTo>
                  <a:cubicBezTo>
                    <a:pt x="4619270" y="255466"/>
                    <a:pt x="4597302" y="270552"/>
                    <a:pt x="4570457" y="282855"/>
                  </a:cubicBezTo>
                  <a:cubicBezTo>
                    <a:pt x="4569181" y="280797"/>
                    <a:pt x="4567543" y="278664"/>
                    <a:pt x="4565542" y="276454"/>
                  </a:cubicBezTo>
                  <a:cubicBezTo>
                    <a:pt x="4563542" y="274244"/>
                    <a:pt x="4561523" y="272415"/>
                    <a:pt x="4559484" y="270967"/>
                  </a:cubicBezTo>
                  <a:cubicBezTo>
                    <a:pt x="4585715" y="259475"/>
                    <a:pt x="4607149" y="245206"/>
                    <a:pt x="4623786" y="228160"/>
                  </a:cubicBezTo>
                  <a:cubicBezTo>
                    <a:pt x="4640421" y="211114"/>
                    <a:pt x="4653367" y="192577"/>
                    <a:pt x="4662619" y="172551"/>
                  </a:cubicBezTo>
                  <a:cubicBezTo>
                    <a:pt x="4671873" y="152524"/>
                    <a:pt x="4678541" y="132295"/>
                    <a:pt x="4682623" y="111862"/>
                  </a:cubicBezTo>
                  <a:lnTo>
                    <a:pt x="4564971" y="111862"/>
                  </a:lnTo>
                  <a:lnTo>
                    <a:pt x="4564971" y="97231"/>
                  </a:lnTo>
                  <a:lnTo>
                    <a:pt x="4685061" y="97231"/>
                  </a:lnTo>
                  <a:cubicBezTo>
                    <a:pt x="4687684" y="79718"/>
                    <a:pt x="4689297" y="63233"/>
                    <a:pt x="4689901" y="47778"/>
                  </a:cubicBezTo>
                  <a:cubicBezTo>
                    <a:pt x="4690504" y="32322"/>
                    <a:pt x="4690821" y="18733"/>
                    <a:pt x="4690853" y="7011"/>
                  </a:cubicBezTo>
                  <a:close/>
                  <a:moveTo>
                    <a:pt x="2812066" y="7011"/>
                  </a:moveTo>
                  <a:lnTo>
                    <a:pt x="2826696" y="7011"/>
                  </a:lnTo>
                  <a:lnTo>
                    <a:pt x="2826696" y="32919"/>
                  </a:lnTo>
                  <a:lnTo>
                    <a:pt x="2911735" y="32919"/>
                  </a:lnTo>
                  <a:lnTo>
                    <a:pt x="2911735" y="7011"/>
                  </a:lnTo>
                  <a:lnTo>
                    <a:pt x="2926061" y="7011"/>
                  </a:lnTo>
                  <a:lnTo>
                    <a:pt x="2926061" y="32919"/>
                  </a:lnTo>
                  <a:lnTo>
                    <a:pt x="3001651" y="32919"/>
                  </a:lnTo>
                  <a:lnTo>
                    <a:pt x="3001651" y="46635"/>
                  </a:lnTo>
                  <a:lnTo>
                    <a:pt x="2926061" y="46635"/>
                  </a:lnTo>
                  <a:lnTo>
                    <a:pt x="2926061" y="73457"/>
                  </a:lnTo>
                  <a:lnTo>
                    <a:pt x="2911735" y="73457"/>
                  </a:lnTo>
                  <a:lnTo>
                    <a:pt x="2911735" y="46635"/>
                  </a:lnTo>
                  <a:lnTo>
                    <a:pt x="2826696" y="46635"/>
                  </a:lnTo>
                  <a:lnTo>
                    <a:pt x="2826696" y="74371"/>
                  </a:lnTo>
                  <a:lnTo>
                    <a:pt x="2812066" y="74371"/>
                  </a:lnTo>
                  <a:lnTo>
                    <a:pt x="2812066" y="46635"/>
                  </a:lnTo>
                  <a:lnTo>
                    <a:pt x="2736475" y="46635"/>
                  </a:lnTo>
                  <a:lnTo>
                    <a:pt x="2736475" y="32919"/>
                  </a:lnTo>
                  <a:lnTo>
                    <a:pt x="2812066" y="32919"/>
                  </a:lnTo>
                  <a:close/>
                  <a:moveTo>
                    <a:pt x="4266495" y="6725"/>
                  </a:moveTo>
                  <a:lnTo>
                    <a:pt x="4280516" y="6725"/>
                  </a:lnTo>
                  <a:lnTo>
                    <a:pt x="4280516" y="46958"/>
                  </a:lnTo>
                  <a:lnTo>
                    <a:pt x="4331126" y="46958"/>
                  </a:lnTo>
                  <a:lnTo>
                    <a:pt x="4331126" y="60331"/>
                  </a:lnTo>
                  <a:lnTo>
                    <a:pt x="4280516" y="60331"/>
                  </a:lnTo>
                  <a:lnTo>
                    <a:pt x="4280516" y="103651"/>
                  </a:lnTo>
                  <a:lnTo>
                    <a:pt x="4337819" y="103651"/>
                  </a:lnTo>
                  <a:lnTo>
                    <a:pt x="4337819" y="117329"/>
                  </a:lnTo>
                  <a:lnTo>
                    <a:pt x="4283241" y="117329"/>
                  </a:lnTo>
                  <a:lnTo>
                    <a:pt x="4283241" y="166745"/>
                  </a:lnTo>
                  <a:lnTo>
                    <a:pt x="4335380" y="166745"/>
                  </a:lnTo>
                  <a:lnTo>
                    <a:pt x="4335380" y="180423"/>
                  </a:lnTo>
                  <a:lnTo>
                    <a:pt x="4283241" y="180423"/>
                  </a:lnTo>
                  <a:lnTo>
                    <a:pt x="4283241" y="248720"/>
                  </a:lnTo>
                  <a:cubicBezTo>
                    <a:pt x="4292797" y="253089"/>
                    <a:pt x="4304029" y="256179"/>
                    <a:pt x="4316935" y="257991"/>
                  </a:cubicBezTo>
                  <a:cubicBezTo>
                    <a:pt x="4329843" y="259803"/>
                    <a:pt x="4344726" y="260680"/>
                    <a:pt x="4361586" y="260623"/>
                  </a:cubicBezTo>
                  <a:cubicBezTo>
                    <a:pt x="4364633" y="260624"/>
                    <a:pt x="4371906" y="260622"/>
                    <a:pt x="4383407" y="260618"/>
                  </a:cubicBezTo>
                  <a:cubicBezTo>
                    <a:pt x="4394907" y="260614"/>
                    <a:pt x="4407887" y="260603"/>
                    <a:pt x="4422346" y="260585"/>
                  </a:cubicBezTo>
                  <a:cubicBezTo>
                    <a:pt x="4436805" y="260567"/>
                    <a:pt x="4449995" y="260537"/>
                    <a:pt x="4461915" y="260494"/>
                  </a:cubicBezTo>
                  <a:cubicBezTo>
                    <a:pt x="4473837" y="260452"/>
                    <a:pt x="4481741" y="260393"/>
                    <a:pt x="4485627" y="260318"/>
                  </a:cubicBezTo>
                  <a:cubicBezTo>
                    <a:pt x="4484205" y="262256"/>
                    <a:pt x="4482859" y="264613"/>
                    <a:pt x="4481589" y="267387"/>
                  </a:cubicBezTo>
                  <a:cubicBezTo>
                    <a:pt x="4480319" y="270161"/>
                    <a:pt x="4479430" y="272669"/>
                    <a:pt x="4478921" y="274911"/>
                  </a:cubicBezTo>
                  <a:lnTo>
                    <a:pt x="4362194" y="274911"/>
                  </a:lnTo>
                  <a:cubicBezTo>
                    <a:pt x="4327280" y="275382"/>
                    <a:pt x="4299873" y="271400"/>
                    <a:pt x="4279977" y="262964"/>
                  </a:cubicBezTo>
                  <a:cubicBezTo>
                    <a:pt x="4260079" y="254528"/>
                    <a:pt x="4245017" y="238812"/>
                    <a:pt x="4234791" y="215815"/>
                  </a:cubicBezTo>
                  <a:cubicBezTo>
                    <a:pt x="4233151" y="229103"/>
                    <a:pt x="4230731" y="241442"/>
                    <a:pt x="4227529" y="252832"/>
                  </a:cubicBezTo>
                  <a:cubicBezTo>
                    <a:pt x="4224328" y="264222"/>
                    <a:pt x="4220153" y="274427"/>
                    <a:pt x="4215003" y="283445"/>
                  </a:cubicBezTo>
                  <a:cubicBezTo>
                    <a:pt x="4213645" y="282562"/>
                    <a:pt x="4211790" y="281280"/>
                    <a:pt x="4209441" y="279597"/>
                  </a:cubicBezTo>
                  <a:cubicBezTo>
                    <a:pt x="4207091" y="277914"/>
                    <a:pt x="4205085" y="276555"/>
                    <a:pt x="4203421" y="275520"/>
                  </a:cubicBezTo>
                  <a:cubicBezTo>
                    <a:pt x="4212285" y="260098"/>
                    <a:pt x="4218178" y="241054"/>
                    <a:pt x="4221099" y="218387"/>
                  </a:cubicBezTo>
                  <a:cubicBezTo>
                    <a:pt x="4224020" y="195720"/>
                    <a:pt x="4225645" y="170576"/>
                    <a:pt x="4225976" y="142957"/>
                  </a:cubicBezTo>
                  <a:lnTo>
                    <a:pt x="4239959" y="143869"/>
                  </a:lnTo>
                  <a:cubicBezTo>
                    <a:pt x="4239401" y="159108"/>
                    <a:pt x="4238692" y="173733"/>
                    <a:pt x="4237831" y="187745"/>
                  </a:cubicBezTo>
                  <a:cubicBezTo>
                    <a:pt x="4241438" y="199903"/>
                    <a:pt x="4245810" y="210282"/>
                    <a:pt x="4250947" y="218883"/>
                  </a:cubicBezTo>
                  <a:cubicBezTo>
                    <a:pt x="4256083" y="227483"/>
                    <a:pt x="4262289" y="234580"/>
                    <a:pt x="4269563" y="240175"/>
                  </a:cubicBezTo>
                  <a:lnTo>
                    <a:pt x="4269563" y="117329"/>
                  </a:lnTo>
                  <a:lnTo>
                    <a:pt x="4209821" y="117329"/>
                  </a:lnTo>
                  <a:lnTo>
                    <a:pt x="4209821" y="103651"/>
                  </a:lnTo>
                  <a:lnTo>
                    <a:pt x="4266495" y="103651"/>
                  </a:lnTo>
                  <a:lnTo>
                    <a:pt x="4266495" y="60331"/>
                  </a:lnTo>
                  <a:lnTo>
                    <a:pt x="4215613" y="60331"/>
                  </a:lnTo>
                  <a:lnTo>
                    <a:pt x="4215613" y="46958"/>
                  </a:lnTo>
                  <a:lnTo>
                    <a:pt x="4266495" y="46958"/>
                  </a:lnTo>
                  <a:close/>
                  <a:moveTo>
                    <a:pt x="2484406" y="6725"/>
                  </a:moveTo>
                  <a:lnTo>
                    <a:pt x="2498122" y="6725"/>
                  </a:lnTo>
                  <a:lnTo>
                    <a:pt x="2498122" y="28366"/>
                  </a:lnTo>
                  <a:lnTo>
                    <a:pt x="2555729" y="28366"/>
                  </a:lnTo>
                  <a:lnTo>
                    <a:pt x="2555729" y="6725"/>
                  </a:lnTo>
                  <a:lnTo>
                    <a:pt x="2569750" y="6725"/>
                  </a:lnTo>
                  <a:lnTo>
                    <a:pt x="2569750" y="28366"/>
                  </a:lnTo>
                  <a:lnTo>
                    <a:pt x="2636806" y="28366"/>
                  </a:lnTo>
                  <a:lnTo>
                    <a:pt x="2636806" y="78924"/>
                  </a:lnTo>
                  <a:lnTo>
                    <a:pt x="2569750" y="78924"/>
                  </a:lnTo>
                  <a:lnTo>
                    <a:pt x="2569750" y="107309"/>
                  </a:lnTo>
                  <a:lnTo>
                    <a:pt x="2654484" y="107309"/>
                  </a:lnTo>
                  <a:cubicBezTo>
                    <a:pt x="2654471" y="107429"/>
                    <a:pt x="2654421" y="108176"/>
                    <a:pt x="2654332" y="109549"/>
                  </a:cubicBezTo>
                  <a:cubicBezTo>
                    <a:pt x="2654243" y="110923"/>
                    <a:pt x="2654192" y="112202"/>
                    <a:pt x="2654179" y="113385"/>
                  </a:cubicBezTo>
                  <a:cubicBezTo>
                    <a:pt x="2652865" y="123016"/>
                    <a:pt x="2651531" y="130343"/>
                    <a:pt x="2650179" y="135367"/>
                  </a:cubicBezTo>
                  <a:cubicBezTo>
                    <a:pt x="2648827" y="140391"/>
                    <a:pt x="2647112" y="143834"/>
                    <a:pt x="2645035" y="145695"/>
                  </a:cubicBezTo>
                  <a:cubicBezTo>
                    <a:pt x="2643257" y="147206"/>
                    <a:pt x="2641327" y="148298"/>
                    <a:pt x="2639244" y="148971"/>
                  </a:cubicBezTo>
                  <a:cubicBezTo>
                    <a:pt x="2637161" y="149644"/>
                    <a:pt x="2634621" y="149974"/>
                    <a:pt x="2631624" y="149962"/>
                  </a:cubicBezTo>
                  <a:cubicBezTo>
                    <a:pt x="2629218" y="150254"/>
                    <a:pt x="2625725" y="150355"/>
                    <a:pt x="2621147" y="150267"/>
                  </a:cubicBezTo>
                  <a:cubicBezTo>
                    <a:pt x="2616569" y="150178"/>
                    <a:pt x="2611628" y="149974"/>
                    <a:pt x="2606326" y="149657"/>
                  </a:cubicBezTo>
                  <a:cubicBezTo>
                    <a:pt x="2606161" y="147930"/>
                    <a:pt x="2605805" y="146050"/>
                    <a:pt x="2605259" y="144018"/>
                  </a:cubicBezTo>
                  <a:cubicBezTo>
                    <a:pt x="2604713" y="141986"/>
                    <a:pt x="2604053" y="140106"/>
                    <a:pt x="2603278" y="138378"/>
                  </a:cubicBezTo>
                  <a:cubicBezTo>
                    <a:pt x="2608580" y="138963"/>
                    <a:pt x="2613368" y="139319"/>
                    <a:pt x="2617642" y="139446"/>
                  </a:cubicBezTo>
                  <a:cubicBezTo>
                    <a:pt x="2621915" y="139573"/>
                    <a:pt x="2624951" y="139624"/>
                    <a:pt x="2626747" y="139599"/>
                  </a:cubicBezTo>
                  <a:cubicBezTo>
                    <a:pt x="2628557" y="139618"/>
                    <a:pt x="2630043" y="139503"/>
                    <a:pt x="2631205" y="139255"/>
                  </a:cubicBezTo>
                  <a:cubicBezTo>
                    <a:pt x="2632367" y="139007"/>
                    <a:pt x="2633320" y="138512"/>
                    <a:pt x="2634063" y="137768"/>
                  </a:cubicBezTo>
                  <a:cubicBezTo>
                    <a:pt x="2635111" y="136764"/>
                    <a:pt x="2636063" y="134806"/>
                    <a:pt x="2636920" y="131895"/>
                  </a:cubicBezTo>
                  <a:cubicBezTo>
                    <a:pt x="2637777" y="128984"/>
                    <a:pt x="2638654" y="124738"/>
                    <a:pt x="2639549" y="119158"/>
                  </a:cubicBezTo>
                  <a:lnTo>
                    <a:pt x="2569750" y="119158"/>
                  </a:lnTo>
                  <a:lnTo>
                    <a:pt x="2569750" y="151162"/>
                  </a:lnTo>
                  <a:lnTo>
                    <a:pt x="2555729" y="151162"/>
                  </a:lnTo>
                  <a:lnTo>
                    <a:pt x="2555729" y="119158"/>
                  </a:lnTo>
                  <a:lnTo>
                    <a:pt x="2486235" y="119158"/>
                  </a:lnTo>
                  <a:cubicBezTo>
                    <a:pt x="2480221" y="129369"/>
                    <a:pt x="2470455" y="138741"/>
                    <a:pt x="2456936" y="147276"/>
                  </a:cubicBezTo>
                  <a:cubicBezTo>
                    <a:pt x="2443417" y="155810"/>
                    <a:pt x="2424735" y="163506"/>
                    <a:pt x="2400891" y="170364"/>
                  </a:cubicBezTo>
                  <a:cubicBezTo>
                    <a:pt x="2400091" y="168440"/>
                    <a:pt x="2399023" y="166345"/>
                    <a:pt x="2397690" y="164078"/>
                  </a:cubicBezTo>
                  <a:cubicBezTo>
                    <a:pt x="2396357" y="161811"/>
                    <a:pt x="2394985" y="159944"/>
                    <a:pt x="2393575" y="158477"/>
                  </a:cubicBezTo>
                  <a:cubicBezTo>
                    <a:pt x="2413235" y="153124"/>
                    <a:pt x="2429085" y="147142"/>
                    <a:pt x="2441124" y="140532"/>
                  </a:cubicBezTo>
                  <a:cubicBezTo>
                    <a:pt x="2453164" y="133922"/>
                    <a:pt x="2462308" y="126797"/>
                    <a:pt x="2468556" y="119158"/>
                  </a:cubicBezTo>
                  <a:lnTo>
                    <a:pt x="2412168" y="119158"/>
                  </a:lnTo>
                  <a:cubicBezTo>
                    <a:pt x="2413737" y="111915"/>
                    <a:pt x="2415324" y="103578"/>
                    <a:pt x="2416931" y="94147"/>
                  </a:cubicBezTo>
                  <a:cubicBezTo>
                    <a:pt x="2418537" y="84715"/>
                    <a:pt x="2419896" y="75692"/>
                    <a:pt x="2421007" y="67075"/>
                  </a:cubicBezTo>
                  <a:lnTo>
                    <a:pt x="2484406" y="67075"/>
                  </a:lnTo>
                  <a:lnTo>
                    <a:pt x="2484406" y="65549"/>
                  </a:lnTo>
                  <a:lnTo>
                    <a:pt x="2484406" y="40519"/>
                  </a:lnTo>
                  <a:lnTo>
                    <a:pt x="2406377" y="40519"/>
                  </a:lnTo>
                  <a:lnTo>
                    <a:pt x="2406377" y="28366"/>
                  </a:lnTo>
                  <a:lnTo>
                    <a:pt x="2484406" y="28366"/>
                  </a:lnTo>
                  <a:close/>
                  <a:moveTo>
                    <a:pt x="2136324" y="6725"/>
                  </a:moveTo>
                  <a:lnTo>
                    <a:pt x="2152479" y="9468"/>
                  </a:lnTo>
                  <a:cubicBezTo>
                    <a:pt x="2150358" y="13132"/>
                    <a:pt x="2148123" y="16853"/>
                    <a:pt x="2145773" y="20631"/>
                  </a:cubicBezTo>
                  <a:cubicBezTo>
                    <a:pt x="2143423" y="24410"/>
                    <a:pt x="2140883" y="28207"/>
                    <a:pt x="2138153" y="32023"/>
                  </a:cubicBezTo>
                  <a:lnTo>
                    <a:pt x="2222278" y="32023"/>
                  </a:lnTo>
                  <a:lnTo>
                    <a:pt x="2225021" y="31109"/>
                  </a:lnTo>
                  <a:lnTo>
                    <a:pt x="2234470" y="37798"/>
                  </a:lnTo>
                  <a:cubicBezTo>
                    <a:pt x="2230107" y="45538"/>
                    <a:pt x="2225040" y="53437"/>
                    <a:pt x="2219268" y="61494"/>
                  </a:cubicBezTo>
                  <a:cubicBezTo>
                    <a:pt x="2213496" y="69551"/>
                    <a:pt x="2207590" y="76999"/>
                    <a:pt x="2201551" y="83839"/>
                  </a:cubicBezTo>
                  <a:lnTo>
                    <a:pt x="2295125" y="83839"/>
                  </a:lnTo>
                  <a:lnTo>
                    <a:pt x="2295125" y="172803"/>
                  </a:lnTo>
                  <a:lnTo>
                    <a:pt x="2213743" y="172803"/>
                  </a:lnTo>
                  <a:lnTo>
                    <a:pt x="2213743" y="252694"/>
                  </a:lnTo>
                  <a:cubicBezTo>
                    <a:pt x="2213534" y="256849"/>
                    <a:pt x="2214639" y="259593"/>
                    <a:pt x="2217058" y="260927"/>
                  </a:cubicBezTo>
                  <a:cubicBezTo>
                    <a:pt x="2219477" y="262261"/>
                    <a:pt x="2224469" y="262871"/>
                    <a:pt x="2232031" y="262757"/>
                  </a:cubicBezTo>
                  <a:lnTo>
                    <a:pt x="2287200" y="262757"/>
                  </a:lnTo>
                  <a:cubicBezTo>
                    <a:pt x="2291906" y="262924"/>
                    <a:pt x="2295465" y="261946"/>
                    <a:pt x="2297879" y="259820"/>
                  </a:cubicBezTo>
                  <a:cubicBezTo>
                    <a:pt x="2300293" y="257695"/>
                    <a:pt x="2301979" y="253419"/>
                    <a:pt x="2302937" y="246991"/>
                  </a:cubicBezTo>
                  <a:cubicBezTo>
                    <a:pt x="2303895" y="240563"/>
                    <a:pt x="2304542" y="230978"/>
                    <a:pt x="2304879" y="218237"/>
                  </a:cubicBezTo>
                  <a:cubicBezTo>
                    <a:pt x="2306911" y="219482"/>
                    <a:pt x="2309171" y="220651"/>
                    <a:pt x="2311660" y="221744"/>
                  </a:cubicBezTo>
                  <a:cubicBezTo>
                    <a:pt x="2314149" y="222836"/>
                    <a:pt x="2316563" y="223700"/>
                    <a:pt x="2318899" y="224336"/>
                  </a:cubicBezTo>
                  <a:cubicBezTo>
                    <a:pt x="2318042" y="244911"/>
                    <a:pt x="2315566" y="258853"/>
                    <a:pt x="2311470" y="266161"/>
                  </a:cubicBezTo>
                  <a:cubicBezTo>
                    <a:pt x="2307374" y="273469"/>
                    <a:pt x="2299487" y="276893"/>
                    <a:pt x="2287810" y="276435"/>
                  </a:cubicBezTo>
                  <a:lnTo>
                    <a:pt x="2231422" y="276435"/>
                  </a:lnTo>
                  <a:cubicBezTo>
                    <a:pt x="2219007" y="276644"/>
                    <a:pt x="2210461" y="275085"/>
                    <a:pt x="2205781" y="271757"/>
                  </a:cubicBezTo>
                  <a:cubicBezTo>
                    <a:pt x="2201101" y="268430"/>
                    <a:pt x="2198878" y="262075"/>
                    <a:pt x="2199113" y="252694"/>
                  </a:cubicBezTo>
                  <a:lnTo>
                    <a:pt x="2199113" y="172803"/>
                  </a:lnTo>
                  <a:lnTo>
                    <a:pt x="2179606" y="172803"/>
                  </a:lnTo>
                  <a:cubicBezTo>
                    <a:pt x="2174897" y="189305"/>
                    <a:pt x="2167788" y="204378"/>
                    <a:pt x="2158281" y="218021"/>
                  </a:cubicBezTo>
                  <a:cubicBezTo>
                    <a:pt x="2148774" y="231664"/>
                    <a:pt x="2135863" y="243662"/>
                    <a:pt x="2119549" y="254013"/>
                  </a:cubicBezTo>
                  <a:cubicBezTo>
                    <a:pt x="2103235" y="264365"/>
                    <a:pt x="2082512" y="272855"/>
                    <a:pt x="2057381" y="279483"/>
                  </a:cubicBezTo>
                  <a:cubicBezTo>
                    <a:pt x="2056549" y="277535"/>
                    <a:pt x="2055317" y="275341"/>
                    <a:pt x="2053685" y="272902"/>
                  </a:cubicBezTo>
                  <a:cubicBezTo>
                    <a:pt x="2052053" y="270463"/>
                    <a:pt x="2050441" y="268500"/>
                    <a:pt x="2048847" y="267012"/>
                  </a:cubicBezTo>
                  <a:cubicBezTo>
                    <a:pt x="2072467" y="261189"/>
                    <a:pt x="2091978" y="253705"/>
                    <a:pt x="2107379" y="244559"/>
                  </a:cubicBezTo>
                  <a:cubicBezTo>
                    <a:pt x="2122781" y="235413"/>
                    <a:pt x="2134999" y="224809"/>
                    <a:pt x="2144035" y="212748"/>
                  </a:cubicBezTo>
                  <a:cubicBezTo>
                    <a:pt x="2153069" y="200687"/>
                    <a:pt x="2159847" y="187372"/>
                    <a:pt x="2164366" y="172803"/>
                  </a:cubicBezTo>
                  <a:lnTo>
                    <a:pt x="2079936" y="172803"/>
                  </a:lnTo>
                  <a:lnTo>
                    <a:pt x="2079936" y="95997"/>
                  </a:lnTo>
                  <a:cubicBezTo>
                    <a:pt x="2076291" y="99172"/>
                    <a:pt x="2072608" y="102194"/>
                    <a:pt x="2068887" y="105066"/>
                  </a:cubicBezTo>
                  <a:cubicBezTo>
                    <a:pt x="2065166" y="107937"/>
                    <a:pt x="2061331" y="110809"/>
                    <a:pt x="2057381" y="113681"/>
                  </a:cubicBezTo>
                  <a:cubicBezTo>
                    <a:pt x="2056085" y="111927"/>
                    <a:pt x="2054409" y="110098"/>
                    <a:pt x="2052352" y="108191"/>
                  </a:cubicBezTo>
                  <a:cubicBezTo>
                    <a:pt x="2050295" y="106285"/>
                    <a:pt x="2048313" y="104760"/>
                    <a:pt x="2046408" y="103616"/>
                  </a:cubicBezTo>
                  <a:cubicBezTo>
                    <a:pt x="2067662" y="89208"/>
                    <a:pt x="2085886" y="73327"/>
                    <a:pt x="2101082" y="55975"/>
                  </a:cubicBezTo>
                  <a:cubicBezTo>
                    <a:pt x="2116277" y="38623"/>
                    <a:pt x="2128025" y="22206"/>
                    <a:pt x="2136324" y="6725"/>
                  </a:cubicBezTo>
                  <a:close/>
                  <a:moveTo>
                    <a:pt x="401403" y="6725"/>
                  </a:moveTo>
                  <a:lnTo>
                    <a:pt x="414509" y="10992"/>
                  </a:lnTo>
                  <a:cubicBezTo>
                    <a:pt x="412223" y="15589"/>
                    <a:pt x="409708" y="20187"/>
                    <a:pt x="406965" y="24784"/>
                  </a:cubicBezTo>
                  <a:cubicBezTo>
                    <a:pt x="404222" y="29382"/>
                    <a:pt x="401250" y="33827"/>
                    <a:pt x="398050" y="38119"/>
                  </a:cubicBezTo>
                  <a:lnTo>
                    <a:pt x="587026" y="38119"/>
                  </a:lnTo>
                  <a:lnTo>
                    <a:pt x="587026" y="51187"/>
                  </a:lnTo>
                  <a:lnTo>
                    <a:pt x="388601" y="51187"/>
                  </a:lnTo>
                  <a:cubicBezTo>
                    <a:pt x="381387" y="60217"/>
                    <a:pt x="373793" y="68630"/>
                    <a:pt x="365817" y="76425"/>
                  </a:cubicBezTo>
                  <a:cubicBezTo>
                    <a:pt x="357842" y="84221"/>
                    <a:pt x="349790" y="91257"/>
                    <a:pt x="341662" y="97533"/>
                  </a:cubicBezTo>
                  <a:cubicBezTo>
                    <a:pt x="340785" y="95866"/>
                    <a:pt x="339414" y="93781"/>
                    <a:pt x="337547" y="91276"/>
                  </a:cubicBezTo>
                  <a:cubicBezTo>
                    <a:pt x="335680" y="88771"/>
                    <a:pt x="334004" y="86689"/>
                    <a:pt x="332518" y="85028"/>
                  </a:cubicBezTo>
                  <a:cubicBezTo>
                    <a:pt x="346037" y="75562"/>
                    <a:pt x="358927" y="64038"/>
                    <a:pt x="371189" y="50454"/>
                  </a:cubicBezTo>
                  <a:cubicBezTo>
                    <a:pt x="383451" y="36871"/>
                    <a:pt x="393522" y="22295"/>
                    <a:pt x="401403" y="6725"/>
                  </a:cubicBezTo>
                  <a:close/>
                  <a:moveTo>
                    <a:pt x="6697047" y="5201"/>
                  </a:moveTo>
                  <a:lnTo>
                    <a:pt x="6711373" y="9468"/>
                  </a:lnTo>
                  <a:cubicBezTo>
                    <a:pt x="6708337" y="16180"/>
                    <a:pt x="6705111" y="22797"/>
                    <a:pt x="6701695" y="29318"/>
                  </a:cubicBezTo>
                  <a:cubicBezTo>
                    <a:pt x="6698279" y="35840"/>
                    <a:pt x="6694595" y="42228"/>
                    <a:pt x="6690645" y="48482"/>
                  </a:cubicBezTo>
                  <a:lnTo>
                    <a:pt x="6864991" y="48482"/>
                  </a:lnTo>
                  <a:lnTo>
                    <a:pt x="6864991" y="56690"/>
                  </a:lnTo>
                  <a:cubicBezTo>
                    <a:pt x="6863710" y="91364"/>
                    <a:pt x="6862412" y="119122"/>
                    <a:pt x="6861097" y="139963"/>
                  </a:cubicBezTo>
                  <a:cubicBezTo>
                    <a:pt x="6859782" y="160803"/>
                    <a:pt x="6858212" y="176411"/>
                    <a:pt x="6856389" y="186786"/>
                  </a:cubicBezTo>
                  <a:cubicBezTo>
                    <a:pt x="6854566" y="197161"/>
                    <a:pt x="6852252" y="203987"/>
                    <a:pt x="6849447" y="207264"/>
                  </a:cubicBezTo>
                  <a:cubicBezTo>
                    <a:pt x="6847078" y="209957"/>
                    <a:pt x="6844499" y="211887"/>
                    <a:pt x="6841712" y="213055"/>
                  </a:cubicBezTo>
                  <a:cubicBezTo>
                    <a:pt x="6838925" y="214224"/>
                    <a:pt x="6835509" y="214935"/>
                    <a:pt x="6831463" y="215189"/>
                  </a:cubicBezTo>
                  <a:cubicBezTo>
                    <a:pt x="6827685" y="215507"/>
                    <a:pt x="6822669" y="215634"/>
                    <a:pt x="6816414" y="215571"/>
                  </a:cubicBezTo>
                  <a:cubicBezTo>
                    <a:pt x="6810159" y="215507"/>
                    <a:pt x="6803390" y="215177"/>
                    <a:pt x="6796107" y="214579"/>
                  </a:cubicBezTo>
                  <a:cubicBezTo>
                    <a:pt x="6795941" y="212376"/>
                    <a:pt x="6795509" y="210001"/>
                    <a:pt x="6794811" y="207454"/>
                  </a:cubicBezTo>
                  <a:cubicBezTo>
                    <a:pt x="6794113" y="204908"/>
                    <a:pt x="6793223" y="202609"/>
                    <a:pt x="6792144" y="200557"/>
                  </a:cubicBezTo>
                  <a:cubicBezTo>
                    <a:pt x="6799783" y="201288"/>
                    <a:pt x="6806679" y="201733"/>
                    <a:pt x="6812833" y="201892"/>
                  </a:cubicBezTo>
                  <a:cubicBezTo>
                    <a:pt x="6818985" y="202051"/>
                    <a:pt x="6823367" y="202114"/>
                    <a:pt x="6825977" y="202083"/>
                  </a:cubicBezTo>
                  <a:cubicBezTo>
                    <a:pt x="6828384" y="202127"/>
                    <a:pt x="6830429" y="201885"/>
                    <a:pt x="6832111" y="201358"/>
                  </a:cubicBezTo>
                  <a:cubicBezTo>
                    <a:pt x="6833794" y="200830"/>
                    <a:pt x="6835305" y="199749"/>
                    <a:pt x="6836645" y="198116"/>
                  </a:cubicBezTo>
                  <a:cubicBezTo>
                    <a:pt x="6838763" y="195784"/>
                    <a:pt x="6840623" y="189909"/>
                    <a:pt x="6842222" y="180492"/>
                  </a:cubicBezTo>
                  <a:cubicBezTo>
                    <a:pt x="6843821" y="171075"/>
                    <a:pt x="6845251" y="156848"/>
                    <a:pt x="6846511" y="137810"/>
                  </a:cubicBezTo>
                  <a:cubicBezTo>
                    <a:pt x="6847772" y="118773"/>
                    <a:pt x="6848953" y="93658"/>
                    <a:pt x="6850057" y="62465"/>
                  </a:cubicBezTo>
                  <a:lnTo>
                    <a:pt x="6681807" y="62465"/>
                  </a:lnTo>
                  <a:cubicBezTo>
                    <a:pt x="6673551" y="74389"/>
                    <a:pt x="6664839" y="85393"/>
                    <a:pt x="6655670" y="95477"/>
                  </a:cubicBezTo>
                  <a:cubicBezTo>
                    <a:pt x="6646501" y="105560"/>
                    <a:pt x="6637027" y="114574"/>
                    <a:pt x="6627247" y="122517"/>
                  </a:cubicBezTo>
                  <a:cubicBezTo>
                    <a:pt x="6625889" y="121183"/>
                    <a:pt x="6623958" y="119505"/>
                    <a:pt x="6621457" y="117485"/>
                  </a:cubicBezTo>
                  <a:cubicBezTo>
                    <a:pt x="6618954" y="115465"/>
                    <a:pt x="6616719" y="113788"/>
                    <a:pt x="6614751" y="112455"/>
                  </a:cubicBezTo>
                  <a:cubicBezTo>
                    <a:pt x="6631838" y="99576"/>
                    <a:pt x="6647497" y="83836"/>
                    <a:pt x="6661727" y="65237"/>
                  </a:cubicBezTo>
                  <a:cubicBezTo>
                    <a:pt x="6675958" y="46638"/>
                    <a:pt x="6687731" y="26626"/>
                    <a:pt x="6697047" y="5201"/>
                  </a:cubicBezTo>
                  <a:close/>
                  <a:moveTo>
                    <a:pt x="1147858" y="19"/>
                  </a:moveTo>
                  <a:lnTo>
                    <a:pt x="1189615" y="19"/>
                  </a:lnTo>
                  <a:lnTo>
                    <a:pt x="1189615" y="18307"/>
                  </a:lnTo>
                  <a:lnTo>
                    <a:pt x="1218571" y="18307"/>
                  </a:lnTo>
                  <a:lnTo>
                    <a:pt x="1218571" y="19"/>
                  </a:lnTo>
                  <a:lnTo>
                    <a:pt x="1261548" y="19"/>
                  </a:lnTo>
                  <a:lnTo>
                    <a:pt x="1261548" y="18307"/>
                  </a:lnTo>
                  <a:lnTo>
                    <a:pt x="1291419" y="18307"/>
                  </a:lnTo>
                  <a:lnTo>
                    <a:pt x="1291419" y="54235"/>
                  </a:lnTo>
                  <a:lnTo>
                    <a:pt x="1261548" y="54235"/>
                  </a:lnTo>
                  <a:lnTo>
                    <a:pt x="1261548" y="68590"/>
                  </a:lnTo>
                  <a:lnTo>
                    <a:pt x="1218571" y="68590"/>
                  </a:lnTo>
                  <a:lnTo>
                    <a:pt x="1218571" y="54235"/>
                  </a:lnTo>
                  <a:lnTo>
                    <a:pt x="1189615" y="54235"/>
                  </a:lnTo>
                  <a:lnTo>
                    <a:pt x="1189615" y="68590"/>
                  </a:lnTo>
                  <a:lnTo>
                    <a:pt x="1147858" y="68590"/>
                  </a:lnTo>
                  <a:lnTo>
                    <a:pt x="1147858" y="54235"/>
                  </a:lnTo>
                  <a:lnTo>
                    <a:pt x="1117073" y="54235"/>
                  </a:lnTo>
                  <a:lnTo>
                    <a:pt x="1117073" y="18307"/>
                  </a:lnTo>
                  <a:lnTo>
                    <a:pt x="1147858" y="18307"/>
                  </a:lnTo>
                  <a:close/>
                  <a:moveTo>
                    <a:pt x="1043007" y="19"/>
                  </a:moveTo>
                  <a:lnTo>
                    <a:pt x="1084764" y="19"/>
                  </a:lnTo>
                  <a:lnTo>
                    <a:pt x="1084764" y="55779"/>
                  </a:lnTo>
                  <a:lnTo>
                    <a:pt x="1110367" y="55779"/>
                  </a:lnTo>
                  <a:lnTo>
                    <a:pt x="1110367" y="96612"/>
                  </a:lnTo>
                  <a:lnTo>
                    <a:pt x="1084764" y="96612"/>
                  </a:lnTo>
                  <a:lnTo>
                    <a:pt x="1084764" y="106054"/>
                  </a:lnTo>
                  <a:cubicBezTo>
                    <a:pt x="1088104" y="110302"/>
                    <a:pt x="1092363" y="116075"/>
                    <a:pt x="1097543" y="123372"/>
                  </a:cubicBezTo>
                  <a:cubicBezTo>
                    <a:pt x="1102723" y="130669"/>
                    <a:pt x="1107683" y="137796"/>
                    <a:pt x="1112422" y="144752"/>
                  </a:cubicBezTo>
                  <a:cubicBezTo>
                    <a:pt x="1117161" y="151708"/>
                    <a:pt x="1120541" y="156799"/>
                    <a:pt x="1122559" y="160024"/>
                  </a:cubicBezTo>
                  <a:lnTo>
                    <a:pt x="1096651" y="190516"/>
                  </a:lnTo>
                  <a:cubicBezTo>
                    <a:pt x="1095261" y="186517"/>
                    <a:pt x="1093546" y="182141"/>
                    <a:pt x="1091508" y="177389"/>
                  </a:cubicBezTo>
                  <a:cubicBezTo>
                    <a:pt x="1089470" y="172636"/>
                    <a:pt x="1087222" y="167660"/>
                    <a:pt x="1084764" y="162460"/>
                  </a:cubicBezTo>
                  <a:lnTo>
                    <a:pt x="1084764" y="289541"/>
                  </a:lnTo>
                  <a:lnTo>
                    <a:pt x="1043007" y="289541"/>
                  </a:lnTo>
                  <a:lnTo>
                    <a:pt x="1043007" y="202699"/>
                  </a:lnTo>
                  <a:cubicBezTo>
                    <a:pt x="1040257" y="209582"/>
                    <a:pt x="1037374" y="216065"/>
                    <a:pt x="1034358" y="222150"/>
                  </a:cubicBezTo>
                  <a:cubicBezTo>
                    <a:pt x="1031342" y="228235"/>
                    <a:pt x="1028230" y="233731"/>
                    <a:pt x="1025023" y="238639"/>
                  </a:cubicBezTo>
                  <a:cubicBezTo>
                    <a:pt x="1022877" y="231910"/>
                    <a:pt x="1019855" y="224269"/>
                    <a:pt x="1015956" y="215717"/>
                  </a:cubicBezTo>
                  <a:cubicBezTo>
                    <a:pt x="1012057" y="207165"/>
                    <a:pt x="1008272" y="199680"/>
                    <a:pt x="1004602" y="193261"/>
                  </a:cubicBezTo>
                  <a:cubicBezTo>
                    <a:pt x="1012736" y="182838"/>
                    <a:pt x="1020089" y="169964"/>
                    <a:pt x="1026662" y="154641"/>
                  </a:cubicBezTo>
                  <a:cubicBezTo>
                    <a:pt x="1033234" y="139317"/>
                    <a:pt x="1038682" y="123639"/>
                    <a:pt x="1043007" y="107608"/>
                  </a:cubicBezTo>
                  <a:lnTo>
                    <a:pt x="1043007" y="96622"/>
                  </a:lnTo>
                  <a:lnTo>
                    <a:pt x="1012831" y="96622"/>
                  </a:lnTo>
                  <a:lnTo>
                    <a:pt x="1012831" y="55779"/>
                  </a:lnTo>
                  <a:lnTo>
                    <a:pt x="1043007" y="55779"/>
                  </a:lnTo>
                  <a:close/>
                  <a:moveTo>
                    <a:pt x="1608411" y="0"/>
                  </a:moveTo>
                  <a:lnTo>
                    <a:pt x="1638586" y="35357"/>
                  </a:lnTo>
                  <a:cubicBezTo>
                    <a:pt x="1620507" y="41707"/>
                    <a:pt x="1600733" y="46609"/>
                    <a:pt x="1579264" y="50064"/>
                  </a:cubicBezTo>
                  <a:cubicBezTo>
                    <a:pt x="1557795" y="53518"/>
                    <a:pt x="1536116" y="55829"/>
                    <a:pt x="1514227" y="56998"/>
                  </a:cubicBezTo>
                  <a:lnTo>
                    <a:pt x="1514227" y="81077"/>
                  </a:lnTo>
                  <a:lnTo>
                    <a:pt x="1595609" y="81077"/>
                  </a:lnTo>
                  <a:lnTo>
                    <a:pt x="1603229" y="79858"/>
                  </a:lnTo>
                  <a:lnTo>
                    <a:pt x="1630966" y="87478"/>
                  </a:lnTo>
                  <a:cubicBezTo>
                    <a:pt x="1627778" y="113798"/>
                    <a:pt x="1622952" y="137509"/>
                    <a:pt x="1616488" y="158610"/>
                  </a:cubicBezTo>
                  <a:cubicBezTo>
                    <a:pt x="1610023" y="179711"/>
                    <a:pt x="1601845" y="198469"/>
                    <a:pt x="1591951" y="214884"/>
                  </a:cubicBezTo>
                  <a:cubicBezTo>
                    <a:pt x="1598943" y="223120"/>
                    <a:pt x="1606829" y="230423"/>
                    <a:pt x="1615611" y="236792"/>
                  </a:cubicBezTo>
                  <a:cubicBezTo>
                    <a:pt x="1624394" y="243161"/>
                    <a:pt x="1634185" y="248558"/>
                    <a:pt x="1644987" y="252984"/>
                  </a:cubicBezTo>
                  <a:cubicBezTo>
                    <a:pt x="1639881" y="257562"/>
                    <a:pt x="1634547" y="263493"/>
                    <a:pt x="1628985" y="270777"/>
                  </a:cubicBezTo>
                  <a:cubicBezTo>
                    <a:pt x="1623422" y="278060"/>
                    <a:pt x="1619003" y="284829"/>
                    <a:pt x="1615726" y="291084"/>
                  </a:cubicBezTo>
                  <a:cubicBezTo>
                    <a:pt x="1595050" y="280670"/>
                    <a:pt x="1577880" y="267361"/>
                    <a:pt x="1564215" y="251155"/>
                  </a:cubicBezTo>
                  <a:cubicBezTo>
                    <a:pt x="1556461" y="258921"/>
                    <a:pt x="1548117" y="266021"/>
                    <a:pt x="1539183" y="272453"/>
                  </a:cubicBezTo>
                  <a:cubicBezTo>
                    <a:pt x="1530249" y="278886"/>
                    <a:pt x="1520609" y="284690"/>
                    <a:pt x="1510265" y="289865"/>
                  </a:cubicBezTo>
                  <a:cubicBezTo>
                    <a:pt x="1507712" y="285102"/>
                    <a:pt x="1504436" y="279768"/>
                    <a:pt x="1500435" y="273863"/>
                  </a:cubicBezTo>
                  <a:cubicBezTo>
                    <a:pt x="1496435" y="267957"/>
                    <a:pt x="1492396" y="262623"/>
                    <a:pt x="1488319" y="257861"/>
                  </a:cubicBezTo>
                  <a:cubicBezTo>
                    <a:pt x="1485875" y="263976"/>
                    <a:pt x="1483144" y="269881"/>
                    <a:pt x="1480128" y="275577"/>
                  </a:cubicBezTo>
                  <a:cubicBezTo>
                    <a:pt x="1477112" y="281273"/>
                    <a:pt x="1473848" y="286645"/>
                    <a:pt x="1470336" y="291694"/>
                  </a:cubicBezTo>
                  <a:cubicBezTo>
                    <a:pt x="1466107" y="287573"/>
                    <a:pt x="1460316" y="282937"/>
                    <a:pt x="1452963" y="277787"/>
                  </a:cubicBezTo>
                  <a:cubicBezTo>
                    <a:pt x="1445609" y="272637"/>
                    <a:pt x="1439209" y="268840"/>
                    <a:pt x="1433760" y="266395"/>
                  </a:cubicBezTo>
                  <a:cubicBezTo>
                    <a:pt x="1445162" y="249532"/>
                    <a:pt x="1453550" y="230833"/>
                    <a:pt x="1458923" y="210301"/>
                  </a:cubicBezTo>
                  <a:cubicBezTo>
                    <a:pt x="1464297" y="189768"/>
                    <a:pt x="1467740" y="169219"/>
                    <a:pt x="1469253" y="148652"/>
                  </a:cubicBezTo>
                  <a:cubicBezTo>
                    <a:pt x="1470765" y="128086"/>
                    <a:pt x="1471431" y="109320"/>
                    <a:pt x="1471251" y="92355"/>
                  </a:cubicBezTo>
                  <a:lnTo>
                    <a:pt x="1471251" y="20727"/>
                  </a:lnTo>
                  <a:cubicBezTo>
                    <a:pt x="1496720" y="19844"/>
                    <a:pt x="1521600" y="17723"/>
                    <a:pt x="1545889" y="14364"/>
                  </a:cubicBezTo>
                  <a:cubicBezTo>
                    <a:pt x="1570177" y="11005"/>
                    <a:pt x="1591018" y="6217"/>
                    <a:pt x="1608411" y="0"/>
                  </a:cubicBezTo>
                  <a:close/>
                  <a:moveTo>
                    <a:pt x="1390479" y="0"/>
                  </a:moveTo>
                  <a:lnTo>
                    <a:pt x="1431627" y="0"/>
                  </a:lnTo>
                  <a:lnTo>
                    <a:pt x="1431627" y="55779"/>
                  </a:lnTo>
                  <a:lnTo>
                    <a:pt x="1462107" y="55779"/>
                  </a:lnTo>
                  <a:lnTo>
                    <a:pt x="1462107" y="96622"/>
                  </a:lnTo>
                  <a:lnTo>
                    <a:pt x="1431627" y="96622"/>
                  </a:lnTo>
                  <a:lnTo>
                    <a:pt x="1431627" y="99670"/>
                  </a:lnTo>
                  <a:cubicBezTo>
                    <a:pt x="1434377" y="103352"/>
                    <a:pt x="1438257" y="108959"/>
                    <a:pt x="1443265" y="116490"/>
                  </a:cubicBezTo>
                  <a:cubicBezTo>
                    <a:pt x="1448274" y="124022"/>
                    <a:pt x="1453147" y="131503"/>
                    <a:pt x="1457885" y="138932"/>
                  </a:cubicBezTo>
                  <a:cubicBezTo>
                    <a:pt x="1462622" y="146362"/>
                    <a:pt x="1465960" y="151766"/>
                    <a:pt x="1467898" y="155143"/>
                  </a:cubicBezTo>
                  <a:lnTo>
                    <a:pt x="1442599" y="187757"/>
                  </a:lnTo>
                  <a:cubicBezTo>
                    <a:pt x="1441361" y="183293"/>
                    <a:pt x="1439799" y="178353"/>
                    <a:pt x="1437913" y="172936"/>
                  </a:cubicBezTo>
                  <a:cubicBezTo>
                    <a:pt x="1436027" y="167519"/>
                    <a:pt x="1433932" y="161893"/>
                    <a:pt x="1431627" y="156058"/>
                  </a:cubicBezTo>
                  <a:lnTo>
                    <a:pt x="1431627" y="289560"/>
                  </a:lnTo>
                  <a:lnTo>
                    <a:pt x="1390479" y="289560"/>
                  </a:lnTo>
                  <a:lnTo>
                    <a:pt x="1390479" y="183490"/>
                  </a:lnTo>
                  <a:cubicBezTo>
                    <a:pt x="1387113" y="194386"/>
                    <a:pt x="1383481" y="204521"/>
                    <a:pt x="1379582" y="213894"/>
                  </a:cubicBezTo>
                  <a:cubicBezTo>
                    <a:pt x="1375683" y="223266"/>
                    <a:pt x="1371594" y="231420"/>
                    <a:pt x="1367314" y="238354"/>
                  </a:cubicBezTo>
                  <a:cubicBezTo>
                    <a:pt x="1365326" y="231883"/>
                    <a:pt x="1362520" y="224327"/>
                    <a:pt x="1358894" y="215684"/>
                  </a:cubicBezTo>
                  <a:cubicBezTo>
                    <a:pt x="1355268" y="207042"/>
                    <a:pt x="1351775" y="199562"/>
                    <a:pt x="1348416" y="193243"/>
                  </a:cubicBezTo>
                  <a:cubicBezTo>
                    <a:pt x="1354429" y="186073"/>
                    <a:pt x="1360014" y="177181"/>
                    <a:pt x="1365169" y="166568"/>
                  </a:cubicBezTo>
                  <a:cubicBezTo>
                    <a:pt x="1370324" y="155954"/>
                    <a:pt x="1374938" y="144579"/>
                    <a:pt x="1379009" y="132441"/>
                  </a:cubicBezTo>
                  <a:cubicBezTo>
                    <a:pt x="1383081" y="120304"/>
                    <a:pt x="1386497" y="108364"/>
                    <a:pt x="1389259" y="96622"/>
                  </a:cubicBezTo>
                  <a:lnTo>
                    <a:pt x="1356341" y="96622"/>
                  </a:lnTo>
                  <a:lnTo>
                    <a:pt x="1356341" y="55779"/>
                  </a:lnTo>
                  <a:lnTo>
                    <a:pt x="1390479" y="55779"/>
                  </a:lnTo>
                  <a:close/>
                  <a:moveTo>
                    <a:pt x="851897" y="0"/>
                  </a:moveTo>
                  <a:lnTo>
                    <a:pt x="955529" y="0"/>
                  </a:lnTo>
                  <a:lnTo>
                    <a:pt x="955529" y="39624"/>
                  </a:lnTo>
                  <a:lnTo>
                    <a:pt x="895483" y="39624"/>
                  </a:lnTo>
                  <a:lnTo>
                    <a:pt x="895483" y="193548"/>
                  </a:lnTo>
                  <a:lnTo>
                    <a:pt x="851897" y="193548"/>
                  </a:ln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xmlns="" id="{8CB6743C-0DA2-4B71-88F8-85107329BA40}"/>
                </a:ext>
              </a:extLst>
            </p:cNvPr>
            <p:cNvSpPr/>
            <p:nvPr/>
          </p:nvSpPr>
          <p:spPr>
            <a:xfrm>
              <a:off x="9543855" y="4660340"/>
              <a:ext cx="6223845" cy="292589"/>
            </a:xfrm>
            <a:custGeom>
              <a:avLst/>
              <a:gdLst/>
              <a:ahLst/>
              <a:cxnLst/>
              <a:rect l="l" t="t" r="r" b="b"/>
              <a:pathLst>
                <a:path w="6223845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3" y="241451"/>
                  </a:cubicBezTo>
                  <a:cubicBezTo>
                    <a:pt x="2596151" y="246299"/>
                    <a:pt x="2609965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1" y="268375"/>
                  </a:cubicBezTo>
                  <a:cubicBezTo>
                    <a:pt x="2602549" y="263080"/>
                    <a:pt x="2588766" y="257887"/>
                    <a:pt x="2574220" y="252796"/>
                  </a:cubicBezTo>
                  <a:cubicBezTo>
                    <a:pt x="2559675" y="247705"/>
                    <a:pt x="2545688" y="243189"/>
                    <a:pt x="2532259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3" y="222943"/>
                    <a:pt x="1540656" y="222371"/>
                    <a:pt x="1549279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7" y="235954"/>
                  </a:cubicBezTo>
                  <a:cubicBezTo>
                    <a:pt x="4749216" y="234919"/>
                    <a:pt x="4764393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79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19" y="197492"/>
                  </a:cubicBezTo>
                  <a:close/>
                  <a:moveTo>
                    <a:pt x="4929435" y="188055"/>
                  </a:moveTo>
                  <a:lnTo>
                    <a:pt x="4942237" y="192628"/>
                  </a:lnTo>
                  <a:cubicBezTo>
                    <a:pt x="4938599" y="205105"/>
                    <a:pt x="4933989" y="218342"/>
                    <a:pt x="4928407" y="232340"/>
                  </a:cubicBezTo>
                  <a:cubicBezTo>
                    <a:pt x="4922825" y="246339"/>
                    <a:pt x="4916157" y="258504"/>
                    <a:pt x="4908404" y="268836"/>
                  </a:cubicBezTo>
                  <a:lnTo>
                    <a:pt x="4895297" y="261842"/>
                  </a:lnTo>
                  <a:cubicBezTo>
                    <a:pt x="4903235" y="251812"/>
                    <a:pt x="4910067" y="240010"/>
                    <a:pt x="4915795" y="226435"/>
                  </a:cubicBezTo>
                  <a:cubicBezTo>
                    <a:pt x="4921523" y="212860"/>
                    <a:pt x="4926069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7" y="186824"/>
                  </a:lnTo>
                  <a:cubicBezTo>
                    <a:pt x="2532033" y="206613"/>
                    <a:pt x="2525610" y="222982"/>
                    <a:pt x="2516037" y="235930"/>
                  </a:cubicBezTo>
                  <a:cubicBezTo>
                    <a:pt x="2506464" y="248879"/>
                    <a:pt x="2492049" y="259152"/>
                    <a:pt x="2472789" y="266749"/>
                  </a:cubicBezTo>
                  <a:cubicBezTo>
                    <a:pt x="2453531" y="274347"/>
                    <a:pt x="2427735" y="280014"/>
                    <a:pt x="2395404" y="283750"/>
                  </a:cubicBezTo>
                  <a:cubicBezTo>
                    <a:pt x="2394890" y="281820"/>
                    <a:pt x="2394013" y="279661"/>
                    <a:pt x="2392775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3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7" y="204094"/>
                    <a:pt x="2520372" y="186824"/>
                  </a:cubicBezTo>
                  <a:close/>
                  <a:moveTo>
                    <a:pt x="4966621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3" y="256716"/>
                    <a:pt x="4982337" y="259422"/>
                    <a:pt x="4985251" y="260813"/>
                  </a:cubicBezTo>
                  <a:cubicBezTo>
                    <a:pt x="4988167" y="262204"/>
                    <a:pt x="4994148" y="262852"/>
                    <a:pt x="5003197" y="262757"/>
                  </a:cubicBezTo>
                  <a:lnTo>
                    <a:pt x="5070253" y="262757"/>
                  </a:lnTo>
                  <a:cubicBezTo>
                    <a:pt x="5075559" y="262915"/>
                    <a:pt x="5079577" y="261989"/>
                    <a:pt x="5082309" y="259979"/>
                  </a:cubicBezTo>
                  <a:cubicBezTo>
                    <a:pt x="5085041" y="257969"/>
                    <a:pt x="5086961" y="253926"/>
                    <a:pt x="5088067" y="247851"/>
                  </a:cubicBezTo>
                  <a:cubicBezTo>
                    <a:pt x="5089173" y="241775"/>
                    <a:pt x="5089941" y="232718"/>
                    <a:pt x="5090369" y="220680"/>
                  </a:cubicBezTo>
                  <a:cubicBezTo>
                    <a:pt x="5092421" y="222065"/>
                    <a:pt x="5094719" y="223259"/>
                    <a:pt x="5097265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1" y="259685"/>
                    <a:pt x="5096427" y="266656"/>
                  </a:cubicBezTo>
                  <a:cubicBezTo>
                    <a:pt x="5091963" y="273627"/>
                    <a:pt x="5083442" y="276887"/>
                    <a:pt x="5070863" y="276435"/>
                  </a:cubicBezTo>
                  <a:lnTo>
                    <a:pt x="5003197" y="276435"/>
                  </a:lnTo>
                  <a:cubicBezTo>
                    <a:pt x="4989138" y="276645"/>
                    <a:pt x="4979461" y="275086"/>
                    <a:pt x="4974165" y="271758"/>
                  </a:cubicBezTo>
                  <a:cubicBezTo>
                    <a:pt x="4968869" y="268430"/>
                    <a:pt x="4966355" y="262076"/>
                    <a:pt x="4966621" y="252695"/>
                  </a:cubicBezTo>
                  <a:close/>
                  <a:moveTo>
                    <a:pt x="5119021" y="183786"/>
                  </a:moveTo>
                  <a:cubicBezTo>
                    <a:pt x="5128425" y="195932"/>
                    <a:pt x="5137277" y="208916"/>
                    <a:pt x="5145577" y="222738"/>
                  </a:cubicBezTo>
                  <a:cubicBezTo>
                    <a:pt x="5153876" y="236560"/>
                    <a:pt x="5160061" y="248782"/>
                    <a:pt x="5164131" y="259403"/>
                  </a:cubicBezTo>
                  <a:lnTo>
                    <a:pt x="5150111" y="265797"/>
                  </a:lnTo>
                  <a:cubicBezTo>
                    <a:pt x="5146211" y="255009"/>
                    <a:pt x="5140217" y="242599"/>
                    <a:pt x="5132127" y="228568"/>
                  </a:cubicBezTo>
                  <a:cubicBezTo>
                    <a:pt x="5124037" y="214537"/>
                    <a:pt x="5115299" y="201439"/>
                    <a:pt x="5105915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1" y="163967"/>
                  </a:moveTo>
                  <a:cubicBezTo>
                    <a:pt x="5015763" y="170288"/>
                    <a:pt x="5027968" y="177466"/>
                    <a:pt x="5040115" y="185501"/>
                  </a:cubicBezTo>
                  <a:cubicBezTo>
                    <a:pt x="5052263" y="193537"/>
                    <a:pt x="5062105" y="201096"/>
                    <a:pt x="5069643" y="208179"/>
                  </a:cubicBezTo>
                  <a:lnTo>
                    <a:pt x="5059585" y="218546"/>
                  </a:lnTo>
                  <a:cubicBezTo>
                    <a:pt x="5052193" y="211564"/>
                    <a:pt x="5042440" y="203878"/>
                    <a:pt x="5030324" y="195487"/>
                  </a:cubicBezTo>
                  <a:cubicBezTo>
                    <a:pt x="5018208" y="187096"/>
                    <a:pt x="5006017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7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1" y="172803"/>
                  </a:lnTo>
                  <a:lnTo>
                    <a:pt x="2446611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5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5" y="172517"/>
                  </a:lnTo>
                  <a:lnTo>
                    <a:pt x="6214395" y="186233"/>
                  </a:lnTo>
                  <a:lnTo>
                    <a:pt x="6107411" y="186233"/>
                  </a:lnTo>
                  <a:cubicBezTo>
                    <a:pt x="6120835" y="203531"/>
                    <a:pt x="6137955" y="218847"/>
                    <a:pt x="6158770" y="232182"/>
                  </a:cubicBezTo>
                  <a:cubicBezTo>
                    <a:pt x="6179585" y="245517"/>
                    <a:pt x="6201277" y="255499"/>
                    <a:pt x="6223845" y="262128"/>
                  </a:cubicBezTo>
                  <a:cubicBezTo>
                    <a:pt x="6222123" y="263862"/>
                    <a:pt x="6220383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5" y="266961"/>
                    <a:pt x="6169304" y="255696"/>
                    <a:pt x="6147911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5" y="283160"/>
                  </a:lnTo>
                  <a:lnTo>
                    <a:pt x="6079675" y="188062"/>
                  </a:lnTo>
                  <a:cubicBezTo>
                    <a:pt x="6070155" y="200745"/>
                    <a:pt x="6058780" y="212768"/>
                    <a:pt x="6045548" y="224130"/>
                  </a:cubicBezTo>
                  <a:cubicBezTo>
                    <a:pt x="6032315" y="235492"/>
                    <a:pt x="6018253" y="245686"/>
                    <a:pt x="6003361" y="254712"/>
                  </a:cubicBezTo>
                  <a:cubicBezTo>
                    <a:pt x="5988469" y="263737"/>
                    <a:pt x="5973775" y="271086"/>
                    <a:pt x="5959278" y="276759"/>
                  </a:cubicBezTo>
                  <a:cubicBezTo>
                    <a:pt x="5958021" y="274854"/>
                    <a:pt x="5956497" y="272796"/>
                    <a:pt x="5954707" y="270587"/>
                  </a:cubicBezTo>
                  <a:cubicBezTo>
                    <a:pt x="5952915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3" y="237558"/>
                    <a:pt x="6019043" y="228482"/>
                    <a:pt x="6031741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5" y="172517"/>
                  </a:lnTo>
                  <a:close/>
                  <a:moveTo>
                    <a:pt x="3488113" y="138361"/>
                  </a:moveTo>
                  <a:cubicBezTo>
                    <a:pt x="3480655" y="138234"/>
                    <a:pt x="3472473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5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1" y="193853"/>
                  </a:cubicBezTo>
                  <a:cubicBezTo>
                    <a:pt x="3533343" y="177401"/>
                    <a:pt x="3529786" y="164113"/>
                    <a:pt x="3522569" y="153987"/>
                  </a:cubicBezTo>
                  <a:cubicBezTo>
                    <a:pt x="3515353" y="143862"/>
                    <a:pt x="3503868" y="138653"/>
                    <a:pt x="3488113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5" y="149676"/>
                  </a:lnTo>
                  <a:lnTo>
                    <a:pt x="549535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9" y="111252"/>
                  </a:moveTo>
                  <a:lnTo>
                    <a:pt x="4251103" y="111252"/>
                  </a:lnTo>
                  <a:lnTo>
                    <a:pt x="4251103" y="229834"/>
                  </a:lnTo>
                  <a:cubicBezTo>
                    <a:pt x="4254201" y="231726"/>
                    <a:pt x="4257681" y="234343"/>
                    <a:pt x="4261542" y="237684"/>
                  </a:cubicBezTo>
                  <a:cubicBezTo>
                    <a:pt x="4265403" y="241024"/>
                    <a:pt x="4270255" y="244708"/>
                    <a:pt x="4276097" y="248734"/>
                  </a:cubicBezTo>
                  <a:cubicBezTo>
                    <a:pt x="4285863" y="255409"/>
                    <a:pt x="4297191" y="259816"/>
                    <a:pt x="4310081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9" y="261975"/>
                    <a:pt x="4465047" y="264677"/>
                    <a:pt x="4464082" y="267814"/>
                  </a:cubicBezTo>
                  <a:cubicBezTo>
                    <a:pt x="4463117" y="270951"/>
                    <a:pt x="4462533" y="273725"/>
                    <a:pt x="4462329" y="276138"/>
                  </a:cubicBezTo>
                  <a:cubicBezTo>
                    <a:pt x="4455013" y="276559"/>
                    <a:pt x="4444822" y="277001"/>
                    <a:pt x="4431759" y="277467"/>
                  </a:cubicBezTo>
                  <a:cubicBezTo>
                    <a:pt x="4418695" y="277932"/>
                    <a:pt x="4405209" y="278330"/>
                    <a:pt x="4391299" y="278660"/>
                  </a:cubicBezTo>
                  <a:cubicBezTo>
                    <a:pt x="4377390" y="278991"/>
                    <a:pt x="4365506" y="279163"/>
                    <a:pt x="4355649" y="279178"/>
                  </a:cubicBezTo>
                  <a:cubicBezTo>
                    <a:pt x="4336612" y="279343"/>
                    <a:pt x="4320279" y="278177"/>
                    <a:pt x="4306653" y="275681"/>
                  </a:cubicBezTo>
                  <a:cubicBezTo>
                    <a:pt x="4293025" y="273185"/>
                    <a:pt x="4281113" y="268369"/>
                    <a:pt x="4270915" y="261233"/>
                  </a:cubicBezTo>
                  <a:cubicBezTo>
                    <a:pt x="4264933" y="256673"/>
                    <a:pt x="4259523" y="252303"/>
                    <a:pt x="4254684" y="248124"/>
                  </a:cubicBezTo>
                  <a:cubicBezTo>
                    <a:pt x="4249845" y="243946"/>
                    <a:pt x="4245807" y="241710"/>
                    <a:pt x="4242569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09" y="260614"/>
                    <a:pt x="4205110" y="270433"/>
                    <a:pt x="4195629" y="282531"/>
                  </a:cubicBezTo>
                  <a:lnTo>
                    <a:pt x="4184657" y="269450"/>
                  </a:lnTo>
                  <a:cubicBezTo>
                    <a:pt x="4194441" y="258489"/>
                    <a:pt x="4203751" y="249334"/>
                    <a:pt x="4212584" y="241988"/>
                  </a:cubicBezTo>
                  <a:cubicBezTo>
                    <a:pt x="4221417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9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7" y="113672"/>
                  </a:lnTo>
                  <a:lnTo>
                    <a:pt x="4794027" y="231648"/>
                  </a:lnTo>
                  <a:lnTo>
                    <a:pt x="4816583" y="229819"/>
                  </a:lnTo>
                  <a:lnTo>
                    <a:pt x="4816278" y="242621"/>
                  </a:lnTo>
                  <a:lnTo>
                    <a:pt x="4794027" y="244450"/>
                  </a:lnTo>
                  <a:lnTo>
                    <a:pt x="4794027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9" y="251003"/>
                  </a:cubicBezTo>
                  <a:cubicBezTo>
                    <a:pt x="4687469" y="252705"/>
                    <a:pt x="4667796" y="254178"/>
                    <a:pt x="4650772" y="255423"/>
                  </a:cubicBezTo>
                  <a:lnTo>
                    <a:pt x="4648333" y="241707"/>
                  </a:lnTo>
                  <a:lnTo>
                    <a:pt x="4678813" y="239878"/>
                  </a:lnTo>
                  <a:lnTo>
                    <a:pt x="4678813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1" y="149829"/>
                    <a:pt x="2183263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7" y="129770"/>
                  </a:cubicBezTo>
                  <a:cubicBezTo>
                    <a:pt x="2174615" y="119464"/>
                    <a:pt x="2175681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5" y="93555"/>
                  </a:moveTo>
                  <a:lnTo>
                    <a:pt x="5036725" y="140227"/>
                  </a:lnTo>
                  <a:lnTo>
                    <a:pt x="5119631" y="140227"/>
                  </a:lnTo>
                  <a:lnTo>
                    <a:pt x="5119631" y="93555"/>
                  </a:lnTo>
                  <a:close/>
                  <a:moveTo>
                    <a:pt x="4938275" y="93555"/>
                  </a:moveTo>
                  <a:lnTo>
                    <a:pt x="4938275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7" y="91459"/>
                  </a:moveTo>
                  <a:lnTo>
                    <a:pt x="1636147" y="91459"/>
                  </a:lnTo>
                  <a:lnTo>
                    <a:pt x="1636147" y="126778"/>
                  </a:lnTo>
                  <a:lnTo>
                    <a:pt x="1616335" y="126778"/>
                  </a:lnTo>
                  <a:lnTo>
                    <a:pt x="1616335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5" y="252832"/>
                  </a:lnTo>
                  <a:lnTo>
                    <a:pt x="1616335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5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7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5" y="112491"/>
                  </a:lnTo>
                  <a:lnTo>
                    <a:pt x="549535" y="87764"/>
                  </a:lnTo>
                  <a:close/>
                  <a:moveTo>
                    <a:pt x="2939777" y="84125"/>
                  </a:moveTo>
                  <a:cubicBezTo>
                    <a:pt x="2948895" y="89370"/>
                    <a:pt x="2957786" y="95492"/>
                    <a:pt x="2966447" y="102489"/>
                  </a:cubicBezTo>
                  <a:cubicBezTo>
                    <a:pt x="2975109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3" y="125216"/>
                    <a:pt x="2964713" y="118549"/>
                    <a:pt x="2956198" y="111367"/>
                  </a:cubicBezTo>
                  <a:cubicBezTo>
                    <a:pt x="2947683" y="104185"/>
                    <a:pt x="2938958" y="97746"/>
                    <a:pt x="2930023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3" y="126175"/>
                    <a:pt x="2916911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1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1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1" y="232029"/>
                  </a:cubicBezTo>
                  <a:cubicBezTo>
                    <a:pt x="2875318" y="250673"/>
                    <a:pt x="2856179" y="268021"/>
                    <a:pt x="2830354" y="284074"/>
                  </a:cubicBezTo>
                  <a:cubicBezTo>
                    <a:pt x="2829077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7" y="222565"/>
                    <a:pt x="2885899" y="208694"/>
                    <a:pt x="2891223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1" y="153315"/>
                  </a:lnTo>
                  <a:lnTo>
                    <a:pt x="2826391" y="139599"/>
                  </a:lnTo>
                  <a:lnTo>
                    <a:pt x="2902591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3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1" y="84246"/>
                    <a:pt x="2496719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5" y="79229"/>
                  </a:moveTo>
                  <a:cubicBezTo>
                    <a:pt x="2432133" y="84132"/>
                    <a:pt x="2431371" y="88977"/>
                    <a:pt x="2430609" y="93765"/>
                  </a:cubicBezTo>
                  <a:cubicBezTo>
                    <a:pt x="2429847" y="98553"/>
                    <a:pt x="2429085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5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9" y="93650"/>
                  </a:cubicBezTo>
                  <a:cubicBezTo>
                    <a:pt x="2782037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1" y="145079"/>
                    <a:pt x="2812599" y="158154"/>
                  </a:cubicBezTo>
                  <a:cubicBezTo>
                    <a:pt x="2814898" y="171228"/>
                    <a:pt x="2815939" y="184550"/>
                    <a:pt x="2815723" y="198120"/>
                  </a:cubicBezTo>
                  <a:cubicBezTo>
                    <a:pt x="2815831" y="215856"/>
                    <a:pt x="2814853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1" y="275095"/>
                    <a:pt x="2797664" y="276746"/>
                    <a:pt x="2795225" y="278054"/>
                  </a:cubicBezTo>
                  <a:cubicBezTo>
                    <a:pt x="2792787" y="279362"/>
                    <a:pt x="2789968" y="280251"/>
                    <a:pt x="2786767" y="280721"/>
                  </a:cubicBezTo>
                  <a:cubicBezTo>
                    <a:pt x="2782163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1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7" y="267920"/>
                  </a:cubicBezTo>
                  <a:cubicBezTo>
                    <a:pt x="2756808" y="268377"/>
                    <a:pt x="2763006" y="268605"/>
                    <a:pt x="2768479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39" y="263043"/>
                  </a:cubicBezTo>
                  <a:cubicBezTo>
                    <a:pt x="2795251" y="258198"/>
                    <a:pt x="2798019" y="250133"/>
                    <a:pt x="2799645" y="238849"/>
                  </a:cubicBezTo>
                  <a:cubicBezTo>
                    <a:pt x="2801271" y="227565"/>
                    <a:pt x="2802058" y="213786"/>
                    <a:pt x="2802007" y="197511"/>
                  </a:cubicBezTo>
                  <a:cubicBezTo>
                    <a:pt x="2801957" y="191466"/>
                    <a:pt x="2801753" y="185268"/>
                    <a:pt x="2801398" y="178918"/>
                  </a:cubicBezTo>
                  <a:cubicBezTo>
                    <a:pt x="2792787" y="188862"/>
                    <a:pt x="2782957" y="198311"/>
                    <a:pt x="2771909" y="207264"/>
                  </a:cubicBezTo>
                  <a:cubicBezTo>
                    <a:pt x="2760859" y="216218"/>
                    <a:pt x="2749963" y="223533"/>
                    <a:pt x="2739219" y="229210"/>
                  </a:cubicBezTo>
                  <a:cubicBezTo>
                    <a:pt x="2738247" y="227451"/>
                    <a:pt x="2736913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7" y="212154"/>
                    <a:pt x="2755519" y="204356"/>
                    <a:pt x="2768213" y="194234"/>
                  </a:cubicBezTo>
                  <a:cubicBezTo>
                    <a:pt x="2780907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1" y="139002"/>
                    <a:pt x="2789955" y="133338"/>
                    <a:pt x="2786767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5" y="150324"/>
                    <a:pt x="2735599" y="148629"/>
                  </a:cubicBezTo>
                  <a:cubicBezTo>
                    <a:pt x="2733904" y="146933"/>
                    <a:pt x="2732265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8" y="169514"/>
                    <a:pt x="426206" y="173508"/>
                  </a:cubicBezTo>
                  <a:cubicBezTo>
                    <a:pt x="423253" y="177503"/>
                    <a:pt x="420167" y="181344"/>
                    <a:pt x="416947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2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7" y="251291"/>
                    <a:pt x="523837" y="256118"/>
                    <a:pt x="543935" y="259840"/>
                  </a:cubicBezTo>
                  <a:cubicBezTo>
                    <a:pt x="564032" y="263562"/>
                    <a:pt x="584797" y="266255"/>
                    <a:pt x="606228" y="267920"/>
                  </a:cubicBezTo>
                  <a:cubicBezTo>
                    <a:pt x="604539" y="269831"/>
                    <a:pt x="602964" y="272028"/>
                    <a:pt x="601504" y="274511"/>
                  </a:cubicBezTo>
                  <a:cubicBezTo>
                    <a:pt x="600043" y="276994"/>
                    <a:pt x="598773" y="279267"/>
                    <a:pt x="597694" y="281331"/>
                  </a:cubicBezTo>
                  <a:cubicBezTo>
                    <a:pt x="574561" y="279223"/>
                    <a:pt x="552171" y="275819"/>
                    <a:pt x="530523" y="271120"/>
                  </a:cubicBezTo>
                  <a:cubicBezTo>
                    <a:pt x="508876" y="266420"/>
                    <a:pt x="488696" y="260272"/>
                    <a:pt x="469983" y="252675"/>
                  </a:cubicBezTo>
                  <a:cubicBezTo>
                    <a:pt x="448735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5" y="276378"/>
                  </a:cubicBezTo>
                  <a:cubicBezTo>
                    <a:pt x="330416" y="273863"/>
                    <a:pt x="329209" y="271653"/>
                    <a:pt x="327946" y="269748"/>
                  </a:cubicBezTo>
                  <a:cubicBezTo>
                    <a:pt x="348856" y="267957"/>
                    <a:pt x="369976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5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6" y="197734"/>
                  </a:cubicBezTo>
                  <a:cubicBezTo>
                    <a:pt x="398723" y="186664"/>
                    <a:pt x="409416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1" y="71343"/>
                  </a:lnTo>
                  <a:lnTo>
                    <a:pt x="5861971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1" y="135351"/>
                  </a:lnTo>
                  <a:lnTo>
                    <a:pt x="5854961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3" y="204845"/>
                  </a:lnTo>
                  <a:lnTo>
                    <a:pt x="5865323" y="217913"/>
                  </a:lnTo>
                  <a:lnTo>
                    <a:pt x="5732125" y="217913"/>
                  </a:lnTo>
                  <a:lnTo>
                    <a:pt x="5732125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5" y="148419"/>
                  </a:lnTo>
                  <a:lnTo>
                    <a:pt x="5740355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5" y="127788"/>
                  </a:cubicBezTo>
                  <a:cubicBezTo>
                    <a:pt x="3312751" y="106058"/>
                    <a:pt x="3318593" y="82462"/>
                    <a:pt x="3322911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79" y="135336"/>
                    <a:pt x="3653489" y="145518"/>
                  </a:cubicBezTo>
                  <a:cubicBezTo>
                    <a:pt x="3660699" y="155701"/>
                    <a:pt x="3671969" y="160947"/>
                    <a:pt x="3687297" y="161259"/>
                  </a:cubicBezTo>
                  <a:cubicBezTo>
                    <a:pt x="3695613" y="161348"/>
                    <a:pt x="3704214" y="158807"/>
                    <a:pt x="3713101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3" y="118263"/>
                  </a:lnTo>
                  <a:lnTo>
                    <a:pt x="6196413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7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7" y="58846"/>
                    <a:pt x="2210009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5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5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29" y="272593"/>
                    <a:pt x="3345161" y="274625"/>
                  </a:cubicBezTo>
                  <a:cubicBezTo>
                    <a:pt x="3343193" y="276657"/>
                    <a:pt x="3341567" y="278689"/>
                    <a:pt x="3340284" y="280721"/>
                  </a:cubicBezTo>
                  <a:cubicBezTo>
                    <a:pt x="3327673" y="272949"/>
                    <a:pt x="3316319" y="263652"/>
                    <a:pt x="3306223" y="252832"/>
                  </a:cubicBezTo>
                  <a:cubicBezTo>
                    <a:pt x="3296127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3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5" y="201473"/>
                  </a:cubicBezTo>
                  <a:cubicBezTo>
                    <a:pt x="3261246" y="181604"/>
                    <a:pt x="3252978" y="159544"/>
                    <a:pt x="3246291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3" y="56998"/>
                  </a:lnTo>
                  <a:lnTo>
                    <a:pt x="3211963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19" y="40520"/>
                  </a:moveTo>
                  <a:lnTo>
                    <a:pt x="1184719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2" y="35338"/>
                  </a:moveTo>
                  <a:lnTo>
                    <a:pt x="14592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5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5" y="264745"/>
                    <a:pt x="3658585" y="262756"/>
                    <a:pt x="3650560" y="258884"/>
                  </a:cubicBezTo>
                  <a:cubicBezTo>
                    <a:pt x="3642534" y="255011"/>
                    <a:pt x="3635581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39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89" y="172708"/>
                    <a:pt x="3695581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3" y="67478"/>
                    <a:pt x="3643030" y="54602"/>
                  </a:cubicBezTo>
                  <a:cubicBezTo>
                    <a:pt x="3654477" y="41726"/>
                    <a:pt x="3668521" y="35114"/>
                    <a:pt x="3685163" y="34767"/>
                  </a:cubicBezTo>
                  <a:close/>
                  <a:moveTo>
                    <a:pt x="3499395" y="34767"/>
                  </a:moveTo>
                  <a:cubicBezTo>
                    <a:pt x="3509713" y="34855"/>
                    <a:pt x="3518731" y="36807"/>
                    <a:pt x="3526451" y="40622"/>
                  </a:cubicBezTo>
                  <a:cubicBezTo>
                    <a:pt x="3534171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3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9" y="72796"/>
                  </a:cubicBezTo>
                  <a:cubicBezTo>
                    <a:pt x="3444199" y="88503"/>
                    <a:pt x="3437808" y="115236"/>
                    <a:pt x="3436887" y="152997"/>
                  </a:cubicBezTo>
                  <a:cubicBezTo>
                    <a:pt x="3444307" y="143925"/>
                    <a:pt x="3452641" y="136857"/>
                    <a:pt x="3461890" y="131792"/>
                  </a:cubicBezTo>
                  <a:cubicBezTo>
                    <a:pt x="3471139" y="126728"/>
                    <a:pt x="3480694" y="124155"/>
                    <a:pt x="3490553" y="124073"/>
                  </a:cubicBezTo>
                  <a:cubicBezTo>
                    <a:pt x="3509609" y="124122"/>
                    <a:pt x="3524389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1" y="245017"/>
                  </a:cubicBezTo>
                  <a:cubicBezTo>
                    <a:pt x="3521544" y="257893"/>
                    <a:pt x="3507499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5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9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5" y="34767"/>
                  </a:cubicBezTo>
                  <a:close/>
                  <a:moveTo>
                    <a:pt x="5036725" y="34424"/>
                  </a:moveTo>
                  <a:lnTo>
                    <a:pt x="5036725" y="80487"/>
                  </a:lnTo>
                  <a:lnTo>
                    <a:pt x="5119631" y="80487"/>
                  </a:lnTo>
                  <a:lnTo>
                    <a:pt x="5119631" y="34424"/>
                  </a:lnTo>
                  <a:close/>
                  <a:moveTo>
                    <a:pt x="4938275" y="34424"/>
                  </a:moveTo>
                  <a:lnTo>
                    <a:pt x="4938275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5" y="32614"/>
                  </a:moveTo>
                  <a:lnTo>
                    <a:pt x="6210739" y="32614"/>
                  </a:lnTo>
                  <a:lnTo>
                    <a:pt x="6210739" y="131369"/>
                  </a:lnTo>
                  <a:lnTo>
                    <a:pt x="6107715" y="131369"/>
                  </a:lnTo>
                  <a:close/>
                  <a:moveTo>
                    <a:pt x="4399521" y="30766"/>
                  </a:moveTo>
                  <a:lnTo>
                    <a:pt x="4399521" y="83230"/>
                  </a:lnTo>
                  <a:lnTo>
                    <a:pt x="4440707" y="83230"/>
                  </a:lnTo>
                  <a:lnTo>
                    <a:pt x="4440707" y="30766"/>
                  </a:lnTo>
                  <a:close/>
                  <a:moveTo>
                    <a:pt x="4347401" y="30766"/>
                  </a:moveTo>
                  <a:lnTo>
                    <a:pt x="4347401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9" y="30766"/>
                  </a:moveTo>
                  <a:lnTo>
                    <a:pt x="4297109" y="83230"/>
                  </a:lnTo>
                  <a:lnTo>
                    <a:pt x="4335857" y="83230"/>
                  </a:lnTo>
                  <a:lnTo>
                    <a:pt x="4335857" y="30766"/>
                  </a:lnTo>
                  <a:close/>
                  <a:moveTo>
                    <a:pt x="4689481" y="29852"/>
                  </a:moveTo>
                  <a:lnTo>
                    <a:pt x="4689481" y="67075"/>
                  </a:lnTo>
                  <a:lnTo>
                    <a:pt x="4780921" y="67075"/>
                  </a:lnTo>
                  <a:lnTo>
                    <a:pt x="4780921" y="29852"/>
                  </a:lnTo>
                  <a:close/>
                  <a:moveTo>
                    <a:pt x="5705608" y="25318"/>
                  </a:moveTo>
                  <a:lnTo>
                    <a:pt x="5868981" y="25318"/>
                  </a:lnTo>
                  <a:lnTo>
                    <a:pt x="5868981" y="39301"/>
                  </a:lnTo>
                  <a:lnTo>
                    <a:pt x="5719629" y="39301"/>
                  </a:lnTo>
                  <a:lnTo>
                    <a:pt x="5719629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7" y="224943"/>
                    <a:pt x="3137414" y="228067"/>
                    <a:pt x="3120828" y="230963"/>
                  </a:cubicBezTo>
                  <a:cubicBezTo>
                    <a:pt x="3104242" y="233858"/>
                    <a:pt x="3089103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2" y="266377"/>
                  </a:lnTo>
                  <a:lnTo>
                    <a:pt x="14592" y="282836"/>
                  </a:lnTo>
                  <a:lnTo>
                    <a:pt x="0" y="282836"/>
                  </a:lnTo>
                  <a:close/>
                  <a:moveTo>
                    <a:pt x="4283735" y="18003"/>
                  </a:moveTo>
                  <a:lnTo>
                    <a:pt x="4454385" y="18003"/>
                  </a:lnTo>
                  <a:lnTo>
                    <a:pt x="4454385" y="95993"/>
                  </a:lnTo>
                  <a:lnTo>
                    <a:pt x="4350757" y="95993"/>
                  </a:lnTo>
                  <a:lnTo>
                    <a:pt x="4357469" y="97825"/>
                  </a:lnTo>
                  <a:cubicBezTo>
                    <a:pt x="4355485" y="102397"/>
                    <a:pt x="4353274" y="106835"/>
                    <a:pt x="4350835" y="111140"/>
                  </a:cubicBezTo>
                  <a:cubicBezTo>
                    <a:pt x="4348397" y="115445"/>
                    <a:pt x="4345733" y="119654"/>
                    <a:pt x="4342843" y="123768"/>
                  </a:cubicBezTo>
                  <a:lnTo>
                    <a:pt x="4429725" y="123768"/>
                  </a:lnTo>
                  <a:lnTo>
                    <a:pt x="4432471" y="122853"/>
                  </a:lnTo>
                  <a:lnTo>
                    <a:pt x="4441315" y="128023"/>
                  </a:lnTo>
                  <a:cubicBezTo>
                    <a:pt x="4432553" y="151091"/>
                    <a:pt x="4420221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1" y="243947"/>
                    <a:pt x="4285863" y="249341"/>
                  </a:cubicBezTo>
                  <a:cubicBezTo>
                    <a:pt x="4284907" y="247449"/>
                    <a:pt x="4283701" y="245441"/>
                    <a:pt x="4282247" y="243320"/>
                  </a:cubicBezTo>
                  <a:cubicBezTo>
                    <a:pt x="4280793" y="241198"/>
                    <a:pt x="4279357" y="239344"/>
                    <a:pt x="4277941" y="237756"/>
                  </a:cubicBezTo>
                  <a:cubicBezTo>
                    <a:pt x="4293723" y="234275"/>
                    <a:pt x="4309149" y="229498"/>
                    <a:pt x="4324217" y="223426"/>
                  </a:cubicBezTo>
                  <a:cubicBezTo>
                    <a:pt x="4339287" y="217353"/>
                    <a:pt x="4353421" y="209833"/>
                    <a:pt x="4366621" y="200864"/>
                  </a:cubicBezTo>
                  <a:cubicBezTo>
                    <a:pt x="4360471" y="195363"/>
                    <a:pt x="4353410" y="189367"/>
                    <a:pt x="4345441" y="182876"/>
                  </a:cubicBezTo>
                  <a:cubicBezTo>
                    <a:pt x="4337471" y="176384"/>
                    <a:pt x="4329801" y="170388"/>
                    <a:pt x="4322432" y="164887"/>
                  </a:cubicBezTo>
                  <a:lnTo>
                    <a:pt x="4332195" y="156960"/>
                  </a:lnTo>
                  <a:cubicBezTo>
                    <a:pt x="4339876" y="162486"/>
                    <a:pt x="4347870" y="168508"/>
                    <a:pt x="4356179" y="175025"/>
                  </a:cubicBezTo>
                  <a:cubicBezTo>
                    <a:pt x="4364487" y="181542"/>
                    <a:pt x="4371731" y="187411"/>
                    <a:pt x="4377909" y="192632"/>
                  </a:cubicBezTo>
                  <a:cubicBezTo>
                    <a:pt x="4387393" y="185150"/>
                    <a:pt x="4395910" y="176714"/>
                    <a:pt x="4403459" y="167326"/>
                  </a:cubicBezTo>
                  <a:cubicBezTo>
                    <a:pt x="4411010" y="157938"/>
                    <a:pt x="4417324" y="147673"/>
                    <a:pt x="4422403" y="136532"/>
                  </a:cubicBezTo>
                  <a:lnTo>
                    <a:pt x="4333111" y="136532"/>
                  </a:lnTo>
                  <a:cubicBezTo>
                    <a:pt x="4326347" y="144624"/>
                    <a:pt x="4319051" y="151993"/>
                    <a:pt x="4311225" y="158637"/>
                  </a:cubicBezTo>
                  <a:cubicBezTo>
                    <a:pt x="4303397" y="165281"/>
                    <a:pt x="4295349" y="171125"/>
                    <a:pt x="4287079" y="176168"/>
                  </a:cubicBezTo>
                  <a:cubicBezTo>
                    <a:pt x="4285761" y="174853"/>
                    <a:pt x="4283985" y="173291"/>
                    <a:pt x="4281751" y="171480"/>
                  </a:cubicBezTo>
                  <a:cubicBezTo>
                    <a:pt x="4279516" y="169670"/>
                    <a:pt x="4277433" y="168184"/>
                    <a:pt x="4275501" y="167022"/>
                  </a:cubicBezTo>
                  <a:cubicBezTo>
                    <a:pt x="4289993" y="158880"/>
                    <a:pt x="4303121" y="148798"/>
                    <a:pt x="4314883" y="136775"/>
                  </a:cubicBezTo>
                  <a:cubicBezTo>
                    <a:pt x="4326647" y="124752"/>
                    <a:pt x="4335967" y="111158"/>
                    <a:pt x="4342843" y="95993"/>
                  </a:cubicBezTo>
                  <a:lnTo>
                    <a:pt x="4283735" y="95993"/>
                  </a:lnTo>
                  <a:close/>
                  <a:moveTo>
                    <a:pt x="4675765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5" y="79229"/>
                  </a:lnTo>
                  <a:close/>
                  <a:moveTo>
                    <a:pt x="4211479" y="17088"/>
                  </a:moveTo>
                  <a:cubicBezTo>
                    <a:pt x="4220603" y="24837"/>
                    <a:pt x="4229710" y="33300"/>
                    <a:pt x="4238797" y="42477"/>
                  </a:cubicBezTo>
                  <a:cubicBezTo>
                    <a:pt x="4247885" y="51655"/>
                    <a:pt x="4255239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5" y="60424"/>
                    <a:pt x="4228053" y="50939"/>
                  </a:cubicBezTo>
                  <a:cubicBezTo>
                    <a:pt x="4219029" y="41454"/>
                    <a:pt x="4209949" y="32602"/>
                    <a:pt x="4200811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9" y="7620"/>
                  </a:lnTo>
                  <a:cubicBezTo>
                    <a:pt x="6019629" y="19203"/>
                    <a:pt x="6018714" y="30176"/>
                    <a:pt x="6017495" y="40539"/>
                  </a:cubicBezTo>
                  <a:lnTo>
                    <a:pt x="6080589" y="40539"/>
                  </a:lnTo>
                  <a:cubicBezTo>
                    <a:pt x="6080583" y="40704"/>
                    <a:pt x="6080519" y="41593"/>
                    <a:pt x="6080398" y="43206"/>
                  </a:cubicBezTo>
                  <a:cubicBezTo>
                    <a:pt x="6080277" y="44819"/>
                    <a:pt x="6080137" y="46165"/>
                    <a:pt x="6079979" y="47244"/>
                  </a:cubicBezTo>
                  <a:cubicBezTo>
                    <a:pt x="6077947" y="74372"/>
                    <a:pt x="6075839" y="94184"/>
                    <a:pt x="6073655" y="106680"/>
                  </a:cubicBezTo>
                  <a:cubicBezTo>
                    <a:pt x="6071470" y="119177"/>
                    <a:pt x="6068600" y="127102"/>
                    <a:pt x="6065043" y="130455"/>
                  </a:cubicBezTo>
                  <a:cubicBezTo>
                    <a:pt x="6062841" y="132557"/>
                    <a:pt x="6060541" y="134068"/>
                    <a:pt x="6058147" y="134989"/>
                  </a:cubicBezTo>
                  <a:cubicBezTo>
                    <a:pt x="6055753" y="135909"/>
                    <a:pt x="6052769" y="136430"/>
                    <a:pt x="6049194" y="136551"/>
                  </a:cubicBezTo>
                  <a:cubicBezTo>
                    <a:pt x="6046165" y="136849"/>
                    <a:pt x="6042013" y="136938"/>
                    <a:pt x="6036735" y="136818"/>
                  </a:cubicBezTo>
                  <a:cubicBezTo>
                    <a:pt x="6031459" y="136697"/>
                    <a:pt x="6025858" y="136405"/>
                    <a:pt x="6019933" y="135941"/>
                  </a:cubicBezTo>
                  <a:cubicBezTo>
                    <a:pt x="6019769" y="133890"/>
                    <a:pt x="6019337" y="131668"/>
                    <a:pt x="6018638" y="129274"/>
                  </a:cubicBezTo>
                  <a:cubicBezTo>
                    <a:pt x="6017939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1" y="123902"/>
                  </a:cubicBezTo>
                  <a:cubicBezTo>
                    <a:pt x="6038355" y="124029"/>
                    <a:pt x="6042051" y="124079"/>
                    <a:pt x="6044317" y="124054"/>
                  </a:cubicBezTo>
                  <a:cubicBezTo>
                    <a:pt x="6046413" y="124225"/>
                    <a:pt x="6048165" y="124111"/>
                    <a:pt x="6049575" y="123711"/>
                  </a:cubicBezTo>
                  <a:cubicBezTo>
                    <a:pt x="6050985" y="123311"/>
                    <a:pt x="6052281" y="122511"/>
                    <a:pt x="6053461" y="121311"/>
                  </a:cubicBezTo>
                  <a:cubicBezTo>
                    <a:pt x="6055735" y="119038"/>
                    <a:pt x="6057817" y="112764"/>
                    <a:pt x="6059710" y="102489"/>
                  </a:cubicBezTo>
                  <a:cubicBezTo>
                    <a:pt x="6061602" y="92215"/>
                    <a:pt x="6063380" y="76035"/>
                    <a:pt x="6065043" y="53950"/>
                  </a:cubicBezTo>
                  <a:lnTo>
                    <a:pt x="6015666" y="53950"/>
                  </a:lnTo>
                  <a:cubicBezTo>
                    <a:pt x="6012605" y="75013"/>
                    <a:pt x="6006687" y="93237"/>
                    <a:pt x="5997912" y="108624"/>
                  </a:cubicBezTo>
                  <a:cubicBezTo>
                    <a:pt x="5989136" y="124010"/>
                    <a:pt x="5975750" y="136367"/>
                    <a:pt x="5957755" y="145695"/>
                  </a:cubicBezTo>
                  <a:cubicBezTo>
                    <a:pt x="5956618" y="144082"/>
                    <a:pt x="5955157" y="142279"/>
                    <a:pt x="5953373" y="140285"/>
                  </a:cubicBezTo>
                  <a:cubicBezTo>
                    <a:pt x="5951589" y="138291"/>
                    <a:pt x="5949899" y="136640"/>
                    <a:pt x="5948305" y="135332"/>
                  </a:cubicBezTo>
                  <a:cubicBezTo>
                    <a:pt x="5964669" y="127064"/>
                    <a:pt x="5976899" y="116091"/>
                    <a:pt x="5984995" y="102413"/>
                  </a:cubicBezTo>
                  <a:cubicBezTo>
                    <a:pt x="5993091" y="88735"/>
                    <a:pt x="5998540" y="72581"/>
                    <a:pt x="6001341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69" y="40539"/>
                  </a:lnTo>
                  <a:cubicBezTo>
                    <a:pt x="6003766" y="35357"/>
                    <a:pt x="6004249" y="30023"/>
                    <a:pt x="6004617" y="24537"/>
                  </a:cubicBezTo>
                  <a:cubicBezTo>
                    <a:pt x="6004986" y="19050"/>
                    <a:pt x="6005315" y="13412"/>
                    <a:pt x="6005608" y="7620"/>
                  </a:cubicBezTo>
                  <a:close/>
                  <a:moveTo>
                    <a:pt x="4588897" y="7620"/>
                  </a:moveTo>
                  <a:lnTo>
                    <a:pt x="4603527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1" y="73525"/>
                    <a:pt x="4584878" y="87419"/>
                    <a:pt x="4580401" y="100811"/>
                  </a:cubicBezTo>
                  <a:cubicBezTo>
                    <a:pt x="4575925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7" y="138380"/>
                  </a:lnTo>
                  <a:lnTo>
                    <a:pt x="4649857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9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3" y="217783"/>
                    <a:pt x="4581461" y="219969"/>
                    <a:pt x="4571562" y="222040"/>
                  </a:cubicBezTo>
                  <a:cubicBezTo>
                    <a:pt x="4561663" y="224112"/>
                    <a:pt x="4552505" y="225993"/>
                    <a:pt x="4544092" y="227683"/>
                  </a:cubicBezTo>
                  <a:lnTo>
                    <a:pt x="4540129" y="213043"/>
                  </a:lnTo>
                  <a:cubicBezTo>
                    <a:pt x="4548727" y="211651"/>
                    <a:pt x="4558354" y="209936"/>
                    <a:pt x="4569009" y="207897"/>
                  </a:cubicBezTo>
                  <a:cubicBezTo>
                    <a:pt x="4579665" y="205858"/>
                    <a:pt x="4590967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9" y="153315"/>
                  </a:cubicBezTo>
                  <a:cubicBezTo>
                    <a:pt x="4555833" y="154103"/>
                    <a:pt x="4553306" y="155120"/>
                    <a:pt x="4552017" y="156365"/>
                  </a:cubicBezTo>
                  <a:cubicBezTo>
                    <a:pt x="4551541" y="154523"/>
                    <a:pt x="4550893" y="152185"/>
                    <a:pt x="4550073" y="149353"/>
                  </a:cubicBezTo>
                  <a:cubicBezTo>
                    <a:pt x="4549255" y="146520"/>
                    <a:pt x="4548378" y="144184"/>
                    <a:pt x="4547445" y="142342"/>
                  </a:cubicBezTo>
                  <a:cubicBezTo>
                    <a:pt x="4549547" y="141739"/>
                    <a:pt x="4551667" y="139134"/>
                    <a:pt x="4553807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3" y="113007"/>
                    <a:pt x="4565174" y="105673"/>
                    <a:pt x="4568476" y="95327"/>
                  </a:cubicBezTo>
                  <a:cubicBezTo>
                    <a:pt x="4571778" y="84982"/>
                    <a:pt x="4575233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3" y="20174"/>
                    <a:pt x="4587977" y="13888"/>
                    <a:pt x="4588897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3" y="99994"/>
                  </a:lnTo>
                  <a:cubicBezTo>
                    <a:pt x="5422252" y="88376"/>
                    <a:pt x="5436971" y="76078"/>
                    <a:pt x="5450681" y="63100"/>
                  </a:cubicBezTo>
                  <a:cubicBezTo>
                    <a:pt x="5464391" y="50122"/>
                    <a:pt x="5476901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7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1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49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3" y="191530"/>
                    <a:pt x="5336419" y="196920"/>
                  </a:cubicBezTo>
                  <a:lnTo>
                    <a:pt x="5469617" y="196920"/>
                  </a:lnTo>
                  <a:lnTo>
                    <a:pt x="5468703" y="204214"/>
                  </a:lnTo>
                  <a:cubicBezTo>
                    <a:pt x="5465591" y="225441"/>
                    <a:pt x="5462365" y="241446"/>
                    <a:pt x="5459025" y="252231"/>
                  </a:cubicBezTo>
                  <a:cubicBezTo>
                    <a:pt x="5455685" y="263016"/>
                    <a:pt x="5451697" y="270176"/>
                    <a:pt x="5447061" y="273710"/>
                  </a:cubicBezTo>
                  <a:cubicBezTo>
                    <a:pt x="5444281" y="276085"/>
                    <a:pt x="5441233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3" y="280131"/>
                    <a:pt x="5412365" y="280055"/>
                    <a:pt x="5402561" y="279865"/>
                  </a:cubicBezTo>
                  <a:cubicBezTo>
                    <a:pt x="5392757" y="279675"/>
                    <a:pt x="5381885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3" y="268865"/>
                    <a:pt x="5366747" y="266621"/>
                    <a:pt x="5365375" y="264584"/>
                  </a:cubicBezTo>
                  <a:cubicBezTo>
                    <a:pt x="5377491" y="265620"/>
                    <a:pt x="5388769" y="266294"/>
                    <a:pt x="5399208" y="266605"/>
                  </a:cubicBezTo>
                  <a:cubicBezTo>
                    <a:pt x="5409647" y="266916"/>
                    <a:pt x="5416963" y="267056"/>
                    <a:pt x="5421154" y="267024"/>
                  </a:cubicBezTo>
                  <a:cubicBezTo>
                    <a:pt x="5424907" y="267056"/>
                    <a:pt x="5427917" y="266916"/>
                    <a:pt x="5430183" y="266605"/>
                  </a:cubicBezTo>
                  <a:cubicBezTo>
                    <a:pt x="5432451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5" y="239606"/>
                    <a:pt x="5450625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5" y="195326"/>
                    <a:pt x="5325865" y="186578"/>
                  </a:cubicBezTo>
                  <a:cubicBezTo>
                    <a:pt x="5329517" y="177831"/>
                    <a:pt x="5333035" y="169176"/>
                    <a:pt x="5336419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89" y="195983"/>
                    <a:pt x="5248447" y="193448"/>
                  </a:cubicBezTo>
                  <a:cubicBezTo>
                    <a:pt x="5246903" y="190913"/>
                    <a:pt x="5245341" y="188816"/>
                    <a:pt x="5243760" y="187156"/>
                  </a:cubicBezTo>
                  <a:cubicBezTo>
                    <a:pt x="5269275" y="177960"/>
                    <a:pt x="5294141" y="167149"/>
                    <a:pt x="5318361" y="154724"/>
                  </a:cubicBezTo>
                  <a:cubicBezTo>
                    <a:pt x="5342579" y="142299"/>
                    <a:pt x="5365769" y="128513"/>
                    <a:pt x="5387931" y="113367"/>
                  </a:cubicBezTo>
                  <a:lnTo>
                    <a:pt x="5252295" y="113367"/>
                  </a:lnTo>
                  <a:lnTo>
                    <a:pt x="5252295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5" y="46940"/>
                  </a:lnTo>
                  <a:lnTo>
                    <a:pt x="2736475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1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79" y="113690"/>
                  </a:cubicBezTo>
                  <a:cubicBezTo>
                    <a:pt x="2652865" y="123321"/>
                    <a:pt x="2651531" y="130648"/>
                    <a:pt x="2650179" y="135672"/>
                  </a:cubicBezTo>
                  <a:cubicBezTo>
                    <a:pt x="2648827" y="140696"/>
                    <a:pt x="2647112" y="144139"/>
                    <a:pt x="2645035" y="146000"/>
                  </a:cubicBezTo>
                  <a:cubicBezTo>
                    <a:pt x="2643257" y="147511"/>
                    <a:pt x="2641327" y="148603"/>
                    <a:pt x="2639244" y="149276"/>
                  </a:cubicBezTo>
                  <a:cubicBezTo>
                    <a:pt x="2637161" y="149949"/>
                    <a:pt x="2634621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9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3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1" y="139929"/>
                    <a:pt x="2626747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1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5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7" y="156115"/>
                    <a:pt x="2424735" y="163811"/>
                    <a:pt x="2400891" y="170669"/>
                  </a:cubicBezTo>
                  <a:cubicBezTo>
                    <a:pt x="2400091" y="168745"/>
                    <a:pt x="2399023" y="166650"/>
                    <a:pt x="2397690" y="164383"/>
                  </a:cubicBezTo>
                  <a:cubicBezTo>
                    <a:pt x="2396357" y="162116"/>
                    <a:pt x="2394985" y="160249"/>
                    <a:pt x="2393575" y="158782"/>
                  </a:cubicBezTo>
                  <a:cubicBezTo>
                    <a:pt x="2413235" y="153429"/>
                    <a:pt x="2429085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7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3" y="24715"/>
                    <a:pt x="2140883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7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5" y="262251"/>
                    <a:pt x="2297879" y="260126"/>
                  </a:cubicBezTo>
                  <a:cubicBezTo>
                    <a:pt x="2300293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49" y="223141"/>
                    <a:pt x="2316563" y="224005"/>
                    <a:pt x="2318899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7" y="277198"/>
                    <a:pt x="2287810" y="276740"/>
                  </a:cubicBezTo>
                  <a:lnTo>
                    <a:pt x="2231422" y="276740"/>
                  </a:lnTo>
                  <a:cubicBezTo>
                    <a:pt x="2219007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3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79" y="244864"/>
                  </a:cubicBezTo>
                  <a:cubicBezTo>
                    <a:pt x="2122781" y="235718"/>
                    <a:pt x="2134999" y="225114"/>
                    <a:pt x="2144035" y="213053"/>
                  </a:cubicBezTo>
                  <a:cubicBezTo>
                    <a:pt x="2153069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5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8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7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5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7" y="64343"/>
                    <a:pt x="371189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7" y="21286"/>
                    <a:pt x="3981279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1" y="134043"/>
                    <a:pt x="4109263" y="135935"/>
                    <a:pt x="4107351" y="138265"/>
                  </a:cubicBezTo>
                  <a:cubicBezTo>
                    <a:pt x="4105440" y="140596"/>
                    <a:pt x="4103853" y="142869"/>
                    <a:pt x="4102589" y="145085"/>
                  </a:cubicBezTo>
                  <a:cubicBezTo>
                    <a:pt x="4076465" y="130842"/>
                    <a:pt x="4052741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1" y="132360"/>
                    <a:pt x="3845033" y="144780"/>
                  </a:cubicBezTo>
                  <a:cubicBezTo>
                    <a:pt x="3843643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89" y="78563"/>
                  </a:cubicBezTo>
                  <a:cubicBezTo>
                    <a:pt x="3940347" y="56541"/>
                    <a:pt x="3960717" y="32690"/>
                    <a:pt x="3976402" y="7011"/>
                  </a:cubicBezTo>
                  <a:close/>
                  <a:moveTo>
                    <a:pt x="5645867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3" y="105013"/>
                    <a:pt x="5667869" y="110191"/>
                    <a:pt x="5673435" y="116733"/>
                  </a:cubicBezTo>
                  <a:cubicBezTo>
                    <a:pt x="5679001" y="123275"/>
                    <a:pt x="5684329" y="129647"/>
                    <a:pt x="5689420" y="135848"/>
                  </a:cubicBezTo>
                  <a:cubicBezTo>
                    <a:pt x="5694511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5" y="149814"/>
                    <a:pt x="5677833" y="141276"/>
                  </a:cubicBezTo>
                  <a:cubicBezTo>
                    <a:pt x="5671642" y="132737"/>
                    <a:pt x="5665661" y="124766"/>
                    <a:pt x="5659888" y="117360"/>
                  </a:cubicBezTo>
                  <a:lnTo>
                    <a:pt x="5659888" y="282226"/>
                  </a:lnTo>
                  <a:lnTo>
                    <a:pt x="5645867" y="282226"/>
                  </a:lnTo>
                  <a:lnTo>
                    <a:pt x="5645867" y="121629"/>
                  </a:lnTo>
                  <a:cubicBezTo>
                    <a:pt x="5640115" y="141018"/>
                    <a:pt x="5633409" y="159518"/>
                    <a:pt x="5625751" y="177128"/>
                  </a:cubicBezTo>
                  <a:cubicBezTo>
                    <a:pt x="5618093" y="194739"/>
                    <a:pt x="5610168" y="209351"/>
                    <a:pt x="5601977" y="220965"/>
                  </a:cubicBezTo>
                  <a:cubicBezTo>
                    <a:pt x="5600993" y="218755"/>
                    <a:pt x="5599684" y="216473"/>
                    <a:pt x="5598052" y="214116"/>
                  </a:cubicBezTo>
                  <a:cubicBezTo>
                    <a:pt x="5596420" y="211759"/>
                    <a:pt x="5594883" y="209783"/>
                    <a:pt x="5593441" y="208188"/>
                  </a:cubicBezTo>
                  <a:cubicBezTo>
                    <a:pt x="5600027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5" y="101600"/>
                    <a:pt x="5644039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7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3" y="96298"/>
                  </a:lnTo>
                  <a:lnTo>
                    <a:pt x="1196938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5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3" y="157603"/>
                    <a:pt x="1248715" y="182406"/>
                    <a:pt x="1223913" y="200908"/>
                  </a:cubicBezTo>
                  <a:cubicBezTo>
                    <a:pt x="1199111" y="219409"/>
                    <a:pt x="1170299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1" y="244799"/>
                    <a:pt x="1184111" y="244774"/>
                  </a:cubicBezTo>
                  <a:cubicBezTo>
                    <a:pt x="1194843" y="244770"/>
                    <a:pt x="1207194" y="244439"/>
                    <a:pt x="1221162" y="243780"/>
                  </a:cubicBezTo>
                  <a:cubicBezTo>
                    <a:pt x="1235130" y="243122"/>
                    <a:pt x="1249146" y="242158"/>
                    <a:pt x="1263212" y="240890"/>
                  </a:cubicBezTo>
                  <a:cubicBezTo>
                    <a:pt x="1277278" y="239621"/>
                    <a:pt x="1289823" y="238071"/>
                    <a:pt x="1300848" y="236238"/>
                  </a:cubicBezTo>
                  <a:cubicBezTo>
                    <a:pt x="1298073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3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1" y="286578"/>
                    <a:pt x="1193519" y="286781"/>
                    <a:pt x="1181980" y="286798"/>
                  </a:cubicBezTo>
                  <a:cubicBezTo>
                    <a:pt x="1161946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1" y="255904"/>
                    <a:pt x="1050751" y="259989"/>
                  </a:cubicBezTo>
                  <a:cubicBezTo>
                    <a:pt x="1047620" y="264074"/>
                    <a:pt x="1044489" y="269090"/>
                    <a:pt x="1041358" y="275036"/>
                  </a:cubicBezTo>
                  <a:cubicBezTo>
                    <a:pt x="1038228" y="280983"/>
                    <a:pt x="1035323" y="286834"/>
                    <a:pt x="1032643" y="292589"/>
                  </a:cubicBezTo>
                  <a:lnTo>
                    <a:pt x="1002163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2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3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7" y="224840"/>
                  </a:cubicBezTo>
                  <a:cubicBezTo>
                    <a:pt x="1110912" y="219624"/>
                    <a:pt x="1107563" y="215190"/>
                    <a:pt x="1104289" y="211537"/>
                  </a:cubicBezTo>
                  <a:cubicBezTo>
                    <a:pt x="1113740" y="209562"/>
                    <a:pt x="1122928" y="207186"/>
                    <a:pt x="1131853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49" y="162903"/>
                  </a:cubicBezTo>
                  <a:cubicBezTo>
                    <a:pt x="1185821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0" y="183790"/>
                  </a:cubicBezTo>
                  <a:cubicBezTo>
                    <a:pt x="1115105" y="179502"/>
                    <a:pt x="1110446" y="174356"/>
                    <a:pt x="1104623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39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1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1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6" y="54787"/>
                  </a:cubicBezTo>
                  <a:cubicBezTo>
                    <a:pt x="1033456" y="44813"/>
                    <a:pt x="1025658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3" y="39929"/>
                  </a:lnTo>
                  <a:lnTo>
                    <a:pt x="895483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1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3" y="84735"/>
                  </a:lnTo>
                  <a:lnTo>
                    <a:pt x="1451743" y="125578"/>
                  </a:lnTo>
                  <a:lnTo>
                    <a:pt x="1465459" y="125578"/>
                  </a:lnTo>
                  <a:lnTo>
                    <a:pt x="1465459" y="165202"/>
                  </a:lnTo>
                  <a:lnTo>
                    <a:pt x="1451743" y="165202"/>
                  </a:lnTo>
                  <a:lnTo>
                    <a:pt x="1451743" y="188679"/>
                  </a:lnTo>
                  <a:lnTo>
                    <a:pt x="1469422" y="186244"/>
                  </a:lnTo>
                  <a:lnTo>
                    <a:pt x="1471555" y="224028"/>
                  </a:lnTo>
                  <a:lnTo>
                    <a:pt x="1451743" y="227686"/>
                  </a:lnTo>
                  <a:lnTo>
                    <a:pt x="1451743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5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29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7" y="168547"/>
                    <a:pt x="1364875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7" y="73457"/>
                  </a:lnTo>
                  <a:lnTo>
                    <a:pt x="1354207" y="31700"/>
                  </a:lnTo>
                  <a:lnTo>
                    <a:pt x="1389564" y="31700"/>
                  </a:lnTo>
                  <a:cubicBezTo>
                    <a:pt x="1390637" y="26493"/>
                    <a:pt x="1391615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xmlns="" id="{FE1080C4-13A4-4867-B194-C5B7DAF2E497}"/>
                </a:ext>
              </a:extLst>
            </p:cNvPr>
            <p:cNvSpPr txBox="1"/>
            <p:nvPr/>
          </p:nvSpPr>
          <p:spPr>
            <a:xfrm>
              <a:off x="9522605" y="1862192"/>
              <a:ext cx="4100636" cy="489061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7" y="453228"/>
                  </a:moveTo>
                  <a:cubicBezTo>
                    <a:pt x="3618120" y="455632"/>
                    <a:pt x="3624758" y="458385"/>
                    <a:pt x="3631661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7" y="479925"/>
                    <a:pt x="3645153" y="476654"/>
                  </a:cubicBezTo>
                  <a:cubicBezTo>
                    <a:pt x="3638989" y="473383"/>
                    <a:pt x="3632463" y="470153"/>
                    <a:pt x="3625574" y="466962"/>
                  </a:cubicBezTo>
                  <a:cubicBezTo>
                    <a:pt x="3618686" y="463772"/>
                    <a:pt x="3612025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1" y="459911"/>
                  </a:cubicBezTo>
                  <a:cubicBezTo>
                    <a:pt x="3840784" y="463167"/>
                    <a:pt x="3848983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7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3" y="465378"/>
                    <a:pt x="4007868" y="471043"/>
                    <a:pt x="4003453" y="475860"/>
                  </a:cubicBezTo>
                  <a:cubicBezTo>
                    <a:pt x="4002642" y="475267"/>
                    <a:pt x="4001503" y="474505"/>
                    <a:pt x="4000037" y="473574"/>
                  </a:cubicBezTo>
                  <a:cubicBezTo>
                    <a:pt x="3998570" y="472642"/>
                    <a:pt x="3997296" y="471835"/>
                    <a:pt x="3996213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7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3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79" y="462781"/>
                    <a:pt x="3781287" y="469997"/>
                    <a:pt x="3769920" y="475515"/>
                  </a:cubicBezTo>
                  <a:cubicBezTo>
                    <a:pt x="3758552" y="481032"/>
                    <a:pt x="3743041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9" y="480917"/>
                  </a:cubicBezTo>
                  <a:cubicBezTo>
                    <a:pt x="3738455" y="478367"/>
                    <a:pt x="3753245" y="474600"/>
                    <a:pt x="3763961" y="469616"/>
                  </a:cubicBezTo>
                  <a:cubicBezTo>
                    <a:pt x="3774677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7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59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0" y="471752"/>
                    <a:pt x="676006" y="462710"/>
                    <a:pt x="682287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7" y="415947"/>
                  </a:moveTo>
                  <a:lnTo>
                    <a:pt x="3091977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3" y="442732"/>
                  </a:cubicBezTo>
                  <a:lnTo>
                    <a:pt x="3128533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1" y="453569"/>
                    <a:pt x="3594669" y="460750"/>
                    <a:pt x="3585579" y="467860"/>
                  </a:cubicBezTo>
                  <a:cubicBezTo>
                    <a:pt x="3576489" y="474971"/>
                    <a:pt x="3562409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9" y="482489"/>
                    <a:pt x="3538768" y="481336"/>
                    <a:pt x="3537909" y="480374"/>
                  </a:cubicBezTo>
                  <a:cubicBezTo>
                    <a:pt x="3556253" y="475101"/>
                    <a:pt x="3569715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5" y="407441"/>
                  </a:lnTo>
                  <a:lnTo>
                    <a:pt x="3856405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7" y="467619"/>
                    <a:pt x="1476366" y="473064"/>
                    <a:pt x="1482395" y="477829"/>
                  </a:cubicBezTo>
                  <a:lnTo>
                    <a:pt x="1476603" y="483983"/>
                  </a:lnTo>
                  <a:cubicBezTo>
                    <a:pt x="1470333" y="478712"/>
                    <a:pt x="1462197" y="472649"/>
                    <a:pt x="1452194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2" y="480917"/>
                    <a:pt x="1346882" y="479764"/>
                    <a:pt x="1345939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8" y="443806"/>
                  </a:lnTo>
                  <a:lnTo>
                    <a:pt x="1360598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3" y="419665"/>
                    <a:pt x="1402015" y="420283"/>
                    <a:pt x="1396318" y="420879"/>
                  </a:cubicBezTo>
                  <a:cubicBezTo>
                    <a:pt x="1390621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09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7" y="399829"/>
                  </a:moveTo>
                  <a:lnTo>
                    <a:pt x="2720347" y="440571"/>
                  </a:lnTo>
                  <a:lnTo>
                    <a:pt x="2755661" y="440571"/>
                  </a:lnTo>
                  <a:lnTo>
                    <a:pt x="2755661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1" y="392070"/>
                  </a:lnTo>
                  <a:lnTo>
                    <a:pt x="2763781" y="448511"/>
                  </a:lnTo>
                  <a:lnTo>
                    <a:pt x="2720347" y="448511"/>
                  </a:lnTo>
                  <a:lnTo>
                    <a:pt x="2720347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1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9" y="447742"/>
                    <a:pt x="3446014" y="448410"/>
                  </a:cubicBezTo>
                  <a:cubicBezTo>
                    <a:pt x="3447469" y="449077"/>
                    <a:pt x="3448811" y="449597"/>
                    <a:pt x="3450041" y="449971"/>
                  </a:cubicBezTo>
                  <a:cubicBezTo>
                    <a:pt x="3449750" y="462397"/>
                    <a:pt x="3448611" y="470933"/>
                    <a:pt x="3446625" y="475578"/>
                  </a:cubicBezTo>
                  <a:cubicBezTo>
                    <a:pt x="3444637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1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5" y="481460"/>
                  </a:cubicBezTo>
                  <a:cubicBezTo>
                    <a:pt x="2667013" y="480487"/>
                    <a:pt x="2666229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3" y="428084"/>
                  </a:lnTo>
                  <a:lnTo>
                    <a:pt x="1881103" y="380646"/>
                  </a:lnTo>
                  <a:close/>
                  <a:moveTo>
                    <a:pt x="3091977" y="377942"/>
                  </a:moveTo>
                  <a:lnTo>
                    <a:pt x="3091977" y="407984"/>
                  </a:lnTo>
                  <a:lnTo>
                    <a:pt x="3128533" y="407984"/>
                  </a:lnTo>
                  <a:lnTo>
                    <a:pt x="3128533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5" y="385181"/>
                  </a:lnTo>
                  <a:lnTo>
                    <a:pt x="2453145" y="413956"/>
                  </a:lnTo>
                  <a:lnTo>
                    <a:pt x="2474319" y="413956"/>
                  </a:lnTo>
                  <a:lnTo>
                    <a:pt x="2474319" y="421919"/>
                  </a:lnTo>
                  <a:lnTo>
                    <a:pt x="2453145" y="421919"/>
                  </a:lnTo>
                  <a:lnTo>
                    <a:pt x="2453145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299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1" y="482687"/>
                    <a:pt x="2439571" y="481506"/>
                  </a:cubicBezTo>
                  <a:cubicBezTo>
                    <a:pt x="2438621" y="480326"/>
                    <a:pt x="2437717" y="479348"/>
                    <a:pt x="2436857" y="478574"/>
                  </a:cubicBezTo>
                  <a:cubicBezTo>
                    <a:pt x="2438399" y="477481"/>
                    <a:pt x="2440156" y="475596"/>
                    <a:pt x="2442127" y="472919"/>
                  </a:cubicBezTo>
                  <a:cubicBezTo>
                    <a:pt x="2444099" y="470242"/>
                    <a:pt x="2445178" y="466818"/>
                    <a:pt x="2445363" y="462647"/>
                  </a:cubicBezTo>
                  <a:lnTo>
                    <a:pt x="2445363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3" y="413956"/>
                  </a:lnTo>
                  <a:lnTo>
                    <a:pt x="2445363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1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2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1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5" y="400194"/>
                  </a:lnTo>
                  <a:cubicBezTo>
                    <a:pt x="3963178" y="397355"/>
                    <a:pt x="3958443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49" y="388631"/>
                  </a:lnTo>
                  <a:lnTo>
                    <a:pt x="2569149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7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3" y="384865"/>
                    <a:pt x="3732773" y="382512"/>
                    <a:pt x="3741781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5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09" y="381166"/>
                    <a:pt x="2983829" y="377343"/>
                    <a:pt x="2978525" y="373961"/>
                  </a:cubicBezTo>
                  <a:close/>
                  <a:moveTo>
                    <a:pt x="2962417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7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1" y="402193"/>
                  </a:cubicBezTo>
                  <a:lnTo>
                    <a:pt x="3021235" y="402193"/>
                  </a:lnTo>
                  <a:lnTo>
                    <a:pt x="3021235" y="410337"/>
                  </a:lnTo>
                  <a:lnTo>
                    <a:pt x="2971828" y="410337"/>
                  </a:lnTo>
                  <a:cubicBezTo>
                    <a:pt x="2975965" y="426938"/>
                    <a:pt x="2982215" y="441287"/>
                    <a:pt x="2990582" y="453386"/>
                  </a:cubicBezTo>
                  <a:cubicBezTo>
                    <a:pt x="2998948" y="465485"/>
                    <a:pt x="3009588" y="474542"/>
                    <a:pt x="3022501" y="480555"/>
                  </a:cubicBezTo>
                  <a:cubicBezTo>
                    <a:pt x="3021381" y="481407"/>
                    <a:pt x="3020273" y="482463"/>
                    <a:pt x="3019176" y="483722"/>
                  </a:cubicBezTo>
                  <a:cubicBezTo>
                    <a:pt x="3018079" y="484982"/>
                    <a:pt x="3017197" y="486218"/>
                    <a:pt x="3016529" y="487432"/>
                  </a:cubicBezTo>
                  <a:cubicBezTo>
                    <a:pt x="3004785" y="481475"/>
                    <a:pt x="2994884" y="473075"/>
                    <a:pt x="2986827" y="462232"/>
                  </a:cubicBezTo>
                  <a:cubicBezTo>
                    <a:pt x="2978769" y="451388"/>
                    <a:pt x="2972443" y="438554"/>
                    <a:pt x="2967847" y="423729"/>
                  </a:cubicBezTo>
                  <a:cubicBezTo>
                    <a:pt x="2965634" y="434889"/>
                    <a:pt x="2960831" y="446004"/>
                    <a:pt x="2953437" y="457074"/>
                  </a:cubicBezTo>
                  <a:cubicBezTo>
                    <a:pt x="2946043" y="468143"/>
                    <a:pt x="2934679" y="478444"/>
                    <a:pt x="2919345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1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5" y="443219"/>
                    <a:pt x="2955487" y="434842"/>
                  </a:cubicBezTo>
                  <a:cubicBezTo>
                    <a:pt x="2958649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3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7" y="392601"/>
                  </a:cubicBezTo>
                  <a:close/>
                  <a:moveTo>
                    <a:pt x="2876093" y="365998"/>
                  </a:moveTo>
                  <a:cubicBezTo>
                    <a:pt x="2880342" y="368901"/>
                    <a:pt x="2884105" y="371872"/>
                    <a:pt x="2887381" y="374911"/>
                  </a:cubicBezTo>
                  <a:cubicBezTo>
                    <a:pt x="2890657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1" y="368894"/>
                  </a:cubicBezTo>
                  <a:lnTo>
                    <a:pt x="2919889" y="373056"/>
                  </a:lnTo>
                  <a:cubicBezTo>
                    <a:pt x="2917245" y="376042"/>
                    <a:pt x="2914252" y="378983"/>
                    <a:pt x="2910908" y="381879"/>
                  </a:cubicBezTo>
                  <a:cubicBezTo>
                    <a:pt x="2907563" y="384774"/>
                    <a:pt x="2903981" y="387625"/>
                    <a:pt x="2900162" y="390430"/>
                  </a:cubicBezTo>
                  <a:cubicBezTo>
                    <a:pt x="2904559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1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1" y="485178"/>
                    <a:pt x="2895367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5" y="483847"/>
                    <a:pt x="2873808" y="482388"/>
                  </a:cubicBezTo>
                  <a:cubicBezTo>
                    <a:pt x="2873231" y="480929"/>
                    <a:pt x="2872485" y="479594"/>
                    <a:pt x="2871568" y="478384"/>
                  </a:cubicBezTo>
                  <a:cubicBezTo>
                    <a:pt x="2875678" y="478655"/>
                    <a:pt x="2879357" y="478791"/>
                    <a:pt x="2882607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1" y="478018"/>
                    <a:pt x="2893761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3" y="472611"/>
                    <a:pt x="2900147" y="467823"/>
                    <a:pt x="2901113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1" y="431443"/>
                    <a:pt x="2891204" y="437053"/>
                    <a:pt x="2884643" y="442370"/>
                  </a:cubicBezTo>
                  <a:cubicBezTo>
                    <a:pt x="2878083" y="447686"/>
                    <a:pt x="2871613" y="452029"/>
                    <a:pt x="2865234" y="455400"/>
                  </a:cubicBezTo>
                  <a:cubicBezTo>
                    <a:pt x="2864657" y="454355"/>
                    <a:pt x="2863865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3" y="440643"/>
                    <a:pt x="2882449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7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3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1" y="382697"/>
                    <a:pt x="2881069" y="379639"/>
                  </a:cubicBezTo>
                  <a:cubicBezTo>
                    <a:pt x="2877917" y="376581"/>
                    <a:pt x="2874268" y="373603"/>
                    <a:pt x="2870121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7" y="460843"/>
                    <a:pt x="2086594" y="464988"/>
                  </a:cubicBezTo>
                  <a:cubicBezTo>
                    <a:pt x="2097057" y="468510"/>
                    <a:pt x="2108255" y="471376"/>
                    <a:pt x="2120187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7" y="483074"/>
                    <a:pt x="2112225" y="480284"/>
                  </a:cubicBezTo>
                  <a:cubicBezTo>
                    <a:pt x="2099371" y="477493"/>
                    <a:pt x="2087389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3" y="487613"/>
                  </a:cubicBezTo>
                  <a:cubicBezTo>
                    <a:pt x="1995266" y="486301"/>
                    <a:pt x="1994775" y="484899"/>
                    <a:pt x="1994093" y="483406"/>
                  </a:cubicBezTo>
                  <a:cubicBezTo>
                    <a:pt x="1993411" y="481913"/>
                    <a:pt x="1992694" y="480601"/>
                    <a:pt x="1991944" y="479469"/>
                  </a:cubicBezTo>
                  <a:cubicBezTo>
                    <a:pt x="2004359" y="478406"/>
                    <a:pt x="2016900" y="476686"/>
                    <a:pt x="2029564" y="474310"/>
                  </a:cubicBezTo>
                  <a:cubicBezTo>
                    <a:pt x="2042229" y="471935"/>
                    <a:pt x="2054361" y="468767"/>
                    <a:pt x="2065963" y="464807"/>
                  </a:cubicBezTo>
                  <a:cubicBezTo>
                    <a:pt x="2059421" y="461639"/>
                    <a:pt x="2053366" y="458109"/>
                    <a:pt x="2047797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7" y="459557"/>
                  </a:cubicBezTo>
                  <a:cubicBezTo>
                    <a:pt x="2008628" y="458765"/>
                    <a:pt x="2007655" y="457769"/>
                    <a:pt x="2006399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8" y="357854"/>
                  </a:moveTo>
                  <a:lnTo>
                    <a:pt x="1182128" y="386629"/>
                  </a:lnTo>
                  <a:lnTo>
                    <a:pt x="1197149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1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49" y="364200"/>
                  </a:lnTo>
                  <a:lnTo>
                    <a:pt x="2569149" y="346622"/>
                  </a:lnTo>
                  <a:close/>
                  <a:moveTo>
                    <a:pt x="4046163" y="344455"/>
                  </a:moveTo>
                  <a:lnTo>
                    <a:pt x="4055393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89" y="361539"/>
                    <a:pt x="4048696" y="364200"/>
                  </a:cubicBezTo>
                  <a:lnTo>
                    <a:pt x="4090683" y="364200"/>
                  </a:lnTo>
                  <a:lnTo>
                    <a:pt x="4090683" y="424804"/>
                  </a:lnTo>
                  <a:lnTo>
                    <a:pt x="4054307" y="424804"/>
                  </a:lnTo>
                  <a:lnTo>
                    <a:pt x="4054307" y="477127"/>
                  </a:lnTo>
                  <a:cubicBezTo>
                    <a:pt x="4054344" y="479706"/>
                    <a:pt x="4053997" y="481687"/>
                    <a:pt x="4053266" y="483067"/>
                  </a:cubicBezTo>
                  <a:cubicBezTo>
                    <a:pt x="4052535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7" y="487530"/>
                    <a:pt x="4031375" y="487538"/>
                    <a:pt x="4025169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9" y="480008"/>
                    <a:pt x="4031869" y="480084"/>
                    <a:pt x="4035507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3" y="357776"/>
                    <a:pt x="4043629" y="354191"/>
                  </a:cubicBezTo>
                  <a:cubicBezTo>
                    <a:pt x="4044655" y="350606"/>
                    <a:pt x="4045499" y="347361"/>
                    <a:pt x="4046163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7" y="455641"/>
                    <a:pt x="3213275" y="462367"/>
                  </a:cubicBezTo>
                  <a:cubicBezTo>
                    <a:pt x="3219503" y="469094"/>
                    <a:pt x="3226547" y="474734"/>
                    <a:pt x="3234404" y="479288"/>
                  </a:cubicBezTo>
                  <a:cubicBezTo>
                    <a:pt x="3233281" y="480133"/>
                    <a:pt x="3232134" y="481159"/>
                    <a:pt x="3230965" y="482365"/>
                  </a:cubicBezTo>
                  <a:cubicBezTo>
                    <a:pt x="3229797" y="483572"/>
                    <a:pt x="3228831" y="484778"/>
                    <a:pt x="3228070" y="485985"/>
                  </a:cubicBezTo>
                  <a:cubicBezTo>
                    <a:pt x="3220582" y="481370"/>
                    <a:pt x="3213841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3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1" y="448093"/>
                    <a:pt x="3186989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7" y="340843"/>
                  </a:moveTo>
                  <a:lnTo>
                    <a:pt x="3091977" y="370161"/>
                  </a:lnTo>
                  <a:lnTo>
                    <a:pt x="3128533" y="370161"/>
                  </a:lnTo>
                  <a:lnTo>
                    <a:pt x="3128533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7" y="364618"/>
                  </a:cubicBezTo>
                  <a:cubicBezTo>
                    <a:pt x="2497306" y="374093"/>
                    <a:pt x="2493498" y="382697"/>
                    <a:pt x="2489883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3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7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7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7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3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5" y="437396"/>
                    <a:pt x="2499255" y="430473"/>
                    <a:pt x="2500922" y="422871"/>
                  </a:cubicBezTo>
                  <a:cubicBezTo>
                    <a:pt x="2502588" y="415269"/>
                    <a:pt x="2503915" y="406989"/>
                    <a:pt x="2504903" y="398031"/>
                  </a:cubicBezTo>
                  <a:lnTo>
                    <a:pt x="2478119" y="398031"/>
                  </a:lnTo>
                  <a:cubicBezTo>
                    <a:pt x="2481561" y="391086"/>
                    <a:pt x="2485309" y="382851"/>
                    <a:pt x="2489362" y="373328"/>
                  </a:cubicBezTo>
                  <a:cubicBezTo>
                    <a:pt x="2493415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3" y="371676"/>
                    <a:pt x="360724" y="379840"/>
                  </a:cubicBezTo>
                  <a:cubicBezTo>
                    <a:pt x="359774" y="388004"/>
                    <a:pt x="358811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5" y="470867"/>
                  </a:cubicBezTo>
                  <a:cubicBezTo>
                    <a:pt x="370438" y="476300"/>
                    <a:pt x="368497" y="480072"/>
                    <a:pt x="366341" y="482185"/>
                  </a:cubicBezTo>
                  <a:cubicBezTo>
                    <a:pt x="364855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0" y="486335"/>
                  </a:cubicBezTo>
                  <a:cubicBezTo>
                    <a:pt x="352881" y="486512"/>
                    <a:pt x="349849" y="486565"/>
                    <a:pt x="346026" y="486494"/>
                  </a:cubicBezTo>
                  <a:cubicBezTo>
                    <a:pt x="342203" y="486422"/>
                    <a:pt x="337996" y="486248"/>
                    <a:pt x="333403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5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4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69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69" y="388852"/>
                    <a:pt x="306547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0" y="389862"/>
                    <a:pt x="352050" y="382662"/>
                  </a:cubicBezTo>
                  <a:cubicBezTo>
                    <a:pt x="352891" y="375461"/>
                    <a:pt x="353670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3" y="334146"/>
                  </a:lnTo>
                  <a:lnTo>
                    <a:pt x="283273" y="342290"/>
                  </a:lnTo>
                  <a:lnTo>
                    <a:pt x="255584" y="342290"/>
                  </a:lnTo>
                  <a:cubicBezTo>
                    <a:pt x="253967" y="350642"/>
                    <a:pt x="252134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7" y="414463"/>
                    <a:pt x="228438" y="420496"/>
                    <a:pt x="224456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8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9" y="477783"/>
                    <a:pt x="2797512" y="480340"/>
                    <a:pt x="2796497" y="482071"/>
                  </a:cubicBezTo>
                  <a:cubicBezTo>
                    <a:pt x="2795481" y="483801"/>
                    <a:pt x="2793812" y="485046"/>
                    <a:pt x="2791489" y="485804"/>
                  </a:cubicBezTo>
                  <a:cubicBezTo>
                    <a:pt x="2789061" y="486584"/>
                    <a:pt x="2785501" y="487059"/>
                    <a:pt x="2780807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9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1" y="478734"/>
                    <a:pt x="2783661" y="478666"/>
                    <a:pt x="2785336" y="478565"/>
                  </a:cubicBezTo>
                  <a:cubicBezTo>
                    <a:pt x="2786944" y="478508"/>
                    <a:pt x="2788076" y="478169"/>
                    <a:pt x="2788733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39" y="340843"/>
                  </a:lnTo>
                  <a:lnTo>
                    <a:pt x="3137039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39" y="449247"/>
                  </a:lnTo>
                  <a:lnTo>
                    <a:pt x="3137039" y="487251"/>
                  </a:lnTo>
                  <a:lnTo>
                    <a:pt x="3128533" y="487251"/>
                  </a:lnTo>
                  <a:lnTo>
                    <a:pt x="3128533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1" y="459743"/>
                    <a:pt x="3070803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9" y="331986"/>
                  </a:moveTo>
                  <a:lnTo>
                    <a:pt x="4098645" y="331986"/>
                  </a:lnTo>
                  <a:lnTo>
                    <a:pt x="4098645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299" y="391916"/>
                    <a:pt x="3997787" y="403345"/>
                    <a:pt x="3996669" y="415668"/>
                  </a:cubicBezTo>
                  <a:cubicBezTo>
                    <a:pt x="3995551" y="427991"/>
                    <a:pt x="3993257" y="440263"/>
                    <a:pt x="3989785" y="452484"/>
                  </a:cubicBezTo>
                  <a:cubicBezTo>
                    <a:pt x="3986315" y="464704"/>
                    <a:pt x="3981097" y="475929"/>
                    <a:pt x="3974135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7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59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9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09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9" y="353590"/>
                    <a:pt x="3753939" y="350129"/>
                    <a:pt x="3746803" y="346566"/>
                  </a:cubicBezTo>
                  <a:cubicBezTo>
                    <a:pt x="3739665" y="343003"/>
                    <a:pt x="3732585" y="339949"/>
                    <a:pt x="3725561" y="337404"/>
                  </a:cubicBezTo>
                  <a:close/>
                  <a:moveTo>
                    <a:pt x="2659563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5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3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3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9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7" y="335096"/>
                    <a:pt x="3944817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1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1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09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1" y="354977"/>
                    <a:pt x="3605507" y="358831"/>
                    <a:pt x="3605051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5" y="370884"/>
                  </a:lnTo>
                  <a:cubicBezTo>
                    <a:pt x="3603504" y="374704"/>
                    <a:pt x="3603022" y="378376"/>
                    <a:pt x="3602517" y="381901"/>
                  </a:cubicBezTo>
                  <a:cubicBezTo>
                    <a:pt x="3602011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7" y="399840"/>
                  </a:lnTo>
                  <a:lnTo>
                    <a:pt x="3559987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5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3" y="342739"/>
                    <a:pt x="3566367" y="343444"/>
                  </a:cubicBezTo>
                  <a:cubicBezTo>
                    <a:pt x="3555591" y="344149"/>
                    <a:pt x="3545019" y="344730"/>
                    <a:pt x="3534651" y="345186"/>
                  </a:cubicBezTo>
                  <a:lnTo>
                    <a:pt x="3534651" y="387896"/>
                  </a:lnTo>
                  <a:cubicBezTo>
                    <a:pt x="3534731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3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9" y="471618"/>
                    <a:pt x="3517142" y="461542"/>
                    <a:pt x="3519845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1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7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8" y="328370"/>
                    <a:pt x="685937" y="331507"/>
                    <a:pt x="692422" y="335051"/>
                  </a:cubicBezTo>
                  <a:cubicBezTo>
                    <a:pt x="698907" y="338595"/>
                    <a:pt x="704170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59" y="331794"/>
                  </a:cubicBezTo>
                  <a:close/>
                  <a:moveTo>
                    <a:pt x="3376745" y="325460"/>
                  </a:moveTo>
                  <a:lnTo>
                    <a:pt x="3385251" y="325460"/>
                  </a:lnTo>
                  <a:cubicBezTo>
                    <a:pt x="3385259" y="332261"/>
                    <a:pt x="3385199" y="339153"/>
                    <a:pt x="3385071" y="346136"/>
                  </a:cubicBezTo>
                  <a:cubicBezTo>
                    <a:pt x="3384942" y="353119"/>
                    <a:pt x="3384701" y="360101"/>
                    <a:pt x="3384347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3" y="375590"/>
                  </a:lnTo>
                  <a:cubicBezTo>
                    <a:pt x="3382821" y="390474"/>
                    <a:pt x="3380824" y="404843"/>
                    <a:pt x="3377811" y="418695"/>
                  </a:cubicBezTo>
                  <a:cubicBezTo>
                    <a:pt x="3374799" y="432548"/>
                    <a:pt x="3370147" y="445254"/>
                    <a:pt x="3363856" y="456814"/>
                  </a:cubicBezTo>
                  <a:cubicBezTo>
                    <a:pt x="3357565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5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7" y="375590"/>
                  </a:lnTo>
                  <a:lnTo>
                    <a:pt x="3332407" y="367084"/>
                  </a:lnTo>
                  <a:lnTo>
                    <a:pt x="3375841" y="367084"/>
                  </a:lnTo>
                  <a:cubicBezTo>
                    <a:pt x="3376195" y="360090"/>
                    <a:pt x="3376437" y="353085"/>
                    <a:pt x="3376565" y="346068"/>
                  </a:cubicBezTo>
                  <a:cubicBezTo>
                    <a:pt x="3376693" y="339052"/>
                    <a:pt x="3376753" y="332182"/>
                    <a:pt x="3376745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3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49" y="417214"/>
                  </a:lnTo>
                  <a:cubicBezTo>
                    <a:pt x="2308764" y="432175"/>
                    <a:pt x="2318363" y="444918"/>
                    <a:pt x="2330847" y="455445"/>
                  </a:cubicBezTo>
                  <a:cubicBezTo>
                    <a:pt x="2343331" y="465972"/>
                    <a:pt x="2358042" y="473558"/>
                    <a:pt x="2374983" y="478203"/>
                  </a:cubicBezTo>
                  <a:cubicBezTo>
                    <a:pt x="2374032" y="479168"/>
                    <a:pt x="2372992" y="480404"/>
                    <a:pt x="2371861" y="481913"/>
                  </a:cubicBezTo>
                  <a:cubicBezTo>
                    <a:pt x="2370729" y="483421"/>
                    <a:pt x="2369779" y="484838"/>
                    <a:pt x="2369010" y="486166"/>
                  </a:cubicBezTo>
                  <a:cubicBezTo>
                    <a:pt x="2352277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3" y="485000"/>
                    <a:pt x="2217873" y="483564"/>
                  </a:cubicBezTo>
                  <a:cubicBezTo>
                    <a:pt x="2216723" y="482128"/>
                    <a:pt x="2215585" y="480883"/>
                    <a:pt x="2214457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3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1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8" y="333811"/>
                    <a:pt x="565365" y="339821"/>
                    <a:pt x="561753" y="346023"/>
                  </a:cubicBezTo>
                  <a:cubicBezTo>
                    <a:pt x="558141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3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399" y="417214"/>
                  </a:lnTo>
                  <a:cubicBezTo>
                    <a:pt x="537114" y="432175"/>
                    <a:pt x="546714" y="444918"/>
                    <a:pt x="559197" y="455445"/>
                  </a:cubicBezTo>
                  <a:cubicBezTo>
                    <a:pt x="571681" y="465972"/>
                    <a:pt x="586392" y="473558"/>
                    <a:pt x="603332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79" y="483421"/>
                    <a:pt x="598129" y="484838"/>
                    <a:pt x="597360" y="486166"/>
                  </a:cubicBezTo>
                  <a:cubicBezTo>
                    <a:pt x="580627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3" y="422100"/>
                  </a:cubicBezTo>
                  <a:cubicBezTo>
                    <a:pt x="521718" y="429677"/>
                    <a:pt x="518047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8" y="474277"/>
                    <a:pt x="465605" y="481062"/>
                    <a:pt x="448961" y="487432"/>
                  </a:cubicBezTo>
                  <a:cubicBezTo>
                    <a:pt x="448286" y="486290"/>
                    <a:pt x="447373" y="485000"/>
                    <a:pt x="446223" y="483564"/>
                  </a:cubicBezTo>
                  <a:cubicBezTo>
                    <a:pt x="445073" y="482128"/>
                    <a:pt x="443935" y="480883"/>
                    <a:pt x="442807" y="479831"/>
                  </a:cubicBezTo>
                  <a:cubicBezTo>
                    <a:pt x="459676" y="473639"/>
                    <a:pt x="473133" y="467061"/>
                    <a:pt x="483178" y="460098"/>
                  </a:cubicBezTo>
                  <a:cubicBezTo>
                    <a:pt x="493223" y="453135"/>
                    <a:pt x="500715" y="446021"/>
                    <a:pt x="505653" y="438757"/>
                  </a:cubicBezTo>
                  <a:cubicBezTo>
                    <a:pt x="510591" y="431492"/>
                    <a:pt x="513832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59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4" y="344010"/>
                  </a:cubicBezTo>
                  <a:cubicBezTo>
                    <a:pt x="557022" y="336921"/>
                    <a:pt x="560241" y="330376"/>
                    <a:pt x="562794" y="324374"/>
                  </a:cubicBezTo>
                  <a:close/>
                  <a:moveTo>
                    <a:pt x="2439933" y="324012"/>
                  </a:moveTo>
                  <a:lnTo>
                    <a:pt x="2447534" y="325822"/>
                  </a:lnTo>
                  <a:cubicBezTo>
                    <a:pt x="2446716" y="329268"/>
                    <a:pt x="2445773" y="332691"/>
                    <a:pt x="2444707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7" y="373041"/>
                    <a:pt x="2425998" y="376133"/>
                  </a:cubicBezTo>
                  <a:cubicBezTo>
                    <a:pt x="2425580" y="375235"/>
                    <a:pt x="2424879" y="374089"/>
                    <a:pt x="2423894" y="372694"/>
                  </a:cubicBezTo>
                  <a:cubicBezTo>
                    <a:pt x="2422911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19" y="348805"/>
                  </a:cubicBezTo>
                  <a:cubicBezTo>
                    <a:pt x="2435367" y="340971"/>
                    <a:pt x="2437939" y="332706"/>
                    <a:pt x="2439933" y="324012"/>
                  </a:cubicBezTo>
                  <a:close/>
                  <a:moveTo>
                    <a:pt x="3332226" y="323831"/>
                  </a:moveTo>
                  <a:lnTo>
                    <a:pt x="3340551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3" y="361821"/>
                    <a:pt x="3320824" y="368532"/>
                  </a:cubicBezTo>
                  <a:lnTo>
                    <a:pt x="3320824" y="487432"/>
                  </a:lnTo>
                  <a:lnTo>
                    <a:pt x="3312499" y="487432"/>
                  </a:lnTo>
                  <a:lnTo>
                    <a:pt x="3312499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19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7" y="402284"/>
                  </a:cubicBezTo>
                  <a:cubicBezTo>
                    <a:pt x="3290451" y="400655"/>
                    <a:pt x="3289485" y="399297"/>
                    <a:pt x="3288611" y="398212"/>
                  </a:cubicBezTo>
                  <a:cubicBezTo>
                    <a:pt x="3297407" y="388891"/>
                    <a:pt x="3305603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3" y="323831"/>
                  </a:lnTo>
                  <a:lnTo>
                    <a:pt x="41033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3" y="368532"/>
                  </a:lnTo>
                  <a:lnTo>
                    <a:pt x="41033" y="411242"/>
                  </a:lnTo>
                  <a:cubicBezTo>
                    <a:pt x="45124" y="410160"/>
                    <a:pt x="49294" y="409066"/>
                    <a:pt x="53543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0" y="417395"/>
                    <a:pt x="41033" y="419567"/>
                  </a:cubicBezTo>
                  <a:lnTo>
                    <a:pt x="41033" y="474583"/>
                  </a:lnTo>
                  <a:cubicBezTo>
                    <a:pt x="41037" y="477611"/>
                    <a:pt x="40577" y="479880"/>
                    <a:pt x="39654" y="481392"/>
                  </a:cubicBezTo>
                  <a:cubicBezTo>
                    <a:pt x="38730" y="482904"/>
                    <a:pt x="37320" y="483952"/>
                    <a:pt x="35423" y="484537"/>
                  </a:cubicBezTo>
                  <a:cubicBezTo>
                    <a:pt x="33485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8" y="486346"/>
                  </a:cubicBezTo>
                  <a:cubicBezTo>
                    <a:pt x="12047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7" y="478218"/>
                    <a:pt x="31087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6" y="427982"/>
                    <a:pt x="5019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3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1" y="332812"/>
                  </a:cubicBezTo>
                  <a:cubicBezTo>
                    <a:pt x="3801898" y="335523"/>
                    <a:pt x="3800383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3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3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7" y="368260"/>
                    <a:pt x="3837490" y="375364"/>
                    <a:pt x="3847153" y="381336"/>
                  </a:cubicBezTo>
                  <a:cubicBezTo>
                    <a:pt x="3856817" y="387308"/>
                    <a:pt x="3867441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5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5" y="398457"/>
                    <a:pt x="3771890" y="402193"/>
                  </a:cubicBezTo>
                  <a:cubicBezTo>
                    <a:pt x="3771397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1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3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3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3" y="339033"/>
                  </a:lnTo>
                  <a:lnTo>
                    <a:pt x="3021053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69" y="339225"/>
                  </a:lnTo>
                  <a:lnTo>
                    <a:pt x="2576569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69" y="371597"/>
                  </a:lnTo>
                  <a:lnTo>
                    <a:pt x="2576569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7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5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5" y="341397"/>
                  </a:lnTo>
                  <a:lnTo>
                    <a:pt x="1489995" y="348975"/>
                  </a:lnTo>
                  <a:lnTo>
                    <a:pt x="1417244" y="348975"/>
                  </a:lnTo>
                  <a:cubicBezTo>
                    <a:pt x="1416339" y="351596"/>
                    <a:pt x="1415343" y="354193"/>
                    <a:pt x="1414257" y="356768"/>
                  </a:cubicBezTo>
                  <a:cubicBezTo>
                    <a:pt x="1413172" y="359343"/>
                    <a:pt x="1411995" y="361941"/>
                    <a:pt x="1410728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3" y="382791"/>
                    <a:pt x="1399067" y="385457"/>
                    <a:pt x="1397336" y="388088"/>
                  </a:cubicBezTo>
                  <a:lnTo>
                    <a:pt x="1497958" y="388088"/>
                  </a:lnTo>
                  <a:lnTo>
                    <a:pt x="1497958" y="395667"/>
                  </a:lnTo>
                  <a:lnTo>
                    <a:pt x="1454705" y="395667"/>
                  </a:lnTo>
                  <a:cubicBezTo>
                    <a:pt x="1460685" y="403110"/>
                    <a:pt x="1467864" y="410043"/>
                    <a:pt x="1476241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59" y="436805"/>
                    <a:pt x="1495809" y="437994"/>
                    <a:pt x="1495063" y="439115"/>
                  </a:cubicBezTo>
                  <a:cubicBezTo>
                    <a:pt x="1485867" y="433981"/>
                    <a:pt x="1476750" y="427555"/>
                    <a:pt x="1467713" y="419838"/>
                  </a:cubicBezTo>
                  <a:cubicBezTo>
                    <a:pt x="1458675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0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39" y="410035"/>
                    <a:pt x="1374812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6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79" y="359343"/>
                    <a:pt x="1405118" y="356768"/>
                  </a:cubicBezTo>
                  <a:cubicBezTo>
                    <a:pt x="1406257" y="354193"/>
                    <a:pt x="1407282" y="351596"/>
                    <a:pt x="1408195" y="348975"/>
                  </a:cubicBezTo>
                  <a:lnTo>
                    <a:pt x="1347025" y="348975"/>
                  </a:lnTo>
                  <a:lnTo>
                    <a:pt x="1347025" y="341397"/>
                  </a:lnTo>
                  <a:lnTo>
                    <a:pt x="1410728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8" y="323469"/>
                  </a:lnTo>
                  <a:lnTo>
                    <a:pt x="1182128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49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1" y="353315"/>
                    <a:pt x="1237213" y="362017"/>
                  </a:cubicBezTo>
                  <a:cubicBezTo>
                    <a:pt x="1228854" y="370719"/>
                    <a:pt x="1219964" y="378923"/>
                    <a:pt x="1210541" y="386629"/>
                  </a:cubicBezTo>
                  <a:lnTo>
                    <a:pt x="1269358" y="386629"/>
                  </a:lnTo>
                  <a:lnTo>
                    <a:pt x="1269358" y="394954"/>
                  </a:lnTo>
                  <a:lnTo>
                    <a:pt x="1199864" y="394954"/>
                  </a:lnTo>
                  <a:cubicBezTo>
                    <a:pt x="1194785" y="398834"/>
                    <a:pt x="1189560" y="402566"/>
                    <a:pt x="1184187" y="406152"/>
                  </a:cubicBezTo>
                  <a:cubicBezTo>
                    <a:pt x="1178814" y="409738"/>
                    <a:pt x="1173363" y="413244"/>
                    <a:pt x="1167831" y="416671"/>
                  </a:cubicBezTo>
                  <a:lnTo>
                    <a:pt x="1167831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3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0" y="427311"/>
                    <a:pt x="1223213" y="432001"/>
                    <a:pt x="1209478" y="436533"/>
                  </a:cubicBezTo>
                  <a:cubicBezTo>
                    <a:pt x="1195743" y="441065"/>
                    <a:pt x="1181861" y="445122"/>
                    <a:pt x="1167831" y="448704"/>
                  </a:cubicBezTo>
                  <a:lnTo>
                    <a:pt x="1167831" y="468430"/>
                  </a:lnTo>
                  <a:cubicBezTo>
                    <a:pt x="1167651" y="471627"/>
                    <a:pt x="1168736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5" y="476755"/>
                  </a:lnTo>
                  <a:cubicBezTo>
                    <a:pt x="1245176" y="477049"/>
                    <a:pt x="1249202" y="475420"/>
                    <a:pt x="1251216" y="471868"/>
                  </a:cubicBezTo>
                  <a:cubicBezTo>
                    <a:pt x="1253229" y="468317"/>
                    <a:pt x="1254451" y="461078"/>
                    <a:pt x="1254880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7" y="474165"/>
                    <a:pt x="1257640" y="478542"/>
                  </a:cubicBezTo>
                  <a:cubicBezTo>
                    <a:pt x="1254473" y="482919"/>
                    <a:pt x="1248365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3" y="437623"/>
                    <a:pt x="1120699" y="441189"/>
                    <a:pt x="1112815" y="444541"/>
                  </a:cubicBezTo>
                  <a:cubicBezTo>
                    <a:pt x="1112042" y="443474"/>
                    <a:pt x="1111054" y="442215"/>
                    <a:pt x="1109852" y="440763"/>
                  </a:cubicBezTo>
                  <a:cubicBezTo>
                    <a:pt x="1108649" y="439312"/>
                    <a:pt x="1107525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89" y="332838"/>
                    <a:pt x="767934" y="338377"/>
                  </a:cubicBezTo>
                  <a:cubicBezTo>
                    <a:pt x="771078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8" y="347433"/>
                    <a:pt x="759948" y="341838"/>
                  </a:cubicBezTo>
                  <a:cubicBezTo>
                    <a:pt x="756928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4" y="479779"/>
                    <a:pt x="1571812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2" y="342419"/>
                    <a:pt x="1563374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0" y="370847"/>
                    <a:pt x="1008624" y="387119"/>
                    <a:pt x="1008364" y="405451"/>
                  </a:cubicBezTo>
                  <a:cubicBezTo>
                    <a:pt x="1008624" y="423782"/>
                    <a:pt x="1012130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1" y="128808"/>
                  </a:moveTo>
                  <a:lnTo>
                    <a:pt x="114614" y="135012"/>
                  </a:lnTo>
                  <a:cubicBezTo>
                    <a:pt x="111405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2"/>
                    <a:pt x="82610" y="170054"/>
                  </a:cubicBezTo>
                  <a:cubicBezTo>
                    <a:pt x="78985" y="167835"/>
                    <a:pt x="75784" y="166028"/>
                    <a:pt x="73009" y="164632"/>
                  </a:cubicBezTo>
                  <a:cubicBezTo>
                    <a:pt x="76968" y="159812"/>
                    <a:pt x="80752" y="154242"/>
                    <a:pt x="84360" y="147921"/>
                  </a:cubicBezTo>
                  <a:cubicBezTo>
                    <a:pt x="87969" y="141600"/>
                    <a:pt x="91053" y="135229"/>
                    <a:pt x="93611" y="128808"/>
                  </a:cubicBezTo>
                  <a:close/>
                  <a:moveTo>
                    <a:pt x="170821" y="126806"/>
                  </a:moveTo>
                  <a:cubicBezTo>
                    <a:pt x="174167" y="133032"/>
                    <a:pt x="177676" y="139644"/>
                    <a:pt x="181347" y="146645"/>
                  </a:cubicBezTo>
                  <a:cubicBezTo>
                    <a:pt x="185019" y="153645"/>
                    <a:pt x="187977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4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0" y="170821"/>
                  </a:cubicBezTo>
                  <a:cubicBezTo>
                    <a:pt x="1029956" y="166687"/>
                    <a:pt x="1032456" y="161953"/>
                    <a:pt x="1033081" y="156619"/>
                  </a:cubicBezTo>
                  <a:cubicBezTo>
                    <a:pt x="1032448" y="156786"/>
                    <a:pt x="1031714" y="156853"/>
                    <a:pt x="1030881" y="156819"/>
                  </a:cubicBezTo>
                  <a:cubicBezTo>
                    <a:pt x="1025714" y="156790"/>
                    <a:pt x="1021297" y="155248"/>
                    <a:pt x="1017629" y="152194"/>
                  </a:cubicBezTo>
                  <a:cubicBezTo>
                    <a:pt x="1013962" y="149139"/>
                    <a:pt x="1012045" y="144747"/>
                    <a:pt x="1011879" y="139017"/>
                  </a:cubicBezTo>
                  <a:cubicBezTo>
                    <a:pt x="1012033" y="133367"/>
                    <a:pt x="1013975" y="128966"/>
                    <a:pt x="1017704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4" y="152820"/>
                  </a:cubicBezTo>
                  <a:cubicBezTo>
                    <a:pt x="33104" y="163766"/>
                    <a:pt x="28653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19" y="104025"/>
                  </a:lnTo>
                  <a:lnTo>
                    <a:pt x="157419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19" y="76822"/>
                  </a:lnTo>
                  <a:lnTo>
                    <a:pt x="157419" y="65796"/>
                  </a:lnTo>
                  <a:close/>
                  <a:moveTo>
                    <a:pt x="13401" y="55210"/>
                  </a:moveTo>
                  <a:cubicBezTo>
                    <a:pt x="18756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3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3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2" y="44793"/>
                  </a:moveTo>
                  <a:lnTo>
                    <a:pt x="689292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3" y="67808"/>
                  </a:cubicBezTo>
                  <a:cubicBezTo>
                    <a:pt x="737298" y="59319"/>
                    <a:pt x="734647" y="53332"/>
                    <a:pt x="729368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3" y="67808"/>
                  </a:cubicBezTo>
                  <a:cubicBezTo>
                    <a:pt x="565848" y="59319"/>
                    <a:pt x="563197" y="53332"/>
                    <a:pt x="557918" y="49846"/>
                  </a:cubicBezTo>
                  <a:cubicBezTo>
                    <a:pt x="552640" y="46361"/>
                    <a:pt x="544885" y="44676"/>
                    <a:pt x="534653" y="44793"/>
                  </a:cubicBezTo>
                  <a:close/>
                  <a:moveTo>
                    <a:pt x="2038162" y="21415"/>
                  </a:moveTo>
                  <a:lnTo>
                    <a:pt x="2151351" y="21415"/>
                  </a:lnTo>
                  <a:lnTo>
                    <a:pt x="2151351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7" y="169409"/>
                  </a:lnTo>
                  <a:lnTo>
                    <a:pt x="2079767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5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3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7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5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3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7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1" y="21415"/>
                  </a:lnTo>
                  <a:lnTo>
                    <a:pt x="932151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7" y="169409"/>
                  </a:lnTo>
                  <a:lnTo>
                    <a:pt x="860567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5" y="22756"/>
                    <a:pt x="737926" y="25664"/>
                  </a:cubicBezTo>
                  <a:cubicBezTo>
                    <a:pt x="746626" y="28573"/>
                    <a:pt x="753504" y="33425"/>
                    <a:pt x="758558" y="40223"/>
                  </a:cubicBezTo>
                  <a:cubicBezTo>
                    <a:pt x="763612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3" y="95536"/>
                  </a:cubicBezTo>
                  <a:cubicBezTo>
                    <a:pt x="753488" y="102773"/>
                    <a:pt x="746665" y="108132"/>
                    <a:pt x="738074" y="111613"/>
                  </a:cubicBezTo>
                  <a:cubicBezTo>
                    <a:pt x="729484" y="115093"/>
                    <a:pt x="719827" y="116823"/>
                    <a:pt x="709105" y="116802"/>
                  </a:cubicBezTo>
                  <a:lnTo>
                    <a:pt x="689292" y="116802"/>
                  </a:lnTo>
                  <a:lnTo>
                    <a:pt x="689292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5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2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3" y="95536"/>
                  </a:cubicBezTo>
                  <a:cubicBezTo>
                    <a:pt x="582038" y="102773"/>
                    <a:pt x="575215" y="108132"/>
                    <a:pt x="566624" y="111613"/>
                  </a:cubicBezTo>
                  <a:cubicBezTo>
                    <a:pt x="558034" y="115093"/>
                    <a:pt x="548377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2" y="13402"/>
                  </a:lnTo>
                  <a:lnTo>
                    <a:pt x="1399822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8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3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4" y="126348"/>
                    <a:pt x="1370641" y="120074"/>
                  </a:cubicBezTo>
                  <a:cubicBezTo>
                    <a:pt x="1363847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2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6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8" y="36404"/>
                  </a:lnTo>
                  <a:lnTo>
                    <a:pt x="346538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8" y="101013"/>
                  </a:lnTo>
                  <a:lnTo>
                    <a:pt x="346538" y="156019"/>
                  </a:lnTo>
                  <a:cubicBezTo>
                    <a:pt x="346605" y="163308"/>
                    <a:pt x="345671" y="168884"/>
                    <a:pt x="343738" y="172746"/>
                  </a:cubicBezTo>
                  <a:cubicBezTo>
                    <a:pt x="341804" y="176609"/>
                    <a:pt x="338471" y="179435"/>
                    <a:pt x="333737" y="181223"/>
                  </a:cubicBezTo>
                  <a:cubicBezTo>
                    <a:pt x="329036" y="183164"/>
                    <a:pt x="323035" y="184431"/>
                    <a:pt x="315734" y="185023"/>
                  </a:cubicBezTo>
                  <a:cubicBezTo>
                    <a:pt x="308434" y="185615"/>
                    <a:pt x="299833" y="185881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1" y="168458"/>
                    <a:pt x="282009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4" y="161220"/>
                  </a:cubicBezTo>
                  <a:cubicBezTo>
                    <a:pt x="317318" y="161158"/>
                    <a:pt x="318902" y="160732"/>
                    <a:pt x="319885" y="159945"/>
                  </a:cubicBezTo>
                  <a:cubicBezTo>
                    <a:pt x="320868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5" y="101013"/>
                  </a:lnTo>
                  <a:lnTo>
                    <a:pt x="242325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7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8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7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4"/>
                  </a:cubicBezTo>
                  <a:cubicBezTo>
                    <a:pt x="132621" y="184767"/>
                    <a:pt x="128562" y="185758"/>
                    <a:pt x="123840" y="186186"/>
                  </a:cubicBezTo>
                  <a:cubicBezTo>
                    <a:pt x="119119" y="186615"/>
                    <a:pt x="113710" y="186756"/>
                    <a:pt x="107613" y="186611"/>
                  </a:cubicBezTo>
                  <a:cubicBezTo>
                    <a:pt x="107080" y="183414"/>
                    <a:pt x="106246" y="179968"/>
                    <a:pt x="105113" y="176272"/>
                  </a:cubicBezTo>
                  <a:cubicBezTo>
                    <a:pt x="103979" y="172576"/>
                    <a:pt x="102746" y="169230"/>
                    <a:pt x="101412" y="166233"/>
                  </a:cubicBezTo>
                  <a:cubicBezTo>
                    <a:pt x="105050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2" y="166454"/>
                    <a:pt x="120677" y="166262"/>
                    <a:pt x="121140" y="165858"/>
                  </a:cubicBezTo>
                  <a:cubicBezTo>
                    <a:pt x="121602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4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7" y="37179"/>
                    <a:pt x="121302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0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4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8" y="163771"/>
                    <a:pt x="48586" y="152223"/>
                    <a:pt x="52088" y="139565"/>
                  </a:cubicBezTo>
                  <a:cubicBezTo>
                    <a:pt x="55589" y="126907"/>
                    <a:pt x="57847" y="114159"/>
                    <a:pt x="58859" y="101321"/>
                  </a:cubicBezTo>
                  <a:cubicBezTo>
                    <a:pt x="59871" y="88482"/>
                    <a:pt x="60321" y="76574"/>
                    <a:pt x="60207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6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1" y="41005"/>
                  </a:lnTo>
                  <a:lnTo>
                    <a:pt x="1510131" y="153019"/>
                  </a:lnTo>
                  <a:lnTo>
                    <a:pt x="1546536" y="153019"/>
                  </a:lnTo>
                  <a:close/>
                </a:path>
              </a:pathLst>
            </a:custGeom>
            <a:solidFill>
              <a:srgbClr val="ECBD8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xmlns="" id="{0F6816E6-DEF2-4778-AB55-6B39A775F21D}"/>
                </a:ext>
              </a:extLst>
            </p:cNvPr>
            <p:cNvGrpSpPr/>
            <p:nvPr/>
          </p:nvGrpSpPr>
          <p:grpSpPr>
            <a:xfrm>
              <a:off x="9538185" y="2507402"/>
              <a:ext cx="4052207" cy="86703"/>
              <a:chOff x="3955432" y="5643520"/>
              <a:chExt cx="3026445" cy="86703"/>
            </a:xfrm>
            <a:solidFill>
              <a:srgbClr val="ECBD81">
                <a:alpha val="18000"/>
              </a:srgbClr>
            </a:solidFill>
          </p:grpSpPr>
          <p:sp>
            <p:nvSpPr>
              <p:cNvPr id="132" name="Rectangle 151">
                <a:extLst>
                  <a:ext uri="{FF2B5EF4-FFF2-40B4-BE49-F238E27FC236}">
                    <a16:creationId xmlns:a16="http://schemas.microsoft.com/office/drawing/2014/main" xmlns="" id="{00A15599-C5A6-4567-9178-1928F26FD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33" name="Rectangle 152">
                <a:extLst>
                  <a:ext uri="{FF2B5EF4-FFF2-40B4-BE49-F238E27FC236}">
                    <a16:creationId xmlns:a16="http://schemas.microsoft.com/office/drawing/2014/main" xmlns="" id="{01F8D88B-3B71-4D2C-B9A9-0867BAE353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34" name="Rectangle 153">
                <a:extLst>
                  <a:ext uri="{FF2B5EF4-FFF2-40B4-BE49-F238E27FC236}">
                    <a16:creationId xmlns:a16="http://schemas.microsoft.com/office/drawing/2014/main" xmlns="" id="{D9F85CF1-409E-451E-A9AF-21C8EB17E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35" name="Rectangle 154">
                <a:extLst>
                  <a:ext uri="{FF2B5EF4-FFF2-40B4-BE49-F238E27FC236}">
                    <a16:creationId xmlns:a16="http://schemas.microsoft.com/office/drawing/2014/main" xmlns="" id="{8536B704-BE88-4EB1-B4D8-DCC8270E1B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36" name="Rectangle 155">
                <a:extLst>
                  <a:ext uri="{FF2B5EF4-FFF2-40B4-BE49-F238E27FC236}">
                    <a16:creationId xmlns:a16="http://schemas.microsoft.com/office/drawing/2014/main" xmlns="" id="{46EAB345-9D6A-42E4-8DAD-94ADCBF86B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37" name="Rectangle 156">
                <a:extLst>
                  <a:ext uri="{FF2B5EF4-FFF2-40B4-BE49-F238E27FC236}">
                    <a16:creationId xmlns:a16="http://schemas.microsoft.com/office/drawing/2014/main" xmlns="" id="{B6C61525-72A1-462F-9499-A11066A05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38" name="Rectangle 157">
                <a:extLst>
                  <a:ext uri="{FF2B5EF4-FFF2-40B4-BE49-F238E27FC236}">
                    <a16:creationId xmlns:a16="http://schemas.microsoft.com/office/drawing/2014/main" xmlns="" id="{6FBAB5F3-AB14-48C3-83CB-96AEB6A5F1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39" name="Rectangle 158">
                <a:extLst>
                  <a:ext uri="{FF2B5EF4-FFF2-40B4-BE49-F238E27FC236}">
                    <a16:creationId xmlns:a16="http://schemas.microsoft.com/office/drawing/2014/main" xmlns="" id="{681CC4D1-9BFE-4F0C-BC54-622B52883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40" name="Rectangle 159">
                <a:extLst>
                  <a:ext uri="{FF2B5EF4-FFF2-40B4-BE49-F238E27FC236}">
                    <a16:creationId xmlns:a16="http://schemas.microsoft.com/office/drawing/2014/main" xmlns="" id="{140BFF3C-C4E2-4B94-8EF6-659E85129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41" name="Rectangle 160">
                <a:extLst>
                  <a:ext uri="{FF2B5EF4-FFF2-40B4-BE49-F238E27FC236}">
                    <a16:creationId xmlns:a16="http://schemas.microsoft.com/office/drawing/2014/main" xmlns="" id="{458A46F9-9C1D-4E69-BA0C-F858CD24F0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42" name="Rectangle 161">
                <a:extLst>
                  <a:ext uri="{FF2B5EF4-FFF2-40B4-BE49-F238E27FC236}">
                    <a16:creationId xmlns:a16="http://schemas.microsoft.com/office/drawing/2014/main" xmlns="" id="{B100DCB4-4F4E-4E21-A3A5-0E5C100057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43" name="Rectangle 162">
                <a:extLst>
                  <a:ext uri="{FF2B5EF4-FFF2-40B4-BE49-F238E27FC236}">
                    <a16:creationId xmlns:a16="http://schemas.microsoft.com/office/drawing/2014/main" xmlns="" id="{3FC9A0FC-3A53-4005-B50C-37039611A1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44" name="Rectangle 163">
                <a:extLst>
                  <a:ext uri="{FF2B5EF4-FFF2-40B4-BE49-F238E27FC236}">
                    <a16:creationId xmlns:a16="http://schemas.microsoft.com/office/drawing/2014/main" xmlns="" id="{BC4E3E5A-CEFE-4190-8740-5B81AC08DA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45" name="Rectangle 164">
                <a:extLst>
                  <a:ext uri="{FF2B5EF4-FFF2-40B4-BE49-F238E27FC236}">
                    <a16:creationId xmlns:a16="http://schemas.microsoft.com/office/drawing/2014/main" xmlns="" id="{9CBFE8A3-DF35-4EFC-B39D-CDCD29FBF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46" name="Rectangle 165">
                <a:extLst>
                  <a:ext uri="{FF2B5EF4-FFF2-40B4-BE49-F238E27FC236}">
                    <a16:creationId xmlns:a16="http://schemas.microsoft.com/office/drawing/2014/main" xmlns="" id="{2F3659F7-03BE-4B0E-BFFA-C7C73451B4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47" name="Rectangle 166">
                <a:extLst>
                  <a:ext uri="{FF2B5EF4-FFF2-40B4-BE49-F238E27FC236}">
                    <a16:creationId xmlns:a16="http://schemas.microsoft.com/office/drawing/2014/main" xmlns="" id="{6CE8B7B7-4333-4183-B692-DFC17A588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48" name="Rectangle 167">
                <a:extLst>
                  <a:ext uri="{FF2B5EF4-FFF2-40B4-BE49-F238E27FC236}">
                    <a16:creationId xmlns:a16="http://schemas.microsoft.com/office/drawing/2014/main" xmlns="" id="{C96597F2-E908-4B64-8118-7F072EBA2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49" name="Rectangle 168">
                <a:extLst>
                  <a:ext uri="{FF2B5EF4-FFF2-40B4-BE49-F238E27FC236}">
                    <a16:creationId xmlns:a16="http://schemas.microsoft.com/office/drawing/2014/main" xmlns="" id="{66CCBF12-3B63-4FEC-82AC-938D8D401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0" name="Rectangle 169">
                <a:extLst>
                  <a:ext uri="{FF2B5EF4-FFF2-40B4-BE49-F238E27FC236}">
                    <a16:creationId xmlns:a16="http://schemas.microsoft.com/office/drawing/2014/main" xmlns="" id="{4FBB2F72-9740-4B3A-BC67-00C9453768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1" name="Rectangle 170">
                <a:extLst>
                  <a:ext uri="{FF2B5EF4-FFF2-40B4-BE49-F238E27FC236}">
                    <a16:creationId xmlns:a16="http://schemas.microsoft.com/office/drawing/2014/main" xmlns="" id="{3B29A38C-7C07-4F6F-88C1-B4F3812882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2" name="Rectangle 171">
                <a:extLst>
                  <a:ext uri="{FF2B5EF4-FFF2-40B4-BE49-F238E27FC236}">
                    <a16:creationId xmlns:a16="http://schemas.microsoft.com/office/drawing/2014/main" xmlns="" id="{361BA168-91B2-45B2-9621-F7221AD71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3" name="Rectangle 172">
                <a:extLst>
                  <a:ext uri="{FF2B5EF4-FFF2-40B4-BE49-F238E27FC236}">
                    <a16:creationId xmlns:a16="http://schemas.microsoft.com/office/drawing/2014/main" xmlns="" id="{7D143E80-5941-4264-9C11-A46AB570B4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4" name="Rectangle 173">
                <a:extLst>
                  <a:ext uri="{FF2B5EF4-FFF2-40B4-BE49-F238E27FC236}">
                    <a16:creationId xmlns:a16="http://schemas.microsoft.com/office/drawing/2014/main" xmlns="" id="{779C16B0-2622-42DB-88EB-05721CAA9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5" name="Rectangle 174">
                <a:extLst>
                  <a:ext uri="{FF2B5EF4-FFF2-40B4-BE49-F238E27FC236}">
                    <a16:creationId xmlns:a16="http://schemas.microsoft.com/office/drawing/2014/main" xmlns="" id="{6B480296-CD11-48CC-B4DE-594C3E0A3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6" name="Rectangle 175">
                <a:extLst>
                  <a:ext uri="{FF2B5EF4-FFF2-40B4-BE49-F238E27FC236}">
                    <a16:creationId xmlns:a16="http://schemas.microsoft.com/office/drawing/2014/main" xmlns="" id="{76ABC202-943A-459B-AA9D-DDCB3AE454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7" name="Rectangle 176">
                <a:extLst>
                  <a:ext uri="{FF2B5EF4-FFF2-40B4-BE49-F238E27FC236}">
                    <a16:creationId xmlns:a16="http://schemas.microsoft.com/office/drawing/2014/main" xmlns="" id="{28B94CB1-8AD9-4545-AA41-9311849008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8" name="Rectangle 177">
                <a:extLst>
                  <a:ext uri="{FF2B5EF4-FFF2-40B4-BE49-F238E27FC236}">
                    <a16:creationId xmlns:a16="http://schemas.microsoft.com/office/drawing/2014/main" xmlns="" id="{97AA0CE0-38B9-49A9-8796-501A2C3712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9" name="Rectangle 178">
                <a:extLst>
                  <a:ext uri="{FF2B5EF4-FFF2-40B4-BE49-F238E27FC236}">
                    <a16:creationId xmlns:a16="http://schemas.microsoft.com/office/drawing/2014/main" xmlns="" id="{13D91457-6636-42C8-B517-7C7365E0C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0" name="Rectangle 179">
                <a:extLst>
                  <a:ext uri="{FF2B5EF4-FFF2-40B4-BE49-F238E27FC236}">
                    <a16:creationId xmlns:a16="http://schemas.microsoft.com/office/drawing/2014/main" xmlns="" id="{AFFC14BB-67DC-47EF-8355-DA4C7417BA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1" name="Rectangle 180">
                <a:extLst>
                  <a:ext uri="{FF2B5EF4-FFF2-40B4-BE49-F238E27FC236}">
                    <a16:creationId xmlns:a16="http://schemas.microsoft.com/office/drawing/2014/main" xmlns="" id="{046FE6D5-6CBB-4E80-AEEA-06F68A784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2" name="Rectangle 181">
                <a:extLst>
                  <a:ext uri="{FF2B5EF4-FFF2-40B4-BE49-F238E27FC236}">
                    <a16:creationId xmlns:a16="http://schemas.microsoft.com/office/drawing/2014/main" xmlns="" id="{818425BC-21FD-490A-9DF0-E5F5474A7E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3" name="Rectangle 182">
                <a:extLst>
                  <a:ext uri="{FF2B5EF4-FFF2-40B4-BE49-F238E27FC236}">
                    <a16:creationId xmlns:a16="http://schemas.microsoft.com/office/drawing/2014/main" xmlns="" id="{CF01A4F4-6A1A-4367-8BE6-753D117FD2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4" name="Rectangle 183">
                <a:extLst>
                  <a:ext uri="{FF2B5EF4-FFF2-40B4-BE49-F238E27FC236}">
                    <a16:creationId xmlns:a16="http://schemas.microsoft.com/office/drawing/2014/main" xmlns="" id="{4EFF8D4F-A69A-4EF1-9C04-E129B69CE6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5" name="Rectangle 184">
                <a:extLst>
                  <a:ext uri="{FF2B5EF4-FFF2-40B4-BE49-F238E27FC236}">
                    <a16:creationId xmlns:a16="http://schemas.microsoft.com/office/drawing/2014/main" xmlns="" id="{241DC578-B2EA-4B46-893B-7639C0A6BA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6" name="Rectangle 185">
                <a:extLst>
                  <a:ext uri="{FF2B5EF4-FFF2-40B4-BE49-F238E27FC236}">
                    <a16:creationId xmlns:a16="http://schemas.microsoft.com/office/drawing/2014/main" xmlns="" id="{58702C47-891C-4026-A6CE-A3F18B4A5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7" name="Rectangle 186">
                <a:extLst>
                  <a:ext uri="{FF2B5EF4-FFF2-40B4-BE49-F238E27FC236}">
                    <a16:creationId xmlns:a16="http://schemas.microsoft.com/office/drawing/2014/main" xmlns="" id="{B1404987-5707-430B-8891-C10BD275D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8" name="Rectangle 187">
                <a:extLst>
                  <a:ext uri="{FF2B5EF4-FFF2-40B4-BE49-F238E27FC236}">
                    <a16:creationId xmlns:a16="http://schemas.microsoft.com/office/drawing/2014/main" xmlns="" id="{FF498C6E-FA21-4D13-8A51-15302D2D71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9" name="Rectangle 188">
                <a:extLst>
                  <a:ext uri="{FF2B5EF4-FFF2-40B4-BE49-F238E27FC236}">
                    <a16:creationId xmlns:a16="http://schemas.microsoft.com/office/drawing/2014/main" xmlns="" id="{0C7749C6-296E-413E-A708-B40C2D8107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0" name="Rectangle 189">
                <a:extLst>
                  <a:ext uri="{FF2B5EF4-FFF2-40B4-BE49-F238E27FC236}">
                    <a16:creationId xmlns:a16="http://schemas.microsoft.com/office/drawing/2014/main" xmlns="" id="{802FED6C-0FBD-4EC4-A179-5202ADEA84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1" name="Rectangle 190">
                <a:extLst>
                  <a:ext uri="{FF2B5EF4-FFF2-40B4-BE49-F238E27FC236}">
                    <a16:creationId xmlns:a16="http://schemas.microsoft.com/office/drawing/2014/main" xmlns="" id="{BD8E1CC5-6352-4E8C-A079-0B9774B80F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2" name="Rectangle 191">
                <a:extLst>
                  <a:ext uri="{FF2B5EF4-FFF2-40B4-BE49-F238E27FC236}">
                    <a16:creationId xmlns:a16="http://schemas.microsoft.com/office/drawing/2014/main" xmlns="" id="{A930B879-7116-44E0-A698-B98E576743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3" name="Rectangle 192">
                <a:extLst>
                  <a:ext uri="{FF2B5EF4-FFF2-40B4-BE49-F238E27FC236}">
                    <a16:creationId xmlns:a16="http://schemas.microsoft.com/office/drawing/2014/main" xmlns="" id="{056DA9E9-7639-4E11-839C-5B1C0D5FA3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4" name="Rectangle 193">
                <a:extLst>
                  <a:ext uri="{FF2B5EF4-FFF2-40B4-BE49-F238E27FC236}">
                    <a16:creationId xmlns:a16="http://schemas.microsoft.com/office/drawing/2014/main" xmlns="" id="{B1D96DE3-3732-4B30-837A-392ECB9508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5" name="Rectangle 194">
                <a:extLst>
                  <a:ext uri="{FF2B5EF4-FFF2-40B4-BE49-F238E27FC236}">
                    <a16:creationId xmlns:a16="http://schemas.microsoft.com/office/drawing/2014/main" xmlns="" id="{0300BA87-30A3-42AD-B751-F49198F80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6" name="Rectangle 195">
                <a:extLst>
                  <a:ext uri="{FF2B5EF4-FFF2-40B4-BE49-F238E27FC236}">
                    <a16:creationId xmlns:a16="http://schemas.microsoft.com/office/drawing/2014/main" xmlns="" id="{782F7466-0A32-47D0-9E1D-A433B9ADA7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7" name="Rectangle 196">
                <a:extLst>
                  <a:ext uri="{FF2B5EF4-FFF2-40B4-BE49-F238E27FC236}">
                    <a16:creationId xmlns:a16="http://schemas.microsoft.com/office/drawing/2014/main" xmlns="" id="{981D2775-3608-44AE-88A3-80464E08E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8" name="Rectangle 197">
                <a:extLst>
                  <a:ext uri="{FF2B5EF4-FFF2-40B4-BE49-F238E27FC236}">
                    <a16:creationId xmlns:a16="http://schemas.microsoft.com/office/drawing/2014/main" xmlns="" id="{D255CA89-E42B-4B39-8BBD-BB63C4AE42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9" name="Rectangle 198">
                <a:extLst>
                  <a:ext uri="{FF2B5EF4-FFF2-40B4-BE49-F238E27FC236}">
                    <a16:creationId xmlns:a16="http://schemas.microsoft.com/office/drawing/2014/main" xmlns="" id="{C51E8E5D-037E-48E7-B7ED-BB5C76ED9C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0" name="Rectangle 199">
                <a:extLst>
                  <a:ext uri="{FF2B5EF4-FFF2-40B4-BE49-F238E27FC236}">
                    <a16:creationId xmlns:a16="http://schemas.microsoft.com/office/drawing/2014/main" xmlns="" id="{421BB407-5221-4711-BC8B-94CB239EB5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1" name="Rectangle 200">
                <a:extLst>
                  <a:ext uri="{FF2B5EF4-FFF2-40B4-BE49-F238E27FC236}">
                    <a16:creationId xmlns:a16="http://schemas.microsoft.com/office/drawing/2014/main" xmlns="" id="{5D56BAF7-948D-47D7-971A-02958668C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2" name="Rectangle 201">
                <a:extLst>
                  <a:ext uri="{FF2B5EF4-FFF2-40B4-BE49-F238E27FC236}">
                    <a16:creationId xmlns:a16="http://schemas.microsoft.com/office/drawing/2014/main" xmlns="" id="{58645247-CDEB-43B8-91A2-B0D286B53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3" name="Rectangle 202">
                <a:extLst>
                  <a:ext uri="{FF2B5EF4-FFF2-40B4-BE49-F238E27FC236}">
                    <a16:creationId xmlns:a16="http://schemas.microsoft.com/office/drawing/2014/main" xmlns="" id="{200A8E4E-4CB4-4955-A4EE-A1BD3AF6F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4" name="Rectangle 203">
                <a:extLst>
                  <a:ext uri="{FF2B5EF4-FFF2-40B4-BE49-F238E27FC236}">
                    <a16:creationId xmlns:a16="http://schemas.microsoft.com/office/drawing/2014/main" xmlns="" id="{C53CB8C3-0DB0-4949-A1BC-A8462F1D8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5" name="Rectangle 204">
                <a:extLst>
                  <a:ext uri="{FF2B5EF4-FFF2-40B4-BE49-F238E27FC236}">
                    <a16:creationId xmlns:a16="http://schemas.microsoft.com/office/drawing/2014/main" xmlns="" id="{7612A56C-80D5-4DF4-B513-D9309252F2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6" name="Rectangle 205">
                <a:extLst>
                  <a:ext uri="{FF2B5EF4-FFF2-40B4-BE49-F238E27FC236}">
                    <a16:creationId xmlns:a16="http://schemas.microsoft.com/office/drawing/2014/main" xmlns="" id="{4933D736-2CA1-48A4-99AC-3453CF5EF7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7" name="Rectangle 206">
                <a:extLst>
                  <a:ext uri="{FF2B5EF4-FFF2-40B4-BE49-F238E27FC236}">
                    <a16:creationId xmlns:a16="http://schemas.microsoft.com/office/drawing/2014/main" xmlns="" id="{F079B867-B77E-4FDB-A058-F6137FB4B2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8" name="Rectangle 207">
                <a:extLst>
                  <a:ext uri="{FF2B5EF4-FFF2-40B4-BE49-F238E27FC236}">
                    <a16:creationId xmlns:a16="http://schemas.microsoft.com/office/drawing/2014/main" xmlns="" id="{2ADC59D1-C300-4CE2-8707-79B70BF9D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9" name="Rectangle 208">
                <a:extLst>
                  <a:ext uri="{FF2B5EF4-FFF2-40B4-BE49-F238E27FC236}">
                    <a16:creationId xmlns:a16="http://schemas.microsoft.com/office/drawing/2014/main" xmlns="" id="{09789E05-91D5-478C-945D-73D3B8023E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0" name="Rectangle 209">
                <a:extLst>
                  <a:ext uri="{FF2B5EF4-FFF2-40B4-BE49-F238E27FC236}">
                    <a16:creationId xmlns:a16="http://schemas.microsoft.com/office/drawing/2014/main" xmlns="" id="{A3B5778A-AF47-4DA8-8305-745AC3A2A4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1" name="Rectangle 210">
                <a:extLst>
                  <a:ext uri="{FF2B5EF4-FFF2-40B4-BE49-F238E27FC236}">
                    <a16:creationId xmlns:a16="http://schemas.microsoft.com/office/drawing/2014/main" xmlns="" id="{D3F05156-224D-4254-A347-6E956D3F4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2" name="Rectangle 211">
                <a:extLst>
                  <a:ext uri="{FF2B5EF4-FFF2-40B4-BE49-F238E27FC236}">
                    <a16:creationId xmlns:a16="http://schemas.microsoft.com/office/drawing/2014/main" xmlns="" id="{35948AB3-9C25-4053-983E-2708D3F55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3" name="Rectangle 212">
                <a:extLst>
                  <a:ext uri="{FF2B5EF4-FFF2-40B4-BE49-F238E27FC236}">
                    <a16:creationId xmlns:a16="http://schemas.microsoft.com/office/drawing/2014/main" xmlns="" id="{1C6538AF-2D3B-4360-91BE-73FD3DC2D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4" name="Rectangle 213">
                <a:extLst>
                  <a:ext uri="{FF2B5EF4-FFF2-40B4-BE49-F238E27FC236}">
                    <a16:creationId xmlns:a16="http://schemas.microsoft.com/office/drawing/2014/main" xmlns="" id="{A5F72F2F-0868-4016-BB05-73A7355557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5" name="Rectangle 214">
                <a:extLst>
                  <a:ext uri="{FF2B5EF4-FFF2-40B4-BE49-F238E27FC236}">
                    <a16:creationId xmlns:a16="http://schemas.microsoft.com/office/drawing/2014/main" xmlns="" id="{78FC516C-F604-4DDD-9D2F-CFB1ABDD58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6" name="Rectangle 215">
                <a:extLst>
                  <a:ext uri="{FF2B5EF4-FFF2-40B4-BE49-F238E27FC236}">
                    <a16:creationId xmlns:a16="http://schemas.microsoft.com/office/drawing/2014/main" xmlns="" id="{FC62DB25-9F43-4DDB-9137-61B01C6FDD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7" name="Rectangle 216">
                <a:extLst>
                  <a:ext uri="{FF2B5EF4-FFF2-40B4-BE49-F238E27FC236}">
                    <a16:creationId xmlns:a16="http://schemas.microsoft.com/office/drawing/2014/main" xmlns="" id="{4F5D494D-64B1-4702-A38B-FBD720789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8" name="Rectangle 217">
                <a:extLst>
                  <a:ext uri="{FF2B5EF4-FFF2-40B4-BE49-F238E27FC236}">
                    <a16:creationId xmlns:a16="http://schemas.microsoft.com/office/drawing/2014/main" xmlns="" id="{62007718-5833-4F0D-AC95-2CF02EF915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9" name="Rectangle 218">
                <a:extLst>
                  <a:ext uri="{FF2B5EF4-FFF2-40B4-BE49-F238E27FC236}">
                    <a16:creationId xmlns:a16="http://schemas.microsoft.com/office/drawing/2014/main" xmlns="" id="{804323F7-AC76-4C60-9B6C-6469F12821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0" name="Rectangle 219">
                <a:extLst>
                  <a:ext uri="{FF2B5EF4-FFF2-40B4-BE49-F238E27FC236}">
                    <a16:creationId xmlns:a16="http://schemas.microsoft.com/office/drawing/2014/main" xmlns="" id="{482B0083-7A61-4967-AF5D-85AEE1F784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1" name="Rectangle 220">
                <a:extLst>
                  <a:ext uri="{FF2B5EF4-FFF2-40B4-BE49-F238E27FC236}">
                    <a16:creationId xmlns:a16="http://schemas.microsoft.com/office/drawing/2014/main" xmlns="" id="{7996097E-0D12-4358-8B75-5AF4E4F8A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2" name="Rectangle 221">
                <a:extLst>
                  <a:ext uri="{FF2B5EF4-FFF2-40B4-BE49-F238E27FC236}">
                    <a16:creationId xmlns:a16="http://schemas.microsoft.com/office/drawing/2014/main" xmlns="" id="{81EDCEFB-F51E-4EC4-98CD-74BF38D64F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3" name="Rectangle 222">
                <a:extLst>
                  <a:ext uri="{FF2B5EF4-FFF2-40B4-BE49-F238E27FC236}">
                    <a16:creationId xmlns:a16="http://schemas.microsoft.com/office/drawing/2014/main" xmlns="" id="{F9445D6E-2516-47EF-B5F3-2DE4B64CC3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4" name="Rectangle 223">
                <a:extLst>
                  <a:ext uri="{FF2B5EF4-FFF2-40B4-BE49-F238E27FC236}">
                    <a16:creationId xmlns:a16="http://schemas.microsoft.com/office/drawing/2014/main" xmlns="" id="{FD29078D-EF62-4CE7-8E0A-1794F3C2AF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5" name="Rectangle 224">
                <a:extLst>
                  <a:ext uri="{FF2B5EF4-FFF2-40B4-BE49-F238E27FC236}">
                    <a16:creationId xmlns:a16="http://schemas.microsoft.com/office/drawing/2014/main" xmlns="" id="{3B2B46A0-1300-4C9E-BEAD-9FA14A966C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6" name="Rectangle 225">
                <a:extLst>
                  <a:ext uri="{FF2B5EF4-FFF2-40B4-BE49-F238E27FC236}">
                    <a16:creationId xmlns:a16="http://schemas.microsoft.com/office/drawing/2014/main" xmlns="" id="{C5A4492A-2AE5-4F6A-AFD9-D0B0F020C1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7" name="Rectangle 226">
                <a:extLst>
                  <a:ext uri="{FF2B5EF4-FFF2-40B4-BE49-F238E27FC236}">
                    <a16:creationId xmlns:a16="http://schemas.microsoft.com/office/drawing/2014/main" xmlns="" id="{AD5B94FF-A9A1-4CAD-9971-783CB4500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8" name="Rectangle 227">
                <a:extLst>
                  <a:ext uri="{FF2B5EF4-FFF2-40B4-BE49-F238E27FC236}">
                    <a16:creationId xmlns:a16="http://schemas.microsoft.com/office/drawing/2014/main" xmlns="" id="{9FA294C8-EA80-47F5-B750-3C535D44C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9" name="Rectangle 228">
                <a:extLst>
                  <a:ext uri="{FF2B5EF4-FFF2-40B4-BE49-F238E27FC236}">
                    <a16:creationId xmlns:a16="http://schemas.microsoft.com/office/drawing/2014/main" xmlns="" id="{C1E9370C-5EC4-4628-9F25-677A262507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5F4EDFAB-81FB-4B64-9BA4-1D87C72ACF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674424" y="1964710"/>
              <a:ext cx="191596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758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24736" y="4414463"/>
            <a:ext cx="3883884" cy="975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22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伟崇 作</a:t>
            </a:r>
            <a:r>
              <a:rPr lang="zh-CN" altLang="en-US" sz="1422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422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422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422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422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601" y="3890101"/>
            <a:ext cx="1650789" cy="37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516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1BD98BB-4D50-4C6B-A0C8-08AE804582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0" b="14390"/>
          <a:stretch/>
        </p:blipFill>
        <p:spPr>
          <a:xfrm>
            <a:off x="23354" y="0"/>
            <a:ext cx="21558806" cy="7199314"/>
          </a:xfrm>
          <a:prstGeom prst="rect">
            <a:avLst/>
          </a:prstGeom>
        </p:spPr>
      </p:pic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5E5C0E6E-E38F-4FD8-86DC-5C5D928554CF}"/>
              </a:ext>
            </a:extLst>
          </p:cNvPr>
          <p:cNvSpPr/>
          <p:nvPr/>
        </p:nvSpPr>
        <p:spPr>
          <a:xfrm>
            <a:off x="0" y="-39892"/>
            <a:ext cx="21599525" cy="7279096"/>
          </a:xfrm>
          <a:prstGeom prst="rect">
            <a:avLst/>
          </a:prstGeom>
          <a:gradFill flip="none" rotWithShape="1">
            <a:gsLst>
              <a:gs pos="7000">
                <a:srgbClr val="091A41"/>
              </a:gs>
              <a:gs pos="100000">
                <a:srgbClr val="091A41">
                  <a:alpha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FB51C7C-4935-4776-AD9C-113771C8B512}"/>
              </a:ext>
            </a:extLst>
          </p:cNvPr>
          <p:cNvGrpSpPr/>
          <p:nvPr/>
        </p:nvGrpSpPr>
        <p:grpSpPr>
          <a:xfrm>
            <a:off x="23355" y="4346973"/>
            <a:ext cx="22633141" cy="2331160"/>
            <a:chOff x="-18435" y="3374189"/>
            <a:chExt cx="22633141" cy="233116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61BC02E0-107B-4EE7-BB72-02AFC43069AA}"/>
                </a:ext>
              </a:extLst>
            </p:cNvPr>
            <p:cNvGrpSpPr/>
            <p:nvPr/>
          </p:nvGrpSpPr>
          <p:grpSpPr>
            <a:xfrm>
              <a:off x="-18435" y="4543539"/>
              <a:ext cx="8305800" cy="1161810"/>
              <a:chOff x="0" y="4543539"/>
              <a:chExt cx="8305800" cy="1161810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xmlns="" id="{1826043A-AA3A-46D5-AFE7-DDE3E62E33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705349"/>
                <a:ext cx="7146173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00E3DE">
                        <a:alpha val="0"/>
                      </a:srgbClr>
                    </a:gs>
                    <a:gs pos="100000">
                      <a:srgbClr val="00E3DE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D62E205-FD2B-40A3-8740-B019194591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6370" y="4543539"/>
                <a:ext cx="1159430" cy="1159429"/>
              </a:xfrm>
              <a:prstGeom prst="line">
                <a:avLst/>
              </a:prstGeom>
              <a:ln w="15875" cap="sq">
                <a:solidFill>
                  <a:srgbClr val="00E3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9052C64-40C0-4342-8DA2-5DDF99E45D02}"/>
                </a:ext>
              </a:extLst>
            </p:cNvPr>
            <p:cNvCxnSpPr>
              <a:cxnSpLocks/>
            </p:cNvCxnSpPr>
            <p:nvPr/>
          </p:nvCxnSpPr>
          <p:spPr>
            <a:xfrm>
              <a:off x="8287365" y="4543341"/>
              <a:ext cx="5552426" cy="0"/>
            </a:xfrm>
            <a:prstGeom prst="line">
              <a:avLst/>
            </a:prstGeom>
            <a:ln w="15875">
              <a:solidFill>
                <a:srgbClr val="00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59291B9-3178-4367-A424-011181066C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839791" y="3376832"/>
              <a:ext cx="1159627" cy="1159627"/>
            </a:xfrm>
            <a:prstGeom prst="line">
              <a:avLst/>
            </a:prstGeom>
            <a:ln w="15875" cap="sq">
              <a:solidFill>
                <a:srgbClr val="00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AED3FF62-CB38-4419-BA0C-05876CF61055}"/>
                </a:ext>
              </a:extLst>
            </p:cNvPr>
            <p:cNvCxnSpPr>
              <a:cxnSpLocks/>
            </p:cNvCxnSpPr>
            <p:nvPr/>
          </p:nvCxnSpPr>
          <p:spPr>
            <a:xfrm>
              <a:off x="14999418" y="3374189"/>
              <a:ext cx="7615288" cy="0"/>
            </a:xfrm>
            <a:prstGeom prst="line">
              <a:avLst/>
            </a:prstGeom>
            <a:ln w="15875">
              <a:solidFill>
                <a:srgbClr val="00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7C89A07-7B36-4B2D-89C2-E2AC47C15126}"/>
              </a:ext>
            </a:extLst>
          </p:cNvPr>
          <p:cNvGrpSpPr/>
          <p:nvPr/>
        </p:nvGrpSpPr>
        <p:grpSpPr>
          <a:xfrm>
            <a:off x="2251096" y="4219130"/>
            <a:ext cx="4205444" cy="2505679"/>
            <a:chOff x="6738128" y="3903433"/>
            <a:chExt cx="4205444" cy="2505679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DDD32F7F-E1AC-4E02-8CDF-1069D60CD5DA}"/>
                </a:ext>
              </a:extLst>
            </p:cNvPr>
            <p:cNvGrpSpPr/>
            <p:nvPr/>
          </p:nvGrpSpPr>
          <p:grpSpPr>
            <a:xfrm>
              <a:off x="6738128" y="3903433"/>
              <a:ext cx="4205444" cy="2448469"/>
              <a:chOff x="7581243" y="3254499"/>
              <a:chExt cx="4205444" cy="2448469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48417907-0C6E-4AD3-BE51-73DCEF720B80}"/>
                  </a:ext>
                </a:extLst>
              </p:cNvPr>
              <p:cNvGrpSpPr/>
              <p:nvPr/>
            </p:nvGrpSpPr>
            <p:grpSpPr>
              <a:xfrm>
                <a:off x="7581243" y="3254499"/>
                <a:ext cx="4205444" cy="2246189"/>
                <a:chOff x="7581243" y="3254499"/>
                <a:chExt cx="4205444" cy="2246189"/>
              </a:xfrm>
            </p:grpSpPr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xmlns="" id="{5766AD8D-760B-4987-9E4D-DC3CC447B312}"/>
                    </a:ext>
                  </a:extLst>
                </p:cNvPr>
                <p:cNvSpPr/>
                <p:nvPr/>
              </p:nvSpPr>
              <p:spPr>
                <a:xfrm>
                  <a:off x="8062020" y="3254499"/>
                  <a:ext cx="3622701" cy="188826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E3DE"/>
                    </a:gs>
                    <a:gs pos="100000">
                      <a:srgbClr val="00E3DE">
                        <a:alpha val="0"/>
                      </a:srgbClr>
                    </a:gs>
                  </a:gsLst>
                  <a:lin ang="2700000" scaled="1"/>
                  <a:tileRect/>
                </a:gradFill>
                <a:ln w="19050">
                  <a:gradFill>
                    <a:gsLst>
                      <a:gs pos="0">
                        <a:srgbClr val="00FFFF"/>
                      </a:gs>
                      <a:gs pos="26000">
                        <a:srgbClr val="00FFFF">
                          <a:alpha val="0"/>
                        </a:srgbClr>
                      </a:gs>
                      <a:gs pos="83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xmlns="" id="{60E3B9C7-2058-4BEB-8110-C13118004D5F}"/>
                    </a:ext>
                  </a:extLst>
                </p:cNvPr>
                <p:cNvSpPr txBox="1"/>
                <p:nvPr/>
              </p:nvSpPr>
              <p:spPr>
                <a:xfrm>
                  <a:off x="7974256" y="3665362"/>
                  <a:ext cx="3812431" cy="10138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10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" pitchFamily="50" charset="0"/>
                      <a:ea typeface="等线" panose="02010600030101010101" pitchFamily="2" charset="-122"/>
                      <a:cs typeface="+mn-cs"/>
                    </a:rPr>
                    <a:t>1994-2002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LT Std 35 Light" panose="020B0402020203020204" pitchFamily="34" charset="0"/>
                      <a:ea typeface="等线" panose="02010600030101010101" pitchFamily="2" charset="-122"/>
                      <a:cs typeface="+mn-cs"/>
                    </a:rPr>
                    <a:t>Web1.0</a:t>
                  </a: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LT Std 35 Light" panose="020B0402020203020204" pitchFamily="34" charset="0"/>
                      <a:ea typeface="等线" panose="02010600030101010101" pitchFamily="2" charset="-122"/>
                      <a:cs typeface="+mn-cs"/>
                    </a:rPr>
                    <a:t>，</a:t>
                  </a: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rPr>
                    <a:t>门户时代</a:t>
                  </a:r>
                </a:p>
              </p:txBody>
            </p: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xmlns="" id="{3BFF5BED-5B28-4276-A616-9150A9CF33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682843" y="4438650"/>
                  <a:ext cx="0" cy="638175"/>
                </a:xfrm>
                <a:prstGeom prst="line">
                  <a:avLst/>
                </a:prstGeom>
                <a:ln w="15875" cap="rnd">
                  <a:gradFill>
                    <a:gsLst>
                      <a:gs pos="100000">
                        <a:srgbClr val="00E3DE"/>
                      </a:gs>
                      <a:gs pos="0">
                        <a:srgbClr val="00E3DE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xmlns="" id="{ED336746-7847-4D3B-964B-098682F33B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37386" y="4941080"/>
                  <a:ext cx="0" cy="526270"/>
                </a:xfrm>
                <a:prstGeom prst="line">
                  <a:avLst/>
                </a:prstGeom>
                <a:ln w="15875" cap="rnd">
                  <a:gradFill>
                    <a:gsLst>
                      <a:gs pos="100000">
                        <a:srgbClr val="00E3DE"/>
                      </a:gs>
                      <a:gs pos="0">
                        <a:srgbClr val="00E3DE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xmlns="" id="{D9589204-B1C1-4645-8D10-7921C108A3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581243" y="5142764"/>
                  <a:ext cx="0" cy="357924"/>
                </a:xfrm>
                <a:prstGeom prst="line">
                  <a:avLst/>
                </a:prstGeom>
                <a:ln w="15875" cap="rnd">
                  <a:gradFill>
                    <a:gsLst>
                      <a:gs pos="100000">
                        <a:srgbClr val="00E3DE"/>
                      </a:gs>
                      <a:gs pos="0">
                        <a:srgbClr val="00E3DE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xmlns="" id="{1D63B88B-1352-478B-B968-68FC4052DA01}"/>
                  </a:ext>
                </a:extLst>
              </p:cNvPr>
              <p:cNvCxnSpPr>
                <a:stCxn id="17" idx="2"/>
              </p:cNvCxnSpPr>
              <p:nvPr/>
            </p:nvCxnSpPr>
            <p:spPr>
              <a:xfrm flipH="1">
                <a:off x="9873370" y="5142764"/>
                <a:ext cx="1" cy="560204"/>
              </a:xfrm>
              <a:prstGeom prst="line">
                <a:avLst/>
              </a:prstGeom>
              <a:ln w="12700">
                <a:solidFill>
                  <a:srgbClr val="00E3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7212A4D2-90C8-43F0-BCAF-8B14057BB642}"/>
                </a:ext>
              </a:extLst>
            </p:cNvPr>
            <p:cNvSpPr/>
            <p:nvPr/>
          </p:nvSpPr>
          <p:spPr>
            <a:xfrm>
              <a:off x="8979733" y="6295370"/>
              <a:ext cx="113742" cy="113742"/>
            </a:xfrm>
            <a:prstGeom prst="ellipse">
              <a:avLst/>
            </a:prstGeom>
            <a:solidFill>
              <a:srgbClr val="00E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948C1CF-5FEE-4BE0-BEDE-D35C76BAB6D3}"/>
              </a:ext>
            </a:extLst>
          </p:cNvPr>
          <p:cNvGrpSpPr/>
          <p:nvPr/>
        </p:nvGrpSpPr>
        <p:grpSpPr>
          <a:xfrm>
            <a:off x="8775654" y="3038487"/>
            <a:ext cx="4194997" cy="2518650"/>
            <a:chOff x="11742919" y="2743212"/>
            <a:chExt cx="4194997" cy="2518650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F3097F7E-9616-4802-A7B8-550411F53CEF}"/>
                </a:ext>
              </a:extLst>
            </p:cNvPr>
            <p:cNvGrpSpPr/>
            <p:nvPr/>
          </p:nvGrpSpPr>
          <p:grpSpPr>
            <a:xfrm>
              <a:off x="11742919" y="2743212"/>
              <a:ext cx="4194997" cy="2448469"/>
              <a:chOff x="7581243" y="3254499"/>
              <a:chExt cx="4194997" cy="2448469"/>
            </a:xfrm>
          </p:grpSpPr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xmlns="" id="{178F811C-BF80-4158-AF8B-7204C25AE018}"/>
                  </a:ext>
                </a:extLst>
              </p:cNvPr>
              <p:cNvGrpSpPr/>
              <p:nvPr/>
            </p:nvGrpSpPr>
            <p:grpSpPr>
              <a:xfrm>
                <a:off x="7581243" y="3254499"/>
                <a:ext cx="4194997" cy="2318251"/>
                <a:chOff x="7581243" y="3254499"/>
                <a:chExt cx="4194997" cy="2318251"/>
              </a:xfrm>
            </p:grpSpPr>
            <p:sp>
              <p:nvSpPr>
                <p:cNvPr id="83" name="矩形 82">
                  <a:extLst>
                    <a:ext uri="{FF2B5EF4-FFF2-40B4-BE49-F238E27FC236}">
                      <a16:creationId xmlns:a16="http://schemas.microsoft.com/office/drawing/2014/main" xmlns="" id="{D7E1A6A0-AC3E-4929-8878-B14CCB9FCA53}"/>
                    </a:ext>
                  </a:extLst>
                </p:cNvPr>
                <p:cNvSpPr/>
                <p:nvPr/>
              </p:nvSpPr>
              <p:spPr>
                <a:xfrm>
                  <a:off x="8062020" y="3254499"/>
                  <a:ext cx="3622701" cy="188826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E3DE"/>
                    </a:gs>
                    <a:gs pos="100000">
                      <a:srgbClr val="00E3DE">
                        <a:alpha val="0"/>
                      </a:srgbClr>
                    </a:gs>
                  </a:gsLst>
                  <a:lin ang="2700000" scaled="1"/>
                  <a:tileRect/>
                </a:gradFill>
                <a:ln w="19050">
                  <a:gradFill>
                    <a:gsLst>
                      <a:gs pos="0">
                        <a:srgbClr val="00FFFF"/>
                      </a:gs>
                      <a:gs pos="26000">
                        <a:srgbClr val="00FFFF">
                          <a:alpha val="0"/>
                        </a:srgbClr>
                      </a:gs>
                      <a:gs pos="83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xmlns="" id="{CD49EA03-7532-4E71-9FDF-95A2156C8B36}"/>
                    </a:ext>
                  </a:extLst>
                </p:cNvPr>
                <p:cNvSpPr txBox="1"/>
                <p:nvPr/>
              </p:nvSpPr>
              <p:spPr>
                <a:xfrm>
                  <a:off x="7963809" y="3665362"/>
                  <a:ext cx="3812431" cy="10138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10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" pitchFamily="50" charset="0"/>
                      <a:ea typeface="等线" panose="02010600030101010101" pitchFamily="2" charset="-122"/>
                      <a:cs typeface="+mn-cs"/>
                    </a:rPr>
                    <a:t>2002-2009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LT Std 35 Light" panose="020B0402020203020204" pitchFamily="34" charset="0"/>
                      <a:ea typeface="等线" panose="02010600030101010101" pitchFamily="2" charset="-122"/>
                      <a:cs typeface="+mn-cs"/>
                    </a:rPr>
                    <a:t>Web2.0</a:t>
                  </a: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LT Std 35 Light" panose="020B0402020203020204" pitchFamily="34" charset="0"/>
                      <a:ea typeface="等线" panose="02010600030101010101" pitchFamily="2" charset="-122"/>
                      <a:cs typeface="+mn-cs"/>
                    </a:rPr>
                    <a:t>，</a:t>
                  </a: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rPr>
                    <a:t>搜索</a:t>
                  </a: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rPr>
                    <a:t>/</a:t>
                  </a: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rPr>
                    <a:t>社交时代</a:t>
                  </a:r>
                </a:p>
              </p:txBody>
            </p:sp>
            <p:cxnSp>
              <p:nvCxnSpPr>
                <p:cNvPr id="85" name="直接连接符 84">
                  <a:extLst>
                    <a:ext uri="{FF2B5EF4-FFF2-40B4-BE49-F238E27FC236}">
                      <a16:creationId xmlns:a16="http://schemas.microsoft.com/office/drawing/2014/main" xmlns="" id="{89C5F2BA-48A3-4F25-9153-0FF92CBC2C44}"/>
                    </a:ext>
                  </a:extLst>
                </p:cNvPr>
                <p:cNvCxnSpPr/>
                <p:nvPr/>
              </p:nvCxnSpPr>
              <p:spPr>
                <a:xfrm flipV="1">
                  <a:off x="7682843" y="4326037"/>
                  <a:ext cx="0" cy="696686"/>
                </a:xfrm>
                <a:prstGeom prst="line">
                  <a:avLst/>
                </a:prstGeom>
                <a:ln w="15875" cap="rnd">
                  <a:gradFill>
                    <a:gsLst>
                      <a:gs pos="100000">
                        <a:srgbClr val="00E3DE"/>
                      </a:gs>
                      <a:gs pos="0">
                        <a:srgbClr val="00E3DE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xmlns="" id="{FE75E651-38E5-45D7-8F47-D3FE034E813A}"/>
                    </a:ext>
                  </a:extLst>
                </p:cNvPr>
                <p:cNvCxnSpPr/>
                <p:nvPr/>
              </p:nvCxnSpPr>
              <p:spPr>
                <a:xfrm flipV="1">
                  <a:off x="7837386" y="4674380"/>
                  <a:ext cx="0" cy="696686"/>
                </a:xfrm>
                <a:prstGeom prst="line">
                  <a:avLst/>
                </a:prstGeom>
                <a:ln w="15875" cap="rnd">
                  <a:gradFill>
                    <a:gsLst>
                      <a:gs pos="100000">
                        <a:srgbClr val="00E3DE"/>
                      </a:gs>
                      <a:gs pos="0">
                        <a:srgbClr val="00E3DE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xmlns="" id="{DD92B3D2-47CA-4898-82E3-AB088E34D4E0}"/>
                    </a:ext>
                  </a:extLst>
                </p:cNvPr>
                <p:cNvCxnSpPr/>
                <p:nvPr/>
              </p:nvCxnSpPr>
              <p:spPr>
                <a:xfrm flipV="1">
                  <a:off x="7581243" y="4876064"/>
                  <a:ext cx="0" cy="696686"/>
                </a:xfrm>
                <a:prstGeom prst="line">
                  <a:avLst/>
                </a:prstGeom>
                <a:ln w="15875" cap="rnd">
                  <a:gradFill>
                    <a:gsLst>
                      <a:gs pos="100000">
                        <a:srgbClr val="00E3DE"/>
                      </a:gs>
                      <a:gs pos="0">
                        <a:srgbClr val="00E3DE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xmlns="" id="{2A506225-7F4C-413A-999F-E1A752D4E485}"/>
                  </a:ext>
                </a:extLst>
              </p:cNvPr>
              <p:cNvCxnSpPr>
                <a:stCxn id="83" idx="2"/>
              </p:cNvCxnSpPr>
              <p:nvPr/>
            </p:nvCxnSpPr>
            <p:spPr>
              <a:xfrm flipH="1">
                <a:off x="9873370" y="5142764"/>
                <a:ext cx="1" cy="560204"/>
              </a:xfrm>
              <a:prstGeom prst="line">
                <a:avLst/>
              </a:prstGeom>
              <a:ln w="12700">
                <a:solidFill>
                  <a:srgbClr val="00E3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C6546326-53A5-4B69-BF5A-A2F58B159A2F}"/>
                </a:ext>
              </a:extLst>
            </p:cNvPr>
            <p:cNvSpPr/>
            <p:nvPr/>
          </p:nvSpPr>
          <p:spPr>
            <a:xfrm>
              <a:off x="13980669" y="5148120"/>
              <a:ext cx="113742" cy="113742"/>
            </a:xfrm>
            <a:prstGeom prst="ellipse">
              <a:avLst/>
            </a:prstGeom>
            <a:solidFill>
              <a:srgbClr val="00E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6ED0D0C-98E3-4EF3-B99D-CA658F4A1F45}"/>
              </a:ext>
            </a:extLst>
          </p:cNvPr>
          <p:cNvGrpSpPr/>
          <p:nvPr/>
        </p:nvGrpSpPr>
        <p:grpSpPr>
          <a:xfrm>
            <a:off x="15289766" y="1906841"/>
            <a:ext cx="4186394" cy="2510976"/>
            <a:chOff x="16770148" y="1569075"/>
            <a:chExt cx="4186394" cy="2510976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3317B4D1-6276-47B9-991F-765B193EF5AF}"/>
                </a:ext>
              </a:extLst>
            </p:cNvPr>
            <p:cNvGrpSpPr/>
            <p:nvPr/>
          </p:nvGrpSpPr>
          <p:grpSpPr>
            <a:xfrm>
              <a:off x="16770148" y="1569075"/>
              <a:ext cx="4186394" cy="2448469"/>
              <a:chOff x="7581243" y="3254499"/>
              <a:chExt cx="4186394" cy="2448469"/>
            </a:xfrm>
          </p:grpSpPr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xmlns="" id="{96D0EA45-FA7D-47E2-8C15-BA3C257D7911}"/>
                  </a:ext>
                </a:extLst>
              </p:cNvPr>
              <p:cNvGrpSpPr/>
              <p:nvPr/>
            </p:nvGrpSpPr>
            <p:grpSpPr>
              <a:xfrm>
                <a:off x="7581243" y="3254499"/>
                <a:ext cx="4186394" cy="2337301"/>
                <a:chOff x="7581243" y="3254499"/>
                <a:chExt cx="4186394" cy="2337301"/>
              </a:xfrm>
            </p:grpSpPr>
            <p:sp>
              <p:nvSpPr>
                <p:cNvPr id="91" name="矩形 90">
                  <a:extLst>
                    <a:ext uri="{FF2B5EF4-FFF2-40B4-BE49-F238E27FC236}">
                      <a16:creationId xmlns:a16="http://schemas.microsoft.com/office/drawing/2014/main" xmlns="" id="{95E01B83-1EFF-489B-A80B-278906E91F96}"/>
                    </a:ext>
                  </a:extLst>
                </p:cNvPr>
                <p:cNvSpPr/>
                <p:nvPr/>
              </p:nvSpPr>
              <p:spPr>
                <a:xfrm>
                  <a:off x="8062020" y="3254499"/>
                  <a:ext cx="3622701" cy="188826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E3DE"/>
                    </a:gs>
                    <a:gs pos="100000">
                      <a:srgbClr val="00E3DE">
                        <a:alpha val="0"/>
                      </a:srgbClr>
                    </a:gs>
                  </a:gsLst>
                  <a:lin ang="2700000" scaled="1"/>
                  <a:tileRect/>
                </a:gradFill>
                <a:ln w="19050">
                  <a:gradFill>
                    <a:gsLst>
                      <a:gs pos="0">
                        <a:srgbClr val="00FFFF"/>
                      </a:gs>
                      <a:gs pos="26000">
                        <a:srgbClr val="00FFFF">
                          <a:alpha val="0"/>
                        </a:srgbClr>
                      </a:gs>
                      <a:gs pos="83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xmlns="" id="{6C93E826-DE66-495A-8431-79DC23BBEE24}"/>
                    </a:ext>
                  </a:extLst>
                </p:cNvPr>
                <p:cNvSpPr txBox="1"/>
                <p:nvPr/>
              </p:nvSpPr>
              <p:spPr>
                <a:xfrm>
                  <a:off x="7955206" y="3665362"/>
                  <a:ext cx="3812431" cy="10138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10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" pitchFamily="50" charset="0"/>
                      <a:ea typeface="等线" panose="02010600030101010101" pitchFamily="2" charset="-122"/>
                      <a:cs typeface="+mn-cs"/>
                    </a:rPr>
                    <a:t>2009</a:t>
                  </a:r>
                  <a:r>
                    <a:rPr kumimoji="0" lang="zh-CN" altLang="en-US" sz="2400" b="0" i="0" u="none" strike="noStrike" kern="1200" cap="none" spc="10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rPr>
                    <a:t>之后</a:t>
                  </a:r>
                  <a:r>
                    <a:rPr kumimoji="0" lang="en-US" altLang="zh-CN" sz="2400" b="0" i="0" u="none" strike="noStrike" kern="1200" cap="none" spc="10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" pitchFamily="50" charset="0"/>
                      <a:ea typeface="等线" panose="02010600030101010101" pitchFamily="2" charset="-122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LT Std 35 Light" panose="020B0402020203020204" pitchFamily="34" charset="0"/>
                      <a:ea typeface="等线" panose="02010600030101010101" pitchFamily="2" charset="-122"/>
                      <a:cs typeface="+mn-cs"/>
                    </a:rPr>
                    <a:t>Web3.0</a:t>
                  </a: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LT Std 35 Light" panose="020B0402020203020204" pitchFamily="34" charset="0"/>
                      <a:ea typeface="等线" panose="02010600030101010101" pitchFamily="2" charset="-122"/>
                      <a:cs typeface="+mn-cs"/>
                    </a:rPr>
                    <a:t>，</a:t>
                  </a: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rPr>
                    <a:t>大互联时代</a:t>
                  </a:r>
                </a:p>
              </p:txBody>
            </p: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xmlns="" id="{8C2A369E-0140-4B53-9569-891F368BB059}"/>
                    </a:ext>
                  </a:extLst>
                </p:cNvPr>
                <p:cNvCxnSpPr/>
                <p:nvPr/>
              </p:nvCxnSpPr>
              <p:spPr>
                <a:xfrm flipV="1">
                  <a:off x="7682843" y="4345087"/>
                  <a:ext cx="0" cy="696686"/>
                </a:xfrm>
                <a:prstGeom prst="line">
                  <a:avLst/>
                </a:prstGeom>
                <a:ln w="15875" cap="rnd">
                  <a:gradFill>
                    <a:gsLst>
                      <a:gs pos="100000">
                        <a:srgbClr val="00E3DE"/>
                      </a:gs>
                      <a:gs pos="0">
                        <a:srgbClr val="00E3DE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xmlns="" id="{A9BE5372-A179-4090-B391-4A802DC6B32F}"/>
                    </a:ext>
                  </a:extLst>
                </p:cNvPr>
                <p:cNvCxnSpPr/>
                <p:nvPr/>
              </p:nvCxnSpPr>
              <p:spPr>
                <a:xfrm flipV="1">
                  <a:off x="7837386" y="4693430"/>
                  <a:ext cx="0" cy="696686"/>
                </a:xfrm>
                <a:prstGeom prst="line">
                  <a:avLst/>
                </a:prstGeom>
                <a:ln w="15875" cap="rnd">
                  <a:gradFill>
                    <a:gsLst>
                      <a:gs pos="100000">
                        <a:srgbClr val="00E3DE"/>
                      </a:gs>
                      <a:gs pos="0">
                        <a:srgbClr val="00E3DE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xmlns="" id="{BE5573A1-F4AC-45CA-B7D3-A173CBFFB4B8}"/>
                    </a:ext>
                  </a:extLst>
                </p:cNvPr>
                <p:cNvCxnSpPr/>
                <p:nvPr/>
              </p:nvCxnSpPr>
              <p:spPr>
                <a:xfrm flipV="1">
                  <a:off x="7581243" y="4895114"/>
                  <a:ext cx="0" cy="696686"/>
                </a:xfrm>
                <a:prstGeom prst="line">
                  <a:avLst/>
                </a:prstGeom>
                <a:ln w="15875" cap="rnd">
                  <a:gradFill>
                    <a:gsLst>
                      <a:gs pos="100000">
                        <a:srgbClr val="00E3DE"/>
                      </a:gs>
                      <a:gs pos="0">
                        <a:srgbClr val="00E3DE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xmlns="" id="{0F1B8407-B244-47C5-A6B1-1E1CB9D1EA14}"/>
                  </a:ext>
                </a:extLst>
              </p:cNvPr>
              <p:cNvCxnSpPr>
                <a:stCxn id="91" idx="2"/>
              </p:cNvCxnSpPr>
              <p:nvPr/>
            </p:nvCxnSpPr>
            <p:spPr>
              <a:xfrm flipH="1">
                <a:off x="9873370" y="5142764"/>
                <a:ext cx="1" cy="560204"/>
              </a:xfrm>
              <a:prstGeom prst="line">
                <a:avLst/>
              </a:prstGeom>
              <a:ln w="12700">
                <a:solidFill>
                  <a:srgbClr val="00E3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B298CC8-1D55-48D0-B449-AC9B11515305}"/>
                </a:ext>
              </a:extLst>
            </p:cNvPr>
            <p:cNvSpPr/>
            <p:nvPr/>
          </p:nvSpPr>
          <p:spPr>
            <a:xfrm>
              <a:off x="19011754" y="3966309"/>
              <a:ext cx="113742" cy="113742"/>
            </a:xfrm>
            <a:prstGeom prst="ellipse">
              <a:avLst/>
            </a:prstGeom>
            <a:solidFill>
              <a:srgbClr val="00E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9A2E0D1F-7371-439B-934C-573A2A0B522D}"/>
              </a:ext>
            </a:extLst>
          </p:cNvPr>
          <p:cNvGrpSpPr/>
          <p:nvPr/>
        </p:nvGrpSpPr>
        <p:grpSpPr>
          <a:xfrm>
            <a:off x="3650649" y="291525"/>
            <a:ext cx="14298226" cy="1436131"/>
            <a:chOff x="3650649" y="352485"/>
            <a:chExt cx="14298226" cy="143613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3EB978F6-76C8-4B54-B61C-9DCEA7C85FD1}"/>
                </a:ext>
              </a:extLst>
            </p:cNvPr>
            <p:cNvSpPr txBox="1"/>
            <p:nvPr/>
          </p:nvSpPr>
          <p:spPr>
            <a:xfrm>
              <a:off x="7299202" y="352485"/>
              <a:ext cx="7001120" cy="137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互联网的发展</a:t>
              </a:r>
              <a:endParaRPr kumimoji="0" lang="en-US" altLang="zh-CN" sz="3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82000">
                        <a:srgbClr val="00FFFF"/>
                      </a:gs>
                      <a:gs pos="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本质是让互动变得更加高效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70FA34FD-1FA6-495D-A7B5-5BB607420CD0}"/>
                </a:ext>
              </a:extLst>
            </p:cNvPr>
            <p:cNvGrpSpPr/>
            <p:nvPr/>
          </p:nvGrpSpPr>
          <p:grpSpPr>
            <a:xfrm>
              <a:off x="3650649" y="1086203"/>
              <a:ext cx="14298226" cy="702413"/>
              <a:chOff x="1672596" y="780073"/>
              <a:chExt cx="18243804" cy="588946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ABD3F3BC-2AD1-44F5-826E-D1E41E57924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62429" y="780073"/>
                <a:ext cx="4553971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00E3DE">
                        <a:alpha val="0"/>
                      </a:srgbClr>
                    </a:gs>
                    <a:gs pos="100000">
                      <a:srgbClr val="00E3DE">
                        <a:alpha val="30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xmlns="" id="{D95C0512-7BF1-453C-A096-7B74DE12C3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72596" y="784415"/>
                <a:ext cx="4553971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00E3DE">
                        <a:alpha val="0"/>
                      </a:srgbClr>
                    </a:gs>
                    <a:gs pos="100000">
                      <a:srgbClr val="00E3DE">
                        <a:alpha val="30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xmlns="" id="{8402C23C-1D25-440C-A925-1D6D3AF0BA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374583" y="780073"/>
                <a:ext cx="420617" cy="584143"/>
              </a:xfrm>
              <a:prstGeom prst="line">
                <a:avLst/>
              </a:prstGeom>
              <a:ln w="12700" cap="sq">
                <a:solidFill>
                  <a:srgbClr val="00E3DE">
                    <a:alpha val="3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12241CAF-CAD3-47C0-BB7C-E6BA906A3B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25282" y="1364216"/>
                <a:ext cx="9969918" cy="0"/>
              </a:xfrm>
              <a:prstGeom prst="line">
                <a:avLst/>
              </a:prstGeom>
              <a:ln w="12700" cap="rnd">
                <a:solidFill>
                  <a:srgbClr val="00E3DE">
                    <a:alpha val="3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CCC97B4E-E3DC-484F-BAFA-D4CF1506BB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25281" y="784877"/>
                <a:ext cx="401286" cy="584142"/>
              </a:xfrm>
              <a:prstGeom prst="line">
                <a:avLst/>
              </a:prstGeom>
              <a:ln w="12700" cap="rnd">
                <a:solidFill>
                  <a:srgbClr val="00E3DE">
                    <a:alpha val="3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9785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74A393B-ECA0-4886-B24A-A1D39CF4E8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7" t="23320" r="1795" b="23677"/>
          <a:stretch/>
        </p:blipFill>
        <p:spPr>
          <a:xfrm>
            <a:off x="0" y="0"/>
            <a:ext cx="21599525" cy="7199313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332DD5C0-084C-4D78-9130-D1D8AA65340E}"/>
              </a:ext>
            </a:extLst>
          </p:cNvPr>
          <p:cNvSpPr/>
          <p:nvPr/>
        </p:nvSpPr>
        <p:spPr>
          <a:xfrm>
            <a:off x="0" y="-232032"/>
            <a:ext cx="21599525" cy="7663377"/>
          </a:xfrm>
          <a:prstGeom prst="rect">
            <a:avLst/>
          </a:prstGeom>
          <a:gradFill flip="none" rotWithShape="1">
            <a:gsLst>
              <a:gs pos="19000">
                <a:srgbClr val="091A41">
                  <a:alpha val="95000"/>
                </a:srgbClr>
              </a:gs>
              <a:gs pos="100000">
                <a:srgbClr val="091A41">
                  <a:alpha val="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397" name="图片 1396" descr="图片包含 植物&#10;&#10;已生成高可信度的说明">
            <a:extLst>
              <a:ext uri="{FF2B5EF4-FFF2-40B4-BE49-F238E27FC236}">
                <a16:creationId xmlns:a16="http://schemas.microsoft.com/office/drawing/2014/main" xmlns="" id="{9E74051F-0A55-4391-BF70-7289E3F740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839" y="1782824"/>
            <a:ext cx="9759846" cy="363366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19C869A-86F2-4CCA-9C5A-ECF868E1D59B}"/>
              </a:ext>
            </a:extLst>
          </p:cNvPr>
          <p:cNvSpPr txBox="1"/>
          <p:nvPr/>
        </p:nvSpPr>
        <p:spPr>
          <a:xfrm>
            <a:off x="6985751" y="1615944"/>
            <a:ext cx="7628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未来五年至十年将属于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6AB490F-2BBF-4190-A2FB-CAD5F56BF50B}"/>
              </a:ext>
            </a:extLst>
          </p:cNvPr>
          <p:cNvSpPr/>
          <p:nvPr/>
        </p:nvSpPr>
        <p:spPr>
          <a:xfrm>
            <a:off x="6148891" y="2390915"/>
            <a:ext cx="2608406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00FFFF"/>
                    </a:gs>
                    <a:gs pos="0">
                      <a:prstClr val="white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手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00FFFF"/>
                  </a:gs>
                  <a:gs pos="0">
                    <a:prstClr val="white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34A209C-F8FD-49C7-B537-C6045C512FD1}"/>
              </a:ext>
            </a:extLst>
          </p:cNvPr>
          <p:cNvSpPr/>
          <p:nvPr/>
        </p:nvSpPr>
        <p:spPr>
          <a:xfrm>
            <a:off x="8249289" y="2040681"/>
            <a:ext cx="2608406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00FFFF"/>
                    </a:gs>
                    <a:gs pos="0">
                      <a:prstClr val="white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机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00FFFF"/>
                  </a:gs>
                  <a:gs pos="0">
                    <a:prstClr val="white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1C1316-B776-4AC0-8608-24692F50921E}"/>
              </a:ext>
            </a:extLst>
          </p:cNvPr>
          <p:cNvSpPr/>
          <p:nvPr/>
        </p:nvSpPr>
        <p:spPr>
          <a:xfrm>
            <a:off x="10479768" y="2196578"/>
            <a:ext cx="2207656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00FFFF"/>
                    </a:gs>
                    <a:gs pos="0">
                      <a:prstClr val="white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时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00FFFF"/>
                  </a:gs>
                  <a:gs pos="0">
                    <a:prstClr val="white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914A12C-8DC9-45F7-9555-21BEBF8113D5}"/>
              </a:ext>
            </a:extLst>
          </p:cNvPr>
          <p:cNvSpPr/>
          <p:nvPr/>
        </p:nvSpPr>
        <p:spPr>
          <a:xfrm>
            <a:off x="12006121" y="1993344"/>
            <a:ext cx="3095719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00FFFF"/>
                    </a:gs>
                    <a:gs pos="0">
                      <a:prstClr val="white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代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44F9A60-4130-4F9D-B7B4-554982A725AB}"/>
              </a:ext>
            </a:extLst>
          </p:cNvPr>
          <p:cNvGrpSpPr/>
          <p:nvPr/>
        </p:nvGrpSpPr>
        <p:grpSpPr>
          <a:xfrm>
            <a:off x="2925811" y="1015630"/>
            <a:ext cx="2028149" cy="5072569"/>
            <a:chOff x="2999351" y="691038"/>
            <a:chExt cx="880110" cy="2201228"/>
          </a:xfrm>
          <a:solidFill>
            <a:srgbClr val="1BD1E6"/>
          </a:solidFill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2C904BAD-CB52-4F54-AE74-CECD91391EDD}"/>
                </a:ext>
              </a:extLst>
            </p:cNvPr>
            <p:cNvSpPr/>
            <p:nvPr/>
          </p:nvSpPr>
          <p:spPr>
            <a:xfrm>
              <a:off x="3678484" y="826293"/>
              <a:ext cx="57150" cy="57150"/>
            </a:xfrm>
            <a:custGeom>
              <a:avLst/>
              <a:gdLst>
                <a:gd name="connsiteX0" fmla="*/ 7144 w 57150"/>
                <a:gd name="connsiteY0" fmla="*/ 30004 h 57150"/>
                <a:gd name="connsiteX1" fmla="*/ 30004 w 57150"/>
                <a:gd name="connsiteY1" fmla="*/ 52864 h 57150"/>
                <a:gd name="connsiteX2" fmla="*/ 52864 w 57150"/>
                <a:gd name="connsiteY2" fmla="*/ 30004 h 57150"/>
                <a:gd name="connsiteX3" fmla="*/ 30004 w 57150"/>
                <a:gd name="connsiteY3" fmla="*/ 7144 h 57150"/>
                <a:gd name="connsiteX4" fmla="*/ 7144 w 57150"/>
                <a:gd name="connsiteY4" fmla="*/ 3000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7144" y="30004"/>
                  </a:moveTo>
                  <a:cubicBezTo>
                    <a:pt x="7144" y="42386"/>
                    <a:pt x="17621" y="52864"/>
                    <a:pt x="30004" y="52864"/>
                  </a:cubicBezTo>
                  <a:cubicBezTo>
                    <a:pt x="42386" y="52864"/>
                    <a:pt x="52864" y="42386"/>
                    <a:pt x="52864" y="30004"/>
                  </a:cubicBezTo>
                  <a:cubicBezTo>
                    <a:pt x="52864" y="17621"/>
                    <a:pt x="42386" y="7144"/>
                    <a:pt x="30004" y="7144"/>
                  </a:cubicBezTo>
                  <a:cubicBezTo>
                    <a:pt x="17621" y="7144"/>
                    <a:pt x="7144" y="17621"/>
                    <a:pt x="7144" y="3000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8AEEEB68-8B66-4CEF-8380-7C974C8F456C}"/>
                </a:ext>
              </a:extLst>
            </p:cNvPr>
            <p:cNvSpPr/>
            <p:nvPr/>
          </p:nvSpPr>
          <p:spPr>
            <a:xfrm>
              <a:off x="3574661" y="914876"/>
              <a:ext cx="304800" cy="885825"/>
            </a:xfrm>
            <a:custGeom>
              <a:avLst/>
              <a:gdLst>
                <a:gd name="connsiteX0" fmla="*/ 33814 w 304800"/>
                <a:gd name="connsiteY0" fmla="*/ 776764 h 885825"/>
                <a:gd name="connsiteX1" fmla="*/ 127159 w 304800"/>
                <a:gd name="connsiteY1" fmla="*/ 670084 h 885825"/>
                <a:gd name="connsiteX2" fmla="*/ 176689 w 304800"/>
                <a:gd name="connsiteY2" fmla="*/ 428149 h 885825"/>
                <a:gd name="connsiteX3" fmla="*/ 196691 w 304800"/>
                <a:gd name="connsiteY3" fmla="*/ 364331 h 885825"/>
                <a:gd name="connsiteX4" fmla="*/ 207169 w 304800"/>
                <a:gd name="connsiteY4" fmla="*/ 332899 h 885825"/>
                <a:gd name="connsiteX5" fmla="*/ 217646 w 304800"/>
                <a:gd name="connsiteY5" fmla="*/ 302419 h 885825"/>
                <a:gd name="connsiteX6" fmla="*/ 229076 w 304800"/>
                <a:gd name="connsiteY6" fmla="*/ 273844 h 885825"/>
                <a:gd name="connsiteX7" fmla="*/ 240506 w 304800"/>
                <a:gd name="connsiteY7" fmla="*/ 246221 h 885825"/>
                <a:gd name="connsiteX8" fmla="*/ 251936 w 304800"/>
                <a:gd name="connsiteY8" fmla="*/ 220504 h 885825"/>
                <a:gd name="connsiteX9" fmla="*/ 262414 w 304800"/>
                <a:gd name="connsiteY9" fmla="*/ 196691 h 885825"/>
                <a:gd name="connsiteX10" fmla="*/ 282416 w 304800"/>
                <a:gd name="connsiteY10" fmla="*/ 154781 h 885825"/>
                <a:gd name="connsiteX11" fmla="*/ 284321 w 304800"/>
                <a:gd name="connsiteY11" fmla="*/ 80486 h 885825"/>
                <a:gd name="connsiteX12" fmla="*/ 304324 w 304800"/>
                <a:gd name="connsiteY12" fmla="*/ 44291 h 885825"/>
                <a:gd name="connsiteX13" fmla="*/ 239554 w 304800"/>
                <a:gd name="connsiteY13" fmla="*/ 7144 h 885825"/>
                <a:gd name="connsiteX14" fmla="*/ 218599 w 304800"/>
                <a:gd name="connsiteY14" fmla="*/ 45244 h 885825"/>
                <a:gd name="connsiteX15" fmla="*/ 213836 w 304800"/>
                <a:gd name="connsiteY15" fmla="*/ 53816 h 885825"/>
                <a:gd name="connsiteX16" fmla="*/ 210026 w 304800"/>
                <a:gd name="connsiteY16" fmla="*/ 61436 h 885825"/>
                <a:gd name="connsiteX17" fmla="*/ 199549 w 304800"/>
                <a:gd name="connsiteY17" fmla="*/ 82391 h 885825"/>
                <a:gd name="connsiteX18" fmla="*/ 183356 w 304800"/>
                <a:gd name="connsiteY18" fmla="*/ 115729 h 885825"/>
                <a:gd name="connsiteX19" fmla="*/ 163354 w 304800"/>
                <a:gd name="connsiteY19" fmla="*/ 158591 h 885825"/>
                <a:gd name="connsiteX20" fmla="*/ 140494 w 304800"/>
                <a:gd name="connsiteY20" fmla="*/ 210026 h 885825"/>
                <a:gd name="connsiteX21" fmla="*/ 117634 w 304800"/>
                <a:gd name="connsiteY21" fmla="*/ 269081 h 885825"/>
                <a:gd name="connsiteX22" fmla="*/ 106204 w 304800"/>
                <a:gd name="connsiteY22" fmla="*/ 300514 h 885825"/>
                <a:gd name="connsiteX23" fmla="*/ 94774 w 304800"/>
                <a:gd name="connsiteY23" fmla="*/ 332899 h 885825"/>
                <a:gd name="connsiteX24" fmla="*/ 74771 w 304800"/>
                <a:gd name="connsiteY24" fmla="*/ 399574 h 885825"/>
                <a:gd name="connsiteX25" fmla="*/ 22384 w 304800"/>
                <a:gd name="connsiteY25" fmla="*/ 651034 h 885825"/>
                <a:gd name="connsiteX26" fmla="*/ 13811 w 304800"/>
                <a:gd name="connsiteY26" fmla="*/ 734854 h 885825"/>
                <a:gd name="connsiteX27" fmla="*/ 10954 w 304800"/>
                <a:gd name="connsiteY27" fmla="*/ 767239 h 885825"/>
                <a:gd name="connsiteX28" fmla="*/ 10954 w 304800"/>
                <a:gd name="connsiteY28" fmla="*/ 772001 h 885825"/>
                <a:gd name="connsiteX29" fmla="*/ 10954 w 304800"/>
                <a:gd name="connsiteY29" fmla="*/ 776764 h 885825"/>
                <a:gd name="connsiteX30" fmla="*/ 10001 w 304800"/>
                <a:gd name="connsiteY30" fmla="*/ 792956 h 885825"/>
                <a:gd name="connsiteX31" fmla="*/ 8096 w 304800"/>
                <a:gd name="connsiteY31" fmla="*/ 829151 h 885825"/>
                <a:gd name="connsiteX32" fmla="*/ 7144 w 304800"/>
                <a:gd name="connsiteY32" fmla="*/ 881539 h 885825"/>
                <a:gd name="connsiteX33" fmla="*/ 30004 w 304800"/>
                <a:gd name="connsiteY33" fmla="*/ 881539 h 885825"/>
                <a:gd name="connsiteX34" fmla="*/ 30956 w 304800"/>
                <a:gd name="connsiteY34" fmla="*/ 829151 h 885825"/>
                <a:gd name="connsiteX35" fmla="*/ 32861 w 304800"/>
                <a:gd name="connsiteY35" fmla="*/ 793909 h 885825"/>
                <a:gd name="connsiteX36" fmla="*/ 33814 w 304800"/>
                <a:gd name="connsiteY36" fmla="*/ 776764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04800" h="885825">
                  <a:moveTo>
                    <a:pt x="33814" y="776764"/>
                  </a:moveTo>
                  <a:cubicBezTo>
                    <a:pt x="33814" y="776764"/>
                    <a:pt x="125254" y="686276"/>
                    <a:pt x="127159" y="670084"/>
                  </a:cubicBezTo>
                  <a:cubicBezTo>
                    <a:pt x="135731" y="603409"/>
                    <a:pt x="151924" y="514826"/>
                    <a:pt x="176689" y="428149"/>
                  </a:cubicBezTo>
                  <a:cubicBezTo>
                    <a:pt x="182404" y="406241"/>
                    <a:pt x="190024" y="385286"/>
                    <a:pt x="196691" y="364331"/>
                  </a:cubicBezTo>
                  <a:cubicBezTo>
                    <a:pt x="199549" y="353854"/>
                    <a:pt x="204311" y="343376"/>
                    <a:pt x="207169" y="332899"/>
                  </a:cubicBezTo>
                  <a:cubicBezTo>
                    <a:pt x="210979" y="322421"/>
                    <a:pt x="213836" y="312896"/>
                    <a:pt x="217646" y="302419"/>
                  </a:cubicBezTo>
                  <a:cubicBezTo>
                    <a:pt x="221456" y="292894"/>
                    <a:pt x="225266" y="283369"/>
                    <a:pt x="229076" y="273844"/>
                  </a:cubicBezTo>
                  <a:cubicBezTo>
                    <a:pt x="232886" y="264319"/>
                    <a:pt x="236696" y="254794"/>
                    <a:pt x="240506" y="246221"/>
                  </a:cubicBezTo>
                  <a:cubicBezTo>
                    <a:pt x="244316" y="237649"/>
                    <a:pt x="248126" y="229076"/>
                    <a:pt x="251936" y="220504"/>
                  </a:cubicBezTo>
                  <a:cubicBezTo>
                    <a:pt x="255746" y="211931"/>
                    <a:pt x="258604" y="204311"/>
                    <a:pt x="262414" y="196691"/>
                  </a:cubicBezTo>
                  <a:cubicBezTo>
                    <a:pt x="270034" y="181451"/>
                    <a:pt x="275749" y="167164"/>
                    <a:pt x="282416" y="154781"/>
                  </a:cubicBezTo>
                  <a:cubicBezTo>
                    <a:pt x="289084" y="142399"/>
                    <a:pt x="284321" y="80486"/>
                    <a:pt x="284321" y="80486"/>
                  </a:cubicBezTo>
                  <a:lnTo>
                    <a:pt x="304324" y="44291"/>
                  </a:lnTo>
                  <a:lnTo>
                    <a:pt x="239554" y="7144"/>
                  </a:lnTo>
                  <a:lnTo>
                    <a:pt x="218599" y="45244"/>
                  </a:lnTo>
                  <a:lnTo>
                    <a:pt x="213836" y="53816"/>
                  </a:lnTo>
                  <a:cubicBezTo>
                    <a:pt x="213836" y="53816"/>
                    <a:pt x="211931" y="56674"/>
                    <a:pt x="210026" y="61436"/>
                  </a:cubicBezTo>
                  <a:cubicBezTo>
                    <a:pt x="207169" y="66199"/>
                    <a:pt x="204311" y="73819"/>
                    <a:pt x="199549" y="82391"/>
                  </a:cubicBezTo>
                  <a:cubicBezTo>
                    <a:pt x="194786" y="91916"/>
                    <a:pt x="189071" y="102394"/>
                    <a:pt x="183356" y="115729"/>
                  </a:cubicBezTo>
                  <a:cubicBezTo>
                    <a:pt x="177641" y="129064"/>
                    <a:pt x="170021" y="143351"/>
                    <a:pt x="163354" y="158591"/>
                  </a:cubicBezTo>
                  <a:cubicBezTo>
                    <a:pt x="155734" y="174784"/>
                    <a:pt x="149066" y="191929"/>
                    <a:pt x="140494" y="210026"/>
                  </a:cubicBezTo>
                  <a:cubicBezTo>
                    <a:pt x="132874" y="228124"/>
                    <a:pt x="125254" y="248126"/>
                    <a:pt x="117634" y="269081"/>
                  </a:cubicBezTo>
                  <a:cubicBezTo>
                    <a:pt x="113824" y="279559"/>
                    <a:pt x="110014" y="290036"/>
                    <a:pt x="106204" y="300514"/>
                  </a:cubicBezTo>
                  <a:cubicBezTo>
                    <a:pt x="102394" y="310991"/>
                    <a:pt x="98584" y="321469"/>
                    <a:pt x="94774" y="332899"/>
                  </a:cubicBezTo>
                  <a:cubicBezTo>
                    <a:pt x="88106" y="354806"/>
                    <a:pt x="80486" y="376714"/>
                    <a:pt x="74771" y="399574"/>
                  </a:cubicBezTo>
                  <a:cubicBezTo>
                    <a:pt x="49054" y="489109"/>
                    <a:pt x="31909" y="581501"/>
                    <a:pt x="22384" y="651034"/>
                  </a:cubicBezTo>
                  <a:cubicBezTo>
                    <a:pt x="18574" y="685324"/>
                    <a:pt x="14764" y="714851"/>
                    <a:pt x="13811" y="734854"/>
                  </a:cubicBezTo>
                  <a:cubicBezTo>
                    <a:pt x="11906" y="754856"/>
                    <a:pt x="10954" y="767239"/>
                    <a:pt x="10954" y="767239"/>
                  </a:cubicBezTo>
                  <a:cubicBezTo>
                    <a:pt x="10954" y="767239"/>
                    <a:pt x="10954" y="770096"/>
                    <a:pt x="10954" y="772001"/>
                  </a:cubicBezTo>
                  <a:cubicBezTo>
                    <a:pt x="10954" y="774859"/>
                    <a:pt x="10954" y="776764"/>
                    <a:pt x="10954" y="776764"/>
                  </a:cubicBezTo>
                  <a:cubicBezTo>
                    <a:pt x="10954" y="776764"/>
                    <a:pt x="10954" y="783431"/>
                    <a:pt x="10001" y="792956"/>
                  </a:cubicBezTo>
                  <a:cubicBezTo>
                    <a:pt x="10001" y="802481"/>
                    <a:pt x="9049" y="815816"/>
                    <a:pt x="8096" y="829151"/>
                  </a:cubicBezTo>
                  <a:cubicBezTo>
                    <a:pt x="8096" y="855821"/>
                    <a:pt x="7144" y="881539"/>
                    <a:pt x="7144" y="881539"/>
                  </a:cubicBezTo>
                  <a:lnTo>
                    <a:pt x="30004" y="881539"/>
                  </a:lnTo>
                  <a:cubicBezTo>
                    <a:pt x="30004" y="881539"/>
                    <a:pt x="30004" y="855821"/>
                    <a:pt x="30956" y="829151"/>
                  </a:cubicBezTo>
                  <a:cubicBezTo>
                    <a:pt x="30956" y="815816"/>
                    <a:pt x="31909" y="803434"/>
                    <a:pt x="32861" y="793909"/>
                  </a:cubicBezTo>
                  <a:cubicBezTo>
                    <a:pt x="32861" y="783431"/>
                    <a:pt x="33814" y="776764"/>
                    <a:pt x="33814" y="7767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7D7BB69E-000E-47B9-A07A-2C663173FA7C}"/>
                </a:ext>
              </a:extLst>
            </p:cNvPr>
            <p:cNvSpPr/>
            <p:nvPr/>
          </p:nvSpPr>
          <p:spPr>
            <a:xfrm>
              <a:off x="3586091" y="789146"/>
              <a:ext cx="38100" cy="28575"/>
            </a:xfrm>
            <a:custGeom>
              <a:avLst/>
              <a:gdLst>
                <a:gd name="connsiteX0" fmla="*/ 7144 w 38100"/>
                <a:gd name="connsiteY0" fmla="*/ 18574 h 28575"/>
                <a:gd name="connsiteX1" fmla="*/ 13811 w 38100"/>
                <a:gd name="connsiteY1" fmla="*/ 7144 h 28575"/>
                <a:gd name="connsiteX2" fmla="*/ 31909 w 38100"/>
                <a:gd name="connsiteY2" fmla="*/ 16669 h 28575"/>
                <a:gd name="connsiteX3" fmla="*/ 25241 w 38100"/>
                <a:gd name="connsiteY3" fmla="*/ 2905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8574"/>
                  </a:moveTo>
                  <a:lnTo>
                    <a:pt x="13811" y="7144"/>
                  </a:lnTo>
                  <a:lnTo>
                    <a:pt x="31909" y="16669"/>
                  </a:lnTo>
                  <a:lnTo>
                    <a:pt x="25241" y="29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79C729BC-14EB-484A-8CC4-D5E4623BB759}"/>
                </a:ext>
              </a:extLst>
            </p:cNvPr>
            <p:cNvSpPr/>
            <p:nvPr/>
          </p:nvSpPr>
          <p:spPr>
            <a:xfrm>
              <a:off x="3574661" y="810101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3811 w 38100"/>
                <a:gd name="connsiteY1" fmla="*/ 7144 h 28575"/>
                <a:gd name="connsiteX2" fmla="*/ 31909 w 38100"/>
                <a:gd name="connsiteY2" fmla="*/ 16669 h 28575"/>
                <a:gd name="connsiteX3" fmla="*/ 25241 w 38100"/>
                <a:gd name="connsiteY3" fmla="*/ 2905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3811" y="7144"/>
                  </a:lnTo>
                  <a:lnTo>
                    <a:pt x="31909" y="16669"/>
                  </a:lnTo>
                  <a:lnTo>
                    <a:pt x="25241" y="29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4396921-6AD5-43F8-9031-CBC1DD256CD2}"/>
                </a:ext>
              </a:extLst>
            </p:cNvPr>
            <p:cNvSpPr/>
            <p:nvPr/>
          </p:nvSpPr>
          <p:spPr>
            <a:xfrm>
              <a:off x="3563231" y="831056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3811 w 38100"/>
                <a:gd name="connsiteY1" fmla="*/ 7144 h 28575"/>
                <a:gd name="connsiteX2" fmla="*/ 31909 w 38100"/>
                <a:gd name="connsiteY2" fmla="*/ 17621 h 28575"/>
                <a:gd name="connsiteX3" fmla="*/ 25241 w 38100"/>
                <a:gd name="connsiteY3" fmla="*/ 2905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3811" y="7144"/>
                  </a:lnTo>
                  <a:lnTo>
                    <a:pt x="31909" y="17621"/>
                  </a:lnTo>
                  <a:lnTo>
                    <a:pt x="25241" y="29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A76D154F-2362-4CE1-8098-CAC2D49BBF73}"/>
                </a:ext>
              </a:extLst>
            </p:cNvPr>
            <p:cNvSpPr/>
            <p:nvPr/>
          </p:nvSpPr>
          <p:spPr>
            <a:xfrm>
              <a:off x="3549896" y="855821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3811 w 38100"/>
                <a:gd name="connsiteY1" fmla="*/ 7144 h 28575"/>
                <a:gd name="connsiteX2" fmla="*/ 31909 w 38100"/>
                <a:gd name="connsiteY2" fmla="*/ 16669 h 28575"/>
                <a:gd name="connsiteX3" fmla="*/ 25241 w 38100"/>
                <a:gd name="connsiteY3" fmla="*/ 2905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3811" y="7144"/>
                  </a:lnTo>
                  <a:lnTo>
                    <a:pt x="31909" y="16669"/>
                  </a:lnTo>
                  <a:lnTo>
                    <a:pt x="25241" y="29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4B14F4C7-BF40-42AB-9E22-DEB27A665F20}"/>
                </a:ext>
              </a:extLst>
            </p:cNvPr>
            <p:cNvSpPr/>
            <p:nvPr/>
          </p:nvSpPr>
          <p:spPr>
            <a:xfrm>
              <a:off x="3539419" y="877728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2859 w 38100"/>
                <a:gd name="connsiteY1" fmla="*/ 7144 h 28575"/>
                <a:gd name="connsiteX2" fmla="*/ 30956 w 38100"/>
                <a:gd name="connsiteY2" fmla="*/ 16669 h 28575"/>
                <a:gd name="connsiteX3" fmla="*/ 25241 w 38100"/>
                <a:gd name="connsiteY3" fmla="*/ 28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2859" y="7144"/>
                  </a:lnTo>
                  <a:lnTo>
                    <a:pt x="30956" y="16669"/>
                  </a:lnTo>
                  <a:lnTo>
                    <a:pt x="25241" y="28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9C2DE13B-EB11-4D66-B52A-D2CF710F79E7}"/>
                </a:ext>
              </a:extLst>
            </p:cNvPr>
            <p:cNvSpPr/>
            <p:nvPr/>
          </p:nvSpPr>
          <p:spPr>
            <a:xfrm>
              <a:off x="3527989" y="898683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10001 w 38100"/>
                <a:gd name="connsiteY1" fmla="*/ 13811 h 28575"/>
                <a:gd name="connsiteX2" fmla="*/ 12859 w 38100"/>
                <a:gd name="connsiteY2" fmla="*/ 7144 h 28575"/>
                <a:gd name="connsiteX3" fmla="*/ 30956 w 38100"/>
                <a:gd name="connsiteY3" fmla="*/ 15716 h 28575"/>
                <a:gd name="connsiteX4" fmla="*/ 28099 w 38100"/>
                <a:gd name="connsiteY4" fmla="*/ 21431 h 28575"/>
                <a:gd name="connsiteX5" fmla="*/ 25241 w 38100"/>
                <a:gd name="connsiteY5" fmla="*/ 28099 h 28575"/>
                <a:gd name="connsiteX6" fmla="*/ 7144 w 38100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cubicBezTo>
                    <a:pt x="7144" y="20479"/>
                    <a:pt x="9049" y="17621"/>
                    <a:pt x="10001" y="13811"/>
                  </a:cubicBezTo>
                  <a:cubicBezTo>
                    <a:pt x="11906" y="10954"/>
                    <a:pt x="12859" y="7144"/>
                    <a:pt x="12859" y="7144"/>
                  </a:cubicBezTo>
                  <a:lnTo>
                    <a:pt x="30956" y="15716"/>
                  </a:lnTo>
                  <a:cubicBezTo>
                    <a:pt x="30956" y="15716"/>
                    <a:pt x="29051" y="18574"/>
                    <a:pt x="28099" y="21431"/>
                  </a:cubicBezTo>
                  <a:cubicBezTo>
                    <a:pt x="26194" y="24289"/>
                    <a:pt x="25241" y="28099"/>
                    <a:pt x="25241" y="28099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61A7F200-02A6-4F24-914C-3540D6ACD7A5}"/>
                </a:ext>
              </a:extLst>
            </p:cNvPr>
            <p:cNvSpPr/>
            <p:nvPr/>
          </p:nvSpPr>
          <p:spPr>
            <a:xfrm>
              <a:off x="3517511" y="921543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3811 w 38100"/>
                <a:gd name="connsiteY1" fmla="*/ 7144 h 28575"/>
                <a:gd name="connsiteX2" fmla="*/ 31909 w 38100"/>
                <a:gd name="connsiteY2" fmla="*/ 15716 h 28575"/>
                <a:gd name="connsiteX3" fmla="*/ 26194 w 38100"/>
                <a:gd name="connsiteY3" fmla="*/ 28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3811" y="7144"/>
                  </a:lnTo>
                  <a:lnTo>
                    <a:pt x="31909" y="15716"/>
                  </a:lnTo>
                  <a:lnTo>
                    <a:pt x="26194" y="28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6CC10A03-8CE0-4122-9F4B-F9C1387E883B}"/>
                </a:ext>
              </a:extLst>
            </p:cNvPr>
            <p:cNvSpPr/>
            <p:nvPr/>
          </p:nvSpPr>
          <p:spPr>
            <a:xfrm>
              <a:off x="3506081" y="946308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2859 w 38100"/>
                <a:gd name="connsiteY1" fmla="*/ 7144 h 28575"/>
                <a:gd name="connsiteX2" fmla="*/ 31909 w 38100"/>
                <a:gd name="connsiteY2" fmla="*/ 15716 h 28575"/>
                <a:gd name="connsiteX3" fmla="*/ 25241 w 38100"/>
                <a:gd name="connsiteY3" fmla="*/ 28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2859" y="7144"/>
                  </a:lnTo>
                  <a:lnTo>
                    <a:pt x="31909" y="15716"/>
                  </a:lnTo>
                  <a:lnTo>
                    <a:pt x="25241" y="28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8DF8DA4-2D46-4FBA-9720-52BB0ADFE996}"/>
                </a:ext>
              </a:extLst>
            </p:cNvPr>
            <p:cNvSpPr/>
            <p:nvPr/>
          </p:nvSpPr>
          <p:spPr>
            <a:xfrm>
              <a:off x="3496556" y="968216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11906 w 38100"/>
                <a:gd name="connsiteY1" fmla="*/ 7144 h 28575"/>
                <a:gd name="connsiteX2" fmla="*/ 30956 w 38100"/>
                <a:gd name="connsiteY2" fmla="*/ 15716 h 28575"/>
                <a:gd name="connsiteX3" fmla="*/ 25241 w 38100"/>
                <a:gd name="connsiteY3" fmla="*/ 28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lnTo>
                    <a:pt x="11906" y="7144"/>
                  </a:lnTo>
                  <a:lnTo>
                    <a:pt x="30956" y="15716"/>
                  </a:lnTo>
                  <a:lnTo>
                    <a:pt x="25241" y="28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9D58117F-A2C5-411F-902A-454CF0543E77}"/>
                </a:ext>
              </a:extLst>
            </p:cNvPr>
            <p:cNvSpPr/>
            <p:nvPr/>
          </p:nvSpPr>
          <p:spPr>
            <a:xfrm>
              <a:off x="3487031" y="991076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1906 w 38100"/>
                <a:gd name="connsiteY1" fmla="*/ 7144 h 28575"/>
                <a:gd name="connsiteX2" fmla="*/ 30956 w 38100"/>
                <a:gd name="connsiteY2" fmla="*/ 14764 h 28575"/>
                <a:gd name="connsiteX3" fmla="*/ 25241 w 38100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1906" y="7144"/>
                  </a:lnTo>
                  <a:lnTo>
                    <a:pt x="30956" y="14764"/>
                  </a:lnTo>
                  <a:lnTo>
                    <a:pt x="25241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9F99AE0A-57D0-4110-B1FE-1269FA6FE536}"/>
                </a:ext>
              </a:extLst>
            </p:cNvPr>
            <p:cNvSpPr/>
            <p:nvPr/>
          </p:nvSpPr>
          <p:spPr>
            <a:xfrm>
              <a:off x="3477506" y="1012983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1906 w 38100"/>
                <a:gd name="connsiteY1" fmla="*/ 7144 h 28575"/>
                <a:gd name="connsiteX2" fmla="*/ 30956 w 38100"/>
                <a:gd name="connsiteY2" fmla="*/ 14764 h 28575"/>
                <a:gd name="connsiteX3" fmla="*/ 25241 w 38100"/>
                <a:gd name="connsiteY3" fmla="*/ 28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1906" y="7144"/>
                  </a:lnTo>
                  <a:lnTo>
                    <a:pt x="30956" y="14764"/>
                  </a:lnTo>
                  <a:lnTo>
                    <a:pt x="25241" y="28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F63570DE-34DA-4E64-AE36-A9D7CF3ADD80}"/>
                </a:ext>
              </a:extLst>
            </p:cNvPr>
            <p:cNvSpPr/>
            <p:nvPr/>
          </p:nvSpPr>
          <p:spPr>
            <a:xfrm>
              <a:off x="3467029" y="1038701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11906 w 38100"/>
                <a:gd name="connsiteY1" fmla="*/ 7144 h 28575"/>
                <a:gd name="connsiteX2" fmla="*/ 30956 w 38100"/>
                <a:gd name="connsiteY2" fmla="*/ 14764 h 28575"/>
                <a:gd name="connsiteX3" fmla="*/ 26194 w 38100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lnTo>
                    <a:pt x="11906" y="7144"/>
                  </a:lnTo>
                  <a:lnTo>
                    <a:pt x="30956" y="14764"/>
                  </a:lnTo>
                  <a:lnTo>
                    <a:pt x="26194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F9A2A00F-8BED-4442-AC99-B47CCE8B20C4}"/>
                </a:ext>
              </a:extLst>
            </p:cNvPr>
            <p:cNvSpPr/>
            <p:nvPr/>
          </p:nvSpPr>
          <p:spPr>
            <a:xfrm>
              <a:off x="3458456" y="1061561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1906 w 38100"/>
                <a:gd name="connsiteY1" fmla="*/ 7144 h 28575"/>
                <a:gd name="connsiteX2" fmla="*/ 30956 w 38100"/>
                <a:gd name="connsiteY2" fmla="*/ 14764 h 28575"/>
                <a:gd name="connsiteX3" fmla="*/ 26194 w 38100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1906" y="7144"/>
                  </a:lnTo>
                  <a:lnTo>
                    <a:pt x="30956" y="14764"/>
                  </a:lnTo>
                  <a:lnTo>
                    <a:pt x="26194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0975C77-A22B-4079-B0CC-92A51F42A23F}"/>
                </a:ext>
              </a:extLst>
            </p:cNvPr>
            <p:cNvSpPr/>
            <p:nvPr/>
          </p:nvSpPr>
          <p:spPr>
            <a:xfrm>
              <a:off x="3449884" y="1083468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9049 w 38100"/>
                <a:gd name="connsiteY1" fmla="*/ 13811 h 28575"/>
                <a:gd name="connsiteX2" fmla="*/ 11906 w 38100"/>
                <a:gd name="connsiteY2" fmla="*/ 7144 h 28575"/>
                <a:gd name="connsiteX3" fmla="*/ 30956 w 38100"/>
                <a:gd name="connsiteY3" fmla="*/ 13811 h 28575"/>
                <a:gd name="connsiteX4" fmla="*/ 28099 w 38100"/>
                <a:gd name="connsiteY4" fmla="*/ 20479 h 28575"/>
                <a:gd name="connsiteX5" fmla="*/ 26194 w 38100"/>
                <a:gd name="connsiteY5" fmla="*/ 27146 h 28575"/>
                <a:gd name="connsiteX6" fmla="*/ 7144 w 38100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cubicBezTo>
                    <a:pt x="7144" y="20479"/>
                    <a:pt x="8096" y="17621"/>
                    <a:pt x="9049" y="13811"/>
                  </a:cubicBezTo>
                  <a:cubicBezTo>
                    <a:pt x="10001" y="10954"/>
                    <a:pt x="11906" y="7144"/>
                    <a:pt x="11906" y="7144"/>
                  </a:cubicBezTo>
                  <a:lnTo>
                    <a:pt x="30956" y="13811"/>
                  </a:lnTo>
                  <a:cubicBezTo>
                    <a:pt x="30956" y="13811"/>
                    <a:pt x="30004" y="16669"/>
                    <a:pt x="28099" y="20479"/>
                  </a:cubicBezTo>
                  <a:cubicBezTo>
                    <a:pt x="27146" y="23336"/>
                    <a:pt x="26194" y="27146"/>
                    <a:pt x="26194" y="27146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1E753275-1DED-4666-B04D-06CBE96E5F84}"/>
                </a:ext>
              </a:extLst>
            </p:cNvPr>
            <p:cNvSpPr/>
            <p:nvPr/>
          </p:nvSpPr>
          <p:spPr>
            <a:xfrm>
              <a:off x="3441311" y="1107281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1906 w 38100"/>
                <a:gd name="connsiteY1" fmla="*/ 7144 h 28575"/>
                <a:gd name="connsiteX2" fmla="*/ 30956 w 38100"/>
                <a:gd name="connsiteY2" fmla="*/ 13811 h 28575"/>
                <a:gd name="connsiteX3" fmla="*/ 26194 w 38100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1906" y="7144"/>
                  </a:lnTo>
                  <a:lnTo>
                    <a:pt x="30956" y="13811"/>
                  </a:lnTo>
                  <a:lnTo>
                    <a:pt x="26194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3A1239F-0320-4040-9D32-59651B8ADEB2}"/>
                </a:ext>
              </a:extLst>
            </p:cNvPr>
            <p:cNvSpPr/>
            <p:nvPr/>
          </p:nvSpPr>
          <p:spPr>
            <a:xfrm>
              <a:off x="3431786" y="1132998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11906 w 38100"/>
                <a:gd name="connsiteY1" fmla="*/ 7144 h 28575"/>
                <a:gd name="connsiteX2" fmla="*/ 31909 w 38100"/>
                <a:gd name="connsiteY2" fmla="*/ 13811 h 28575"/>
                <a:gd name="connsiteX3" fmla="*/ 27146 w 38100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lnTo>
                    <a:pt x="11906" y="7144"/>
                  </a:lnTo>
                  <a:lnTo>
                    <a:pt x="31909" y="13811"/>
                  </a:lnTo>
                  <a:lnTo>
                    <a:pt x="27146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0D1A7EAB-2069-47C2-B702-A16E5FD36318}"/>
                </a:ext>
              </a:extLst>
            </p:cNvPr>
            <p:cNvSpPr/>
            <p:nvPr/>
          </p:nvSpPr>
          <p:spPr>
            <a:xfrm>
              <a:off x="3425119" y="1155858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954 w 28575"/>
                <a:gd name="connsiteY1" fmla="*/ 7144 h 28575"/>
                <a:gd name="connsiteX2" fmla="*/ 30004 w 28575"/>
                <a:gd name="connsiteY2" fmla="*/ 13811 h 28575"/>
                <a:gd name="connsiteX3" fmla="*/ 26194 w 28575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954" y="7144"/>
                  </a:lnTo>
                  <a:lnTo>
                    <a:pt x="30004" y="13811"/>
                  </a:lnTo>
                  <a:lnTo>
                    <a:pt x="26194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0A8DC0FD-FA42-4735-83BF-14C3BC98C47D}"/>
                </a:ext>
              </a:extLst>
            </p:cNvPr>
            <p:cNvSpPr/>
            <p:nvPr/>
          </p:nvSpPr>
          <p:spPr>
            <a:xfrm>
              <a:off x="3417499" y="1179671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10954 w 38100"/>
                <a:gd name="connsiteY1" fmla="*/ 7144 h 28575"/>
                <a:gd name="connsiteX2" fmla="*/ 30956 w 38100"/>
                <a:gd name="connsiteY2" fmla="*/ 12859 h 28575"/>
                <a:gd name="connsiteX3" fmla="*/ 26194 w 38100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lnTo>
                    <a:pt x="10954" y="7144"/>
                  </a:lnTo>
                  <a:lnTo>
                    <a:pt x="30956" y="12859"/>
                  </a:lnTo>
                  <a:lnTo>
                    <a:pt x="2619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2B8F11DA-D0EC-405F-88C8-C6F14E501CBD}"/>
                </a:ext>
              </a:extLst>
            </p:cNvPr>
            <p:cNvSpPr/>
            <p:nvPr/>
          </p:nvSpPr>
          <p:spPr>
            <a:xfrm>
              <a:off x="3409879" y="1202531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9049 w 28575"/>
                <a:gd name="connsiteY1" fmla="*/ 13811 h 28575"/>
                <a:gd name="connsiteX2" fmla="*/ 10954 w 28575"/>
                <a:gd name="connsiteY2" fmla="*/ 7144 h 28575"/>
                <a:gd name="connsiteX3" fmla="*/ 30004 w 28575"/>
                <a:gd name="connsiteY3" fmla="*/ 12859 h 28575"/>
                <a:gd name="connsiteX4" fmla="*/ 28099 w 28575"/>
                <a:gd name="connsiteY4" fmla="*/ 19526 h 28575"/>
                <a:gd name="connsiteX5" fmla="*/ 26194 w 28575"/>
                <a:gd name="connsiteY5" fmla="*/ 26194 h 28575"/>
                <a:gd name="connsiteX6" fmla="*/ 7144 w 28575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cubicBezTo>
                    <a:pt x="7144" y="20479"/>
                    <a:pt x="8096" y="16669"/>
                    <a:pt x="9049" y="13811"/>
                  </a:cubicBezTo>
                  <a:cubicBezTo>
                    <a:pt x="10001" y="10954"/>
                    <a:pt x="10954" y="7144"/>
                    <a:pt x="10954" y="7144"/>
                  </a:cubicBezTo>
                  <a:lnTo>
                    <a:pt x="30004" y="12859"/>
                  </a:lnTo>
                  <a:cubicBezTo>
                    <a:pt x="30004" y="12859"/>
                    <a:pt x="29051" y="15716"/>
                    <a:pt x="28099" y="19526"/>
                  </a:cubicBezTo>
                  <a:cubicBezTo>
                    <a:pt x="27146" y="22384"/>
                    <a:pt x="26194" y="26194"/>
                    <a:pt x="26194" y="26194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4FD4EC6-86C6-4F66-9570-BF9462014B7F}"/>
                </a:ext>
              </a:extLst>
            </p:cNvPr>
            <p:cNvSpPr/>
            <p:nvPr/>
          </p:nvSpPr>
          <p:spPr>
            <a:xfrm>
              <a:off x="3403211" y="1229201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001 w 28575"/>
                <a:gd name="connsiteY1" fmla="*/ 7144 h 28575"/>
                <a:gd name="connsiteX2" fmla="*/ 30004 w 28575"/>
                <a:gd name="connsiteY2" fmla="*/ 12859 h 28575"/>
                <a:gd name="connsiteX3" fmla="*/ 2619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001" y="7144"/>
                  </a:lnTo>
                  <a:lnTo>
                    <a:pt x="30004" y="12859"/>
                  </a:lnTo>
                  <a:lnTo>
                    <a:pt x="2619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4B34B671-6F2B-471C-BF5A-D4CCBB5AA5AF}"/>
                </a:ext>
              </a:extLst>
            </p:cNvPr>
            <p:cNvSpPr/>
            <p:nvPr/>
          </p:nvSpPr>
          <p:spPr>
            <a:xfrm>
              <a:off x="3396544" y="1253013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954 w 28575"/>
                <a:gd name="connsiteY1" fmla="*/ 7144 h 28575"/>
                <a:gd name="connsiteX2" fmla="*/ 30004 w 28575"/>
                <a:gd name="connsiteY2" fmla="*/ 11906 h 28575"/>
                <a:gd name="connsiteX3" fmla="*/ 26194 w 28575"/>
                <a:gd name="connsiteY3" fmla="*/ 252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954" y="7144"/>
                  </a:lnTo>
                  <a:lnTo>
                    <a:pt x="30004" y="11906"/>
                  </a:lnTo>
                  <a:lnTo>
                    <a:pt x="26194" y="25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4DA4A48B-DA7E-4132-A0BD-2C7C3EEF8DDD}"/>
                </a:ext>
              </a:extLst>
            </p:cNvPr>
            <p:cNvSpPr/>
            <p:nvPr/>
          </p:nvSpPr>
          <p:spPr>
            <a:xfrm>
              <a:off x="3389876" y="1275873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954 w 28575"/>
                <a:gd name="connsiteY1" fmla="*/ 7144 h 28575"/>
                <a:gd name="connsiteX2" fmla="*/ 30004 w 28575"/>
                <a:gd name="connsiteY2" fmla="*/ 12859 h 28575"/>
                <a:gd name="connsiteX3" fmla="*/ 27146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954" y="7144"/>
                  </a:lnTo>
                  <a:lnTo>
                    <a:pt x="30004" y="12859"/>
                  </a:lnTo>
                  <a:lnTo>
                    <a:pt x="27146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F76ECF7C-8EBC-4C0B-879F-741C52826574}"/>
                </a:ext>
              </a:extLst>
            </p:cNvPr>
            <p:cNvSpPr/>
            <p:nvPr/>
          </p:nvSpPr>
          <p:spPr>
            <a:xfrm>
              <a:off x="3384161" y="1299686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954 w 28575"/>
                <a:gd name="connsiteY1" fmla="*/ 7144 h 28575"/>
                <a:gd name="connsiteX2" fmla="*/ 30004 w 28575"/>
                <a:gd name="connsiteY2" fmla="*/ 11906 h 28575"/>
                <a:gd name="connsiteX3" fmla="*/ 27146 w 28575"/>
                <a:gd name="connsiteY3" fmla="*/ 252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954" y="7144"/>
                  </a:lnTo>
                  <a:lnTo>
                    <a:pt x="30004" y="11906"/>
                  </a:lnTo>
                  <a:lnTo>
                    <a:pt x="27146" y="25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E0281E09-D480-4664-B08F-CB33C15CB374}"/>
                </a:ext>
              </a:extLst>
            </p:cNvPr>
            <p:cNvSpPr/>
            <p:nvPr/>
          </p:nvSpPr>
          <p:spPr>
            <a:xfrm>
              <a:off x="3377494" y="1327308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9049 w 38100"/>
                <a:gd name="connsiteY1" fmla="*/ 13811 h 28575"/>
                <a:gd name="connsiteX2" fmla="*/ 10954 w 38100"/>
                <a:gd name="connsiteY2" fmla="*/ 7144 h 28575"/>
                <a:gd name="connsiteX3" fmla="*/ 30956 w 38100"/>
                <a:gd name="connsiteY3" fmla="*/ 11906 h 28575"/>
                <a:gd name="connsiteX4" fmla="*/ 29051 w 38100"/>
                <a:gd name="connsiteY4" fmla="*/ 18574 h 28575"/>
                <a:gd name="connsiteX5" fmla="*/ 27146 w 38100"/>
                <a:gd name="connsiteY5" fmla="*/ 25241 h 28575"/>
                <a:gd name="connsiteX6" fmla="*/ 7144 w 38100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cubicBezTo>
                    <a:pt x="7144" y="20479"/>
                    <a:pt x="8096" y="16669"/>
                    <a:pt x="9049" y="13811"/>
                  </a:cubicBezTo>
                  <a:cubicBezTo>
                    <a:pt x="10001" y="10001"/>
                    <a:pt x="10954" y="7144"/>
                    <a:pt x="10954" y="7144"/>
                  </a:cubicBezTo>
                  <a:lnTo>
                    <a:pt x="30956" y="11906"/>
                  </a:lnTo>
                  <a:cubicBezTo>
                    <a:pt x="30956" y="11906"/>
                    <a:pt x="30004" y="15716"/>
                    <a:pt x="29051" y="18574"/>
                  </a:cubicBezTo>
                  <a:cubicBezTo>
                    <a:pt x="28099" y="21431"/>
                    <a:pt x="27146" y="25241"/>
                    <a:pt x="27146" y="25241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3748596F-E293-454A-AE61-4B903B1E28A0}"/>
                </a:ext>
              </a:extLst>
            </p:cNvPr>
            <p:cNvSpPr/>
            <p:nvPr/>
          </p:nvSpPr>
          <p:spPr>
            <a:xfrm>
              <a:off x="3372731" y="1350168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10001 w 28575"/>
                <a:gd name="connsiteY1" fmla="*/ 7144 h 28575"/>
                <a:gd name="connsiteX2" fmla="*/ 30004 w 28575"/>
                <a:gd name="connsiteY2" fmla="*/ 11906 h 28575"/>
                <a:gd name="connsiteX3" fmla="*/ 27146 w 28575"/>
                <a:gd name="connsiteY3" fmla="*/ 252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10001" y="7144"/>
                  </a:lnTo>
                  <a:lnTo>
                    <a:pt x="30004" y="11906"/>
                  </a:lnTo>
                  <a:lnTo>
                    <a:pt x="27146" y="25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66D2096C-2586-4845-BC9E-3965433F3AF0}"/>
                </a:ext>
              </a:extLst>
            </p:cNvPr>
            <p:cNvSpPr/>
            <p:nvPr/>
          </p:nvSpPr>
          <p:spPr>
            <a:xfrm>
              <a:off x="3367969" y="1373981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001 w 28575"/>
                <a:gd name="connsiteY1" fmla="*/ 7144 h 28575"/>
                <a:gd name="connsiteX2" fmla="*/ 30004 w 28575"/>
                <a:gd name="connsiteY2" fmla="*/ 11906 h 28575"/>
                <a:gd name="connsiteX3" fmla="*/ 27146 w 28575"/>
                <a:gd name="connsiteY3" fmla="*/ 252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001" y="7144"/>
                  </a:lnTo>
                  <a:lnTo>
                    <a:pt x="30004" y="11906"/>
                  </a:lnTo>
                  <a:lnTo>
                    <a:pt x="27146" y="25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A8452B1E-1E08-424E-81DA-281A5D18B387}"/>
                </a:ext>
              </a:extLst>
            </p:cNvPr>
            <p:cNvSpPr/>
            <p:nvPr/>
          </p:nvSpPr>
          <p:spPr>
            <a:xfrm>
              <a:off x="3363206" y="1398746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8096 w 28575"/>
                <a:gd name="connsiteY1" fmla="*/ 13811 h 28575"/>
                <a:gd name="connsiteX2" fmla="*/ 9049 w 28575"/>
                <a:gd name="connsiteY2" fmla="*/ 7144 h 28575"/>
                <a:gd name="connsiteX3" fmla="*/ 29051 w 28575"/>
                <a:gd name="connsiteY3" fmla="*/ 10954 h 28575"/>
                <a:gd name="connsiteX4" fmla="*/ 28099 w 28575"/>
                <a:gd name="connsiteY4" fmla="*/ 17621 h 28575"/>
                <a:gd name="connsiteX5" fmla="*/ 27146 w 28575"/>
                <a:gd name="connsiteY5" fmla="*/ 24289 h 28575"/>
                <a:gd name="connsiteX6" fmla="*/ 7144 w 28575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cubicBezTo>
                    <a:pt x="7144" y="20479"/>
                    <a:pt x="8096" y="16669"/>
                    <a:pt x="8096" y="13811"/>
                  </a:cubicBezTo>
                  <a:cubicBezTo>
                    <a:pt x="9049" y="10001"/>
                    <a:pt x="9049" y="7144"/>
                    <a:pt x="9049" y="7144"/>
                  </a:cubicBezTo>
                  <a:lnTo>
                    <a:pt x="29051" y="10954"/>
                  </a:lnTo>
                  <a:cubicBezTo>
                    <a:pt x="29051" y="10954"/>
                    <a:pt x="28099" y="14764"/>
                    <a:pt x="28099" y="17621"/>
                  </a:cubicBezTo>
                  <a:cubicBezTo>
                    <a:pt x="27146" y="21431"/>
                    <a:pt x="27146" y="24289"/>
                    <a:pt x="27146" y="24289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0D041008-D9C7-4617-9B51-D4472A633584}"/>
                </a:ext>
              </a:extLst>
            </p:cNvPr>
            <p:cNvSpPr/>
            <p:nvPr/>
          </p:nvSpPr>
          <p:spPr>
            <a:xfrm>
              <a:off x="3358444" y="1425416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9049 w 28575"/>
                <a:gd name="connsiteY1" fmla="*/ 7144 h 28575"/>
                <a:gd name="connsiteX2" fmla="*/ 29051 w 28575"/>
                <a:gd name="connsiteY2" fmla="*/ 10954 h 28575"/>
                <a:gd name="connsiteX3" fmla="*/ 27146 w 28575"/>
                <a:gd name="connsiteY3" fmla="*/ 2428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9049" y="7144"/>
                  </a:lnTo>
                  <a:lnTo>
                    <a:pt x="29051" y="10954"/>
                  </a:lnTo>
                  <a:lnTo>
                    <a:pt x="27146" y="24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4EE600AA-9F2D-4750-B4D3-B3FDC137AF8F}"/>
                </a:ext>
              </a:extLst>
            </p:cNvPr>
            <p:cNvSpPr/>
            <p:nvPr/>
          </p:nvSpPr>
          <p:spPr>
            <a:xfrm>
              <a:off x="3353681" y="1449228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001 w 28575"/>
                <a:gd name="connsiteY1" fmla="*/ 7144 h 28575"/>
                <a:gd name="connsiteX2" fmla="*/ 30004 w 28575"/>
                <a:gd name="connsiteY2" fmla="*/ 10954 h 28575"/>
                <a:gd name="connsiteX3" fmla="*/ 27146 w 28575"/>
                <a:gd name="connsiteY3" fmla="*/ 2428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001" y="7144"/>
                  </a:lnTo>
                  <a:lnTo>
                    <a:pt x="30004" y="10954"/>
                  </a:lnTo>
                  <a:lnTo>
                    <a:pt x="27146" y="24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664D5ABF-45CC-41EE-A188-0B4E0F35F69F}"/>
                </a:ext>
              </a:extLst>
            </p:cNvPr>
            <p:cNvSpPr/>
            <p:nvPr/>
          </p:nvSpPr>
          <p:spPr>
            <a:xfrm>
              <a:off x="3349871" y="1473041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9049 w 28575"/>
                <a:gd name="connsiteY1" fmla="*/ 7144 h 28575"/>
                <a:gd name="connsiteX2" fmla="*/ 30004 w 28575"/>
                <a:gd name="connsiteY2" fmla="*/ 10954 h 28575"/>
                <a:gd name="connsiteX3" fmla="*/ 28099 w 28575"/>
                <a:gd name="connsiteY3" fmla="*/ 2428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9049" y="7144"/>
                  </a:lnTo>
                  <a:lnTo>
                    <a:pt x="30004" y="10954"/>
                  </a:lnTo>
                  <a:lnTo>
                    <a:pt x="28099" y="24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472CAF0E-65BF-424A-BE85-3ED7FBE4C1E1}"/>
                </a:ext>
              </a:extLst>
            </p:cNvPr>
            <p:cNvSpPr/>
            <p:nvPr/>
          </p:nvSpPr>
          <p:spPr>
            <a:xfrm>
              <a:off x="3347014" y="1496853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9049 w 28575"/>
                <a:gd name="connsiteY1" fmla="*/ 7144 h 28575"/>
                <a:gd name="connsiteX2" fmla="*/ 29051 w 28575"/>
                <a:gd name="connsiteY2" fmla="*/ 10954 h 28575"/>
                <a:gd name="connsiteX3" fmla="*/ 27146 w 28575"/>
                <a:gd name="connsiteY3" fmla="*/ 2428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9049" y="7144"/>
                  </a:lnTo>
                  <a:lnTo>
                    <a:pt x="29051" y="10954"/>
                  </a:lnTo>
                  <a:lnTo>
                    <a:pt x="27146" y="24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67CA1D5B-1672-48E0-80FB-4627979ECCE1}"/>
                </a:ext>
              </a:extLst>
            </p:cNvPr>
            <p:cNvSpPr/>
            <p:nvPr/>
          </p:nvSpPr>
          <p:spPr>
            <a:xfrm>
              <a:off x="3343204" y="1525428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8096 w 28575"/>
                <a:gd name="connsiteY1" fmla="*/ 13811 h 28575"/>
                <a:gd name="connsiteX2" fmla="*/ 9049 w 28575"/>
                <a:gd name="connsiteY2" fmla="*/ 7144 h 28575"/>
                <a:gd name="connsiteX3" fmla="*/ 29051 w 28575"/>
                <a:gd name="connsiteY3" fmla="*/ 10001 h 28575"/>
                <a:gd name="connsiteX4" fmla="*/ 28099 w 28575"/>
                <a:gd name="connsiteY4" fmla="*/ 16669 h 28575"/>
                <a:gd name="connsiteX5" fmla="*/ 27146 w 28575"/>
                <a:gd name="connsiteY5" fmla="*/ 23336 h 28575"/>
                <a:gd name="connsiteX6" fmla="*/ 7144 w 28575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cubicBezTo>
                    <a:pt x="7144" y="20479"/>
                    <a:pt x="7144" y="16669"/>
                    <a:pt x="8096" y="13811"/>
                  </a:cubicBezTo>
                  <a:cubicBezTo>
                    <a:pt x="8096" y="10001"/>
                    <a:pt x="9049" y="7144"/>
                    <a:pt x="9049" y="7144"/>
                  </a:cubicBezTo>
                  <a:lnTo>
                    <a:pt x="29051" y="10001"/>
                  </a:lnTo>
                  <a:cubicBezTo>
                    <a:pt x="29051" y="10001"/>
                    <a:pt x="28099" y="13811"/>
                    <a:pt x="28099" y="16669"/>
                  </a:cubicBezTo>
                  <a:cubicBezTo>
                    <a:pt x="28099" y="20479"/>
                    <a:pt x="27146" y="23336"/>
                    <a:pt x="27146" y="23336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FFC9BA54-B667-407F-BDFC-922172003420}"/>
                </a:ext>
              </a:extLst>
            </p:cNvPr>
            <p:cNvSpPr/>
            <p:nvPr/>
          </p:nvSpPr>
          <p:spPr>
            <a:xfrm>
              <a:off x="3340346" y="1549241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9049 w 28575"/>
                <a:gd name="connsiteY1" fmla="*/ 7144 h 28575"/>
                <a:gd name="connsiteX2" fmla="*/ 29051 w 28575"/>
                <a:gd name="connsiteY2" fmla="*/ 9049 h 28575"/>
                <a:gd name="connsiteX3" fmla="*/ 27146 w 28575"/>
                <a:gd name="connsiteY3" fmla="*/ 233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9049" y="7144"/>
                  </a:lnTo>
                  <a:lnTo>
                    <a:pt x="29051" y="9049"/>
                  </a:lnTo>
                  <a:lnTo>
                    <a:pt x="27146" y="23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72E2693B-D790-4F55-8FD1-271DAF6A1C71}"/>
                </a:ext>
              </a:extLst>
            </p:cNvPr>
            <p:cNvSpPr/>
            <p:nvPr/>
          </p:nvSpPr>
          <p:spPr>
            <a:xfrm>
              <a:off x="3337489" y="1573053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9049 w 28575"/>
                <a:gd name="connsiteY1" fmla="*/ 7144 h 28575"/>
                <a:gd name="connsiteX2" fmla="*/ 29051 w 28575"/>
                <a:gd name="connsiteY2" fmla="*/ 9049 h 28575"/>
                <a:gd name="connsiteX3" fmla="*/ 27146 w 28575"/>
                <a:gd name="connsiteY3" fmla="*/ 233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9049" y="7144"/>
                  </a:lnTo>
                  <a:lnTo>
                    <a:pt x="29051" y="9049"/>
                  </a:lnTo>
                  <a:lnTo>
                    <a:pt x="27146" y="23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4D6534C3-BB5F-4874-9562-5ADDD126B3F4}"/>
                </a:ext>
              </a:extLst>
            </p:cNvPr>
            <p:cNvSpPr/>
            <p:nvPr/>
          </p:nvSpPr>
          <p:spPr>
            <a:xfrm>
              <a:off x="3335584" y="1596866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8096 w 28575"/>
                <a:gd name="connsiteY1" fmla="*/ 7144 h 28575"/>
                <a:gd name="connsiteX2" fmla="*/ 28099 w 28575"/>
                <a:gd name="connsiteY2" fmla="*/ 9049 h 28575"/>
                <a:gd name="connsiteX3" fmla="*/ 27146 w 28575"/>
                <a:gd name="connsiteY3" fmla="*/ 233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8096" y="7144"/>
                  </a:lnTo>
                  <a:lnTo>
                    <a:pt x="28099" y="9049"/>
                  </a:lnTo>
                  <a:lnTo>
                    <a:pt x="27146" y="23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357E2539-4764-4B80-A1CF-7442ECA1EC2B}"/>
                </a:ext>
              </a:extLst>
            </p:cNvPr>
            <p:cNvSpPr/>
            <p:nvPr/>
          </p:nvSpPr>
          <p:spPr>
            <a:xfrm>
              <a:off x="3333679" y="1625441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8096 w 28575"/>
                <a:gd name="connsiteY1" fmla="*/ 7144 h 28575"/>
                <a:gd name="connsiteX2" fmla="*/ 28099 w 28575"/>
                <a:gd name="connsiteY2" fmla="*/ 8096 h 28575"/>
                <a:gd name="connsiteX3" fmla="*/ 27146 w 28575"/>
                <a:gd name="connsiteY3" fmla="*/ 2238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8096" y="7144"/>
                  </a:lnTo>
                  <a:lnTo>
                    <a:pt x="28099" y="8096"/>
                  </a:lnTo>
                  <a:lnTo>
                    <a:pt x="27146" y="22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B0C22267-1ACE-43DB-9DE9-03BAC73CB821}"/>
                </a:ext>
              </a:extLst>
            </p:cNvPr>
            <p:cNvSpPr/>
            <p:nvPr/>
          </p:nvSpPr>
          <p:spPr>
            <a:xfrm>
              <a:off x="3331774" y="1650206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7144 w 28575"/>
                <a:gd name="connsiteY1" fmla="*/ 13811 h 28575"/>
                <a:gd name="connsiteX2" fmla="*/ 8096 w 28575"/>
                <a:gd name="connsiteY2" fmla="*/ 7144 h 28575"/>
                <a:gd name="connsiteX3" fmla="*/ 28099 w 28575"/>
                <a:gd name="connsiteY3" fmla="*/ 8096 h 28575"/>
                <a:gd name="connsiteX4" fmla="*/ 27146 w 28575"/>
                <a:gd name="connsiteY4" fmla="*/ 14764 h 28575"/>
                <a:gd name="connsiteX5" fmla="*/ 27146 w 28575"/>
                <a:gd name="connsiteY5" fmla="*/ 21431 h 28575"/>
                <a:gd name="connsiteX6" fmla="*/ 7144 w 28575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cubicBezTo>
                    <a:pt x="7144" y="20479"/>
                    <a:pt x="7144" y="16669"/>
                    <a:pt x="7144" y="13811"/>
                  </a:cubicBezTo>
                  <a:cubicBezTo>
                    <a:pt x="7144" y="10001"/>
                    <a:pt x="8096" y="7144"/>
                    <a:pt x="8096" y="7144"/>
                  </a:cubicBezTo>
                  <a:lnTo>
                    <a:pt x="28099" y="8096"/>
                  </a:lnTo>
                  <a:cubicBezTo>
                    <a:pt x="28099" y="8096"/>
                    <a:pt x="28099" y="11906"/>
                    <a:pt x="27146" y="14764"/>
                  </a:cubicBezTo>
                  <a:cubicBezTo>
                    <a:pt x="27146" y="18574"/>
                    <a:pt x="27146" y="21431"/>
                    <a:pt x="27146" y="21431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EB065AC9-4F2A-4119-941C-209FAB8C2093}"/>
                </a:ext>
              </a:extLst>
            </p:cNvPr>
            <p:cNvSpPr/>
            <p:nvPr/>
          </p:nvSpPr>
          <p:spPr>
            <a:xfrm>
              <a:off x="3330821" y="1673066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7144 w 28575"/>
                <a:gd name="connsiteY1" fmla="*/ 7144 h 28575"/>
                <a:gd name="connsiteX2" fmla="*/ 28099 w 28575"/>
                <a:gd name="connsiteY2" fmla="*/ 9049 h 28575"/>
                <a:gd name="connsiteX3" fmla="*/ 27146 w 28575"/>
                <a:gd name="connsiteY3" fmla="*/ 2238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7144" y="7144"/>
                  </a:lnTo>
                  <a:lnTo>
                    <a:pt x="28099" y="9049"/>
                  </a:lnTo>
                  <a:lnTo>
                    <a:pt x="27146" y="22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CC905D04-ADBE-4869-8A55-2EFC7EA2F435}"/>
                </a:ext>
              </a:extLst>
            </p:cNvPr>
            <p:cNvSpPr/>
            <p:nvPr/>
          </p:nvSpPr>
          <p:spPr>
            <a:xfrm>
              <a:off x="3328916" y="1697831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8096 w 28575"/>
                <a:gd name="connsiteY1" fmla="*/ 7144 h 28575"/>
                <a:gd name="connsiteX2" fmla="*/ 28099 w 28575"/>
                <a:gd name="connsiteY2" fmla="*/ 8096 h 28575"/>
                <a:gd name="connsiteX3" fmla="*/ 28099 w 28575"/>
                <a:gd name="connsiteY3" fmla="*/ 2143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8096" y="7144"/>
                  </a:lnTo>
                  <a:lnTo>
                    <a:pt x="28099" y="8096"/>
                  </a:lnTo>
                  <a:lnTo>
                    <a:pt x="28099" y="21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4252D42A-EE6C-48C6-A722-D3D03C7094AE}"/>
                </a:ext>
              </a:extLst>
            </p:cNvPr>
            <p:cNvSpPr/>
            <p:nvPr/>
          </p:nvSpPr>
          <p:spPr>
            <a:xfrm>
              <a:off x="3327964" y="1725453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8096 w 28575"/>
                <a:gd name="connsiteY1" fmla="*/ 7144 h 28575"/>
                <a:gd name="connsiteX2" fmla="*/ 28099 w 28575"/>
                <a:gd name="connsiteY2" fmla="*/ 8096 h 28575"/>
                <a:gd name="connsiteX3" fmla="*/ 28099 w 28575"/>
                <a:gd name="connsiteY3" fmla="*/ 2143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8096" y="7144"/>
                  </a:lnTo>
                  <a:lnTo>
                    <a:pt x="28099" y="8096"/>
                  </a:lnTo>
                  <a:lnTo>
                    <a:pt x="28099" y="21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DF5550D2-8C15-4198-A8C9-A22B83206BB4}"/>
                </a:ext>
              </a:extLst>
            </p:cNvPr>
            <p:cNvSpPr/>
            <p:nvPr/>
          </p:nvSpPr>
          <p:spPr>
            <a:xfrm>
              <a:off x="3327964" y="1750218"/>
              <a:ext cx="28575" cy="19050"/>
            </a:xfrm>
            <a:custGeom>
              <a:avLst/>
              <a:gdLst>
                <a:gd name="connsiteX0" fmla="*/ 7144 w 28575"/>
                <a:gd name="connsiteY0" fmla="*/ 20479 h 19050"/>
                <a:gd name="connsiteX1" fmla="*/ 7144 w 28575"/>
                <a:gd name="connsiteY1" fmla="*/ 7144 h 19050"/>
                <a:gd name="connsiteX2" fmla="*/ 28099 w 28575"/>
                <a:gd name="connsiteY2" fmla="*/ 7144 h 19050"/>
                <a:gd name="connsiteX3" fmla="*/ 27146 w 28575"/>
                <a:gd name="connsiteY3" fmla="*/ 2047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7144" y="20479"/>
                  </a:moveTo>
                  <a:lnTo>
                    <a:pt x="7144" y="7144"/>
                  </a:lnTo>
                  <a:lnTo>
                    <a:pt x="28099" y="7144"/>
                  </a:lnTo>
                  <a:lnTo>
                    <a:pt x="27146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262085B4-F064-4A04-8C9A-A00F6E395BE0}"/>
                </a:ext>
              </a:extLst>
            </p:cNvPr>
            <p:cNvSpPr/>
            <p:nvPr/>
          </p:nvSpPr>
          <p:spPr>
            <a:xfrm>
              <a:off x="3327964" y="1774031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7144 w 28575"/>
                <a:gd name="connsiteY1" fmla="*/ 7144 h 28575"/>
                <a:gd name="connsiteX2" fmla="*/ 27146 w 28575"/>
                <a:gd name="connsiteY2" fmla="*/ 7144 h 28575"/>
                <a:gd name="connsiteX3" fmla="*/ 27146 w 28575"/>
                <a:gd name="connsiteY3" fmla="*/ 2143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7144" y="7144"/>
                  </a:lnTo>
                  <a:lnTo>
                    <a:pt x="27146" y="7144"/>
                  </a:lnTo>
                  <a:lnTo>
                    <a:pt x="27146" y="21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8FB2E9AC-DCA7-4024-878C-B3216C15A8B6}"/>
                </a:ext>
              </a:extLst>
            </p:cNvPr>
            <p:cNvSpPr/>
            <p:nvPr/>
          </p:nvSpPr>
          <p:spPr>
            <a:xfrm>
              <a:off x="3403211" y="691038"/>
              <a:ext cx="57150" cy="66675"/>
            </a:xfrm>
            <a:custGeom>
              <a:avLst/>
              <a:gdLst>
                <a:gd name="connsiteX0" fmla="*/ 7144 w 57150"/>
                <a:gd name="connsiteY0" fmla="*/ 48101 h 66675"/>
                <a:gd name="connsiteX1" fmla="*/ 30004 w 57150"/>
                <a:gd name="connsiteY1" fmla="*/ 7144 h 66675"/>
                <a:gd name="connsiteX2" fmla="*/ 56674 w 57150"/>
                <a:gd name="connsiteY2" fmla="*/ 22384 h 66675"/>
                <a:gd name="connsiteX3" fmla="*/ 33814 w 57150"/>
                <a:gd name="connsiteY3" fmla="*/ 6238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7144" y="48101"/>
                  </a:moveTo>
                  <a:lnTo>
                    <a:pt x="30004" y="7144"/>
                  </a:lnTo>
                  <a:lnTo>
                    <a:pt x="56674" y="22384"/>
                  </a:lnTo>
                  <a:lnTo>
                    <a:pt x="33814" y="623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71086D55-DE47-4959-A27D-AC5AF8E20810}"/>
                </a:ext>
              </a:extLst>
            </p:cNvPr>
            <p:cNvSpPr/>
            <p:nvPr/>
          </p:nvSpPr>
          <p:spPr>
            <a:xfrm>
              <a:off x="3368921" y="754856"/>
              <a:ext cx="57150" cy="66675"/>
            </a:xfrm>
            <a:custGeom>
              <a:avLst/>
              <a:gdLst>
                <a:gd name="connsiteX0" fmla="*/ 7144 w 57150"/>
                <a:gd name="connsiteY0" fmla="*/ 49054 h 66675"/>
                <a:gd name="connsiteX1" fmla="*/ 28099 w 57150"/>
                <a:gd name="connsiteY1" fmla="*/ 7144 h 66675"/>
                <a:gd name="connsiteX2" fmla="*/ 55721 w 57150"/>
                <a:gd name="connsiteY2" fmla="*/ 21431 h 66675"/>
                <a:gd name="connsiteX3" fmla="*/ 34766 w 57150"/>
                <a:gd name="connsiteY3" fmla="*/ 6238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7144" y="49054"/>
                  </a:moveTo>
                  <a:lnTo>
                    <a:pt x="28099" y="7144"/>
                  </a:lnTo>
                  <a:lnTo>
                    <a:pt x="55721" y="21431"/>
                  </a:lnTo>
                  <a:lnTo>
                    <a:pt x="34766" y="623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31A1CFB4-E375-4B4D-80A5-26452A94D6D5}"/>
                </a:ext>
              </a:extLst>
            </p:cNvPr>
            <p:cNvSpPr/>
            <p:nvPr/>
          </p:nvSpPr>
          <p:spPr>
            <a:xfrm>
              <a:off x="3337489" y="826293"/>
              <a:ext cx="57150" cy="57150"/>
            </a:xfrm>
            <a:custGeom>
              <a:avLst/>
              <a:gdLst>
                <a:gd name="connsiteX0" fmla="*/ 7144 w 57150"/>
                <a:gd name="connsiteY0" fmla="*/ 43339 h 57150"/>
                <a:gd name="connsiteX1" fmla="*/ 23336 w 57150"/>
                <a:gd name="connsiteY1" fmla="*/ 7144 h 57150"/>
                <a:gd name="connsiteX2" fmla="*/ 50959 w 57150"/>
                <a:gd name="connsiteY2" fmla="*/ 20479 h 57150"/>
                <a:gd name="connsiteX3" fmla="*/ 34766 w 57150"/>
                <a:gd name="connsiteY3" fmla="*/ 5667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7144" y="43339"/>
                  </a:moveTo>
                  <a:lnTo>
                    <a:pt x="23336" y="7144"/>
                  </a:lnTo>
                  <a:lnTo>
                    <a:pt x="50959" y="20479"/>
                  </a:lnTo>
                  <a:lnTo>
                    <a:pt x="34766" y="566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8475E6A5-3E63-4088-8DB1-65719B85C4C1}"/>
                </a:ext>
              </a:extLst>
            </p:cNvPr>
            <p:cNvSpPr/>
            <p:nvPr/>
          </p:nvSpPr>
          <p:spPr>
            <a:xfrm>
              <a:off x="3299389" y="905351"/>
              <a:ext cx="57150" cy="66675"/>
            </a:xfrm>
            <a:custGeom>
              <a:avLst/>
              <a:gdLst>
                <a:gd name="connsiteX0" fmla="*/ 7144 w 57150"/>
                <a:gd name="connsiteY0" fmla="*/ 50006 h 66675"/>
                <a:gd name="connsiteX1" fmla="*/ 25241 w 57150"/>
                <a:gd name="connsiteY1" fmla="*/ 7144 h 66675"/>
                <a:gd name="connsiteX2" fmla="*/ 53816 w 57150"/>
                <a:gd name="connsiteY2" fmla="*/ 19526 h 66675"/>
                <a:gd name="connsiteX3" fmla="*/ 35719 w 57150"/>
                <a:gd name="connsiteY3" fmla="*/ 6143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7144" y="50006"/>
                  </a:moveTo>
                  <a:lnTo>
                    <a:pt x="25241" y="7144"/>
                  </a:lnTo>
                  <a:lnTo>
                    <a:pt x="53816" y="19526"/>
                  </a:lnTo>
                  <a:lnTo>
                    <a:pt x="35719" y="614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7563F35A-84D9-4235-9AED-952972C30F0D}"/>
                </a:ext>
              </a:extLst>
            </p:cNvPr>
            <p:cNvSpPr/>
            <p:nvPr/>
          </p:nvSpPr>
          <p:spPr>
            <a:xfrm>
              <a:off x="3272719" y="972978"/>
              <a:ext cx="57150" cy="66675"/>
            </a:xfrm>
            <a:custGeom>
              <a:avLst/>
              <a:gdLst>
                <a:gd name="connsiteX0" fmla="*/ 7144 w 57150"/>
                <a:gd name="connsiteY0" fmla="*/ 50959 h 66675"/>
                <a:gd name="connsiteX1" fmla="*/ 24289 w 57150"/>
                <a:gd name="connsiteY1" fmla="*/ 7144 h 66675"/>
                <a:gd name="connsiteX2" fmla="*/ 52864 w 57150"/>
                <a:gd name="connsiteY2" fmla="*/ 18574 h 66675"/>
                <a:gd name="connsiteX3" fmla="*/ 35719 w 57150"/>
                <a:gd name="connsiteY3" fmla="*/ 6143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7144" y="50959"/>
                  </a:moveTo>
                  <a:lnTo>
                    <a:pt x="24289" y="7144"/>
                  </a:lnTo>
                  <a:lnTo>
                    <a:pt x="52864" y="18574"/>
                  </a:lnTo>
                  <a:lnTo>
                    <a:pt x="35719" y="614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A29D83C6-434A-453A-A6D9-67EE650DCA05}"/>
                </a:ext>
              </a:extLst>
            </p:cNvPr>
            <p:cNvSpPr/>
            <p:nvPr/>
          </p:nvSpPr>
          <p:spPr>
            <a:xfrm>
              <a:off x="3246049" y="1048226"/>
              <a:ext cx="57150" cy="66675"/>
            </a:xfrm>
            <a:custGeom>
              <a:avLst/>
              <a:gdLst>
                <a:gd name="connsiteX0" fmla="*/ 7144 w 57150"/>
                <a:gd name="connsiteY0" fmla="*/ 50959 h 66675"/>
                <a:gd name="connsiteX1" fmla="*/ 9049 w 57150"/>
                <a:gd name="connsiteY1" fmla="*/ 44291 h 66675"/>
                <a:gd name="connsiteX2" fmla="*/ 14764 w 57150"/>
                <a:gd name="connsiteY2" fmla="*/ 29051 h 66675"/>
                <a:gd name="connsiteX3" fmla="*/ 22384 w 57150"/>
                <a:gd name="connsiteY3" fmla="*/ 7144 h 66675"/>
                <a:gd name="connsiteX4" fmla="*/ 50959 w 57150"/>
                <a:gd name="connsiteY4" fmla="*/ 17621 h 66675"/>
                <a:gd name="connsiteX5" fmla="*/ 43339 w 57150"/>
                <a:gd name="connsiteY5" fmla="*/ 39529 h 66675"/>
                <a:gd name="connsiteX6" fmla="*/ 37624 w 57150"/>
                <a:gd name="connsiteY6" fmla="*/ 54769 h 66675"/>
                <a:gd name="connsiteX7" fmla="*/ 35719 w 57150"/>
                <a:gd name="connsiteY7" fmla="*/ 61436 h 66675"/>
                <a:gd name="connsiteX8" fmla="*/ 7144 w 57150"/>
                <a:gd name="connsiteY8" fmla="*/ 5095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66675">
                  <a:moveTo>
                    <a:pt x="7144" y="50959"/>
                  </a:moveTo>
                  <a:cubicBezTo>
                    <a:pt x="7144" y="50959"/>
                    <a:pt x="8096" y="48101"/>
                    <a:pt x="9049" y="44291"/>
                  </a:cubicBezTo>
                  <a:cubicBezTo>
                    <a:pt x="10954" y="40481"/>
                    <a:pt x="12859" y="34766"/>
                    <a:pt x="14764" y="29051"/>
                  </a:cubicBezTo>
                  <a:cubicBezTo>
                    <a:pt x="18574" y="17621"/>
                    <a:pt x="22384" y="7144"/>
                    <a:pt x="22384" y="7144"/>
                  </a:cubicBezTo>
                  <a:lnTo>
                    <a:pt x="50959" y="17621"/>
                  </a:lnTo>
                  <a:cubicBezTo>
                    <a:pt x="50959" y="17621"/>
                    <a:pt x="47149" y="28099"/>
                    <a:pt x="43339" y="39529"/>
                  </a:cubicBezTo>
                  <a:cubicBezTo>
                    <a:pt x="41434" y="45244"/>
                    <a:pt x="39529" y="50006"/>
                    <a:pt x="37624" y="54769"/>
                  </a:cubicBezTo>
                  <a:cubicBezTo>
                    <a:pt x="36671" y="58579"/>
                    <a:pt x="35719" y="61436"/>
                    <a:pt x="35719" y="61436"/>
                  </a:cubicBezTo>
                  <a:lnTo>
                    <a:pt x="7144" y="509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40EBCFD5-54E6-4AFC-9F71-45D36087ED7B}"/>
                </a:ext>
              </a:extLst>
            </p:cNvPr>
            <p:cNvSpPr/>
            <p:nvPr/>
          </p:nvSpPr>
          <p:spPr>
            <a:xfrm>
              <a:off x="3224141" y="1118711"/>
              <a:ext cx="57150" cy="66675"/>
            </a:xfrm>
            <a:custGeom>
              <a:avLst/>
              <a:gdLst>
                <a:gd name="connsiteX0" fmla="*/ 7144 w 57150"/>
                <a:gd name="connsiteY0" fmla="*/ 50959 h 66675"/>
                <a:gd name="connsiteX1" fmla="*/ 9049 w 57150"/>
                <a:gd name="connsiteY1" fmla="*/ 44291 h 66675"/>
                <a:gd name="connsiteX2" fmla="*/ 13811 w 57150"/>
                <a:gd name="connsiteY2" fmla="*/ 29051 h 66675"/>
                <a:gd name="connsiteX3" fmla="*/ 20479 w 57150"/>
                <a:gd name="connsiteY3" fmla="*/ 7144 h 66675"/>
                <a:gd name="connsiteX4" fmla="*/ 50006 w 57150"/>
                <a:gd name="connsiteY4" fmla="*/ 16669 h 66675"/>
                <a:gd name="connsiteX5" fmla="*/ 43339 w 57150"/>
                <a:gd name="connsiteY5" fmla="*/ 38576 h 66675"/>
                <a:gd name="connsiteX6" fmla="*/ 38576 w 57150"/>
                <a:gd name="connsiteY6" fmla="*/ 53816 h 66675"/>
                <a:gd name="connsiteX7" fmla="*/ 36671 w 57150"/>
                <a:gd name="connsiteY7" fmla="*/ 60484 h 66675"/>
                <a:gd name="connsiteX8" fmla="*/ 7144 w 57150"/>
                <a:gd name="connsiteY8" fmla="*/ 5095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66675">
                  <a:moveTo>
                    <a:pt x="7144" y="50959"/>
                  </a:moveTo>
                  <a:cubicBezTo>
                    <a:pt x="7144" y="50959"/>
                    <a:pt x="8096" y="48101"/>
                    <a:pt x="9049" y="44291"/>
                  </a:cubicBezTo>
                  <a:cubicBezTo>
                    <a:pt x="10001" y="40481"/>
                    <a:pt x="11906" y="34766"/>
                    <a:pt x="13811" y="29051"/>
                  </a:cubicBezTo>
                  <a:cubicBezTo>
                    <a:pt x="17621" y="17621"/>
                    <a:pt x="20479" y="7144"/>
                    <a:pt x="20479" y="7144"/>
                  </a:cubicBezTo>
                  <a:lnTo>
                    <a:pt x="50006" y="16669"/>
                  </a:lnTo>
                  <a:cubicBezTo>
                    <a:pt x="50006" y="16669"/>
                    <a:pt x="46196" y="28099"/>
                    <a:pt x="43339" y="38576"/>
                  </a:cubicBezTo>
                  <a:cubicBezTo>
                    <a:pt x="41434" y="44291"/>
                    <a:pt x="39529" y="50006"/>
                    <a:pt x="38576" y="53816"/>
                  </a:cubicBezTo>
                  <a:cubicBezTo>
                    <a:pt x="37624" y="57626"/>
                    <a:pt x="36671" y="60484"/>
                    <a:pt x="36671" y="60484"/>
                  </a:cubicBezTo>
                  <a:lnTo>
                    <a:pt x="7144" y="509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D24FE808-1409-43AF-9055-3AEE5E3D78AE}"/>
                </a:ext>
              </a:extLst>
            </p:cNvPr>
            <p:cNvSpPr/>
            <p:nvPr/>
          </p:nvSpPr>
          <p:spPr>
            <a:xfrm>
              <a:off x="3201281" y="1208246"/>
              <a:ext cx="47625" cy="57150"/>
            </a:xfrm>
            <a:custGeom>
              <a:avLst/>
              <a:gdLst>
                <a:gd name="connsiteX0" fmla="*/ 7144 w 47625"/>
                <a:gd name="connsiteY0" fmla="*/ 45244 h 57150"/>
                <a:gd name="connsiteX1" fmla="*/ 11906 w 47625"/>
                <a:gd name="connsiteY1" fmla="*/ 26194 h 57150"/>
                <a:gd name="connsiteX2" fmla="*/ 17621 w 47625"/>
                <a:gd name="connsiteY2" fmla="*/ 7144 h 57150"/>
                <a:gd name="connsiteX3" fmla="*/ 47149 w 47625"/>
                <a:gd name="connsiteY3" fmla="*/ 14764 h 57150"/>
                <a:gd name="connsiteX4" fmla="*/ 41434 w 47625"/>
                <a:gd name="connsiteY4" fmla="*/ 33814 h 57150"/>
                <a:gd name="connsiteX5" fmla="*/ 36671 w 47625"/>
                <a:gd name="connsiteY5" fmla="*/ 52864 h 57150"/>
                <a:gd name="connsiteX6" fmla="*/ 7144 w 47625"/>
                <a:gd name="connsiteY6" fmla="*/ 452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7144" y="45244"/>
                  </a:moveTo>
                  <a:cubicBezTo>
                    <a:pt x="7144" y="45244"/>
                    <a:pt x="10001" y="35719"/>
                    <a:pt x="11906" y="26194"/>
                  </a:cubicBezTo>
                  <a:cubicBezTo>
                    <a:pt x="14764" y="16669"/>
                    <a:pt x="17621" y="7144"/>
                    <a:pt x="17621" y="7144"/>
                  </a:cubicBezTo>
                  <a:lnTo>
                    <a:pt x="47149" y="14764"/>
                  </a:lnTo>
                  <a:cubicBezTo>
                    <a:pt x="47149" y="14764"/>
                    <a:pt x="44291" y="24289"/>
                    <a:pt x="41434" y="33814"/>
                  </a:cubicBezTo>
                  <a:cubicBezTo>
                    <a:pt x="39529" y="43339"/>
                    <a:pt x="36671" y="52864"/>
                    <a:pt x="36671" y="52864"/>
                  </a:cubicBez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6CB0061E-BFD2-443D-A7D2-281217FEA1A1}"/>
                </a:ext>
              </a:extLst>
            </p:cNvPr>
            <p:cNvSpPr/>
            <p:nvPr/>
          </p:nvSpPr>
          <p:spPr>
            <a:xfrm>
              <a:off x="3183184" y="1279683"/>
              <a:ext cx="47625" cy="57150"/>
            </a:xfrm>
            <a:custGeom>
              <a:avLst/>
              <a:gdLst>
                <a:gd name="connsiteX0" fmla="*/ 7144 w 47625"/>
                <a:gd name="connsiteY0" fmla="*/ 51911 h 57150"/>
                <a:gd name="connsiteX1" fmla="*/ 11906 w 47625"/>
                <a:gd name="connsiteY1" fmla="*/ 29051 h 57150"/>
                <a:gd name="connsiteX2" fmla="*/ 15716 w 47625"/>
                <a:gd name="connsiteY2" fmla="*/ 13811 h 57150"/>
                <a:gd name="connsiteX3" fmla="*/ 17621 w 47625"/>
                <a:gd name="connsiteY3" fmla="*/ 7144 h 57150"/>
                <a:gd name="connsiteX4" fmla="*/ 47149 w 47625"/>
                <a:gd name="connsiteY4" fmla="*/ 13811 h 57150"/>
                <a:gd name="connsiteX5" fmla="*/ 45244 w 47625"/>
                <a:gd name="connsiteY5" fmla="*/ 20479 h 57150"/>
                <a:gd name="connsiteX6" fmla="*/ 41434 w 47625"/>
                <a:gd name="connsiteY6" fmla="*/ 35719 h 57150"/>
                <a:gd name="connsiteX7" fmla="*/ 36671 w 47625"/>
                <a:gd name="connsiteY7" fmla="*/ 58579 h 57150"/>
                <a:gd name="connsiteX8" fmla="*/ 7144 w 47625"/>
                <a:gd name="connsiteY8" fmla="*/ 5191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7144" y="51911"/>
                  </a:moveTo>
                  <a:cubicBezTo>
                    <a:pt x="7144" y="51911"/>
                    <a:pt x="10001" y="40481"/>
                    <a:pt x="11906" y="29051"/>
                  </a:cubicBezTo>
                  <a:cubicBezTo>
                    <a:pt x="12859" y="23336"/>
                    <a:pt x="14764" y="17621"/>
                    <a:pt x="15716" y="13811"/>
                  </a:cubicBezTo>
                  <a:cubicBezTo>
                    <a:pt x="16669" y="10001"/>
                    <a:pt x="17621" y="7144"/>
                    <a:pt x="17621" y="7144"/>
                  </a:cubicBezTo>
                  <a:lnTo>
                    <a:pt x="47149" y="13811"/>
                  </a:lnTo>
                  <a:cubicBezTo>
                    <a:pt x="47149" y="13811"/>
                    <a:pt x="46196" y="16669"/>
                    <a:pt x="45244" y="20479"/>
                  </a:cubicBezTo>
                  <a:cubicBezTo>
                    <a:pt x="44291" y="24289"/>
                    <a:pt x="42386" y="30004"/>
                    <a:pt x="41434" y="35719"/>
                  </a:cubicBezTo>
                  <a:cubicBezTo>
                    <a:pt x="38576" y="47149"/>
                    <a:pt x="36671" y="58579"/>
                    <a:pt x="36671" y="58579"/>
                  </a:cubicBezTo>
                  <a:lnTo>
                    <a:pt x="7144" y="519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FD4FE698-B90D-4283-B30F-D325FB92BB15}"/>
                </a:ext>
              </a:extLst>
            </p:cNvPr>
            <p:cNvSpPr/>
            <p:nvPr/>
          </p:nvSpPr>
          <p:spPr>
            <a:xfrm>
              <a:off x="3168896" y="1349216"/>
              <a:ext cx="47625" cy="57150"/>
            </a:xfrm>
            <a:custGeom>
              <a:avLst/>
              <a:gdLst>
                <a:gd name="connsiteX0" fmla="*/ 7144 w 47625"/>
                <a:gd name="connsiteY0" fmla="*/ 53816 h 57150"/>
                <a:gd name="connsiteX1" fmla="*/ 10954 w 47625"/>
                <a:gd name="connsiteY1" fmla="*/ 30956 h 57150"/>
                <a:gd name="connsiteX2" fmla="*/ 13811 w 47625"/>
                <a:gd name="connsiteY2" fmla="*/ 14764 h 57150"/>
                <a:gd name="connsiteX3" fmla="*/ 15716 w 47625"/>
                <a:gd name="connsiteY3" fmla="*/ 7144 h 57150"/>
                <a:gd name="connsiteX4" fmla="*/ 45244 w 47625"/>
                <a:gd name="connsiteY4" fmla="*/ 12859 h 57150"/>
                <a:gd name="connsiteX5" fmla="*/ 43339 w 47625"/>
                <a:gd name="connsiteY5" fmla="*/ 19526 h 57150"/>
                <a:gd name="connsiteX6" fmla="*/ 40481 w 47625"/>
                <a:gd name="connsiteY6" fmla="*/ 34766 h 57150"/>
                <a:gd name="connsiteX7" fmla="*/ 36671 w 47625"/>
                <a:gd name="connsiteY7" fmla="*/ 57626 h 57150"/>
                <a:gd name="connsiteX8" fmla="*/ 7144 w 47625"/>
                <a:gd name="connsiteY8" fmla="*/ 5381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7144" y="53816"/>
                  </a:moveTo>
                  <a:cubicBezTo>
                    <a:pt x="7144" y="53816"/>
                    <a:pt x="9049" y="42386"/>
                    <a:pt x="10954" y="30956"/>
                  </a:cubicBezTo>
                  <a:cubicBezTo>
                    <a:pt x="11906" y="25241"/>
                    <a:pt x="12859" y="19526"/>
                    <a:pt x="13811" y="14764"/>
                  </a:cubicBezTo>
                  <a:cubicBezTo>
                    <a:pt x="14764" y="10954"/>
                    <a:pt x="15716" y="7144"/>
                    <a:pt x="15716" y="7144"/>
                  </a:cubicBezTo>
                  <a:lnTo>
                    <a:pt x="45244" y="12859"/>
                  </a:lnTo>
                  <a:cubicBezTo>
                    <a:pt x="45244" y="12859"/>
                    <a:pt x="44291" y="15716"/>
                    <a:pt x="43339" y="19526"/>
                  </a:cubicBezTo>
                  <a:cubicBezTo>
                    <a:pt x="42386" y="23336"/>
                    <a:pt x="41434" y="29051"/>
                    <a:pt x="40481" y="34766"/>
                  </a:cubicBezTo>
                  <a:cubicBezTo>
                    <a:pt x="38576" y="46196"/>
                    <a:pt x="36671" y="57626"/>
                    <a:pt x="36671" y="57626"/>
                  </a:cubicBezTo>
                  <a:lnTo>
                    <a:pt x="7144" y="53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54BBFCA8-910C-487B-8F72-94A7E6A0E997}"/>
                </a:ext>
              </a:extLst>
            </p:cNvPr>
            <p:cNvSpPr/>
            <p:nvPr/>
          </p:nvSpPr>
          <p:spPr>
            <a:xfrm>
              <a:off x="3157466" y="1430178"/>
              <a:ext cx="47625" cy="57150"/>
            </a:xfrm>
            <a:custGeom>
              <a:avLst/>
              <a:gdLst>
                <a:gd name="connsiteX0" fmla="*/ 7144 w 47625"/>
                <a:gd name="connsiteY0" fmla="*/ 46196 h 57150"/>
                <a:gd name="connsiteX1" fmla="*/ 10001 w 47625"/>
                <a:gd name="connsiteY1" fmla="*/ 26194 h 57150"/>
                <a:gd name="connsiteX2" fmla="*/ 11906 w 47625"/>
                <a:gd name="connsiteY2" fmla="*/ 12859 h 57150"/>
                <a:gd name="connsiteX3" fmla="*/ 12859 w 47625"/>
                <a:gd name="connsiteY3" fmla="*/ 7144 h 57150"/>
                <a:gd name="connsiteX4" fmla="*/ 43339 w 47625"/>
                <a:gd name="connsiteY4" fmla="*/ 11906 h 57150"/>
                <a:gd name="connsiteX5" fmla="*/ 42386 w 47625"/>
                <a:gd name="connsiteY5" fmla="*/ 17621 h 57150"/>
                <a:gd name="connsiteX6" fmla="*/ 40481 w 47625"/>
                <a:gd name="connsiteY6" fmla="*/ 30956 h 57150"/>
                <a:gd name="connsiteX7" fmla="*/ 37624 w 47625"/>
                <a:gd name="connsiteY7" fmla="*/ 50959 h 57150"/>
                <a:gd name="connsiteX8" fmla="*/ 7144 w 47625"/>
                <a:gd name="connsiteY8" fmla="*/ 4619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7144" y="46196"/>
                  </a:moveTo>
                  <a:cubicBezTo>
                    <a:pt x="7144" y="46196"/>
                    <a:pt x="9049" y="36671"/>
                    <a:pt x="10001" y="26194"/>
                  </a:cubicBezTo>
                  <a:cubicBezTo>
                    <a:pt x="10954" y="21431"/>
                    <a:pt x="11906" y="16669"/>
                    <a:pt x="11906" y="12859"/>
                  </a:cubicBezTo>
                  <a:cubicBezTo>
                    <a:pt x="12859" y="9049"/>
                    <a:pt x="12859" y="7144"/>
                    <a:pt x="12859" y="7144"/>
                  </a:cubicBezTo>
                  <a:lnTo>
                    <a:pt x="43339" y="11906"/>
                  </a:lnTo>
                  <a:cubicBezTo>
                    <a:pt x="43339" y="11906"/>
                    <a:pt x="42386" y="14764"/>
                    <a:pt x="42386" y="17621"/>
                  </a:cubicBezTo>
                  <a:cubicBezTo>
                    <a:pt x="41434" y="21431"/>
                    <a:pt x="41434" y="26194"/>
                    <a:pt x="40481" y="30956"/>
                  </a:cubicBezTo>
                  <a:cubicBezTo>
                    <a:pt x="39529" y="40481"/>
                    <a:pt x="37624" y="50959"/>
                    <a:pt x="37624" y="50959"/>
                  </a:cubicBezTo>
                  <a:lnTo>
                    <a:pt x="7144" y="461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2B9E1195-E98D-420B-BCDA-4C9A93125249}"/>
                </a:ext>
              </a:extLst>
            </p:cNvPr>
            <p:cNvSpPr/>
            <p:nvPr/>
          </p:nvSpPr>
          <p:spPr>
            <a:xfrm>
              <a:off x="3146036" y="1514951"/>
              <a:ext cx="47625" cy="57150"/>
            </a:xfrm>
            <a:custGeom>
              <a:avLst/>
              <a:gdLst>
                <a:gd name="connsiteX0" fmla="*/ 7144 w 47625"/>
                <a:gd name="connsiteY0" fmla="*/ 53816 h 57150"/>
                <a:gd name="connsiteX1" fmla="*/ 11906 w 47625"/>
                <a:gd name="connsiteY1" fmla="*/ 7144 h 57150"/>
                <a:gd name="connsiteX2" fmla="*/ 42386 w 47625"/>
                <a:gd name="connsiteY2" fmla="*/ 10954 h 57150"/>
                <a:gd name="connsiteX3" fmla="*/ 37624 w 47625"/>
                <a:gd name="connsiteY3" fmla="*/ 5667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57150">
                  <a:moveTo>
                    <a:pt x="7144" y="53816"/>
                  </a:moveTo>
                  <a:lnTo>
                    <a:pt x="11906" y="7144"/>
                  </a:lnTo>
                  <a:lnTo>
                    <a:pt x="42386" y="10954"/>
                  </a:lnTo>
                  <a:lnTo>
                    <a:pt x="37624" y="566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A3E06286-8FAD-4C85-BF87-CC2A2BA1348F}"/>
                </a:ext>
              </a:extLst>
            </p:cNvPr>
            <p:cNvSpPr/>
            <p:nvPr/>
          </p:nvSpPr>
          <p:spPr>
            <a:xfrm>
              <a:off x="3139369" y="1588293"/>
              <a:ext cx="47625" cy="57150"/>
            </a:xfrm>
            <a:custGeom>
              <a:avLst/>
              <a:gdLst>
                <a:gd name="connsiteX0" fmla="*/ 7144 w 47625"/>
                <a:gd name="connsiteY0" fmla="*/ 53816 h 57150"/>
                <a:gd name="connsiteX1" fmla="*/ 10954 w 47625"/>
                <a:gd name="connsiteY1" fmla="*/ 7144 h 57150"/>
                <a:gd name="connsiteX2" fmla="*/ 41434 w 47625"/>
                <a:gd name="connsiteY2" fmla="*/ 10001 h 57150"/>
                <a:gd name="connsiteX3" fmla="*/ 37624 w 47625"/>
                <a:gd name="connsiteY3" fmla="*/ 5572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57150">
                  <a:moveTo>
                    <a:pt x="7144" y="53816"/>
                  </a:moveTo>
                  <a:lnTo>
                    <a:pt x="10954" y="7144"/>
                  </a:lnTo>
                  <a:lnTo>
                    <a:pt x="41434" y="10001"/>
                  </a:lnTo>
                  <a:lnTo>
                    <a:pt x="37624" y="557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33B57517-8A6A-4EFE-B211-3C68452DF1A6}"/>
                </a:ext>
              </a:extLst>
            </p:cNvPr>
            <p:cNvSpPr/>
            <p:nvPr/>
          </p:nvSpPr>
          <p:spPr>
            <a:xfrm>
              <a:off x="3135559" y="1668303"/>
              <a:ext cx="38100" cy="57150"/>
            </a:xfrm>
            <a:custGeom>
              <a:avLst/>
              <a:gdLst>
                <a:gd name="connsiteX0" fmla="*/ 7144 w 38100"/>
                <a:gd name="connsiteY0" fmla="*/ 53816 h 57150"/>
                <a:gd name="connsiteX1" fmla="*/ 9049 w 38100"/>
                <a:gd name="connsiteY1" fmla="*/ 7144 h 57150"/>
                <a:gd name="connsiteX2" fmla="*/ 39529 w 38100"/>
                <a:gd name="connsiteY2" fmla="*/ 8096 h 57150"/>
                <a:gd name="connsiteX3" fmla="*/ 37624 w 38100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57150">
                  <a:moveTo>
                    <a:pt x="7144" y="53816"/>
                  </a:moveTo>
                  <a:lnTo>
                    <a:pt x="9049" y="7144"/>
                  </a:lnTo>
                  <a:lnTo>
                    <a:pt x="39529" y="8096"/>
                  </a:lnTo>
                  <a:lnTo>
                    <a:pt x="3762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F5AC9D0E-B91E-4D79-B44A-3E3CFDA2F450}"/>
                </a:ext>
              </a:extLst>
            </p:cNvPr>
            <p:cNvSpPr/>
            <p:nvPr/>
          </p:nvSpPr>
          <p:spPr>
            <a:xfrm>
              <a:off x="3134606" y="1741646"/>
              <a:ext cx="38100" cy="57150"/>
            </a:xfrm>
            <a:custGeom>
              <a:avLst/>
              <a:gdLst>
                <a:gd name="connsiteX0" fmla="*/ 7144 w 38100"/>
                <a:gd name="connsiteY0" fmla="*/ 53816 h 57150"/>
                <a:gd name="connsiteX1" fmla="*/ 7144 w 38100"/>
                <a:gd name="connsiteY1" fmla="*/ 7144 h 57150"/>
                <a:gd name="connsiteX2" fmla="*/ 37624 w 38100"/>
                <a:gd name="connsiteY2" fmla="*/ 7144 h 57150"/>
                <a:gd name="connsiteX3" fmla="*/ 37624 w 38100"/>
                <a:gd name="connsiteY3" fmla="*/ 5381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57150">
                  <a:moveTo>
                    <a:pt x="7144" y="53816"/>
                  </a:moveTo>
                  <a:lnTo>
                    <a:pt x="7144" y="7144"/>
                  </a:lnTo>
                  <a:lnTo>
                    <a:pt x="37624" y="7144"/>
                  </a:lnTo>
                  <a:lnTo>
                    <a:pt x="37624" y="53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EBDCB700-93A3-4D10-B69E-D0941FD6F36D}"/>
                </a:ext>
              </a:extLst>
            </p:cNvPr>
            <p:cNvSpPr/>
            <p:nvPr/>
          </p:nvSpPr>
          <p:spPr>
            <a:xfrm>
              <a:off x="3628626" y="780451"/>
              <a:ext cx="76200" cy="104775"/>
            </a:xfrm>
            <a:custGeom>
              <a:avLst/>
              <a:gdLst>
                <a:gd name="connsiteX0" fmla="*/ 25569 w 76200"/>
                <a:gd name="connsiteY0" fmla="*/ 106326 h 104775"/>
                <a:gd name="connsiteX1" fmla="*/ 17949 w 76200"/>
                <a:gd name="connsiteY1" fmla="*/ 102516 h 104775"/>
                <a:gd name="connsiteX2" fmla="*/ 9376 w 76200"/>
                <a:gd name="connsiteY2" fmla="*/ 74893 h 104775"/>
                <a:gd name="connsiteX3" fmla="*/ 36046 w 76200"/>
                <a:gd name="connsiteY3" fmla="*/ 18696 h 104775"/>
                <a:gd name="connsiteX4" fmla="*/ 61764 w 76200"/>
                <a:gd name="connsiteY4" fmla="*/ 9171 h 104775"/>
                <a:gd name="connsiteX5" fmla="*/ 69384 w 76200"/>
                <a:gd name="connsiteY5" fmla="*/ 12981 h 104775"/>
                <a:gd name="connsiteX6" fmla="*/ 25569 w 76200"/>
                <a:gd name="connsiteY6" fmla="*/ 106326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104775">
                  <a:moveTo>
                    <a:pt x="25569" y="106326"/>
                  </a:moveTo>
                  <a:lnTo>
                    <a:pt x="17949" y="102516"/>
                  </a:lnTo>
                  <a:cubicBezTo>
                    <a:pt x="7471" y="97753"/>
                    <a:pt x="4614" y="85371"/>
                    <a:pt x="9376" y="74893"/>
                  </a:cubicBezTo>
                  <a:lnTo>
                    <a:pt x="36046" y="18696"/>
                  </a:lnTo>
                  <a:cubicBezTo>
                    <a:pt x="40809" y="8218"/>
                    <a:pt x="51286" y="4408"/>
                    <a:pt x="61764" y="9171"/>
                  </a:cubicBezTo>
                  <a:lnTo>
                    <a:pt x="69384" y="12981"/>
                  </a:lnTo>
                  <a:lnTo>
                    <a:pt x="25569" y="1063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E51580F5-828C-4F7A-9FD9-3350A35C166A}"/>
                </a:ext>
              </a:extLst>
            </p:cNvPr>
            <p:cNvSpPr/>
            <p:nvPr/>
          </p:nvSpPr>
          <p:spPr>
            <a:xfrm>
              <a:off x="2999351" y="1111732"/>
              <a:ext cx="133350" cy="685800"/>
            </a:xfrm>
            <a:custGeom>
              <a:avLst/>
              <a:gdLst>
                <a:gd name="connsiteX0" fmla="*/ 57626 w 133350"/>
                <a:gd name="connsiteY0" fmla="*/ 201765 h 685800"/>
                <a:gd name="connsiteX1" fmla="*/ 34766 w 133350"/>
                <a:gd name="connsiteY1" fmla="*/ 162712 h 685800"/>
                <a:gd name="connsiteX2" fmla="*/ 51911 w 133350"/>
                <a:gd name="connsiteY2" fmla="*/ 92227 h 685800"/>
                <a:gd name="connsiteX3" fmla="*/ 56674 w 133350"/>
                <a:gd name="connsiteY3" fmla="*/ 73177 h 685800"/>
                <a:gd name="connsiteX4" fmla="*/ 62389 w 133350"/>
                <a:gd name="connsiteY4" fmla="*/ 55080 h 685800"/>
                <a:gd name="connsiteX5" fmla="*/ 71914 w 133350"/>
                <a:gd name="connsiteY5" fmla="*/ 22695 h 685800"/>
                <a:gd name="connsiteX6" fmla="*/ 134779 w 133350"/>
                <a:gd name="connsiteY6" fmla="*/ 7455 h 685800"/>
                <a:gd name="connsiteX7" fmla="*/ 111919 w 133350"/>
                <a:gd name="connsiteY7" fmla="*/ 82702 h 685800"/>
                <a:gd name="connsiteX8" fmla="*/ 105251 w 133350"/>
                <a:gd name="connsiteY8" fmla="*/ 110325 h 685800"/>
                <a:gd name="connsiteX9" fmla="*/ 99536 w 133350"/>
                <a:gd name="connsiteY9" fmla="*/ 134137 h 685800"/>
                <a:gd name="connsiteX10" fmla="*/ 92869 w 133350"/>
                <a:gd name="connsiteY10" fmla="*/ 157950 h 685800"/>
                <a:gd name="connsiteX11" fmla="*/ 90964 w 133350"/>
                <a:gd name="connsiteY11" fmla="*/ 165570 h 685800"/>
                <a:gd name="connsiteX12" fmla="*/ 87154 w 133350"/>
                <a:gd name="connsiteY12" fmla="*/ 182715 h 685800"/>
                <a:gd name="connsiteX13" fmla="*/ 82391 w 133350"/>
                <a:gd name="connsiteY13" fmla="*/ 207480 h 685800"/>
                <a:gd name="connsiteX14" fmla="*/ 78581 w 133350"/>
                <a:gd name="connsiteY14" fmla="*/ 227482 h 685800"/>
                <a:gd name="connsiteX15" fmla="*/ 68104 w 133350"/>
                <a:gd name="connsiteY15" fmla="*/ 280822 h 685800"/>
                <a:gd name="connsiteX16" fmla="*/ 62389 w 133350"/>
                <a:gd name="connsiteY16" fmla="*/ 317017 h 685800"/>
                <a:gd name="connsiteX17" fmla="*/ 56674 w 133350"/>
                <a:gd name="connsiteY17" fmla="*/ 357022 h 685800"/>
                <a:gd name="connsiteX18" fmla="*/ 50959 w 133350"/>
                <a:gd name="connsiteY18" fmla="*/ 399885 h 685800"/>
                <a:gd name="connsiteX19" fmla="*/ 46196 w 133350"/>
                <a:gd name="connsiteY19" fmla="*/ 444652 h 685800"/>
                <a:gd name="connsiteX20" fmla="*/ 42386 w 133350"/>
                <a:gd name="connsiteY20" fmla="*/ 489420 h 685800"/>
                <a:gd name="connsiteX21" fmla="*/ 40481 w 133350"/>
                <a:gd name="connsiteY21" fmla="*/ 511327 h 685800"/>
                <a:gd name="connsiteX22" fmla="*/ 39529 w 133350"/>
                <a:gd name="connsiteY22" fmla="*/ 532282 h 685800"/>
                <a:gd name="connsiteX23" fmla="*/ 35719 w 133350"/>
                <a:gd name="connsiteY23" fmla="*/ 572287 h 685800"/>
                <a:gd name="connsiteX24" fmla="*/ 33814 w 133350"/>
                <a:gd name="connsiteY24" fmla="*/ 608482 h 685800"/>
                <a:gd name="connsiteX25" fmla="*/ 32861 w 133350"/>
                <a:gd name="connsiteY25" fmla="*/ 683730 h 685800"/>
                <a:gd name="connsiteX26" fmla="*/ 7144 w 133350"/>
                <a:gd name="connsiteY26" fmla="*/ 683730 h 685800"/>
                <a:gd name="connsiteX27" fmla="*/ 8096 w 133350"/>
                <a:gd name="connsiteY27" fmla="*/ 607530 h 685800"/>
                <a:gd name="connsiteX28" fmla="*/ 10001 w 133350"/>
                <a:gd name="connsiteY28" fmla="*/ 570382 h 685800"/>
                <a:gd name="connsiteX29" fmla="*/ 11906 w 133350"/>
                <a:gd name="connsiteY29" fmla="*/ 529425 h 685800"/>
                <a:gd name="connsiteX30" fmla="*/ 12859 w 133350"/>
                <a:gd name="connsiteY30" fmla="*/ 507517 h 685800"/>
                <a:gd name="connsiteX31" fmla="*/ 14764 w 133350"/>
                <a:gd name="connsiteY31" fmla="*/ 485610 h 685800"/>
                <a:gd name="connsiteX32" fmla="*/ 18574 w 133350"/>
                <a:gd name="connsiteY32" fmla="*/ 440842 h 685800"/>
                <a:gd name="connsiteX33" fmla="*/ 23336 w 133350"/>
                <a:gd name="connsiteY33" fmla="*/ 396075 h 685800"/>
                <a:gd name="connsiteX34" fmla="*/ 29051 w 133350"/>
                <a:gd name="connsiteY34" fmla="*/ 352260 h 685800"/>
                <a:gd name="connsiteX35" fmla="*/ 35719 w 133350"/>
                <a:gd name="connsiteY35" fmla="*/ 311302 h 685800"/>
                <a:gd name="connsiteX36" fmla="*/ 41434 w 133350"/>
                <a:gd name="connsiteY36" fmla="*/ 275107 h 685800"/>
                <a:gd name="connsiteX37" fmla="*/ 51911 w 133350"/>
                <a:gd name="connsiteY37" fmla="*/ 220815 h 685800"/>
                <a:gd name="connsiteX38" fmla="*/ 57626 w 133350"/>
                <a:gd name="connsiteY38" fmla="*/ 20176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350" h="685800">
                  <a:moveTo>
                    <a:pt x="57626" y="201765"/>
                  </a:moveTo>
                  <a:cubicBezTo>
                    <a:pt x="57626" y="201765"/>
                    <a:pt x="30004" y="182715"/>
                    <a:pt x="34766" y="162712"/>
                  </a:cubicBezTo>
                  <a:cubicBezTo>
                    <a:pt x="39529" y="143662"/>
                    <a:pt x="46196" y="117945"/>
                    <a:pt x="51911" y="92227"/>
                  </a:cubicBezTo>
                  <a:cubicBezTo>
                    <a:pt x="53816" y="85560"/>
                    <a:pt x="54769" y="79845"/>
                    <a:pt x="56674" y="73177"/>
                  </a:cubicBezTo>
                  <a:cubicBezTo>
                    <a:pt x="58579" y="66510"/>
                    <a:pt x="60484" y="60795"/>
                    <a:pt x="62389" y="55080"/>
                  </a:cubicBezTo>
                  <a:cubicBezTo>
                    <a:pt x="66199" y="42697"/>
                    <a:pt x="69056" y="32220"/>
                    <a:pt x="71914" y="22695"/>
                  </a:cubicBezTo>
                  <a:cubicBezTo>
                    <a:pt x="77629" y="3645"/>
                    <a:pt x="134779" y="7455"/>
                    <a:pt x="134779" y="7455"/>
                  </a:cubicBezTo>
                  <a:cubicBezTo>
                    <a:pt x="134779" y="7455"/>
                    <a:pt x="122396" y="45555"/>
                    <a:pt x="111919" y="82702"/>
                  </a:cubicBezTo>
                  <a:cubicBezTo>
                    <a:pt x="109061" y="92227"/>
                    <a:pt x="107156" y="101752"/>
                    <a:pt x="105251" y="110325"/>
                  </a:cubicBezTo>
                  <a:cubicBezTo>
                    <a:pt x="103346" y="118897"/>
                    <a:pt x="101441" y="127470"/>
                    <a:pt x="99536" y="134137"/>
                  </a:cubicBezTo>
                  <a:cubicBezTo>
                    <a:pt x="95726" y="148425"/>
                    <a:pt x="92869" y="157950"/>
                    <a:pt x="92869" y="157950"/>
                  </a:cubicBezTo>
                  <a:cubicBezTo>
                    <a:pt x="92869" y="157950"/>
                    <a:pt x="91916" y="160807"/>
                    <a:pt x="90964" y="165570"/>
                  </a:cubicBezTo>
                  <a:cubicBezTo>
                    <a:pt x="90011" y="170332"/>
                    <a:pt x="88106" y="176047"/>
                    <a:pt x="87154" y="182715"/>
                  </a:cubicBezTo>
                  <a:cubicBezTo>
                    <a:pt x="84296" y="195097"/>
                    <a:pt x="82391" y="207480"/>
                    <a:pt x="82391" y="207480"/>
                  </a:cubicBezTo>
                  <a:cubicBezTo>
                    <a:pt x="82391" y="207480"/>
                    <a:pt x="80486" y="215100"/>
                    <a:pt x="78581" y="227482"/>
                  </a:cubicBezTo>
                  <a:cubicBezTo>
                    <a:pt x="75724" y="240817"/>
                    <a:pt x="71914" y="258915"/>
                    <a:pt x="68104" y="280822"/>
                  </a:cubicBezTo>
                  <a:cubicBezTo>
                    <a:pt x="66199" y="292252"/>
                    <a:pt x="64294" y="303682"/>
                    <a:pt x="62389" y="317017"/>
                  </a:cubicBezTo>
                  <a:cubicBezTo>
                    <a:pt x="60484" y="329400"/>
                    <a:pt x="57626" y="342735"/>
                    <a:pt x="56674" y="357022"/>
                  </a:cubicBezTo>
                  <a:cubicBezTo>
                    <a:pt x="54769" y="371310"/>
                    <a:pt x="52864" y="385597"/>
                    <a:pt x="50959" y="399885"/>
                  </a:cubicBezTo>
                  <a:cubicBezTo>
                    <a:pt x="49054" y="414172"/>
                    <a:pt x="47149" y="429412"/>
                    <a:pt x="46196" y="444652"/>
                  </a:cubicBezTo>
                  <a:cubicBezTo>
                    <a:pt x="45244" y="459892"/>
                    <a:pt x="43339" y="474180"/>
                    <a:pt x="42386" y="489420"/>
                  </a:cubicBezTo>
                  <a:cubicBezTo>
                    <a:pt x="41434" y="497040"/>
                    <a:pt x="41434" y="503707"/>
                    <a:pt x="40481" y="511327"/>
                  </a:cubicBezTo>
                  <a:cubicBezTo>
                    <a:pt x="39529" y="518947"/>
                    <a:pt x="39529" y="525615"/>
                    <a:pt x="39529" y="532282"/>
                  </a:cubicBezTo>
                  <a:cubicBezTo>
                    <a:pt x="36671" y="546570"/>
                    <a:pt x="35719" y="559905"/>
                    <a:pt x="35719" y="572287"/>
                  </a:cubicBezTo>
                  <a:cubicBezTo>
                    <a:pt x="34766" y="585622"/>
                    <a:pt x="33814" y="597052"/>
                    <a:pt x="33814" y="608482"/>
                  </a:cubicBezTo>
                  <a:cubicBezTo>
                    <a:pt x="32861" y="653250"/>
                    <a:pt x="32861" y="683730"/>
                    <a:pt x="32861" y="683730"/>
                  </a:cubicBezTo>
                  <a:lnTo>
                    <a:pt x="7144" y="683730"/>
                  </a:lnTo>
                  <a:cubicBezTo>
                    <a:pt x="7144" y="683730"/>
                    <a:pt x="8096" y="653250"/>
                    <a:pt x="8096" y="607530"/>
                  </a:cubicBezTo>
                  <a:cubicBezTo>
                    <a:pt x="8096" y="596100"/>
                    <a:pt x="9049" y="583717"/>
                    <a:pt x="10001" y="570382"/>
                  </a:cubicBezTo>
                  <a:cubicBezTo>
                    <a:pt x="10954" y="557047"/>
                    <a:pt x="11906" y="543712"/>
                    <a:pt x="11906" y="529425"/>
                  </a:cubicBezTo>
                  <a:cubicBezTo>
                    <a:pt x="11906" y="522757"/>
                    <a:pt x="12859" y="515137"/>
                    <a:pt x="12859" y="507517"/>
                  </a:cubicBezTo>
                  <a:cubicBezTo>
                    <a:pt x="13811" y="499897"/>
                    <a:pt x="13811" y="493230"/>
                    <a:pt x="14764" y="485610"/>
                  </a:cubicBezTo>
                  <a:cubicBezTo>
                    <a:pt x="15716" y="470370"/>
                    <a:pt x="17621" y="456082"/>
                    <a:pt x="18574" y="440842"/>
                  </a:cubicBezTo>
                  <a:cubicBezTo>
                    <a:pt x="19526" y="425602"/>
                    <a:pt x="21431" y="410362"/>
                    <a:pt x="23336" y="396075"/>
                  </a:cubicBezTo>
                  <a:cubicBezTo>
                    <a:pt x="25241" y="380835"/>
                    <a:pt x="27146" y="366547"/>
                    <a:pt x="29051" y="352260"/>
                  </a:cubicBezTo>
                  <a:cubicBezTo>
                    <a:pt x="30956" y="337972"/>
                    <a:pt x="32861" y="324637"/>
                    <a:pt x="35719" y="311302"/>
                  </a:cubicBezTo>
                  <a:cubicBezTo>
                    <a:pt x="37624" y="298920"/>
                    <a:pt x="39529" y="286537"/>
                    <a:pt x="41434" y="275107"/>
                  </a:cubicBezTo>
                  <a:cubicBezTo>
                    <a:pt x="45244" y="252247"/>
                    <a:pt x="49054" y="234150"/>
                    <a:pt x="51911" y="220815"/>
                  </a:cubicBezTo>
                  <a:cubicBezTo>
                    <a:pt x="55721" y="209385"/>
                    <a:pt x="57626" y="201765"/>
                    <a:pt x="57626" y="201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0A47ED2C-73DB-4A16-B76F-079E6E57998C}"/>
                </a:ext>
              </a:extLst>
            </p:cNvPr>
            <p:cNvSpPr/>
            <p:nvPr/>
          </p:nvSpPr>
          <p:spPr>
            <a:xfrm>
              <a:off x="3678484" y="2699861"/>
              <a:ext cx="57150" cy="57150"/>
            </a:xfrm>
            <a:custGeom>
              <a:avLst/>
              <a:gdLst>
                <a:gd name="connsiteX0" fmla="*/ 7144 w 57150"/>
                <a:gd name="connsiteY0" fmla="*/ 30004 h 57150"/>
                <a:gd name="connsiteX1" fmla="*/ 30004 w 57150"/>
                <a:gd name="connsiteY1" fmla="*/ 7144 h 57150"/>
                <a:gd name="connsiteX2" fmla="*/ 52864 w 57150"/>
                <a:gd name="connsiteY2" fmla="*/ 30004 h 57150"/>
                <a:gd name="connsiteX3" fmla="*/ 30004 w 57150"/>
                <a:gd name="connsiteY3" fmla="*/ 52864 h 57150"/>
                <a:gd name="connsiteX4" fmla="*/ 7144 w 57150"/>
                <a:gd name="connsiteY4" fmla="*/ 3000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7144" y="30004"/>
                  </a:moveTo>
                  <a:cubicBezTo>
                    <a:pt x="7144" y="17621"/>
                    <a:pt x="17621" y="7144"/>
                    <a:pt x="30004" y="7144"/>
                  </a:cubicBezTo>
                  <a:cubicBezTo>
                    <a:pt x="42386" y="7144"/>
                    <a:pt x="52864" y="17621"/>
                    <a:pt x="52864" y="30004"/>
                  </a:cubicBezTo>
                  <a:cubicBezTo>
                    <a:pt x="52864" y="42386"/>
                    <a:pt x="42386" y="52864"/>
                    <a:pt x="30004" y="52864"/>
                  </a:cubicBezTo>
                  <a:cubicBezTo>
                    <a:pt x="17621" y="52864"/>
                    <a:pt x="7144" y="42386"/>
                    <a:pt x="7144" y="3000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EADDF34E-940B-4A5C-AB9C-214F8506B18A}"/>
                </a:ext>
              </a:extLst>
            </p:cNvPr>
            <p:cNvSpPr/>
            <p:nvPr/>
          </p:nvSpPr>
          <p:spPr>
            <a:xfrm>
              <a:off x="3574661" y="1782603"/>
              <a:ext cx="304800" cy="885825"/>
            </a:xfrm>
            <a:custGeom>
              <a:avLst/>
              <a:gdLst>
                <a:gd name="connsiteX0" fmla="*/ 33814 w 304800"/>
                <a:gd name="connsiteY0" fmla="*/ 111919 h 885825"/>
                <a:gd name="connsiteX1" fmla="*/ 127159 w 304800"/>
                <a:gd name="connsiteY1" fmla="*/ 218599 h 885825"/>
                <a:gd name="connsiteX2" fmla="*/ 176689 w 304800"/>
                <a:gd name="connsiteY2" fmla="*/ 460534 h 885825"/>
                <a:gd name="connsiteX3" fmla="*/ 196691 w 304800"/>
                <a:gd name="connsiteY3" fmla="*/ 524351 h 885825"/>
                <a:gd name="connsiteX4" fmla="*/ 207169 w 304800"/>
                <a:gd name="connsiteY4" fmla="*/ 555784 h 885825"/>
                <a:gd name="connsiteX5" fmla="*/ 217646 w 304800"/>
                <a:gd name="connsiteY5" fmla="*/ 586264 h 885825"/>
                <a:gd name="connsiteX6" fmla="*/ 229076 w 304800"/>
                <a:gd name="connsiteY6" fmla="*/ 614839 h 885825"/>
                <a:gd name="connsiteX7" fmla="*/ 240506 w 304800"/>
                <a:gd name="connsiteY7" fmla="*/ 642461 h 885825"/>
                <a:gd name="connsiteX8" fmla="*/ 251936 w 304800"/>
                <a:gd name="connsiteY8" fmla="*/ 668179 h 885825"/>
                <a:gd name="connsiteX9" fmla="*/ 262414 w 304800"/>
                <a:gd name="connsiteY9" fmla="*/ 691991 h 885825"/>
                <a:gd name="connsiteX10" fmla="*/ 282416 w 304800"/>
                <a:gd name="connsiteY10" fmla="*/ 733901 h 885825"/>
                <a:gd name="connsiteX11" fmla="*/ 284321 w 304800"/>
                <a:gd name="connsiteY11" fmla="*/ 808196 h 885825"/>
                <a:gd name="connsiteX12" fmla="*/ 304324 w 304800"/>
                <a:gd name="connsiteY12" fmla="*/ 844391 h 885825"/>
                <a:gd name="connsiteX13" fmla="*/ 239554 w 304800"/>
                <a:gd name="connsiteY13" fmla="*/ 881539 h 885825"/>
                <a:gd name="connsiteX14" fmla="*/ 218599 w 304800"/>
                <a:gd name="connsiteY14" fmla="*/ 843439 h 885825"/>
                <a:gd name="connsiteX15" fmla="*/ 213836 w 304800"/>
                <a:gd name="connsiteY15" fmla="*/ 834866 h 885825"/>
                <a:gd name="connsiteX16" fmla="*/ 210026 w 304800"/>
                <a:gd name="connsiteY16" fmla="*/ 827246 h 885825"/>
                <a:gd name="connsiteX17" fmla="*/ 199549 w 304800"/>
                <a:gd name="connsiteY17" fmla="*/ 806291 h 885825"/>
                <a:gd name="connsiteX18" fmla="*/ 183356 w 304800"/>
                <a:gd name="connsiteY18" fmla="*/ 772954 h 885825"/>
                <a:gd name="connsiteX19" fmla="*/ 163354 w 304800"/>
                <a:gd name="connsiteY19" fmla="*/ 730091 h 885825"/>
                <a:gd name="connsiteX20" fmla="*/ 140494 w 304800"/>
                <a:gd name="connsiteY20" fmla="*/ 678656 h 885825"/>
                <a:gd name="connsiteX21" fmla="*/ 117634 w 304800"/>
                <a:gd name="connsiteY21" fmla="*/ 619601 h 885825"/>
                <a:gd name="connsiteX22" fmla="*/ 106204 w 304800"/>
                <a:gd name="connsiteY22" fmla="*/ 588169 h 885825"/>
                <a:gd name="connsiteX23" fmla="*/ 94774 w 304800"/>
                <a:gd name="connsiteY23" fmla="*/ 555784 h 885825"/>
                <a:gd name="connsiteX24" fmla="*/ 74771 w 304800"/>
                <a:gd name="connsiteY24" fmla="*/ 489109 h 885825"/>
                <a:gd name="connsiteX25" fmla="*/ 22384 w 304800"/>
                <a:gd name="connsiteY25" fmla="*/ 237649 h 885825"/>
                <a:gd name="connsiteX26" fmla="*/ 13811 w 304800"/>
                <a:gd name="connsiteY26" fmla="*/ 153829 h 885825"/>
                <a:gd name="connsiteX27" fmla="*/ 10954 w 304800"/>
                <a:gd name="connsiteY27" fmla="*/ 121444 h 885825"/>
                <a:gd name="connsiteX28" fmla="*/ 10954 w 304800"/>
                <a:gd name="connsiteY28" fmla="*/ 116681 h 885825"/>
                <a:gd name="connsiteX29" fmla="*/ 10954 w 304800"/>
                <a:gd name="connsiteY29" fmla="*/ 111919 h 885825"/>
                <a:gd name="connsiteX30" fmla="*/ 10001 w 304800"/>
                <a:gd name="connsiteY30" fmla="*/ 95726 h 885825"/>
                <a:gd name="connsiteX31" fmla="*/ 8096 w 304800"/>
                <a:gd name="connsiteY31" fmla="*/ 59531 h 885825"/>
                <a:gd name="connsiteX32" fmla="*/ 7144 w 304800"/>
                <a:gd name="connsiteY32" fmla="*/ 7144 h 885825"/>
                <a:gd name="connsiteX33" fmla="*/ 30004 w 304800"/>
                <a:gd name="connsiteY33" fmla="*/ 7144 h 885825"/>
                <a:gd name="connsiteX34" fmla="*/ 30956 w 304800"/>
                <a:gd name="connsiteY34" fmla="*/ 59531 h 885825"/>
                <a:gd name="connsiteX35" fmla="*/ 32861 w 304800"/>
                <a:gd name="connsiteY35" fmla="*/ 94774 h 885825"/>
                <a:gd name="connsiteX36" fmla="*/ 33814 w 304800"/>
                <a:gd name="connsiteY36" fmla="*/ 111919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04800" h="885825">
                  <a:moveTo>
                    <a:pt x="33814" y="111919"/>
                  </a:moveTo>
                  <a:cubicBezTo>
                    <a:pt x="33814" y="111919"/>
                    <a:pt x="125254" y="202406"/>
                    <a:pt x="127159" y="218599"/>
                  </a:cubicBezTo>
                  <a:cubicBezTo>
                    <a:pt x="135731" y="285274"/>
                    <a:pt x="151924" y="373856"/>
                    <a:pt x="176689" y="460534"/>
                  </a:cubicBezTo>
                  <a:cubicBezTo>
                    <a:pt x="182404" y="482441"/>
                    <a:pt x="190024" y="503396"/>
                    <a:pt x="196691" y="524351"/>
                  </a:cubicBezTo>
                  <a:cubicBezTo>
                    <a:pt x="199549" y="534829"/>
                    <a:pt x="204311" y="545306"/>
                    <a:pt x="207169" y="555784"/>
                  </a:cubicBezTo>
                  <a:cubicBezTo>
                    <a:pt x="210979" y="566261"/>
                    <a:pt x="213836" y="575786"/>
                    <a:pt x="217646" y="586264"/>
                  </a:cubicBezTo>
                  <a:cubicBezTo>
                    <a:pt x="221456" y="595789"/>
                    <a:pt x="225266" y="605314"/>
                    <a:pt x="229076" y="614839"/>
                  </a:cubicBezTo>
                  <a:cubicBezTo>
                    <a:pt x="232886" y="624364"/>
                    <a:pt x="236696" y="633889"/>
                    <a:pt x="240506" y="642461"/>
                  </a:cubicBezTo>
                  <a:cubicBezTo>
                    <a:pt x="244316" y="651034"/>
                    <a:pt x="248126" y="659606"/>
                    <a:pt x="251936" y="668179"/>
                  </a:cubicBezTo>
                  <a:cubicBezTo>
                    <a:pt x="255746" y="676751"/>
                    <a:pt x="258604" y="684371"/>
                    <a:pt x="262414" y="691991"/>
                  </a:cubicBezTo>
                  <a:cubicBezTo>
                    <a:pt x="270034" y="707231"/>
                    <a:pt x="275749" y="721519"/>
                    <a:pt x="282416" y="733901"/>
                  </a:cubicBezTo>
                  <a:cubicBezTo>
                    <a:pt x="289084" y="746284"/>
                    <a:pt x="284321" y="808196"/>
                    <a:pt x="284321" y="808196"/>
                  </a:cubicBezTo>
                  <a:lnTo>
                    <a:pt x="304324" y="844391"/>
                  </a:lnTo>
                  <a:lnTo>
                    <a:pt x="239554" y="881539"/>
                  </a:lnTo>
                  <a:lnTo>
                    <a:pt x="218599" y="843439"/>
                  </a:lnTo>
                  <a:lnTo>
                    <a:pt x="213836" y="834866"/>
                  </a:lnTo>
                  <a:cubicBezTo>
                    <a:pt x="213836" y="834866"/>
                    <a:pt x="211931" y="832009"/>
                    <a:pt x="210026" y="827246"/>
                  </a:cubicBezTo>
                  <a:cubicBezTo>
                    <a:pt x="207169" y="822484"/>
                    <a:pt x="204311" y="814864"/>
                    <a:pt x="199549" y="806291"/>
                  </a:cubicBezTo>
                  <a:cubicBezTo>
                    <a:pt x="194786" y="796766"/>
                    <a:pt x="189071" y="786289"/>
                    <a:pt x="183356" y="772954"/>
                  </a:cubicBezTo>
                  <a:cubicBezTo>
                    <a:pt x="177641" y="759619"/>
                    <a:pt x="170021" y="745331"/>
                    <a:pt x="163354" y="730091"/>
                  </a:cubicBezTo>
                  <a:cubicBezTo>
                    <a:pt x="155734" y="713899"/>
                    <a:pt x="149066" y="696754"/>
                    <a:pt x="140494" y="678656"/>
                  </a:cubicBezTo>
                  <a:cubicBezTo>
                    <a:pt x="132874" y="660559"/>
                    <a:pt x="125254" y="640556"/>
                    <a:pt x="117634" y="619601"/>
                  </a:cubicBezTo>
                  <a:cubicBezTo>
                    <a:pt x="113824" y="609124"/>
                    <a:pt x="110014" y="598646"/>
                    <a:pt x="106204" y="588169"/>
                  </a:cubicBezTo>
                  <a:cubicBezTo>
                    <a:pt x="102394" y="577691"/>
                    <a:pt x="98584" y="567214"/>
                    <a:pt x="94774" y="555784"/>
                  </a:cubicBezTo>
                  <a:cubicBezTo>
                    <a:pt x="88106" y="533876"/>
                    <a:pt x="80486" y="511969"/>
                    <a:pt x="74771" y="489109"/>
                  </a:cubicBezTo>
                  <a:cubicBezTo>
                    <a:pt x="49054" y="399574"/>
                    <a:pt x="31909" y="307181"/>
                    <a:pt x="22384" y="237649"/>
                  </a:cubicBezTo>
                  <a:cubicBezTo>
                    <a:pt x="18574" y="203359"/>
                    <a:pt x="14764" y="173831"/>
                    <a:pt x="13811" y="153829"/>
                  </a:cubicBezTo>
                  <a:cubicBezTo>
                    <a:pt x="11906" y="133826"/>
                    <a:pt x="10954" y="121444"/>
                    <a:pt x="10954" y="121444"/>
                  </a:cubicBezTo>
                  <a:cubicBezTo>
                    <a:pt x="10954" y="121444"/>
                    <a:pt x="10954" y="118586"/>
                    <a:pt x="10954" y="116681"/>
                  </a:cubicBezTo>
                  <a:cubicBezTo>
                    <a:pt x="10954" y="113824"/>
                    <a:pt x="10954" y="111919"/>
                    <a:pt x="10954" y="111919"/>
                  </a:cubicBezTo>
                  <a:cubicBezTo>
                    <a:pt x="10954" y="111919"/>
                    <a:pt x="10954" y="105251"/>
                    <a:pt x="10001" y="95726"/>
                  </a:cubicBezTo>
                  <a:cubicBezTo>
                    <a:pt x="10001" y="86201"/>
                    <a:pt x="9049" y="72866"/>
                    <a:pt x="8096" y="59531"/>
                  </a:cubicBezTo>
                  <a:cubicBezTo>
                    <a:pt x="8096" y="32861"/>
                    <a:pt x="7144" y="7144"/>
                    <a:pt x="7144" y="7144"/>
                  </a:cubicBezTo>
                  <a:lnTo>
                    <a:pt x="30004" y="7144"/>
                  </a:lnTo>
                  <a:cubicBezTo>
                    <a:pt x="30004" y="7144"/>
                    <a:pt x="30004" y="32861"/>
                    <a:pt x="30956" y="59531"/>
                  </a:cubicBezTo>
                  <a:cubicBezTo>
                    <a:pt x="30956" y="72866"/>
                    <a:pt x="31909" y="85249"/>
                    <a:pt x="32861" y="94774"/>
                  </a:cubicBezTo>
                  <a:cubicBezTo>
                    <a:pt x="32861" y="105251"/>
                    <a:pt x="33814" y="111919"/>
                    <a:pt x="33814" y="111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5F19DC64-DC29-48B3-8299-8423295F9EA4}"/>
                </a:ext>
              </a:extLst>
            </p:cNvPr>
            <p:cNvSpPr/>
            <p:nvPr/>
          </p:nvSpPr>
          <p:spPr>
            <a:xfrm>
              <a:off x="3586091" y="2760821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1909 w 38100"/>
                <a:gd name="connsiteY1" fmla="*/ 19526 h 28575"/>
                <a:gd name="connsiteX2" fmla="*/ 13811 w 38100"/>
                <a:gd name="connsiteY2" fmla="*/ 29051 h 28575"/>
                <a:gd name="connsiteX3" fmla="*/ 7144 w 38100"/>
                <a:gd name="connsiteY3" fmla="*/ 1762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1909" y="19526"/>
                  </a:lnTo>
                  <a:lnTo>
                    <a:pt x="13811" y="29051"/>
                  </a:lnTo>
                  <a:lnTo>
                    <a:pt x="7144" y="17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FB91C7EC-EB18-43D2-82F0-F8F38E1BBAB8}"/>
                </a:ext>
              </a:extLst>
            </p:cNvPr>
            <p:cNvSpPr/>
            <p:nvPr/>
          </p:nvSpPr>
          <p:spPr>
            <a:xfrm>
              <a:off x="3574661" y="2739866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1909 w 38100"/>
                <a:gd name="connsiteY1" fmla="*/ 19526 h 28575"/>
                <a:gd name="connsiteX2" fmla="*/ 13811 w 38100"/>
                <a:gd name="connsiteY2" fmla="*/ 29051 h 28575"/>
                <a:gd name="connsiteX3" fmla="*/ 7144 w 38100"/>
                <a:gd name="connsiteY3" fmla="*/ 1666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1909" y="19526"/>
                  </a:lnTo>
                  <a:lnTo>
                    <a:pt x="13811" y="29051"/>
                  </a:lnTo>
                  <a:lnTo>
                    <a:pt x="7144" y="166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C477292F-7D7B-45AA-A1A8-38B0598E1762}"/>
                </a:ext>
              </a:extLst>
            </p:cNvPr>
            <p:cNvSpPr/>
            <p:nvPr/>
          </p:nvSpPr>
          <p:spPr>
            <a:xfrm>
              <a:off x="3563231" y="2718911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1909 w 38100"/>
                <a:gd name="connsiteY1" fmla="*/ 18574 h 28575"/>
                <a:gd name="connsiteX2" fmla="*/ 13811 w 38100"/>
                <a:gd name="connsiteY2" fmla="*/ 29051 h 28575"/>
                <a:gd name="connsiteX3" fmla="*/ 7144 w 38100"/>
                <a:gd name="connsiteY3" fmla="*/ 1666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1909" y="18574"/>
                  </a:lnTo>
                  <a:lnTo>
                    <a:pt x="13811" y="29051"/>
                  </a:lnTo>
                  <a:lnTo>
                    <a:pt x="7144" y="166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19BE5425-08D5-4A64-86D3-D88DA57A766E}"/>
                </a:ext>
              </a:extLst>
            </p:cNvPr>
            <p:cNvSpPr/>
            <p:nvPr/>
          </p:nvSpPr>
          <p:spPr>
            <a:xfrm>
              <a:off x="3549896" y="2694146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1909 w 38100"/>
                <a:gd name="connsiteY1" fmla="*/ 19526 h 28575"/>
                <a:gd name="connsiteX2" fmla="*/ 13811 w 38100"/>
                <a:gd name="connsiteY2" fmla="*/ 29051 h 28575"/>
                <a:gd name="connsiteX3" fmla="*/ 7144 w 38100"/>
                <a:gd name="connsiteY3" fmla="*/ 1666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1909" y="19526"/>
                  </a:lnTo>
                  <a:lnTo>
                    <a:pt x="13811" y="29051"/>
                  </a:lnTo>
                  <a:lnTo>
                    <a:pt x="7144" y="166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C713EDA7-E002-438B-818A-C02A16CF95C0}"/>
                </a:ext>
              </a:extLst>
            </p:cNvPr>
            <p:cNvSpPr/>
            <p:nvPr/>
          </p:nvSpPr>
          <p:spPr>
            <a:xfrm>
              <a:off x="3539419" y="2673191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0956 w 38100"/>
                <a:gd name="connsiteY1" fmla="*/ 19526 h 28575"/>
                <a:gd name="connsiteX2" fmla="*/ 12859 w 38100"/>
                <a:gd name="connsiteY2" fmla="*/ 28099 h 28575"/>
                <a:gd name="connsiteX3" fmla="*/ 7144 w 38100"/>
                <a:gd name="connsiteY3" fmla="*/ 1571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0956" y="19526"/>
                  </a:lnTo>
                  <a:lnTo>
                    <a:pt x="12859" y="28099"/>
                  </a:lnTo>
                  <a:lnTo>
                    <a:pt x="7144" y="157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471009F5-2280-42D7-B92D-5ED66B37EC69}"/>
                </a:ext>
              </a:extLst>
            </p:cNvPr>
            <p:cNvSpPr/>
            <p:nvPr/>
          </p:nvSpPr>
          <p:spPr>
            <a:xfrm>
              <a:off x="3527989" y="2651283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28099 w 38100"/>
                <a:gd name="connsiteY1" fmla="*/ 13811 h 28575"/>
                <a:gd name="connsiteX2" fmla="*/ 30956 w 38100"/>
                <a:gd name="connsiteY2" fmla="*/ 19526 h 28575"/>
                <a:gd name="connsiteX3" fmla="*/ 12859 w 38100"/>
                <a:gd name="connsiteY3" fmla="*/ 28099 h 28575"/>
                <a:gd name="connsiteX4" fmla="*/ 10001 w 38100"/>
                <a:gd name="connsiteY4" fmla="*/ 21431 h 28575"/>
                <a:gd name="connsiteX5" fmla="*/ 7144 w 38100"/>
                <a:gd name="connsiteY5" fmla="*/ 14764 h 28575"/>
                <a:gd name="connsiteX6" fmla="*/ 25241 w 381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cubicBezTo>
                    <a:pt x="25241" y="7144"/>
                    <a:pt x="27146" y="10001"/>
                    <a:pt x="28099" y="13811"/>
                  </a:cubicBezTo>
                  <a:cubicBezTo>
                    <a:pt x="30004" y="16669"/>
                    <a:pt x="30956" y="19526"/>
                    <a:pt x="30956" y="19526"/>
                  </a:cubicBezTo>
                  <a:lnTo>
                    <a:pt x="12859" y="28099"/>
                  </a:lnTo>
                  <a:cubicBezTo>
                    <a:pt x="12859" y="28099"/>
                    <a:pt x="10954" y="25241"/>
                    <a:pt x="10001" y="21431"/>
                  </a:cubicBezTo>
                  <a:cubicBezTo>
                    <a:pt x="8096" y="18574"/>
                    <a:pt x="7144" y="14764"/>
                    <a:pt x="7144" y="14764"/>
                  </a:cubicBezTo>
                  <a:lnTo>
                    <a:pt x="2524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A94A970D-39AB-4B54-ACD2-7F3A9482950B}"/>
                </a:ext>
              </a:extLst>
            </p:cNvPr>
            <p:cNvSpPr/>
            <p:nvPr/>
          </p:nvSpPr>
          <p:spPr>
            <a:xfrm>
              <a:off x="3517511" y="2629376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31909 w 38100"/>
                <a:gd name="connsiteY1" fmla="*/ 19526 h 28575"/>
                <a:gd name="connsiteX2" fmla="*/ 13811 w 38100"/>
                <a:gd name="connsiteY2" fmla="*/ 28099 h 28575"/>
                <a:gd name="connsiteX3" fmla="*/ 7144 w 38100"/>
                <a:gd name="connsiteY3" fmla="*/ 1571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lnTo>
                    <a:pt x="31909" y="19526"/>
                  </a:lnTo>
                  <a:lnTo>
                    <a:pt x="13811" y="28099"/>
                  </a:lnTo>
                  <a:lnTo>
                    <a:pt x="7144" y="157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730738F0-5E58-4205-A6C2-83F6C73C1EE2}"/>
                </a:ext>
              </a:extLst>
            </p:cNvPr>
            <p:cNvSpPr/>
            <p:nvPr/>
          </p:nvSpPr>
          <p:spPr>
            <a:xfrm>
              <a:off x="3506081" y="2604611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1909 w 38100"/>
                <a:gd name="connsiteY1" fmla="*/ 19526 h 28575"/>
                <a:gd name="connsiteX2" fmla="*/ 12859 w 38100"/>
                <a:gd name="connsiteY2" fmla="*/ 28099 h 28575"/>
                <a:gd name="connsiteX3" fmla="*/ 7144 w 38100"/>
                <a:gd name="connsiteY3" fmla="*/ 1571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1909" y="19526"/>
                  </a:lnTo>
                  <a:lnTo>
                    <a:pt x="12859" y="28099"/>
                  </a:lnTo>
                  <a:lnTo>
                    <a:pt x="7144" y="157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3E532727-BD27-4992-93C4-41CF625CB617}"/>
                </a:ext>
              </a:extLst>
            </p:cNvPr>
            <p:cNvSpPr/>
            <p:nvPr/>
          </p:nvSpPr>
          <p:spPr>
            <a:xfrm>
              <a:off x="3496556" y="2582703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0956 w 38100"/>
                <a:gd name="connsiteY1" fmla="*/ 19526 h 28575"/>
                <a:gd name="connsiteX2" fmla="*/ 11906 w 38100"/>
                <a:gd name="connsiteY2" fmla="*/ 28099 h 28575"/>
                <a:gd name="connsiteX3" fmla="*/ 7144 w 38100"/>
                <a:gd name="connsiteY3" fmla="*/ 1476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0956" y="19526"/>
                  </a:lnTo>
                  <a:lnTo>
                    <a:pt x="11906" y="28099"/>
                  </a:lnTo>
                  <a:lnTo>
                    <a:pt x="7144" y="147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4A6DA17B-1ADE-4C57-B47C-F7EA7B49BF8A}"/>
                </a:ext>
              </a:extLst>
            </p:cNvPr>
            <p:cNvSpPr/>
            <p:nvPr/>
          </p:nvSpPr>
          <p:spPr>
            <a:xfrm>
              <a:off x="3487031" y="2560796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0956 w 38100"/>
                <a:gd name="connsiteY1" fmla="*/ 19526 h 28575"/>
                <a:gd name="connsiteX2" fmla="*/ 11906 w 38100"/>
                <a:gd name="connsiteY2" fmla="*/ 27146 h 28575"/>
                <a:gd name="connsiteX3" fmla="*/ 7144 w 38100"/>
                <a:gd name="connsiteY3" fmla="*/ 1476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0956" y="19526"/>
                  </a:lnTo>
                  <a:lnTo>
                    <a:pt x="11906" y="27146"/>
                  </a:lnTo>
                  <a:lnTo>
                    <a:pt x="7144" y="147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3023D127-7AD0-4500-8B0B-67C781F8B2BE}"/>
                </a:ext>
              </a:extLst>
            </p:cNvPr>
            <p:cNvSpPr/>
            <p:nvPr/>
          </p:nvSpPr>
          <p:spPr>
            <a:xfrm>
              <a:off x="3477506" y="2537936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0956 w 38100"/>
                <a:gd name="connsiteY1" fmla="*/ 20479 h 28575"/>
                <a:gd name="connsiteX2" fmla="*/ 11906 w 38100"/>
                <a:gd name="connsiteY2" fmla="*/ 28099 h 28575"/>
                <a:gd name="connsiteX3" fmla="*/ 7144 w 38100"/>
                <a:gd name="connsiteY3" fmla="*/ 1571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0956" y="20479"/>
                  </a:lnTo>
                  <a:lnTo>
                    <a:pt x="11906" y="28099"/>
                  </a:lnTo>
                  <a:lnTo>
                    <a:pt x="7144" y="157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1E33AD29-1489-4BCF-9DC8-164CE39094C1}"/>
                </a:ext>
              </a:extLst>
            </p:cNvPr>
            <p:cNvSpPr/>
            <p:nvPr/>
          </p:nvSpPr>
          <p:spPr>
            <a:xfrm>
              <a:off x="3467029" y="2513171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30956 w 38100"/>
                <a:gd name="connsiteY1" fmla="*/ 19526 h 28575"/>
                <a:gd name="connsiteX2" fmla="*/ 11906 w 38100"/>
                <a:gd name="connsiteY2" fmla="*/ 27146 h 28575"/>
                <a:gd name="connsiteX3" fmla="*/ 7144 w 38100"/>
                <a:gd name="connsiteY3" fmla="*/ 1381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lnTo>
                    <a:pt x="30956" y="19526"/>
                  </a:lnTo>
                  <a:lnTo>
                    <a:pt x="11906" y="27146"/>
                  </a:lnTo>
                  <a:lnTo>
                    <a:pt x="7144" y="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A3D4083B-264D-4417-B7BE-F9C3B916EDE5}"/>
                </a:ext>
              </a:extLst>
            </p:cNvPr>
            <p:cNvSpPr/>
            <p:nvPr/>
          </p:nvSpPr>
          <p:spPr>
            <a:xfrm>
              <a:off x="3458456" y="2490311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30956 w 38100"/>
                <a:gd name="connsiteY1" fmla="*/ 19526 h 28575"/>
                <a:gd name="connsiteX2" fmla="*/ 11906 w 38100"/>
                <a:gd name="connsiteY2" fmla="*/ 27146 h 28575"/>
                <a:gd name="connsiteX3" fmla="*/ 7144 w 38100"/>
                <a:gd name="connsiteY3" fmla="*/ 1476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lnTo>
                    <a:pt x="30956" y="19526"/>
                  </a:lnTo>
                  <a:lnTo>
                    <a:pt x="11906" y="27146"/>
                  </a:lnTo>
                  <a:lnTo>
                    <a:pt x="7144" y="147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EF68A6BA-9C11-4438-8FD6-EFD80CFF4FB5}"/>
                </a:ext>
              </a:extLst>
            </p:cNvPr>
            <p:cNvSpPr/>
            <p:nvPr/>
          </p:nvSpPr>
          <p:spPr>
            <a:xfrm>
              <a:off x="3449884" y="2467451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28099 w 38100"/>
                <a:gd name="connsiteY1" fmla="*/ 13811 h 28575"/>
                <a:gd name="connsiteX2" fmla="*/ 30956 w 38100"/>
                <a:gd name="connsiteY2" fmla="*/ 20479 h 28575"/>
                <a:gd name="connsiteX3" fmla="*/ 11906 w 38100"/>
                <a:gd name="connsiteY3" fmla="*/ 27146 h 28575"/>
                <a:gd name="connsiteX4" fmla="*/ 9049 w 38100"/>
                <a:gd name="connsiteY4" fmla="*/ 20479 h 28575"/>
                <a:gd name="connsiteX5" fmla="*/ 7144 w 38100"/>
                <a:gd name="connsiteY5" fmla="*/ 13811 h 28575"/>
                <a:gd name="connsiteX6" fmla="*/ 26194 w 381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cubicBezTo>
                    <a:pt x="26194" y="7144"/>
                    <a:pt x="27146" y="10001"/>
                    <a:pt x="28099" y="13811"/>
                  </a:cubicBezTo>
                  <a:cubicBezTo>
                    <a:pt x="29051" y="16669"/>
                    <a:pt x="30956" y="20479"/>
                    <a:pt x="30956" y="20479"/>
                  </a:cubicBezTo>
                  <a:lnTo>
                    <a:pt x="11906" y="27146"/>
                  </a:lnTo>
                  <a:cubicBezTo>
                    <a:pt x="11906" y="27146"/>
                    <a:pt x="10954" y="24289"/>
                    <a:pt x="9049" y="20479"/>
                  </a:cubicBezTo>
                  <a:cubicBezTo>
                    <a:pt x="8096" y="17621"/>
                    <a:pt x="7144" y="13811"/>
                    <a:pt x="7144" y="13811"/>
                  </a:cubicBezTo>
                  <a:lnTo>
                    <a:pt x="2619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9168D3EC-0111-427A-8F84-08BE6457CAA3}"/>
                </a:ext>
              </a:extLst>
            </p:cNvPr>
            <p:cNvSpPr/>
            <p:nvPr/>
          </p:nvSpPr>
          <p:spPr>
            <a:xfrm>
              <a:off x="3441311" y="2445543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30956 w 38100"/>
                <a:gd name="connsiteY1" fmla="*/ 19526 h 28575"/>
                <a:gd name="connsiteX2" fmla="*/ 11906 w 38100"/>
                <a:gd name="connsiteY2" fmla="*/ 26194 h 28575"/>
                <a:gd name="connsiteX3" fmla="*/ 7144 w 38100"/>
                <a:gd name="connsiteY3" fmla="*/ 1381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lnTo>
                    <a:pt x="30956" y="19526"/>
                  </a:lnTo>
                  <a:lnTo>
                    <a:pt x="11906" y="26194"/>
                  </a:lnTo>
                  <a:lnTo>
                    <a:pt x="7144" y="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634F7835-8701-400C-9FA9-B0C12E88F5D8}"/>
                </a:ext>
              </a:extLst>
            </p:cNvPr>
            <p:cNvSpPr/>
            <p:nvPr/>
          </p:nvSpPr>
          <p:spPr>
            <a:xfrm>
              <a:off x="3431786" y="2418873"/>
              <a:ext cx="38100" cy="28575"/>
            </a:xfrm>
            <a:custGeom>
              <a:avLst/>
              <a:gdLst>
                <a:gd name="connsiteX0" fmla="*/ 27146 w 38100"/>
                <a:gd name="connsiteY0" fmla="*/ 7144 h 28575"/>
                <a:gd name="connsiteX1" fmla="*/ 31909 w 38100"/>
                <a:gd name="connsiteY1" fmla="*/ 20479 h 28575"/>
                <a:gd name="connsiteX2" fmla="*/ 11906 w 38100"/>
                <a:gd name="connsiteY2" fmla="*/ 27146 h 28575"/>
                <a:gd name="connsiteX3" fmla="*/ 7144 w 38100"/>
                <a:gd name="connsiteY3" fmla="*/ 1381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7146" y="7144"/>
                  </a:moveTo>
                  <a:lnTo>
                    <a:pt x="31909" y="20479"/>
                  </a:lnTo>
                  <a:lnTo>
                    <a:pt x="11906" y="27146"/>
                  </a:lnTo>
                  <a:lnTo>
                    <a:pt x="7144" y="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6C45ECCF-3738-4A6A-B41A-944BF5CB8A2C}"/>
                </a:ext>
              </a:extLst>
            </p:cNvPr>
            <p:cNvSpPr/>
            <p:nvPr/>
          </p:nvSpPr>
          <p:spPr>
            <a:xfrm>
              <a:off x="3425119" y="2396013"/>
              <a:ext cx="28575" cy="28575"/>
            </a:xfrm>
            <a:custGeom>
              <a:avLst/>
              <a:gdLst>
                <a:gd name="connsiteX0" fmla="*/ 26194 w 28575"/>
                <a:gd name="connsiteY0" fmla="*/ 7144 h 28575"/>
                <a:gd name="connsiteX1" fmla="*/ 30004 w 28575"/>
                <a:gd name="connsiteY1" fmla="*/ 20479 h 28575"/>
                <a:gd name="connsiteX2" fmla="*/ 10954 w 28575"/>
                <a:gd name="connsiteY2" fmla="*/ 27146 h 28575"/>
                <a:gd name="connsiteX3" fmla="*/ 7144 w 28575"/>
                <a:gd name="connsiteY3" fmla="*/ 1381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6194" y="7144"/>
                  </a:moveTo>
                  <a:lnTo>
                    <a:pt x="30004" y="20479"/>
                  </a:lnTo>
                  <a:lnTo>
                    <a:pt x="10954" y="27146"/>
                  </a:lnTo>
                  <a:lnTo>
                    <a:pt x="7144" y="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BD620E43-7D49-4251-A648-D427EAB8EF3E}"/>
                </a:ext>
              </a:extLst>
            </p:cNvPr>
            <p:cNvSpPr/>
            <p:nvPr/>
          </p:nvSpPr>
          <p:spPr>
            <a:xfrm>
              <a:off x="3417499" y="2373153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30956 w 38100"/>
                <a:gd name="connsiteY1" fmla="*/ 20479 h 28575"/>
                <a:gd name="connsiteX2" fmla="*/ 10954 w 38100"/>
                <a:gd name="connsiteY2" fmla="*/ 26194 h 28575"/>
                <a:gd name="connsiteX3" fmla="*/ 7144 w 38100"/>
                <a:gd name="connsiteY3" fmla="*/ 128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lnTo>
                    <a:pt x="30956" y="20479"/>
                  </a:lnTo>
                  <a:lnTo>
                    <a:pt x="10954" y="26194"/>
                  </a:lnTo>
                  <a:lnTo>
                    <a:pt x="7144" y="12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AD050367-1E3F-41F5-83F0-AF06AB5D63FB}"/>
                </a:ext>
              </a:extLst>
            </p:cNvPr>
            <p:cNvSpPr/>
            <p:nvPr/>
          </p:nvSpPr>
          <p:spPr>
            <a:xfrm>
              <a:off x="3410831" y="2350293"/>
              <a:ext cx="28575" cy="28575"/>
            </a:xfrm>
            <a:custGeom>
              <a:avLst/>
              <a:gdLst>
                <a:gd name="connsiteX0" fmla="*/ 26194 w 28575"/>
                <a:gd name="connsiteY0" fmla="*/ 7144 h 28575"/>
                <a:gd name="connsiteX1" fmla="*/ 28099 w 28575"/>
                <a:gd name="connsiteY1" fmla="*/ 13811 h 28575"/>
                <a:gd name="connsiteX2" fmla="*/ 30004 w 28575"/>
                <a:gd name="connsiteY2" fmla="*/ 20479 h 28575"/>
                <a:gd name="connsiteX3" fmla="*/ 10954 w 28575"/>
                <a:gd name="connsiteY3" fmla="*/ 26194 h 28575"/>
                <a:gd name="connsiteX4" fmla="*/ 9049 w 28575"/>
                <a:gd name="connsiteY4" fmla="*/ 19526 h 28575"/>
                <a:gd name="connsiteX5" fmla="*/ 7144 w 28575"/>
                <a:gd name="connsiteY5" fmla="*/ 12859 h 28575"/>
                <a:gd name="connsiteX6" fmla="*/ 26194 w 285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26194" y="7144"/>
                  </a:moveTo>
                  <a:cubicBezTo>
                    <a:pt x="26194" y="7144"/>
                    <a:pt x="27146" y="10001"/>
                    <a:pt x="28099" y="13811"/>
                  </a:cubicBezTo>
                  <a:cubicBezTo>
                    <a:pt x="29051" y="16669"/>
                    <a:pt x="30004" y="20479"/>
                    <a:pt x="30004" y="20479"/>
                  </a:cubicBezTo>
                  <a:lnTo>
                    <a:pt x="10954" y="26194"/>
                  </a:lnTo>
                  <a:cubicBezTo>
                    <a:pt x="10954" y="26194"/>
                    <a:pt x="10001" y="23336"/>
                    <a:pt x="9049" y="19526"/>
                  </a:cubicBezTo>
                  <a:cubicBezTo>
                    <a:pt x="8096" y="16669"/>
                    <a:pt x="7144" y="12859"/>
                    <a:pt x="7144" y="12859"/>
                  </a:cubicBezTo>
                  <a:lnTo>
                    <a:pt x="2619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0AEA7B1D-458E-474A-AB47-8321D610AE78}"/>
                </a:ext>
              </a:extLst>
            </p:cNvPr>
            <p:cNvSpPr/>
            <p:nvPr/>
          </p:nvSpPr>
          <p:spPr>
            <a:xfrm>
              <a:off x="3403211" y="2323623"/>
              <a:ext cx="28575" cy="28575"/>
            </a:xfrm>
            <a:custGeom>
              <a:avLst/>
              <a:gdLst>
                <a:gd name="connsiteX0" fmla="*/ 26194 w 28575"/>
                <a:gd name="connsiteY0" fmla="*/ 7144 h 28575"/>
                <a:gd name="connsiteX1" fmla="*/ 30004 w 28575"/>
                <a:gd name="connsiteY1" fmla="*/ 20479 h 28575"/>
                <a:gd name="connsiteX2" fmla="*/ 10001 w 28575"/>
                <a:gd name="connsiteY2" fmla="*/ 26194 h 28575"/>
                <a:gd name="connsiteX3" fmla="*/ 7144 w 28575"/>
                <a:gd name="connsiteY3" fmla="*/ 128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6194" y="7144"/>
                  </a:moveTo>
                  <a:lnTo>
                    <a:pt x="30004" y="20479"/>
                  </a:lnTo>
                  <a:lnTo>
                    <a:pt x="10001" y="26194"/>
                  </a:lnTo>
                  <a:lnTo>
                    <a:pt x="7144" y="12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9673A13F-0695-4395-8807-CECB358363A6}"/>
                </a:ext>
              </a:extLst>
            </p:cNvPr>
            <p:cNvSpPr/>
            <p:nvPr/>
          </p:nvSpPr>
          <p:spPr>
            <a:xfrm>
              <a:off x="3396544" y="2300763"/>
              <a:ext cx="28575" cy="28575"/>
            </a:xfrm>
            <a:custGeom>
              <a:avLst/>
              <a:gdLst>
                <a:gd name="connsiteX0" fmla="*/ 26194 w 28575"/>
                <a:gd name="connsiteY0" fmla="*/ 7144 h 28575"/>
                <a:gd name="connsiteX1" fmla="*/ 30004 w 28575"/>
                <a:gd name="connsiteY1" fmla="*/ 20479 h 28575"/>
                <a:gd name="connsiteX2" fmla="*/ 10954 w 28575"/>
                <a:gd name="connsiteY2" fmla="*/ 25241 h 28575"/>
                <a:gd name="connsiteX3" fmla="*/ 7144 w 28575"/>
                <a:gd name="connsiteY3" fmla="*/ 1190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6194" y="7144"/>
                  </a:moveTo>
                  <a:lnTo>
                    <a:pt x="30004" y="20479"/>
                  </a:lnTo>
                  <a:lnTo>
                    <a:pt x="10954" y="25241"/>
                  </a:lnTo>
                  <a:lnTo>
                    <a:pt x="7144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DBF96D78-CCDD-470D-A0F5-D775362B9E04}"/>
                </a:ext>
              </a:extLst>
            </p:cNvPr>
            <p:cNvSpPr/>
            <p:nvPr/>
          </p:nvSpPr>
          <p:spPr>
            <a:xfrm>
              <a:off x="3389876" y="2276951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30004 w 28575"/>
                <a:gd name="connsiteY1" fmla="*/ 20479 h 28575"/>
                <a:gd name="connsiteX2" fmla="*/ 10954 w 28575"/>
                <a:gd name="connsiteY2" fmla="*/ 26194 h 28575"/>
                <a:gd name="connsiteX3" fmla="*/ 7144 w 28575"/>
                <a:gd name="connsiteY3" fmla="*/ 128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30004" y="20479"/>
                  </a:lnTo>
                  <a:lnTo>
                    <a:pt x="10954" y="26194"/>
                  </a:lnTo>
                  <a:lnTo>
                    <a:pt x="7144" y="12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48A0CD80-5FB9-453B-9EB8-98E39BF159A7}"/>
                </a:ext>
              </a:extLst>
            </p:cNvPr>
            <p:cNvSpPr/>
            <p:nvPr/>
          </p:nvSpPr>
          <p:spPr>
            <a:xfrm>
              <a:off x="3384161" y="2254091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30004 w 28575"/>
                <a:gd name="connsiteY1" fmla="*/ 20479 h 28575"/>
                <a:gd name="connsiteX2" fmla="*/ 10954 w 28575"/>
                <a:gd name="connsiteY2" fmla="*/ 25241 h 28575"/>
                <a:gd name="connsiteX3" fmla="*/ 7144 w 28575"/>
                <a:gd name="connsiteY3" fmla="*/ 1190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30004" y="20479"/>
                  </a:lnTo>
                  <a:lnTo>
                    <a:pt x="10954" y="25241"/>
                  </a:lnTo>
                  <a:lnTo>
                    <a:pt x="7144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C999E037-7E27-4B57-BEFB-49A069F1E199}"/>
                </a:ext>
              </a:extLst>
            </p:cNvPr>
            <p:cNvSpPr/>
            <p:nvPr/>
          </p:nvSpPr>
          <p:spPr>
            <a:xfrm>
              <a:off x="3377494" y="2227421"/>
              <a:ext cx="38100" cy="28575"/>
            </a:xfrm>
            <a:custGeom>
              <a:avLst/>
              <a:gdLst>
                <a:gd name="connsiteX0" fmla="*/ 27146 w 38100"/>
                <a:gd name="connsiteY0" fmla="*/ 7144 h 28575"/>
                <a:gd name="connsiteX1" fmla="*/ 29051 w 38100"/>
                <a:gd name="connsiteY1" fmla="*/ 13811 h 28575"/>
                <a:gd name="connsiteX2" fmla="*/ 30956 w 38100"/>
                <a:gd name="connsiteY2" fmla="*/ 20479 h 28575"/>
                <a:gd name="connsiteX3" fmla="*/ 10954 w 38100"/>
                <a:gd name="connsiteY3" fmla="*/ 25241 h 28575"/>
                <a:gd name="connsiteX4" fmla="*/ 9049 w 38100"/>
                <a:gd name="connsiteY4" fmla="*/ 18574 h 28575"/>
                <a:gd name="connsiteX5" fmla="*/ 7144 w 38100"/>
                <a:gd name="connsiteY5" fmla="*/ 11906 h 28575"/>
                <a:gd name="connsiteX6" fmla="*/ 27146 w 381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27146" y="7144"/>
                  </a:moveTo>
                  <a:cubicBezTo>
                    <a:pt x="27146" y="7144"/>
                    <a:pt x="28099" y="10954"/>
                    <a:pt x="29051" y="13811"/>
                  </a:cubicBezTo>
                  <a:cubicBezTo>
                    <a:pt x="30004" y="16669"/>
                    <a:pt x="30956" y="20479"/>
                    <a:pt x="30956" y="20479"/>
                  </a:cubicBezTo>
                  <a:lnTo>
                    <a:pt x="10954" y="25241"/>
                  </a:lnTo>
                  <a:cubicBezTo>
                    <a:pt x="10954" y="25241"/>
                    <a:pt x="10001" y="21431"/>
                    <a:pt x="9049" y="18574"/>
                  </a:cubicBezTo>
                  <a:cubicBezTo>
                    <a:pt x="8096" y="14764"/>
                    <a:pt x="7144" y="11906"/>
                    <a:pt x="7144" y="11906"/>
                  </a:cubicBezTo>
                  <a:lnTo>
                    <a:pt x="2714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719067D8-B736-4CA2-B8C8-0FD7FC14F28F}"/>
                </a:ext>
              </a:extLst>
            </p:cNvPr>
            <p:cNvSpPr/>
            <p:nvPr/>
          </p:nvSpPr>
          <p:spPr>
            <a:xfrm>
              <a:off x="3372731" y="2203608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30004 w 28575"/>
                <a:gd name="connsiteY1" fmla="*/ 20479 h 28575"/>
                <a:gd name="connsiteX2" fmla="*/ 10001 w 28575"/>
                <a:gd name="connsiteY2" fmla="*/ 25241 h 28575"/>
                <a:gd name="connsiteX3" fmla="*/ 7144 w 28575"/>
                <a:gd name="connsiteY3" fmla="*/ 1190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30004" y="20479"/>
                  </a:lnTo>
                  <a:lnTo>
                    <a:pt x="10001" y="25241"/>
                  </a:lnTo>
                  <a:lnTo>
                    <a:pt x="7144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E593D075-196F-4289-8595-3179818975F5}"/>
                </a:ext>
              </a:extLst>
            </p:cNvPr>
            <p:cNvSpPr/>
            <p:nvPr/>
          </p:nvSpPr>
          <p:spPr>
            <a:xfrm>
              <a:off x="3367969" y="217979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30004 w 28575"/>
                <a:gd name="connsiteY1" fmla="*/ 20479 h 28575"/>
                <a:gd name="connsiteX2" fmla="*/ 10001 w 28575"/>
                <a:gd name="connsiteY2" fmla="*/ 25241 h 28575"/>
                <a:gd name="connsiteX3" fmla="*/ 7144 w 28575"/>
                <a:gd name="connsiteY3" fmla="*/ 1190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30004" y="20479"/>
                  </a:lnTo>
                  <a:lnTo>
                    <a:pt x="10001" y="25241"/>
                  </a:lnTo>
                  <a:lnTo>
                    <a:pt x="7144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CE58C71C-87B2-44DE-831E-0AA298C2158E}"/>
                </a:ext>
              </a:extLst>
            </p:cNvPr>
            <p:cNvSpPr/>
            <p:nvPr/>
          </p:nvSpPr>
          <p:spPr>
            <a:xfrm>
              <a:off x="3363206" y="215693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8099 w 28575"/>
                <a:gd name="connsiteY1" fmla="*/ 13811 h 28575"/>
                <a:gd name="connsiteX2" fmla="*/ 29051 w 28575"/>
                <a:gd name="connsiteY2" fmla="*/ 20479 h 28575"/>
                <a:gd name="connsiteX3" fmla="*/ 9049 w 28575"/>
                <a:gd name="connsiteY3" fmla="*/ 24289 h 28575"/>
                <a:gd name="connsiteX4" fmla="*/ 8096 w 28575"/>
                <a:gd name="connsiteY4" fmla="*/ 17621 h 28575"/>
                <a:gd name="connsiteX5" fmla="*/ 7144 w 28575"/>
                <a:gd name="connsiteY5" fmla="*/ 10954 h 28575"/>
                <a:gd name="connsiteX6" fmla="*/ 27146 w 285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cubicBezTo>
                    <a:pt x="27146" y="7144"/>
                    <a:pt x="28099" y="10954"/>
                    <a:pt x="28099" y="13811"/>
                  </a:cubicBezTo>
                  <a:cubicBezTo>
                    <a:pt x="29051" y="17621"/>
                    <a:pt x="29051" y="20479"/>
                    <a:pt x="29051" y="20479"/>
                  </a:cubicBezTo>
                  <a:lnTo>
                    <a:pt x="9049" y="24289"/>
                  </a:lnTo>
                  <a:cubicBezTo>
                    <a:pt x="9049" y="24289"/>
                    <a:pt x="8096" y="20479"/>
                    <a:pt x="8096" y="17621"/>
                  </a:cubicBezTo>
                  <a:cubicBezTo>
                    <a:pt x="7144" y="13811"/>
                    <a:pt x="7144" y="10954"/>
                    <a:pt x="7144" y="10954"/>
                  </a:cubicBezTo>
                  <a:lnTo>
                    <a:pt x="2714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3639A24F-AEBF-469E-8160-AD148A459BB2}"/>
                </a:ext>
              </a:extLst>
            </p:cNvPr>
            <p:cNvSpPr/>
            <p:nvPr/>
          </p:nvSpPr>
          <p:spPr>
            <a:xfrm>
              <a:off x="3358444" y="2129313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9051 w 28575"/>
                <a:gd name="connsiteY1" fmla="*/ 20479 h 28575"/>
                <a:gd name="connsiteX2" fmla="*/ 9049 w 28575"/>
                <a:gd name="connsiteY2" fmla="*/ 24289 h 28575"/>
                <a:gd name="connsiteX3" fmla="*/ 7144 w 28575"/>
                <a:gd name="connsiteY3" fmla="*/ 109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9051" y="20479"/>
                  </a:lnTo>
                  <a:lnTo>
                    <a:pt x="9049" y="24289"/>
                  </a:lnTo>
                  <a:lnTo>
                    <a:pt x="7144" y="10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878B898C-7318-4E6B-94DF-283538275AC1}"/>
                </a:ext>
              </a:extLst>
            </p:cNvPr>
            <p:cNvSpPr/>
            <p:nvPr/>
          </p:nvSpPr>
          <p:spPr>
            <a:xfrm>
              <a:off x="3353681" y="2105501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30004 w 28575"/>
                <a:gd name="connsiteY1" fmla="*/ 20479 h 28575"/>
                <a:gd name="connsiteX2" fmla="*/ 10001 w 28575"/>
                <a:gd name="connsiteY2" fmla="*/ 24289 h 28575"/>
                <a:gd name="connsiteX3" fmla="*/ 7144 w 28575"/>
                <a:gd name="connsiteY3" fmla="*/ 109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30004" y="20479"/>
                  </a:lnTo>
                  <a:lnTo>
                    <a:pt x="10001" y="24289"/>
                  </a:lnTo>
                  <a:lnTo>
                    <a:pt x="7144" y="10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214D9FD3-CED6-4675-A407-64BED9927642}"/>
                </a:ext>
              </a:extLst>
            </p:cNvPr>
            <p:cNvSpPr/>
            <p:nvPr/>
          </p:nvSpPr>
          <p:spPr>
            <a:xfrm>
              <a:off x="3349871" y="2081688"/>
              <a:ext cx="28575" cy="28575"/>
            </a:xfrm>
            <a:custGeom>
              <a:avLst/>
              <a:gdLst>
                <a:gd name="connsiteX0" fmla="*/ 28099 w 28575"/>
                <a:gd name="connsiteY0" fmla="*/ 7144 h 28575"/>
                <a:gd name="connsiteX1" fmla="*/ 30004 w 28575"/>
                <a:gd name="connsiteY1" fmla="*/ 21431 h 28575"/>
                <a:gd name="connsiteX2" fmla="*/ 9049 w 28575"/>
                <a:gd name="connsiteY2" fmla="*/ 24289 h 28575"/>
                <a:gd name="connsiteX3" fmla="*/ 7144 w 28575"/>
                <a:gd name="connsiteY3" fmla="*/ 1000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8099" y="7144"/>
                  </a:moveTo>
                  <a:lnTo>
                    <a:pt x="30004" y="21431"/>
                  </a:lnTo>
                  <a:lnTo>
                    <a:pt x="9049" y="24289"/>
                  </a:lnTo>
                  <a:lnTo>
                    <a:pt x="7144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BD4DE8AA-E238-4C0A-A38D-05E0F3011691}"/>
                </a:ext>
              </a:extLst>
            </p:cNvPr>
            <p:cNvSpPr/>
            <p:nvPr/>
          </p:nvSpPr>
          <p:spPr>
            <a:xfrm>
              <a:off x="3347014" y="205787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9051 w 28575"/>
                <a:gd name="connsiteY1" fmla="*/ 21431 h 28575"/>
                <a:gd name="connsiteX2" fmla="*/ 9049 w 28575"/>
                <a:gd name="connsiteY2" fmla="*/ 24289 h 28575"/>
                <a:gd name="connsiteX3" fmla="*/ 7144 w 28575"/>
                <a:gd name="connsiteY3" fmla="*/ 1000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9051" y="21431"/>
                  </a:lnTo>
                  <a:lnTo>
                    <a:pt x="9049" y="24289"/>
                  </a:lnTo>
                  <a:lnTo>
                    <a:pt x="7144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3C84D136-603F-4421-A9AA-0DFDF3C45C97}"/>
                </a:ext>
              </a:extLst>
            </p:cNvPr>
            <p:cNvSpPr/>
            <p:nvPr/>
          </p:nvSpPr>
          <p:spPr>
            <a:xfrm>
              <a:off x="3343204" y="203120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8099 w 28575"/>
                <a:gd name="connsiteY1" fmla="*/ 13811 h 28575"/>
                <a:gd name="connsiteX2" fmla="*/ 29051 w 28575"/>
                <a:gd name="connsiteY2" fmla="*/ 20479 h 28575"/>
                <a:gd name="connsiteX3" fmla="*/ 9049 w 28575"/>
                <a:gd name="connsiteY3" fmla="*/ 23336 h 28575"/>
                <a:gd name="connsiteX4" fmla="*/ 8096 w 28575"/>
                <a:gd name="connsiteY4" fmla="*/ 16669 h 28575"/>
                <a:gd name="connsiteX5" fmla="*/ 7144 w 28575"/>
                <a:gd name="connsiteY5" fmla="*/ 10001 h 28575"/>
                <a:gd name="connsiteX6" fmla="*/ 27146 w 285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cubicBezTo>
                    <a:pt x="27146" y="7144"/>
                    <a:pt x="27146" y="10954"/>
                    <a:pt x="28099" y="13811"/>
                  </a:cubicBezTo>
                  <a:cubicBezTo>
                    <a:pt x="28099" y="17621"/>
                    <a:pt x="29051" y="20479"/>
                    <a:pt x="29051" y="20479"/>
                  </a:cubicBezTo>
                  <a:lnTo>
                    <a:pt x="9049" y="23336"/>
                  </a:lnTo>
                  <a:cubicBezTo>
                    <a:pt x="9049" y="23336"/>
                    <a:pt x="8096" y="19526"/>
                    <a:pt x="8096" y="16669"/>
                  </a:cubicBezTo>
                  <a:cubicBezTo>
                    <a:pt x="8096" y="12859"/>
                    <a:pt x="7144" y="10001"/>
                    <a:pt x="7144" y="10001"/>
                  </a:cubicBezTo>
                  <a:lnTo>
                    <a:pt x="2714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EDF967A7-A7A3-400F-8EC2-8953A09BB171}"/>
                </a:ext>
              </a:extLst>
            </p:cNvPr>
            <p:cNvSpPr/>
            <p:nvPr/>
          </p:nvSpPr>
          <p:spPr>
            <a:xfrm>
              <a:off x="3340346" y="2006441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9051 w 28575"/>
                <a:gd name="connsiteY1" fmla="*/ 21431 h 28575"/>
                <a:gd name="connsiteX2" fmla="*/ 9049 w 28575"/>
                <a:gd name="connsiteY2" fmla="*/ 23336 h 28575"/>
                <a:gd name="connsiteX3" fmla="*/ 7144 w 28575"/>
                <a:gd name="connsiteY3" fmla="*/ 1000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9051" y="21431"/>
                  </a:lnTo>
                  <a:lnTo>
                    <a:pt x="9049" y="23336"/>
                  </a:lnTo>
                  <a:lnTo>
                    <a:pt x="7144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D4212F90-221F-45FD-B761-06C6D3659AA3}"/>
                </a:ext>
              </a:extLst>
            </p:cNvPr>
            <p:cNvSpPr/>
            <p:nvPr/>
          </p:nvSpPr>
          <p:spPr>
            <a:xfrm>
              <a:off x="3337489" y="1982628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9051 w 28575"/>
                <a:gd name="connsiteY1" fmla="*/ 21431 h 28575"/>
                <a:gd name="connsiteX2" fmla="*/ 9049 w 28575"/>
                <a:gd name="connsiteY2" fmla="*/ 23336 h 28575"/>
                <a:gd name="connsiteX3" fmla="*/ 7144 w 28575"/>
                <a:gd name="connsiteY3" fmla="*/ 90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9051" y="21431"/>
                  </a:lnTo>
                  <a:lnTo>
                    <a:pt x="9049" y="23336"/>
                  </a:ln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182FFC51-22A3-4D1D-9734-08F238E4146E}"/>
                </a:ext>
              </a:extLst>
            </p:cNvPr>
            <p:cNvSpPr/>
            <p:nvPr/>
          </p:nvSpPr>
          <p:spPr>
            <a:xfrm>
              <a:off x="3335584" y="195881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8099 w 28575"/>
                <a:gd name="connsiteY1" fmla="*/ 21431 h 28575"/>
                <a:gd name="connsiteX2" fmla="*/ 8096 w 28575"/>
                <a:gd name="connsiteY2" fmla="*/ 23336 h 28575"/>
                <a:gd name="connsiteX3" fmla="*/ 7144 w 28575"/>
                <a:gd name="connsiteY3" fmla="*/ 90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8099" y="21431"/>
                  </a:lnTo>
                  <a:lnTo>
                    <a:pt x="8096" y="23336"/>
                  </a:ln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E1BC2938-D2CF-4189-8CFD-EED97B64765B}"/>
                </a:ext>
              </a:extLst>
            </p:cNvPr>
            <p:cNvSpPr/>
            <p:nvPr/>
          </p:nvSpPr>
          <p:spPr>
            <a:xfrm>
              <a:off x="3333679" y="1931193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8099 w 28575"/>
                <a:gd name="connsiteY1" fmla="*/ 21431 h 28575"/>
                <a:gd name="connsiteX2" fmla="*/ 8096 w 28575"/>
                <a:gd name="connsiteY2" fmla="*/ 22384 h 28575"/>
                <a:gd name="connsiteX3" fmla="*/ 7144 w 28575"/>
                <a:gd name="connsiteY3" fmla="*/ 90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8099" y="21431"/>
                  </a:lnTo>
                  <a:lnTo>
                    <a:pt x="8096" y="22384"/>
                  </a:ln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25029A05-7D2A-4A1A-9FCC-AA9842ADE594}"/>
                </a:ext>
              </a:extLst>
            </p:cNvPr>
            <p:cNvSpPr/>
            <p:nvPr/>
          </p:nvSpPr>
          <p:spPr>
            <a:xfrm>
              <a:off x="3331774" y="1907381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7146 w 28575"/>
                <a:gd name="connsiteY1" fmla="*/ 13811 h 28575"/>
                <a:gd name="connsiteX2" fmla="*/ 28099 w 28575"/>
                <a:gd name="connsiteY2" fmla="*/ 20479 h 28575"/>
                <a:gd name="connsiteX3" fmla="*/ 8096 w 28575"/>
                <a:gd name="connsiteY3" fmla="*/ 21431 h 28575"/>
                <a:gd name="connsiteX4" fmla="*/ 7144 w 28575"/>
                <a:gd name="connsiteY4" fmla="*/ 14764 h 28575"/>
                <a:gd name="connsiteX5" fmla="*/ 7144 w 28575"/>
                <a:gd name="connsiteY5" fmla="*/ 8096 h 28575"/>
                <a:gd name="connsiteX6" fmla="*/ 27146 w 285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cubicBezTo>
                    <a:pt x="27146" y="7144"/>
                    <a:pt x="27146" y="10954"/>
                    <a:pt x="27146" y="13811"/>
                  </a:cubicBezTo>
                  <a:cubicBezTo>
                    <a:pt x="27146" y="17621"/>
                    <a:pt x="28099" y="20479"/>
                    <a:pt x="28099" y="20479"/>
                  </a:cubicBezTo>
                  <a:lnTo>
                    <a:pt x="8096" y="21431"/>
                  </a:lnTo>
                  <a:cubicBezTo>
                    <a:pt x="8096" y="21431"/>
                    <a:pt x="8096" y="17621"/>
                    <a:pt x="7144" y="14764"/>
                  </a:cubicBezTo>
                  <a:cubicBezTo>
                    <a:pt x="7144" y="10954"/>
                    <a:pt x="7144" y="8096"/>
                    <a:pt x="7144" y="8096"/>
                  </a:cubicBezTo>
                  <a:lnTo>
                    <a:pt x="2714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FA2B113C-4C60-4EA6-9B0C-D0D7E989E8A2}"/>
                </a:ext>
              </a:extLst>
            </p:cNvPr>
            <p:cNvSpPr/>
            <p:nvPr/>
          </p:nvSpPr>
          <p:spPr>
            <a:xfrm>
              <a:off x="3330821" y="1883568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8099 w 28575"/>
                <a:gd name="connsiteY1" fmla="*/ 20479 h 28575"/>
                <a:gd name="connsiteX2" fmla="*/ 7144 w 28575"/>
                <a:gd name="connsiteY2" fmla="*/ 22384 h 28575"/>
                <a:gd name="connsiteX3" fmla="*/ 7144 w 28575"/>
                <a:gd name="connsiteY3" fmla="*/ 809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8099" y="20479"/>
                  </a:lnTo>
                  <a:lnTo>
                    <a:pt x="7144" y="22384"/>
                  </a:lnTo>
                  <a:lnTo>
                    <a:pt x="7144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B2D58A37-4814-4A10-B6A3-94C7D0859468}"/>
                </a:ext>
              </a:extLst>
            </p:cNvPr>
            <p:cNvSpPr/>
            <p:nvPr/>
          </p:nvSpPr>
          <p:spPr>
            <a:xfrm>
              <a:off x="3328916" y="1859756"/>
              <a:ext cx="28575" cy="28575"/>
            </a:xfrm>
            <a:custGeom>
              <a:avLst/>
              <a:gdLst>
                <a:gd name="connsiteX0" fmla="*/ 28099 w 28575"/>
                <a:gd name="connsiteY0" fmla="*/ 7144 h 28575"/>
                <a:gd name="connsiteX1" fmla="*/ 28099 w 28575"/>
                <a:gd name="connsiteY1" fmla="*/ 20479 h 28575"/>
                <a:gd name="connsiteX2" fmla="*/ 8096 w 28575"/>
                <a:gd name="connsiteY2" fmla="*/ 21431 h 28575"/>
                <a:gd name="connsiteX3" fmla="*/ 7144 w 28575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8099" y="7144"/>
                  </a:moveTo>
                  <a:lnTo>
                    <a:pt x="28099" y="20479"/>
                  </a:lnTo>
                  <a:lnTo>
                    <a:pt x="8096" y="2143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16CA077A-B005-45AD-A3F1-C1F4B1117211}"/>
                </a:ext>
              </a:extLst>
            </p:cNvPr>
            <p:cNvSpPr/>
            <p:nvPr/>
          </p:nvSpPr>
          <p:spPr>
            <a:xfrm>
              <a:off x="3327964" y="1832133"/>
              <a:ext cx="28575" cy="28575"/>
            </a:xfrm>
            <a:custGeom>
              <a:avLst/>
              <a:gdLst>
                <a:gd name="connsiteX0" fmla="*/ 28099 w 28575"/>
                <a:gd name="connsiteY0" fmla="*/ 7144 h 28575"/>
                <a:gd name="connsiteX1" fmla="*/ 28099 w 28575"/>
                <a:gd name="connsiteY1" fmla="*/ 20479 h 28575"/>
                <a:gd name="connsiteX2" fmla="*/ 8096 w 28575"/>
                <a:gd name="connsiteY2" fmla="*/ 21431 h 28575"/>
                <a:gd name="connsiteX3" fmla="*/ 7144 w 28575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8099" y="7144"/>
                  </a:moveTo>
                  <a:lnTo>
                    <a:pt x="28099" y="20479"/>
                  </a:lnTo>
                  <a:lnTo>
                    <a:pt x="8096" y="2143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0614194C-ADCE-4A9C-B400-AFD9DCBDE415}"/>
                </a:ext>
              </a:extLst>
            </p:cNvPr>
            <p:cNvSpPr/>
            <p:nvPr/>
          </p:nvSpPr>
          <p:spPr>
            <a:xfrm>
              <a:off x="3327964" y="1808321"/>
              <a:ext cx="28575" cy="19050"/>
            </a:xfrm>
            <a:custGeom>
              <a:avLst/>
              <a:gdLst>
                <a:gd name="connsiteX0" fmla="*/ 27146 w 28575"/>
                <a:gd name="connsiteY0" fmla="*/ 7144 h 19050"/>
                <a:gd name="connsiteX1" fmla="*/ 28099 w 28575"/>
                <a:gd name="connsiteY1" fmla="*/ 20479 h 19050"/>
                <a:gd name="connsiteX2" fmla="*/ 7144 w 28575"/>
                <a:gd name="connsiteY2" fmla="*/ 20479 h 19050"/>
                <a:gd name="connsiteX3" fmla="*/ 7144 w 28575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27146" y="7144"/>
                  </a:moveTo>
                  <a:lnTo>
                    <a:pt x="28099" y="20479"/>
                  </a:lnTo>
                  <a:lnTo>
                    <a:pt x="7144" y="2047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B2FB44FF-0BE7-4260-B43A-1A4AFB6DFA3E}"/>
                </a:ext>
              </a:extLst>
            </p:cNvPr>
            <p:cNvSpPr/>
            <p:nvPr/>
          </p:nvSpPr>
          <p:spPr>
            <a:xfrm>
              <a:off x="3327964" y="178355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7146 w 28575"/>
                <a:gd name="connsiteY1" fmla="*/ 21431 h 28575"/>
                <a:gd name="connsiteX2" fmla="*/ 7144 w 28575"/>
                <a:gd name="connsiteY2" fmla="*/ 21431 h 28575"/>
                <a:gd name="connsiteX3" fmla="*/ 7144 w 28575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7146" y="21431"/>
                  </a:lnTo>
                  <a:lnTo>
                    <a:pt x="7144" y="2143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94325B61-260C-4F85-AF28-9CDD1CB356DA}"/>
                </a:ext>
              </a:extLst>
            </p:cNvPr>
            <p:cNvSpPr/>
            <p:nvPr/>
          </p:nvSpPr>
          <p:spPr>
            <a:xfrm>
              <a:off x="3403211" y="2825591"/>
              <a:ext cx="57150" cy="66675"/>
            </a:xfrm>
            <a:custGeom>
              <a:avLst/>
              <a:gdLst>
                <a:gd name="connsiteX0" fmla="*/ 33814 w 57150"/>
                <a:gd name="connsiteY0" fmla="*/ 7144 h 66675"/>
                <a:gd name="connsiteX1" fmla="*/ 56674 w 57150"/>
                <a:gd name="connsiteY1" fmla="*/ 47149 h 66675"/>
                <a:gd name="connsiteX2" fmla="*/ 30004 w 57150"/>
                <a:gd name="connsiteY2" fmla="*/ 62389 h 66675"/>
                <a:gd name="connsiteX3" fmla="*/ 7144 w 57150"/>
                <a:gd name="connsiteY3" fmla="*/ 2143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33814" y="7144"/>
                  </a:moveTo>
                  <a:lnTo>
                    <a:pt x="56674" y="47149"/>
                  </a:lnTo>
                  <a:lnTo>
                    <a:pt x="30004" y="62389"/>
                  </a:lnTo>
                  <a:lnTo>
                    <a:pt x="7144" y="21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DAF45D5C-78E8-460A-BAFB-52E574BD9FDA}"/>
                </a:ext>
              </a:extLst>
            </p:cNvPr>
            <p:cNvSpPr/>
            <p:nvPr/>
          </p:nvSpPr>
          <p:spPr>
            <a:xfrm>
              <a:off x="3368921" y="2761773"/>
              <a:ext cx="57150" cy="66675"/>
            </a:xfrm>
            <a:custGeom>
              <a:avLst/>
              <a:gdLst>
                <a:gd name="connsiteX0" fmla="*/ 34766 w 57150"/>
                <a:gd name="connsiteY0" fmla="*/ 7144 h 66675"/>
                <a:gd name="connsiteX1" fmla="*/ 55721 w 57150"/>
                <a:gd name="connsiteY1" fmla="*/ 48101 h 66675"/>
                <a:gd name="connsiteX2" fmla="*/ 28099 w 57150"/>
                <a:gd name="connsiteY2" fmla="*/ 62389 h 66675"/>
                <a:gd name="connsiteX3" fmla="*/ 7144 w 57150"/>
                <a:gd name="connsiteY3" fmla="*/ 2047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34766" y="7144"/>
                  </a:moveTo>
                  <a:lnTo>
                    <a:pt x="55721" y="48101"/>
                  </a:lnTo>
                  <a:lnTo>
                    <a:pt x="28099" y="62389"/>
                  </a:ln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702615F4-A332-4D8D-BAB2-8347A6078826}"/>
                </a:ext>
              </a:extLst>
            </p:cNvPr>
            <p:cNvSpPr/>
            <p:nvPr/>
          </p:nvSpPr>
          <p:spPr>
            <a:xfrm>
              <a:off x="3337489" y="2696051"/>
              <a:ext cx="57150" cy="57150"/>
            </a:xfrm>
            <a:custGeom>
              <a:avLst/>
              <a:gdLst>
                <a:gd name="connsiteX0" fmla="*/ 34766 w 57150"/>
                <a:gd name="connsiteY0" fmla="*/ 7144 h 57150"/>
                <a:gd name="connsiteX1" fmla="*/ 50959 w 57150"/>
                <a:gd name="connsiteY1" fmla="*/ 43339 h 57150"/>
                <a:gd name="connsiteX2" fmla="*/ 23336 w 57150"/>
                <a:gd name="connsiteY2" fmla="*/ 56674 h 57150"/>
                <a:gd name="connsiteX3" fmla="*/ 7144 w 57150"/>
                <a:gd name="connsiteY3" fmla="*/ 2047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34766" y="7144"/>
                  </a:moveTo>
                  <a:lnTo>
                    <a:pt x="50959" y="43339"/>
                  </a:lnTo>
                  <a:lnTo>
                    <a:pt x="23336" y="56674"/>
                  </a:ln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7AAC0132-E4C7-4DA5-A71A-6BDF191D8923}"/>
                </a:ext>
              </a:extLst>
            </p:cNvPr>
            <p:cNvSpPr/>
            <p:nvPr/>
          </p:nvSpPr>
          <p:spPr>
            <a:xfrm>
              <a:off x="3299389" y="2612231"/>
              <a:ext cx="57150" cy="66675"/>
            </a:xfrm>
            <a:custGeom>
              <a:avLst/>
              <a:gdLst>
                <a:gd name="connsiteX0" fmla="*/ 35719 w 57150"/>
                <a:gd name="connsiteY0" fmla="*/ 7144 h 66675"/>
                <a:gd name="connsiteX1" fmla="*/ 53816 w 57150"/>
                <a:gd name="connsiteY1" fmla="*/ 49054 h 66675"/>
                <a:gd name="connsiteX2" fmla="*/ 25241 w 57150"/>
                <a:gd name="connsiteY2" fmla="*/ 61436 h 66675"/>
                <a:gd name="connsiteX3" fmla="*/ 7144 w 57150"/>
                <a:gd name="connsiteY3" fmla="*/ 185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35719" y="7144"/>
                  </a:moveTo>
                  <a:lnTo>
                    <a:pt x="53816" y="49054"/>
                  </a:lnTo>
                  <a:lnTo>
                    <a:pt x="25241" y="61436"/>
                  </a:lnTo>
                  <a:lnTo>
                    <a:pt x="7144" y="18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E71F0408-B600-461D-88B6-07793740A184}"/>
                </a:ext>
              </a:extLst>
            </p:cNvPr>
            <p:cNvSpPr/>
            <p:nvPr/>
          </p:nvSpPr>
          <p:spPr>
            <a:xfrm>
              <a:off x="3272719" y="2544603"/>
              <a:ext cx="57150" cy="66675"/>
            </a:xfrm>
            <a:custGeom>
              <a:avLst/>
              <a:gdLst>
                <a:gd name="connsiteX0" fmla="*/ 35719 w 57150"/>
                <a:gd name="connsiteY0" fmla="*/ 7144 h 66675"/>
                <a:gd name="connsiteX1" fmla="*/ 52864 w 57150"/>
                <a:gd name="connsiteY1" fmla="*/ 50006 h 66675"/>
                <a:gd name="connsiteX2" fmla="*/ 24289 w 57150"/>
                <a:gd name="connsiteY2" fmla="*/ 61436 h 66675"/>
                <a:gd name="connsiteX3" fmla="*/ 7144 w 57150"/>
                <a:gd name="connsiteY3" fmla="*/ 1762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35719" y="7144"/>
                  </a:moveTo>
                  <a:lnTo>
                    <a:pt x="52864" y="50006"/>
                  </a:lnTo>
                  <a:lnTo>
                    <a:pt x="24289" y="61436"/>
                  </a:lnTo>
                  <a:lnTo>
                    <a:pt x="7144" y="17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8BD31CBE-48AC-43D8-98EF-240A9B05AA9D}"/>
                </a:ext>
              </a:extLst>
            </p:cNvPr>
            <p:cNvSpPr/>
            <p:nvPr/>
          </p:nvSpPr>
          <p:spPr>
            <a:xfrm>
              <a:off x="3246049" y="2470308"/>
              <a:ext cx="57150" cy="66675"/>
            </a:xfrm>
            <a:custGeom>
              <a:avLst/>
              <a:gdLst>
                <a:gd name="connsiteX0" fmla="*/ 35719 w 57150"/>
                <a:gd name="connsiteY0" fmla="*/ 7144 h 66675"/>
                <a:gd name="connsiteX1" fmla="*/ 37624 w 57150"/>
                <a:gd name="connsiteY1" fmla="*/ 13811 h 66675"/>
                <a:gd name="connsiteX2" fmla="*/ 43339 w 57150"/>
                <a:gd name="connsiteY2" fmla="*/ 29051 h 66675"/>
                <a:gd name="connsiteX3" fmla="*/ 50959 w 57150"/>
                <a:gd name="connsiteY3" fmla="*/ 50959 h 66675"/>
                <a:gd name="connsiteX4" fmla="*/ 22384 w 57150"/>
                <a:gd name="connsiteY4" fmla="*/ 61436 h 66675"/>
                <a:gd name="connsiteX5" fmla="*/ 14764 w 57150"/>
                <a:gd name="connsiteY5" fmla="*/ 39529 h 66675"/>
                <a:gd name="connsiteX6" fmla="*/ 9049 w 57150"/>
                <a:gd name="connsiteY6" fmla="*/ 24289 h 66675"/>
                <a:gd name="connsiteX7" fmla="*/ 7144 w 57150"/>
                <a:gd name="connsiteY7" fmla="*/ 17621 h 66675"/>
                <a:gd name="connsiteX8" fmla="*/ 35719 w 57150"/>
                <a:gd name="connsiteY8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66675">
                  <a:moveTo>
                    <a:pt x="35719" y="7144"/>
                  </a:moveTo>
                  <a:cubicBezTo>
                    <a:pt x="35719" y="7144"/>
                    <a:pt x="36671" y="10001"/>
                    <a:pt x="37624" y="13811"/>
                  </a:cubicBezTo>
                  <a:cubicBezTo>
                    <a:pt x="39529" y="17621"/>
                    <a:pt x="41434" y="23336"/>
                    <a:pt x="43339" y="29051"/>
                  </a:cubicBezTo>
                  <a:cubicBezTo>
                    <a:pt x="47149" y="39529"/>
                    <a:pt x="50959" y="50959"/>
                    <a:pt x="50959" y="50959"/>
                  </a:cubicBezTo>
                  <a:lnTo>
                    <a:pt x="22384" y="61436"/>
                  </a:lnTo>
                  <a:cubicBezTo>
                    <a:pt x="22384" y="61436"/>
                    <a:pt x="18574" y="50006"/>
                    <a:pt x="14764" y="39529"/>
                  </a:cubicBezTo>
                  <a:cubicBezTo>
                    <a:pt x="12859" y="33814"/>
                    <a:pt x="10954" y="28099"/>
                    <a:pt x="9049" y="24289"/>
                  </a:cubicBezTo>
                  <a:cubicBezTo>
                    <a:pt x="8096" y="20479"/>
                    <a:pt x="7144" y="17621"/>
                    <a:pt x="7144" y="17621"/>
                  </a:cubicBezTo>
                  <a:lnTo>
                    <a:pt x="3571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AE256542-73B5-4C35-A606-3FE469A50FF8}"/>
                </a:ext>
              </a:extLst>
            </p:cNvPr>
            <p:cNvSpPr/>
            <p:nvPr/>
          </p:nvSpPr>
          <p:spPr>
            <a:xfrm>
              <a:off x="3224141" y="2400776"/>
              <a:ext cx="57150" cy="66675"/>
            </a:xfrm>
            <a:custGeom>
              <a:avLst/>
              <a:gdLst>
                <a:gd name="connsiteX0" fmla="*/ 36671 w 57150"/>
                <a:gd name="connsiteY0" fmla="*/ 7144 h 66675"/>
                <a:gd name="connsiteX1" fmla="*/ 38576 w 57150"/>
                <a:gd name="connsiteY1" fmla="*/ 13811 h 66675"/>
                <a:gd name="connsiteX2" fmla="*/ 43339 w 57150"/>
                <a:gd name="connsiteY2" fmla="*/ 29051 h 66675"/>
                <a:gd name="connsiteX3" fmla="*/ 50006 w 57150"/>
                <a:gd name="connsiteY3" fmla="*/ 50959 h 66675"/>
                <a:gd name="connsiteX4" fmla="*/ 20479 w 57150"/>
                <a:gd name="connsiteY4" fmla="*/ 60484 h 66675"/>
                <a:gd name="connsiteX5" fmla="*/ 13811 w 57150"/>
                <a:gd name="connsiteY5" fmla="*/ 38576 h 66675"/>
                <a:gd name="connsiteX6" fmla="*/ 9049 w 57150"/>
                <a:gd name="connsiteY6" fmla="*/ 23336 h 66675"/>
                <a:gd name="connsiteX7" fmla="*/ 7144 w 57150"/>
                <a:gd name="connsiteY7" fmla="*/ 16669 h 66675"/>
                <a:gd name="connsiteX8" fmla="*/ 36671 w 57150"/>
                <a:gd name="connsiteY8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66675">
                  <a:moveTo>
                    <a:pt x="36671" y="7144"/>
                  </a:moveTo>
                  <a:cubicBezTo>
                    <a:pt x="36671" y="7144"/>
                    <a:pt x="37624" y="10001"/>
                    <a:pt x="38576" y="13811"/>
                  </a:cubicBezTo>
                  <a:cubicBezTo>
                    <a:pt x="39529" y="17621"/>
                    <a:pt x="41434" y="23336"/>
                    <a:pt x="43339" y="29051"/>
                  </a:cubicBezTo>
                  <a:cubicBezTo>
                    <a:pt x="47149" y="40481"/>
                    <a:pt x="50006" y="50959"/>
                    <a:pt x="50006" y="50959"/>
                  </a:cubicBezTo>
                  <a:lnTo>
                    <a:pt x="20479" y="60484"/>
                  </a:lnTo>
                  <a:cubicBezTo>
                    <a:pt x="20479" y="60484"/>
                    <a:pt x="16669" y="49054"/>
                    <a:pt x="13811" y="38576"/>
                  </a:cubicBezTo>
                  <a:cubicBezTo>
                    <a:pt x="11906" y="32861"/>
                    <a:pt x="10001" y="27146"/>
                    <a:pt x="9049" y="23336"/>
                  </a:cubicBezTo>
                  <a:cubicBezTo>
                    <a:pt x="8096" y="19526"/>
                    <a:pt x="7144" y="16669"/>
                    <a:pt x="7144" y="16669"/>
                  </a:cubicBezTo>
                  <a:lnTo>
                    <a:pt x="3667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E6053DE9-589F-4C5A-990C-B70DAFF32025}"/>
                </a:ext>
              </a:extLst>
            </p:cNvPr>
            <p:cNvSpPr/>
            <p:nvPr/>
          </p:nvSpPr>
          <p:spPr>
            <a:xfrm>
              <a:off x="3201281" y="2317908"/>
              <a:ext cx="47625" cy="57150"/>
            </a:xfrm>
            <a:custGeom>
              <a:avLst/>
              <a:gdLst>
                <a:gd name="connsiteX0" fmla="*/ 36671 w 47625"/>
                <a:gd name="connsiteY0" fmla="*/ 7144 h 57150"/>
                <a:gd name="connsiteX1" fmla="*/ 41434 w 47625"/>
                <a:gd name="connsiteY1" fmla="*/ 26194 h 57150"/>
                <a:gd name="connsiteX2" fmla="*/ 47149 w 47625"/>
                <a:gd name="connsiteY2" fmla="*/ 45244 h 57150"/>
                <a:gd name="connsiteX3" fmla="*/ 17621 w 47625"/>
                <a:gd name="connsiteY3" fmla="*/ 52864 h 57150"/>
                <a:gd name="connsiteX4" fmla="*/ 11906 w 47625"/>
                <a:gd name="connsiteY4" fmla="*/ 33814 h 57150"/>
                <a:gd name="connsiteX5" fmla="*/ 7144 w 47625"/>
                <a:gd name="connsiteY5" fmla="*/ 14764 h 57150"/>
                <a:gd name="connsiteX6" fmla="*/ 36671 w 47625"/>
                <a:gd name="connsiteY6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6671" y="7144"/>
                  </a:moveTo>
                  <a:cubicBezTo>
                    <a:pt x="36671" y="7144"/>
                    <a:pt x="38576" y="16669"/>
                    <a:pt x="41434" y="26194"/>
                  </a:cubicBezTo>
                  <a:cubicBezTo>
                    <a:pt x="44291" y="35719"/>
                    <a:pt x="47149" y="45244"/>
                    <a:pt x="47149" y="45244"/>
                  </a:cubicBezTo>
                  <a:lnTo>
                    <a:pt x="17621" y="52864"/>
                  </a:lnTo>
                  <a:cubicBezTo>
                    <a:pt x="17621" y="52864"/>
                    <a:pt x="14764" y="43339"/>
                    <a:pt x="11906" y="33814"/>
                  </a:cubicBezTo>
                  <a:cubicBezTo>
                    <a:pt x="9049" y="24289"/>
                    <a:pt x="7144" y="14764"/>
                    <a:pt x="7144" y="14764"/>
                  </a:cubicBezTo>
                  <a:lnTo>
                    <a:pt x="3667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1348B9F1-6D99-412E-9BD0-D20A1EBB9AC3}"/>
                </a:ext>
              </a:extLst>
            </p:cNvPr>
            <p:cNvSpPr/>
            <p:nvPr/>
          </p:nvSpPr>
          <p:spPr>
            <a:xfrm>
              <a:off x="3183184" y="2241708"/>
              <a:ext cx="47625" cy="57150"/>
            </a:xfrm>
            <a:custGeom>
              <a:avLst/>
              <a:gdLst>
                <a:gd name="connsiteX0" fmla="*/ 36671 w 47625"/>
                <a:gd name="connsiteY0" fmla="*/ 7144 h 57150"/>
                <a:gd name="connsiteX1" fmla="*/ 41434 w 47625"/>
                <a:gd name="connsiteY1" fmla="*/ 30004 h 57150"/>
                <a:gd name="connsiteX2" fmla="*/ 45244 w 47625"/>
                <a:gd name="connsiteY2" fmla="*/ 45244 h 57150"/>
                <a:gd name="connsiteX3" fmla="*/ 47149 w 47625"/>
                <a:gd name="connsiteY3" fmla="*/ 51911 h 57150"/>
                <a:gd name="connsiteX4" fmla="*/ 17621 w 47625"/>
                <a:gd name="connsiteY4" fmla="*/ 58579 h 57150"/>
                <a:gd name="connsiteX5" fmla="*/ 15716 w 47625"/>
                <a:gd name="connsiteY5" fmla="*/ 51911 h 57150"/>
                <a:gd name="connsiteX6" fmla="*/ 11906 w 47625"/>
                <a:gd name="connsiteY6" fmla="*/ 36671 h 57150"/>
                <a:gd name="connsiteX7" fmla="*/ 7144 w 47625"/>
                <a:gd name="connsiteY7" fmla="*/ 13811 h 57150"/>
                <a:gd name="connsiteX8" fmla="*/ 36671 w 47625"/>
                <a:gd name="connsiteY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36671" y="7144"/>
                  </a:moveTo>
                  <a:cubicBezTo>
                    <a:pt x="36671" y="7144"/>
                    <a:pt x="39529" y="18574"/>
                    <a:pt x="41434" y="30004"/>
                  </a:cubicBezTo>
                  <a:cubicBezTo>
                    <a:pt x="42386" y="35719"/>
                    <a:pt x="44291" y="41434"/>
                    <a:pt x="45244" y="45244"/>
                  </a:cubicBezTo>
                  <a:cubicBezTo>
                    <a:pt x="46196" y="49054"/>
                    <a:pt x="47149" y="51911"/>
                    <a:pt x="47149" y="51911"/>
                  </a:cubicBezTo>
                  <a:lnTo>
                    <a:pt x="17621" y="58579"/>
                  </a:lnTo>
                  <a:cubicBezTo>
                    <a:pt x="17621" y="58579"/>
                    <a:pt x="16669" y="55721"/>
                    <a:pt x="15716" y="51911"/>
                  </a:cubicBezTo>
                  <a:cubicBezTo>
                    <a:pt x="14764" y="48101"/>
                    <a:pt x="12859" y="42386"/>
                    <a:pt x="11906" y="36671"/>
                  </a:cubicBezTo>
                  <a:cubicBezTo>
                    <a:pt x="9049" y="25241"/>
                    <a:pt x="7144" y="13811"/>
                    <a:pt x="7144" y="13811"/>
                  </a:cubicBezTo>
                  <a:lnTo>
                    <a:pt x="3667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EA54AFEB-14EE-4114-8C49-BFD8A09F8ABC}"/>
                </a:ext>
              </a:extLst>
            </p:cNvPr>
            <p:cNvSpPr/>
            <p:nvPr/>
          </p:nvSpPr>
          <p:spPr>
            <a:xfrm>
              <a:off x="3169849" y="2170271"/>
              <a:ext cx="47625" cy="57150"/>
            </a:xfrm>
            <a:custGeom>
              <a:avLst/>
              <a:gdLst>
                <a:gd name="connsiteX0" fmla="*/ 36671 w 47625"/>
                <a:gd name="connsiteY0" fmla="*/ 7144 h 57150"/>
                <a:gd name="connsiteX1" fmla="*/ 40481 w 47625"/>
                <a:gd name="connsiteY1" fmla="*/ 30004 h 57150"/>
                <a:gd name="connsiteX2" fmla="*/ 43339 w 47625"/>
                <a:gd name="connsiteY2" fmla="*/ 45244 h 57150"/>
                <a:gd name="connsiteX3" fmla="*/ 45244 w 47625"/>
                <a:gd name="connsiteY3" fmla="*/ 51911 h 57150"/>
                <a:gd name="connsiteX4" fmla="*/ 15716 w 47625"/>
                <a:gd name="connsiteY4" fmla="*/ 57626 h 57150"/>
                <a:gd name="connsiteX5" fmla="*/ 13811 w 47625"/>
                <a:gd name="connsiteY5" fmla="*/ 50006 h 57150"/>
                <a:gd name="connsiteX6" fmla="*/ 10954 w 47625"/>
                <a:gd name="connsiteY6" fmla="*/ 33814 h 57150"/>
                <a:gd name="connsiteX7" fmla="*/ 7144 w 47625"/>
                <a:gd name="connsiteY7" fmla="*/ 10954 h 57150"/>
                <a:gd name="connsiteX8" fmla="*/ 36671 w 47625"/>
                <a:gd name="connsiteY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36671" y="7144"/>
                  </a:moveTo>
                  <a:cubicBezTo>
                    <a:pt x="36671" y="7144"/>
                    <a:pt x="38576" y="18574"/>
                    <a:pt x="40481" y="30004"/>
                  </a:cubicBezTo>
                  <a:cubicBezTo>
                    <a:pt x="41434" y="35719"/>
                    <a:pt x="42386" y="41434"/>
                    <a:pt x="43339" y="45244"/>
                  </a:cubicBezTo>
                  <a:cubicBezTo>
                    <a:pt x="44291" y="49054"/>
                    <a:pt x="45244" y="51911"/>
                    <a:pt x="45244" y="51911"/>
                  </a:cubicBezTo>
                  <a:lnTo>
                    <a:pt x="15716" y="57626"/>
                  </a:lnTo>
                  <a:cubicBezTo>
                    <a:pt x="15716" y="57626"/>
                    <a:pt x="14764" y="54769"/>
                    <a:pt x="13811" y="50006"/>
                  </a:cubicBezTo>
                  <a:cubicBezTo>
                    <a:pt x="12859" y="46196"/>
                    <a:pt x="11906" y="39529"/>
                    <a:pt x="10954" y="33814"/>
                  </a:cubicBezTo>
                  <a:cubicBezTo>
                    <a:pt x="9049" y="22384"/>
                    <a:pt x="7144" y="10954"/>
                    <a:pt x="7144" y="10954"/>
                  </a:cubicBezTo>
                  <a:lnTo>
                    <a:pt x="3667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29D6ACBA-F10F-4972-949B-AC2FC40D8A3D}"/>
                </a:ext>
              </a:extLst>
            </p:cNvPr>
            <p:cNvSpPr/>
            <p:nvPr/>
          </p:nvSpPr>
          <p:spPr>
            <a:xfrm>
              <a:off x="3157466" y="2098833"/>
              <a:ext cx="47625" cy="57150"/>
            </a:xfrm>
            <a:custGeom>
              <a:avLst/>
              <a:gdLst>
                <a:gd name="connsiteX0" fmla="*/ 37624 w 47625"/>
                <a:gd name="connsiteY0" fmla="*/ 7144 h 57150"/>
                <a:gd name="connsiteX1" fmla="*/ 40481 w 47625"/>
                <a:gd name="connsiteY1" fmla="*/ 27146 h 57150"/>
                <a:gd name="connsiteX2" fmla="*/ 42386 w 47625"/>
                <a:gd name="connsiteY2" fmla="*/ 40481 h 57150"/>
                <a:gd name="connsiteX3" fmla="*/ 43339 w 47625"/>
                <a:gd name="connsiteY3" fmla="*/ 46196 h 57150"/>
                <a:gd name="connsiteX4" fmla="*/ 12859 w 47625"/>
                <a:gd name="connsiteY4" fmla="*/ 50959 h 57150"/>
                <a:gd name="connsiteX5" fmla="*/ 11906 w 47625"/>
                <a:gd name="connsiteY5" fmla="*/ 45244 h 57150"/>
                <a:gd name="connsiteX6" fmla="*/ 10001 w 47625"/>
                <a:gd name="connsiteY6" fmla="*/ 31909 h 57150"/>
                <a:gd name="connsiteX7" fmla="*/ 7144 w 47625"/>
                <a:gd name="connsiteY7" fmla="*/ 11906 h 57150"/>
                <a:gd name="connsiteX8" fmla="*/ 37624 w 47625"/>
                <a:gd name="connsiteY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37624" y="7144"/>
                  </a:moveTo>
                  <a:cubicBezTo>
                    <a:pt x="37624" y="7144"/>
                    <a:pt x="38576" y="16669"/>
                    <a:pt x="40481" y="27146"/>
                  </a:cubicBezTo>
                  <a:cubicBezTo>
                    <a:pt x="41434" y="31909"/>
                    <a:pt x="41434" y="36671"/>
                    <a:pt x="42386" y="40481"/>
                  </a:cubicBezTo>
                  <a:cubicBezTo>
                    <a:pt x="43339" y="44291"/>
                    <a:pt x="43339" y="46196"/>
                    <a:pt x="43339" y="46196"/>
                  </a:cubicBezTo>
                  <a:lnTo>
                    <a:pt x="12859" y="50959"/>
                  </a:lnTo>
                  <a:cubicBezTo>
                    <a:pt x="12859" y="50959"/>
                    <a:pt x="11906" y="48101"/>
                    <a:pt x="11906" y="45244"/>
                  </a:cubicBezTo>
                  <a:cubicBezTo>
                    <a:pt x="10954" y="41434"/>
                    <a:pt x="10954" y="36671"/>
                    <a:pt x="10001" y="31909"/>
                  </a:cubicBezTo>
                  <a:cubicBezTo>
                    <a:pt x="8096" y="22384"/>
                    <a:pt x="7144" y="11906"/>
                    <a:pt x="7144" y="11906"/>
                  </a:cubicBezTo>
                  <a:lnTo>
                    <a:pt x="3762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F30981D5-67AC-47DD-AE5D-D64843B4D477}"/>
                </a:ext>
              </a:extLst>
            </p:cNvPr>
            <p:cNvSpPr/>
            <p:nvPr/>
          </p:nvSpPr>
          <p:spPr>
            <a:xfrm>
              <a:off x="3146036" y="2007393"/>
              <a:ext cx="47625" cy="57150"/>
            </a:xfrm>
            <a:custGeom>
              <a:avLst/>
              <a:gdLst>
                <a:gd name="connsiteX0" fmla="*/ 37624 w 47625"/>
                <a:gd name="connsiteY0" fmla="*/ 7144 h 57150"/>
                <a:gd name="connsiteX1" fmla="*/ 42386 w 47625"/>
                <a:gd name="connsiteY1" fmla="*/ 52864 h 57150"/>
                <a:gd name="connsiteX2" fmla="*/ 11906 w 47625"/>
                <a:gd name="connsiteY2" fmla="*/ 56674 h 57150"/>
                <a:gd name="connsiteX3" fmla="*/ 7144 w 47625"/>
                <a:gd name="connsiteY3" fmla="*/ 1000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57150">
                  <a:moveTo>
                    <a:pt x="37624" y="7144"/>
                  </a:moveTo>
                  <a:lnTo>
                    <a:pt x="42386" y="52864"/>
                  </a:lnTo>
                  <a:lnTo>
                    <a:pt x="11906" y="56674"/>
                  </a:lnTo>
                  <a:lnTo>
                    <a:pt x="7144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CF1BF4DB-F8D2-4248-96F8-E0E73B344A25}"/>
                </a:ext>
              </a:extLst>
            </p:cNvPr>
            <p:cNvSpPr/>
            <p:nvPr/>
          </p:nvSpPr>
          <p:spPr>
            <a:xfrm>
              <a:off x="3139369" y="1935003"/>
              <a:ext cx="47625" cy="57150"/>
            </a:xfrm>
            <a:custGeom>
              <a:avLst/>
              <a:gdLst>
                <a:gd name="connsiteX0" fmla="*/ 37624 w 47625"/>
                <a:gd name="connsiteY0" fmla="*/ 7144 h 57150"/>
                <a:gd name="connsiteX1" fmla="*/ 41434 w 47625"/>
                <a:gd name="connsiteY1" fmla="*/ 52864 h 57150"/>
                <a:gd name="connsiteX2" fmla="*/ 10954 w 47625"/>
                <a:gd name="connsiteY2" fmla="*/ 55721 h 57150"/>
                <a:gd name="connsiteX3" fmla="*/ 7144 w 47625"/>
                <a:gd name="connsiteY3" fmla="*/ 904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57150">
                  <a:moveTo>
                    <a:pt x="37624" y="7144"/>
                  </a:moveTo>
                  <a:lnTo>
                    <a:pt x="41434" y="52864"/>
                  </a:lnTo>
                  <a:lnTo>
                    <a:pt x="10954" y="55721"/>
                  </a:ln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4F1F618E-8EA3-45EE-9795-30135D562AF6}"/>
                </a:ext>
              </a:extLst>
            </p:cNvPr>
            <p:cNvSpPr/>
            <p:nvPr/>
          </p:nvSpPr>
          <p:spPr>
            <a:xfrm>
              <a:off x="3135559" y="1855946"/>
              <a:ext cx="38100" cy="57150"/>
            </a:xfrm>
            <a:custGeom>
              <a:avLst/>
              <a:gdLst>
                <a:gd name="connsiteX0" fmla="*/ 37624 w 38100"/>
                <a:gd name="connsiteY0" fmla="*/ 7144 h 57150"/>
                <a:gd name="connsiteX1" fmla="*/ 39529 w 38100"/>
                <a:gd name="connsiteY1" fmla="*/ 53816 h 57150"/>
                <a:gd name="connsiteX2" fmla="*/ 9049 w 38100"/>
                <a:gd name="connsiteY2" fmla="*/ 54769 h 57150"/>
                <a:gd name="connsiteX3" fmla="*/ 7144 w 38100"/>
                <a:gd name="connsiteY3" fmla="*/ 809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57150">
                  <a:moveTo>
                    <a:pt x="37624" y="7144"/>
                  </a:moveTo>
                  <a:lnTo>
                    <a:pt x="39529" y="53816"/>
                  </a:lnTo>
                  <a:lnTo>
                    <a:pt x="9049" y="54769"/>
                  </a:lnTo>
                  <a:lnTo>
                    <a:pt x="7144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5559B5F4-1BA2-44FD-AFBD-FBBFE0FEF711}"/>
                </a:ext>
              </a:extLst>
            </p:cNvPr>
            <p:cNvSpPr/>
            <p:nvPr/>
          </p:nvSpPr>
          <p:spPr>
            <a:xfrm>
              <a:off x="3134606" y="1783556"/>
              <a:ext cx="38100" cy="57150"/>
            </a:xfrm>
            <a:custGeom>
              <a:avLst/>
              <a:gdLst>
                <a:gd name="connsiteX0" fmla="*/ 37624 w 38100"/>
                <a:gd name="connsiteY0" fmla="*/ 7144 h 57150"/>
                <a:gd name="connsiteX1" fmla="*/ 37624 w 38100"/>
                <a:gd name="connsiteY1" fmla="*/ 53816 h 57150"/>
                <a:gd name="connsiteX2" fmla="*/ 7144 w 38100"/>
                <a:gd name="connsiteY2" fmla="*/ 53816 h 57150"/>
                <a:gd name="connsiteX3" fmla="*/ 7144 w 38100"/>
                <a:gd name="connsiteY3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57150">
                  <a:moveTo>
                    <a:pt x="37624" y="7144"/>
                  </a:moveTo>
                  <a:lnTo>
                    <a:pt x="37624" y="53816"/>
                  </a:lnTo>
                  <a:lnTo>
                    <a:pt x="7144" y="53816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F19200AF-18F6-427D-9995-40647BF3F048}"/>
                </a:ext>
              </a:extLst>
            </p:cNvPr>
            <p:cNvSpPr/>
            <p:nvPr/>
          </p:nvSpPr>
          <p:spPr>
            <a:xfrm>
              <a:off x="3628626" y="2692241"/>
              <a:ext cx="76200" cy="104775"/>
            </a:xfrm>
            <a:custGeom>
              <a:avLst/>
              <a:gdLst>
                <a:gd name="connsiteX0" fmla="*/ 25569 w 76200"/>
                <a:gd name="connsiteY0" fmla="*/ 7144 h 104775"/>
                <a:gd name="connsiteX1" fmla="*/ 17949 w 76200"/>
                <a:gd name="connsiteY1" fmla="*/ 10954 h 104775"/>
                <a:gd name="connsiteX2" fmla="*/ 9376 w 76200"/>
                <a:gd name="connsiteY2" fmla="*/ 38576 h 104775"/>
                <a:gd name="connsiteX3" fmla="*/ 36046 w 76200"/>
                <a:gd name="connsiteY3" fmla="*/ 94774 h 104775"/>
                <a:gd name="connsiteX4" fmla="*/ 61764 w 76200"/>
                <a:gd name="connsiteY4" fmla="*/ 104299 h 104775"/>
                <a:gd name="connsiteX5" fmla="*/ 69384 w 76200"/>
                <a:gd name="connsiteY5" fmla="*/ 100489 h 104775"/>
                <a:gd name="connsiteX6" fmla="*/ 25569 w 76200"/>
                <a:gd name="connsiteY6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104775">
                  <a:moveTo>
                    <a:pt x="25569" y="7144"/>
                  </a:moveTo>
                  <a:lnTo>
                    <a:pt x="17949" y="10954"/>
                  </a:lnTo>
                  <a:cubicBezTo>
                    <a:pt x="7471" y="15716"/>
                    <a:pt x="4614" y="28099"/>
                    <a:pt x="9376" y="38576"/>
                  </a:cubicBezTo>
                  <a:lnTo>
                    <a:pt x="36046" y="94774"/>
                  </a:lnTo>
                  <a:cubicBezTo>
                    <a:pt x="40809" y="105251"/>
                    <a:pt x="51286" y="109061"/>
                    <a:pt x="61764" y="104299"/>
                  </a:cubicBezTo>
                  <a:lnTo>
                    <a:pt x="69384" y="100489"/>
                  </a:lnTo>
                  <a:lnTo>
                    <a:pt x="2556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32081625-02FC-4A2C-AD83-8D014FE87710}"/>
                </a:ext>
              </a:extLst>
            </p:cNvPr>
            <p:cNvSpPr/>
            <p:nvPr/>
          </p:nvSpPr>
          <p:spPr>
            <a:xfrm>
              <a:off x="3004114" y="1783556"/>
              <a:ext cx="133350" cy="685800"/>
            </a:xfrm>
            <a:custGeom>
              <a:avLst/>
              <a:gdLst>
                <a:gd name="connsiteX0" fmla="*/ 52864 w 133350"/>
                <a:gd name="connsiteY0" fmla="*/ 489109 h 685800"/>
                <a:gd name="connsiteX1" fmla="*/ 30004 w 133350"/>
                <a:gd name="connsiteY1" fmla="*/ 528161 h 685800"/>
                <a:gd name="connsiteX2" fmla="*/ 47149 w 133350"/>
                <a:gd name="connsiteY2" fmla="*/ 598646 h 685800"/>
                <a:gd name="connsiteX3" fmla="*/ 51911 w 133350"/>
                <a:gd name="connsiteY3" fmla="*/ 617696 h 685800"/>
                <a:gd name="connsiteX4" fmla="*/ 57626 w 133350"/>
                <a:gd name="connsiteY4" fmla="*/ 635794 h 685800"/>
                <a:gd name="connsiteX5" fmla="*/ 67151 w 133350"/>
                <a:gd name="connsiteY5" fmla="*/ 668179 h 685800"/>
                <a:gd name="connsiteX6" fmla="*/ 130016 w 133350"/>
                <a:gd name="connsiteY6" fmla="*/ 683419 h 685800"/>
                <a:gd name="connsiteX7" fmla="*/ 109061 w 133350"/>
                <a:gd name="connsiteY7" fmla="*/ 608171 h 685800"/>
                <a:gd name="connsiteX8" fmla="*/ 102394 w 133350"/>
                <a:gd name="connsiteY8" fmla="*/ 580549 h 685800"/>
                <a:gd name="connsiteX9" fmla="*/ 96679 w 133350"/>
                <a:gd name="connsiteY9" fmla="*/ 556736 h 685800"/>
                <a:gd name="connsiteX10" fmla="*/ 90964 w 133350"/>
                <a:gd name="connsiteY10" fmla="*/ 532924 h 685800"/>
                <a:gd name="connsiteX11" fmla="*/ 89059 w 133350"/>
                <a:gd name="connsiteY11" fmla="*/ 525304 h 685800"/>
                <a:gd name="connsiteX12" fmla="*/ 85249 w 133350"/>
                <a:gd name="connsiteY12" fmla="*/ 508159 h 685800"/>
                <a:gd name="connsiteX13" fmla="*/ 80486 w 133350"/>
                <a:gd name="connsiteY13" fmla="*/ 483394 h 685800"/>
                <a:gd name="connsiteX14" fmla="*/ 76676 w 133350"/>
                <a:gd name="connsiteY14" fmla="*/ 463391 h 685800"/>
                <a:gd name="connsiteX15" fmla="*/ 66199 w 133350"/>
                <a:gd name="connsiteY15" fmla="*/ 410051 h 685800"/>
                <a:gd name="connsiteX16" fmla="*/ 60484 w 133350"/>
                <a:gd name="connsiteY16" fmla="*/ 373856 h 685800"/>
                <a:gd name="connsiteX17" fmla="*/ 54769 w 133350"/>
                <a:gd name="connsiteY17" fmla="*/ 333851 h 685800"/>
                <a:gd name="connsiteX18" fmla="*/ 49054 w 133350"/>
                <a:gd name="connsiteY18" fmla="*/ 290989 h 685800"/>
                <a:gd name="connsiteX19" fmla="*/ 44291 w 133350"/>
                <a:gd name="connsiteY19" fmla="*/ 246221 h 685800"/>
                <a:gd name="connsiteX20" fmla="*/ 40481 w 133350"/>
                <a:gd name="connsiteY20" fmla="*/ 201454 h 685800"/>
                <a:gd name="connsiteX21" fmla="*/ 38576 w 133350"/>
                <a:gd name="connsiteY21" fmla="*/ 179546 h 685800"/>
                <a:gd name="connsiteX22" fmla="*/ 37624 w 133350"/>
                <a:gd name="connsiteY22" fmla="*/ 158591 h 685800"/>
                <a:gd name="connsiteX23" fmla="*/ 35719 w 133350"/>
                <a:gd name="connsiteY23" fmla="*/ 118586 h 685800"/>
                <a:gd name="connsiteX24" fmla="*/ 33814 w 133350"/>
                <a:gd name="connsiteY24" fmla="*/ 82391 h 685800"/>
                <a:gd name="connsiteX25" fmla="*/ 32861 w 133350"/>
                <a:gd name="connsiteY25" fmla="*/ 7144 h 685800"/>
                <a:gd name="connsiteX26" fmla="*/ 7144 w 133350"/>
                <a:gd name="connsiteY26" fmla="*/ 7144 h 685800"/>
                <a:gd name="connsiteX27" fmla="*/ 8096 w 133350"/>
                <a:gd name="connsiteY27" fmla="*/ 83344 h 685800"/>
                <a:gd name="connsiteX28" fmla="*/ 10001 w 133350"/>
                <a:gd name="connsiteY28" fmla="*/ 120491 h 685800"/>
                <a:gd name="connsiteX29" fmla="*/ 11906 w 133350"/>
                <a:gd name="connsiteY29" fmla="*/ 161449 h 685800"/>
                <a:gd name="connsiteX30" fmla="*/ 12859 w 133350"/>
                <a:gd name="connsiteY30" fmla="*/ 183356 h 685800"/>
                <a:gd name="connsiteX31" fmla="*/ 14764 w 133350"/>
                <a:gd name="connsiteY31" fmla="*/ 205264 h 685800"/>
                <a:gd name="connsiteX32" fmla="*/ 18574 w 133350"/>
                <a:gd name="connsiteY32" fmla="*/ 250031 h 685800"/>
                <a:gd name="connsiteX33" fmla="*/ 23336 w 133350"/>
                <a:gd name="connsiteY33" fmla="*/ 294799 h 685800"/>
                <a:gd name="connsiteX34" fmla="*/ 29051 w 133350"/>
                <a:gd name="connsiteY34" fmla="*/ 338614 h 685800"/>
                <a:gd name="connsiteX35" fmla="*/ 35719 w 133350"/>
                <a:gd name="connsiteY35" fmla="*/ 379571 h 685800"/>
                <a:gd name="connsiteX36" fmla="*/ 41434 w 133350"/>
                <a:gd name="connsiteY36" fmla="*/ 415766 h 685800"/>
                <a:gd name="connsiteX37" fmla="*/ 51911 w 133350"/>
                <a:gd name="connsiteY37" fmla="*/ 470059 h 685800"/>
                <a:gd name="connsiteX38" fmla="*/ 52864 w 133350"/>
                <a:gd name="connsiteY38" fmla="*/ 489109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350" h="685800">
                  <a:moveTo>
                    <a:pt x="52864" y="489109"/>
                  </a:moveTo>
                  <a:cubicBezTo>
                    <a:pt x="52864" y="489109"/>
                    <a:pt x="25241" y="508159"/>
                    <a:pt x="30004" y="528161"/>
                  </a:cubicBezTo>
                  <a:cubicBezTo>
                    <a:pt x="34766" y="547211"/>
                    <a:pt x="41434" y="572929"/>
                    <a:pt x="47149" y="598646"/>
                  </a:cubicBezTo>
                  <a:cubicBezTo>
                    <a:pt x="49054" y="605314"/>
                    <a:pt x="50006" y="611029"/>
                    <a:pt x="51911" y="617696"/>
                  </a:cubicBezTo>
                  <a:cubicBezTo>
                    <a:pt x="53816" y="624364"/>
                    <a:pt x="55721" y="630079"/>
                    <a:pt x="57626" y="635794"/>
                  </a:cubicBezTo>
                  <a:cubicBezTo>
                    <a:pt x="61436" y="648176"/>
                    <a:pt x="64294" y="658654"/>
                    <a:pt x="67151" y="668179"/>
                  </a:cubicBezTo>
                  <a:cubicBezTo>
                    <a:pt x="72866" y="687229"/>
                    <a:pt x="130016" y="683419"/>
                    <a:pt x="130016" y="683419"/>
                  </a:cubicBezTo>
                  <a:cubicBezTo>
                    <a:pt x="130016" y="683419"/>
                    <a:pt x="119539" y="646271"/>
                    <a:pt x="109061" y="608171"/>
                  </a:cubicBezTo>
                  <a:cubicBezTo>
                    <a:pt x="106204" y="598646"/>
                    <a:pt x="104299" y="589121"/>
                    <a:pt x="102394" y="580549"/>
                  </a:cubicBezTo>
                  <a:cubicBezTo>
                    <a:pt x="100489" y="571976"/>
                    <a:pt x="98584" y="563404"/>
                    <a:pt x="96679" y="556736"/>
                  </a:cubicBezTo>
                  <a:cubicBezTo>
                    <a:pt x="92869" y="542449"/>
                    <a:pt x="90964" y="532924"/>
                    <a:pt x="90964" y="532924"/>
                  </a:cubicBezTo>
                  <a:cubicBezTo>
                    <a:pt x="90964" y="532924"/>
                    <a:pt x="90011" y="530066"/>
                    <a:pt x="89059" y="525304"/>
                  </a:cubicBezTo>
                  <a:cubicBezTo>
                    <a:pt x="88106" y="520541"/>
                    <a:pt x="86201" y="514826"/>
                    <a:pt x="85249" y="508159"/>
                  </a:cubicBezTo>
                  <a:cubicBezTo>
                    <a:pt x="82391" y="495776"/>
                    <a:pt x="80486" y="483394"/>
                    <a:pt x="80486" y="483394"/>
                  </a:cubicBezTo>
                  <a:cubicBezTo>
                    <a:pt x="80486" y="483394"/>
                    <a:pt x="78581" y="475774"/>
                    <a:pt x="76676" y="463391"/>
                  </a:cubicBezTo>
                  <a:cubicBezTo>
                    <a:pt x="73819" y="451009"/>
                    <a:pt x="70009" y="431959"/>
                    <a:pt x="66199" y="410051"/>
                  </a:cubicBezTo>
                  <a:cubicBezTo>
                    <a:pt x="64294" y="398621"/>
                    <a:pt x="62389" y="387191"/>
                    <a:pt x="60484" y="373856"/>
                  </a:cubicBezTo>
                  <a:cubicBezTo>
                    <a:pt x="58579" y="361474"/>
                    <a:pt x="55721" y="348139"/>
                    <a:pt x="54769" y="333851"/>
                  </a:cubicBezTo>
                  <a:cubicBezTo>
                    <a:pt x="52864" y="319564"/>
                    <a:pt x="50959" y="305276"/>
                    <a:pt x="49054" y="290989"/>
                  </a:cubicBezTo>
                  <a:cubicBezTo>
                    <a:pt x="47149" y="276701"/>
                    <a:pt x="45244" y="261461"/>
                    <a:pt x="44291" y="246221"/>
                  </a:cubicBezTo>
                  <a:cubicBezTo>
                    <a:pt x="43339" y="230981"/>
                    <a:pt x="41434" y="216694"/>
                    <a:pt x="40481" y="201454"/>
                  </a:cubicBezTo>
                  <a:cubicBezTo>
                    <a:pt x="39529" y="193834"/>
                    <a:pt x="39529" y="187166"/>
                    <a:pt x="38576" y="179546"/>
                  </a:cubicBezTo>
                  <a:cubicBezTo>
                    <a:pt x="37624" y="171926"/>
                    <a:pt x="37624" y="165259"/>
                    <a:pt x="37624" y="158591"/>
                  </a:cubicBezTo>
                  <a:cubicBezTo>
                    <a:pt x="36671" y="144304"/>
                    <a:pt x="35719" y="130969"/>
                    <a:pt x="35719" y="118586"/>
                  </a:cubicBezTo>
                  <a:cubicBezTo>
                    <a:pt x="34766" y="105251"/>
                    <a:pt x="33814" y="93821"/>
                    <a:pt x="33814" y="82391"/>
                  </a:cubicBezTo>
                  <a:cubicBezTo>
                    <a:pt x="32861" y="37624"/>
                    <a:pt x="32861" y="7144"/>
                    <a:pt x="32861" y="7144"/>
                  </a:cubicBezTo>
                  <a:lnTo>
                    <a:pt x="7144" y="7144"/>
                  </a:lnTo>
                  <a:cubicBezTo>
                    <a:pt x="7144" y="7144"/>
                    <a:pt x="8096" y="37624"/>
                    <a:pt x="8096" y="83344"/>
                  </a:cubicBezTo>
                  <a:cubicBezTo>
                    <a:pt x="8096" y="94774"/>
                    <a:pt x="9049" y="107156"/>
                    <a:pt x="10001" y="120491"/>
                  </a:cubicBezTo>
                  <a:cubicBezTo>
                    <a:pt x="10954" y="133826"/>
                    <a:pt x="11906" y="147161"/>
                    <a:pt x="11906" y="161449"/>
                  </a:cubicBezTo>
                  <a:cubicBezTo>
                    <a:pt x="11906" y="168116"/>
                    <a:pt x="12859" y="175736"/>
                    <a:pt x="12859" y="183356"/>
                  </a:cubicBezTo>
                  <a:cubicBezTo>
                    <a:pt x="13811" y="190976"/>
                    <a:pt x="13811" y="197644"/>
                    <a:pt x="14764" y="205264"/>
                  </a:cubicBezTo>
                  <a:cubicBezTo>
                    <a:pt x="15716" y="220504"/>
                    <a:pt x="17621" y="234791"/>
                    <a:pt x="18574" y="250031"/>
                  </a:cubicBezTo>
                  <a:cubicBezTo>
                    <a:pt x="19526" y="265271"/>
                    <a:pt x="21431" y="280511"/>
                    <a:pt x="23336" y="294799"/>
                  </a:cubicBezTo>
                  <a:cubicBezTo>
                    <a:pt x="25241" y="310039"/>
                    <a:pt x="27146" y="324326"/>
                    <a:pt x="29051" y="338614"/>
                  </a:cubicBezTo>
                  <a:cubicBezTo>
                    <a:pt x="30956" y="352901"/>
                    <a:pt x="32861" y="366236"/>
                    <a:pt x="35719" y="379571"/>
                  </a:cubicBezTo>
                  <a:cubicBezTo>
                    <a:pt x="37624" y="391954"/>
                    <a:pt x="39529" y="404336"/>
                    <a:pt x="41434" y="415766"/>
                  </a:cubicBezTo>
                  <a:cubicBezTo>
                    <a:pt x="45244" y="438626"/>
                    <a:pt x="49054" y="456724"/>
                    <a:pt x="51911" y="470059"/>
                  </a:cubicBezTo>
                  <a:cubicBezTo>
                    <a:pt x="50959" y="481489"/>
                    <a:pt x="52864" y="489109"/>
                    <a:pt x="52864" y="4891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21F664F0-19CC-47D6-B8BC-2860C182CC9B}"/>
              </a:ext>
            </a:extLst>
          </p:cNvPr>
          <p:cNvGrpSpPr/>
          <p:nvPr/>
        </p:nvGrpSpPr>
        <p:grpSpPr>
          <a:xfrm flipH="1">
            <a:off x="16630633" y="1015630"/>
            <a:ext cx="2028149" cy="5072569"/>
            <a:chOff x="2999351" y="691038"/>
            <a:chExt cx="880110" cy="2201228"/>
          </a:xfrm>
          <a:solidFill>
            <a:srgbClr val="1BD1E6"/>
          </a:solidFill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3AF18533-A11C-47F8-BE3A-AA9AB21A3CAE}"/>
                </a:ext>
              </a:extLst>
            </p:cNvPr>
            <p:cNvSpPr/>
            <p:nvPr/>
          </p:nvSpPr>
          <p:spPr>
            <a:xfrm>
              <a:off x="3678484" y="826293"/>
              <a:ext cx="57150" cy="57150"/>
            </a:xfrm>
            <a:custGeom>
              <a:avLst/>
              <a:gdLst>
                <a:gd name="connsiteX0" fmla="*/ 7144 w 57150"/>
                <a:gd name="connsiteY0" fmla="*/ 30004 h 57150"/>
                <a:gd name="connsiteX1" fmla="*/ 30004 w 57150"/>
                <a:gd name="connsiteY1" fmla="*/ 52864 h 57150"/>
                <a:gd name="connsiteX2" fmla="*/ 52864 w 57150"/>
                <a:gd name="connsiteY2" fmla="*/ 30004 h 57150"/>
                <a:gd name="connsiteX3" fmla="*/ 30004 w 57150"/>
                <a:gd name="connsiteY3" fmla="*/ 7144 h 57150"/>
                <a:gd name="connsiteX4" fmla="*/ 7144 w 57150"/>
                <a:gd name="connsiteY4" fmla="*/ 3000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7144" y="30004"/>
                  </a:moveTo>
                  <a:cubicBezTo>
                    <a:pt x="7144" y="42386"/>
                    <a:pt x="17621" y="52864"/>
                    <a:pt x="30004" y="52864"/>
                  </a:cubicBezTo>
                  <a:cubicBezTo>
                    <a:pt x="42386" y="52864"/>
                    <a:pt x="52864" y="42386"/>
                    <a:pt x="52864" y="30004"/>
                  </a:cubicBezTo>
                  <a:cubicBezTo>
                    <a:pt x="52864" y="17621"/>
                    <a:pt x="42386" y="7144"/>
                    <a:pt x="30004" y="7144"/>
                  </a:cubicBezTo>
                  <a:cubicBezTo>
                    <a:pt x="17621" y="7144"/>
                    <a:pt x="7144" y="17621"/>
                    <a:pt x="7144" y="3000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730CBAA5-8A8F-4251-9503-391884AE8C09}"/>
                </a:ext>
              </a:extLst>
            </p:cNvPr>
            <p:cNvSpPr/>
            <p:nvPr/>
          </p:nvSpPr>
          <p:spPr>
            <a:xfrm>
              <a:off x="3574661" y="914876"/>
              <a:ext cx="304800" cy="885825"/>
            </a:xfrm>
            <a:custGeom>
              <a:avLst/>
              <a:gdLst>
                <a:gd name="connsiteX0" fmla="*/ 33814 w 304800"/>
                <a:gd name="connsiteY0" fmla="*/ 776764 h 885825"/>
                <a:gd name="connsiteX1" fmla="*/ 127159 w 304800"/>
                <a:gd name="connsiteY1" fmla="*/ 670084 h 885825"/>
                <a:gd name="connsiteX2" fmla="*/ 176689 w 304800"/>
                <a:gd name="connsiteY2" fmla="*/ 428149 h 885825"/>
                <a:gd name="connsiteX3" fmla="*/ 196691 w 304800"/>
                <a:gd name="connsiteY3" fmla="*/ 364331 h 885825"/>
                <a:gd name="connsiteX4" fmla="*/ 207169 w 304800"/>
                <a:gd name="connsiteY4" fmla="*/ 332899 h 885825"/>
                <a:gd name="connsiteX5" fmla="*/ 217646 w 304800"/>
                <a:gd name="connsiteY5" fmla="*/ 302419 h 885825"/>
                <a:gd name="connsiteX6" fmla="*/ 229076 w 304800"/>
                <a:gd name="connsiteY6" fmla="*/ 273844 h 885825"/>
                <a:gd name="connsiteX7" fmla="*/ 240506 w 304800"/>
                <a:gd name="connsiteY7" fmla="*/ 246221 h 885825"/>
                <a:gd name="connsiteX8" fmla="*/ 251936 w 304800"/>
                <a:gd name="connsiteY8" fmla="*/ 220504 h 885825"/>
                <a:gd name="connsiteX9" fmla="*/ 262414 w 304800"/>
                <a:gd name="connsiteY9" fmla="*/ 196691 h 885825"/>
                <a:gd name="connsiteX10" fmla="*/ 282416 w 304800"/>
                <a:gd name="connsiteY10" fmla="*/ 154781 h 885825"/>
                <a:gd name="connsiteX11" fmla="*/ 284321 w 304800"/>
                <a:gd name="connsiteY11" fmla="*/ 80486 h 885825"/>
                <a:gd name="connsiteX12" fmla="*/ 304324 w 304800"/>
                <a:gd name="connsiteY12" fmla="*/ 44291 h 885825"/>
                <a:gd name="connsiteX13" fmla="*/ 239554 w 304800"/>
                <a:gd name="connsiteY13" fmla="*/ 7144 h 885825"/>
                <a:gd name="connsiteX14" fmla="*/ 218599 w 304800"/>
                <a:gd name="connsiteY14" fmla="*/ 45244 h 885825"/>
                <a:gd name="connsiteX15" fmla="*/ 213836 w 304800"/>
                <a:gd name="connsiteY15" fmla="*/ 53816 h 885825"/>
                <a:gd name="connsiteX16" fmla="*/ 210026 w 304800"/>
                <a:gd name="connsiteY16" fmla="*/ 61436 h 885825"/>
                <a:gd name="connsiteX17" fmla="*/ 199549 w 304800"/>
                <a:gd name="connsiteY17" fmla="*/ 82391 h 885825"/>
                <a:gd name="connsiteX18" fmla="*/ 183356 w 304800"/>
                <a:gd name="connsiteY18" fmla="*/ 115729 h 885825"/>
                <a:gd name="connsiteX19" fmla="*/ 163354 w 304800"/>
                <a:gd name="connsiteY19" fmla="*/ 158591 h 885825"/>
                <a:gd name="connsiteX20" fmla="*/ 140494 w 304800"/>
                <a:gd name="connsiteY20" fmla="*/ 210026 h 885825"/>
                <a:gd name="connsiteX21" fmla="*/ 117634 w 304800"/>
                <a:gd name="connsiteY21" fmla="*/ 269081 h 885825"/>
                <a:gd name="connsiteX22" fmla="*/ 106204 w 304800"/>
                <a:gd name="connsiteY22" fmla="*/ 300514 h 885825"/>
                <a:gd name="connsiteX23" fmla="*/ 94774 w 304800"/>
                <a:gd name="connsiteY23" fmla="*/ 332899 h 885825"/>
                <a:gd name="connsiteX24" fmla="*/ 74771 w 304800"/>
                <a:gd name="connsiteY24" fmla="*/ 399574 h 885825"/>
                <a:gd name="connsiteX25" fmla="*/ 22384 w 304800"/>
                <a:gd name="connsiteY25" fmla="*/ 651034 h 885825"/>
                <a:gd name="connsiteX26" fmla="*/ 13811 w 304800"/>
                <a:gd name="connsiteY26" fmla="*/ 734854 h 885825"/>
                <a:gd name="connsiteX27" fmla="*/ 10954 w 304800"/>
                <a:gd name="connsiteY27" fmla="*/ 767239 h 885825"/>
                <a:gd name="connsiteX28" fmla="*/ 10954 w 304800"/>
                <a:gd name="connsiteY28" fmla="*/ 772001 h 885825"/>
                <a:gd name="connsiteX29" fmla="*/ 10954 w 304800"/>
                <a:gd name="connsiteY29" fmla="*/ 776764 h 885825"/>
                <a:gd name="connsiteX30" fmla="*/ 10001 w 304800"/>
                <a:gd name="connsiteY30" fmla="*/ 792956 h 885825"/>
                <a:gd name="connsiteX31" fmla="*/ 8096 w 304800"/>
                <a:gd name="connsiteY31" fmla="*/ 829151 h 885825"/>
                <a:gd name="connsiteX32" fmla="*/ 7144 w 304800"/>
                <a:gd name="connsiteY32" fmla="*/ 881539 h 885825"/>
                <a:gd name="connsiteX33" fmla="*/ 30004 w 304800"/>
                <a:gd name="connsiteY33" fmla="*/ 881539 h 885825"/>
                <a:gd name="connsiteX34" fmla="*/ 30956 w 304800"/>
                <a:gd name="connsiteY34" fmla="*/ 829151 h 885825"/>
                <a:gd name="connsiteX35" fmla="*/ 32861 w 304800"/>
                <a:gd name="connsiteY35" fmla="*/ 793909 h 885825"/>
                <a:gd name="connsiteX36" fmla="*/ 33814 w 304800"/>
                <a:gd name="connsiteY36" fmla="*/ 776764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04800" h="885825">
                  <a:moveTo>
                    <a:pt x="33814" y="776764"/>
                  </a:moveTo>
                  <a:cubicBezTo>
                    <a:pt x="33814" y="776764"/>
                    <a:pt x="125254" y="686276"/>
                    <a:pt x="127159" y="670084"/>
                  </a:cubicBezTo>
                  <a:cubicBezTo>
                    <a:pt x="135731" y="603409"/>
                    <a:pt x="151924" y="514826"/>
                    <a:pt x="176689" y="428149"/>
                  </a:cubicBezTo>
                  <a:cubicBezTo>
                    <a:pt x="182404" y="406241"/>
                    <a:pt x="190024" y="385286"/>
                    <a:pt x="196691" y="364331"/>
                  </a:cubicBezTo>
                  <a:cubicBezTo>
                    <a:pt x="199549" y="353854"/>
                    <a:pt x="204311" y="343376"/>
                    <a:pt x="207169" y="332899"/>
                  </a:cubicBezTo>
                  <a:cubicBezTo>
                    <a:pt x="210979" y="322421"/>
                    <a:pt x="213836" y="312896"/>
                    <a:pt x="217646" y="302419"/>
                  </a:cubicBezTo>
                  <a:cubicBezTo>
                    <a:pt x="221456" y="292894"/>
                    <a:pt x="225266" y="283369"/>
                    <a:pt x="229076" y="273844"/>
                  </a:cubicBezTo>
                  <a:cubicBezTo>
                    <a:pt x="232886" y="264319"/>
                    <a:pt x="236696" y="254794"/>
                    <a:pt x="240506" y="246221"/>
                  </a:cubicBezTo>
                  <a:cubicBezTo>
                    <a:pt x="244316" y="237649"/>
                    <a:pt x="248126" y="229076"/>
                    <a:pt x="251936" y="220504"/>
                  </a:cubicBezTo>
                  <a:cubicBezTo>
                    <a:pt x="255746" y="211931"/>
                    <a:pt x="258604" y="204311"/>
                    <a:pt x="262414" y="196691"/>
                  </a:cubicBezTo>
                  <a:cubicBezTo>
                    <a:pt x="270034" y="181451"/>
                    <a:pt x="275749" y="167164"/>
                    <a:pt x="282416" y="154781"/>
                  </a:cubicBezTo>
                  <a:cubicBezTo>
                    <a:pt x="289084" y="142399"/>
                    <a:pt x="284321" y="80486"/>
                    <a:pt x="284321" y="80486"/>
                  </a:cubicBezTo>
                  <a:lnTo>
                    <a:pt x="304324" y="44291"/>
                  </a:lnTo>
                  <a:lnTo>
                    <a:pt x="239554" y="7144"/>
                  </a:lnTo>
                  <a:lnTo>
                    <a:pt x="218599" y="45244"/>
                  </a:lnTo>
                  <a:lnTo>
                    <a:pt x="213836" y="53816"/>
                  </a:lnTo>
                  <a:cubicBezTo>
                    <a:pt x="213836" y="53816"/>
                    <a:pt x="211931" y="56674"/>
                    <a:pt x="210026" y="61436"/>
                  </a:cubicBezTo>
                  <a:cubicBezTo>
                    <a:pt x="207169" y="66199"/>
                    <a:pt x="204311" y="73819"/>
                    <a:pt x="199549" y="82391"/>
                  </a:cubicBezTo>
                  <a:cubicBezTo>
                    <a:pt x="194786" y="91916"/>
                    <a:pt x="189071" y="102394"/>
                    <a:pt x="183356" y="115729"/>
                  </a:cubicBezTo>
                  <a:cubicBezTo>
                    <a:pt x="177641" y="129064"/>
                    <a:pt x="170021" y="143351"/>
                    <a:pt x="163354" y="158591"/>
                  </a:cubicBezTo>
                  <a:cubicBezTo>
                    <a:pt x="155734" y="174784"/>
                    <a:pt x="149066" y="191929"/>
                    <a:pt x="140494" y="210026"/>
                  </a:cubicBezTo>
                  <a:cubicBezTo>
                    <a:pt x="132874" y="228124"/>
                    <a:pt x="125254" y="248126"/>
                    <a:pt x="117634" y="269081"/>
                  </a:cubicBezTo>
                  <a:cubicBezTo>
                    <a:pt x="113824" y="279559"/>
                    <a:pt x="110014" y="290036"/>
                    <a:pt x="106204" y="300514"/>
                  </a:cubicBezTo>
                  <a:cubicBezTo>
                    <a:pt x="102394" y="310991"/>
                    <a:pt x="98584" y="321469"/>
                    <a:pt x="94774" y="332899"/>
                  </a:cubicBezTo>
                  <a:cubicBezTo>
                    <a:pt x="88106" y="354806"/>
                    <a:pt x="80486" y="376714"/>
                    <a:pt x="74771" y="399574"/>
                  </a:cubicBezTo>
                  <a:cubicBezTo>
                    <a:pt x="49054" y="489109"/>
                    <a:pt x="31909" y="581501"/>
                    <a:pt x="22384" y="651034"/>
                  </a:cubicBezTo>
                  <a:cubicBezTo>
                    <a:pt x="18574" y="685324"/>
                    <a:pt x="14764" y="714851"/>
                    <a:pt x="13811" y="734854"/>
                  </a:cubicBezTo>
                  <a:cubicBezTo>
                    <a:pt x="11906" y="754856"/>
                    <a:pt x="10954" y="767239"/>
                    <a:pt x="10954" y="767239"/>
                  </a:cubicBezTo>
                  <a:cubicBezTo>
                    <a:pt x="10954" y="767239"/>
                    <a:pt x="10954" y="770096"/>
                    <a:pt x="10954" y="772001"/>
                  </a:cubicBezTo>
                  <a:cubicBezTo>
                    <a:pt x="10954" y="774859"/>
                    <a:pt x="10954" y="776764"/>
                    <a:pt x="10954" y="776764"/>
                  </a:cubicBezTo>
                  <a:cubicBezTo>
                    <a:pt x="10954" y="776764"/>
                    <a:pt x="10954" y="783431"/>
                    <a:pt x="10001" y="792956"/>
                  </a:cubicBezTo>
                  <a:cubicBezTo>
                    <a:pt x="10001" y="802481"/>
                    <a:pt x="9049" y="815816"/>
                    <a:pt x="8096" y="829151"/>
                  </a:cubicBezTo>
                  <a:cubicBezTo>
                    <a:pt x="8096" y="855821"/>
                    <a:pt x="7144" y="881539"/>
                    <a:pt x="7144" y="881539"/>
                  </a:cubicBezTo>
                  <a:lnTo>
                    <a:pt x="30004" y="881539"/>
                  </a:lnTo>
                  <a:cubicBezTo>
                    <a:pt x="30004" y="881539"/>
                    <a:pt x="30004" y="855821"/>
                    <a:pt x="30956" y="829151"/>
                  </a:cubicBezTo>
                  <a:cubicBezTo>
                    <a:pt x="30956" y="815816"/>
                    <a:pt x="31909" y="803434"/>
                    <a:pt x="32861" y="793909"/>
                  </a:cubicBezTo>
                  <a:cubicBezTo>
                    <a:pt x="32861" y="783431"/>
                    <a:pt x="33814" y="776764"/>
                    <a:pt x="33814" y="7767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8D6BA674-E114-466F-9154-131D7BD01ABE}"/>
                </a:ext>
              </a:extLst>
            </p:cNvPr>
            <p:cNvSpPr/>
            <p:nvPr/>
          </p:nvSpPr>
          <p:spPr>
            <a:xfrm>
              <a:off x="3586091" y="789146"/>
              <a:ext cx="38100" cy="28575"/>
            </a:xfrm>
            <a:custGeom>
              <a:avLst/>
              <a:gdLst>
                <a:gd name="connsiteX0" fmla="*/ 7144 w 38100"/>
                <a:gd name="connsiteY0" fmla="*/ 18574 h 28575"/>
                <a:gd name="connsiteX1" fmla="*/ 13811 w 38100"/>
                <a:gd name="connsiteY1" fmla="*/ 7144 h 28575"/>
                <a:gd name="connsiteX2" fmla="*/ 31909 w 38100"/>
                <a:gd name="connsiteY2" fmla="*/ 16669 h 28575"/>
                <a:gd name="connsiteX3" fmla="*/ 25241 w 38100"/>
                <a:gd name="connsiteY3" fmla="*/ 2905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8574"/>
                  </a:moveTo>
                  <a:lnTo>
                    <a:pt x="13811" y="7144"/>
                  </a:lnTo>
                  <a:lnTo>
                    <a:pt x="31909" y="16669"/>
                  </a:lnTo>
                  <a:lnTo>
                    <a:pt x="25241" y="29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600313CD-3F46-4E80-B6C7-F33871C4349D}"/>
                </a:ext>
              </a:extLst>
            </p:cNvPr>
            <p:cNvSpPr/>
            <p:nvPr/>
          </p:nvSpPr>
          <p:spPr>
            <a:xfrm>
              <a:off x="3574661" y="810101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3811 w 38100"/>
                <a:gd name="connsiteY1" fmla="*/ 7144 h 28575"/>
                <a:gd name="connsiteX2" fmla="*/ 31909 w 38100"/>
                <a:gd name="connsiteY2" fmla="*/ 16669 h 28575"/>
                <a:gd name="connsiteX3" fmla="*/ 25241 w 38100"/>
                <a:gd name="connsiteY3" fmla="*/ 2905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3811" y="7144"/>
                  </a:lnTo>
                  <a:lnTo>
                    <a:pt x="31909" y="16669"/>
                  </a:lnTo>
                  <a:lnTo>
                    <a:pt x="25241" y="29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8BFCE808-617C-41C4-96D8-D706D9647C2F}"/>
                </a:ext>
              </a:extLst>
            </p:cNvPr>
            <p:cNvSpPr/>
            <p:nvPr/>
          </p:nvSpPr>
          <p:spPr>
            <a:xfrm>
              <a:off x="3563231" y="831056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3811 w 38100"/>
                <a:gd name="connsiteY1" fmla="*/ 7144 h 28575"/>
                <a:gd name="connsiteX2" fmla="*/ 31909 w 38100"/>
                <a:gd name="connsiteY2" fmla="*/ 17621 h 28575"/>
                <a:gd name="connsiteX3" fmla="*/ 25241 w 38100"/>
                <a:gd name="connsiteY3" fmla="*/ 2905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3811" y="7144"/>
                  </a:lnTo>
                  <a:lnTo>
                    <a:pt x="31909" y="17621"/>
                  </a:lnTo>
                  <a:lnTo>
                    <a:pt x="25241" y="29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xmlns="" id="{8DDA03B4-4E60-4D71-B1B4-43303430EA71}"/>
                </a:ext>
              </a:extLst>
            </p:cNvPr>
            <p:cNvSpPr/>
            <p:nvPr/>
          </p:nvSpPr>
          <p:spPr>
            <a:xfrm>
              <a:off x="3549896" y="855821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3811 w 38100"/>
                <a:gd name="connsiteY1" fmla="*/ 7144 h 28575"/>
                <a:gd name="connsiteX2" fmla="*/ 31909 w 38100"/>
                <a:gd name="connsiteY2" fmla="*/ 16669 h 28575"/>
                <a:gd name="connsiteX3" fmla="*/ 25241 w 38100"/>
                <a:gd name="connsiteY3" fmla="*/ 2905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3811" y="7144"/>
                  </a:lnTo>
                  <a:lnTo>
                    <a:pt x="31909" y="16669"/>
                  </a:lnTo>
                  <a:lnTo>
                    <a:pt x="25241" y="29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28A6A665-E91C-4B94-9F13-165E96CCAFA9}"/>
                </a:ext>
              </a:extLst>
            </p:cNvPr>
            <p:cNvSpPr/>
            <p:nvPr/>
          </p:nvSpPr>
          <p:spPr>
            <a:xfrm>
              <a:off x="3539419" y="877728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2859 w 38100"/>
                <a:gd name="connsiteY1" fmla="*/ 7144 h 28575"/>
                <a:gd name="connsiteX2" fmla="*/ 30956 w 38100"/>
                <a:gd name="connsiteY2" fmla="*/ 16669 h 28575"/>
                <a:gd name="connsiteX3" fmla="*/ 25241 w 38100"/>
                <a:gd name="connsiteY3" fmla="*/ 28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2859" y="7144"/>
                  </a:lnTo>
                  <a:lnTo>
                    <a:pt x="30956" y="16669"/>
                  </a:lnTo>
                  <a:lnTo>
                    <a:pt x="25241" y="28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B128DF72-4570-421D-9209-5FD908B112B1}"/>
                </a:ext>
              </a:extLst>
            </p:cNvPr>
            <p:cNvSpPr/>
            <p:nvPr/>
          </p:nvSpPr>
          <p:spPr>
            <a:xfrm>
              <a:off x="3527989" y="898683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10001 w 38100"/>
                <a:gd name="connsiteY1" fmla="*/ 13811 h 28575"/>
                <a:gd name="connsiteX2" fmla="*/ 12859 w 38100"/>
                <a:gd name="connsiteY2" fmla="*/ 7144 h 28575"/>
                <a:gd name="connsiteX3" fmla="*/ 30956 w 38100"/>
                <a:gd name="connsiteY3" fmla="*/ 15716 h 28575"/>
                <a:gd name="connsiteX4" fmla="*/ 28099 w 38100"/>
                <a:gd name="connsiteY4" fmla="*/ 21431 h 28575"/>
                <a:gd name="connsiteX5" fmla="*/ 25241 w 38100"/>
                <a:gd name="connsiteY5" fmla="*/ 28099 h 28575"/>
                <a:gd name="connsiteX6" fmla="*/ 7144 w 38100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cubicBezTo>
                    <a:pt x="7144" y="20479"/>
                    <a:pt x="9049" y="17621"/>
                    <a:pt x="10001" y="13811"/>
                  </a:cubicBezTo>
                  <a:cubicBezTo>
                    <a:pt x="11906" y="10954"/>
                    <a:pt x="12859" y="7144"/>
                    <a:pt x="12859" y="7144"/>
                  </a:cubicBezTo>
                  <a:lnTo>
                    <a:pt x="30956" y="15716"/>
                  </a:lnTo>
                  <a:cubicBezTo>
                    <a:pt x="30956" y="15716"/>
                    <a:pt x="29051" y="18574"/>
                    <a:pt x="28099" y="21431"/>
                  </a:cubicBezTo>
                  <a:cubicBezTo>
                    <a:pt x="26194" y="24289"/>
                    <a:pt x="25241" y="28099"/>
                    <a:pt x="25241" y="28099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F7926019-8708-4428-B019-F941A86D8A3A}"/>
                </a:ext>
              </a:extLst>
            </p:cNvPr>
            <p:cNvSpPr/>
            <p:nvPr/>
          </p:nvSpPr>
          <p:spPr>
            <a:xfrm>
              <a:off x="3517511" y="921543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3811 w 38100"/>
                <a:gd name="connsiteY1" fmla="*/ 7144 h 28575"/>
                <a:gd name="connsiteX2" fmla="*/ 31909 w 38100"/>
                <a:gd name="connsiteY2" fmla="*/ 15716 h 28575"/>
                <a:gd name="connsiteX3" fmla="*/ 26194 w 38100"/>
                <a:gd name="connsiteY3" fmla="*/ 28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3811" y="7144"/>
                  </a:lnTo>
                  <a:lnTo>
                    <a:pt x="31909" y="15716"/>
                  </a:lnTo>
                  <a:lnTo>
                    <a:pt x="26194" y="28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ABBAC21E-0964-4D5F-B7F2-22A5EE48BE67}"/>
                </a:ext>
              </a:extLst>
            </p:cNvPr>
            <p:cNvSpPr/>
            <p:nvPr/>
          </p:nvSpPr>
          <p:spPr>
            <a:xfrm>
              <a:off x="3506081" y="946308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2859 w 38100"/>
                <a:gd name="connsiteY1" fmla="*/ 7144 h 28575"/>
                <a:gd name="connsiteX2" fmla="*/ 31909 w 38100"/>
                <a:gd name="connsiteY2" fmla="*/ 15716 h 28575"/>
                <a:gd name="connsiteX3" fmla="*/ 25241 w 38100"/>
                <a:gd name="connsiteY3" fmla="*/ 28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2859" y="7144"/>
                  </a:lnTo>
                  <a:lnTo>
                    <a:pt x="31909" y="15716"/>
                  </a:lnTo>
                  <a:lnTo>
                    <a:pt x="25241" y="28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EFF37991-0CED-477B-8024-B9AD1BCE5971}"/>
                </a:ext>
              </a:extLst>
            </p:cNvPr>
            <p:cNvSpPr/>
            <p:nvPr/>
          </p:nvSpPr>
          <p:spPr>
            <a:xfrm>
              <a:off x="3496556" y="968216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11906 w 38100"/>
                <a:gd name="connsiteY1" fmla="*/ 7144 h 28575"/>
                <a:gd name="connsiteX2" fmla="*/ 30956 w 38100"/>
                <a:gd name="connsiteY2" fmla="*/ 15716 h 28575"/>
                <a:gd name="connsiteX3" fmla="*/ 25241 w 38100"/>
                <a:gd name="connsiteY3" fmla="*/ 28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lnTo>
                    <a:pt x="11906" y="7144"/>
                  </a:lnTo>
                  <a:lnTo>
                    <a:pt x="30956" y="15716"/>
                  </a:lnTo>
                  <a:lnTo>
                    <a:pt x="25241" y="28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2DC864DC-4FC5-4693-9F20-B78C64C8FA91}"/>
                </a:ext>
              </a:extLst>
            </p:cNvPr>
            <p:cNvSpPr/>
            <p:nvPr/>
          </p:nvSpPr>
          <p:spPr>
            <a:xfrm>
              <a:off x="3487031" y="991076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1906 w 38100"/>
                <a:gd name="connsiteY1" fmla="*/ 7144 h 28575"/>
                <a:gd name="connsiteX2" fmla="*/ 30956 w 38100"/>
                <a:gd name="connsiteY2" fmla="*/ 14764 h 28575"/>
                <a:gd name="connsiteX3" fmla="*/ 25241 w 38100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1906" y="7144"/>
                  </a:lnTo>
                  <a:lnTo>
                    <a:pt x="30956" y="14764"/>
                  </a:lnTo>
                  <a:lnTo>
                    <a:pt x="25241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2B4A6507-5667-47DD-A95F-233486C35C9B}"/>
                </a:ext>
              </a:extLst>
            </p:cNvPr>
            <p:cNvSpPr/>
            <p:nvPr/>
          </p:nvSpPr>
          <p:spPr>
            <a:xfrm>
              <a:off x="3477506" y="1012983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1906 w 38100"/>
                <a:gd name="connsiteY1" fmla="*/ 7144 h 28575"/>
                <a:gd name="connsiteX2" fmla="*/ 30956 w 38100"/>
                <a:gd name="connsiteY2" fmla="*/ 14764 h 28575"/>
                <a:gd name="connsiteX3" fmla="*/ 25241 w 38100"/>
                <a:gd name="connsiteY3" fmla="*/ 28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1906" y="7144"/>
                  </a:lnTo>
                  <a:lnTo>
                    <a:pt x="30956" y="14764"/>
                  </a:lnTo>
                  <a:lnTo>
                    <a:pt x="25241" y="28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F317EEE7-F2C5-4184-9161-2676894D2CEC}"/>
                </a:ext>
              </a:extLst>
            </p:cNvPr>
            <p:cNvSpPr/>
            <p:nvPr/>
          </p:nvSpPr>
          <p:spPr>
            <a:xfrm>
              <a:off x="3467029" y="1038701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11906 w 38100"/>
                <a:gd name="connsiteY1" fmla="*/ 7144 h 28575"/>
                <a:gd name="connsiteX2" fmla="*/ 30956 w 38100"/>
                <a:gd name="connsiteY2" fmla="*/ 14764 h 28575"/>
                <a:gd name="connsiteX3" fmla="*/ 26194 w 38100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lnTo>
                    <a:pt x="11906" y="7144"/>
                  </a:lnTo>
                  <a:lnTo>
                    <a:pt x="30956" y="14764"/>
                  </a:lnTo>
                  <a:lnTo>
                    <a:pt x="26194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301C7DAA-7B0B-454B-8950-DADA098AE012}"/>
                </a:ext>
              </a:extLst>
            </p:cNvPr>
            <p:cNvSpPr/>
            <p:nvPr/>
          </p:nvSpPr>
          <p:spPr>
            <a:xfrm>
              <a:off x="3458456" y="1061561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1906 w 38100"/>
                <a:gd name="connsiteY1" fmla="*/ 7144 h 28575"/>
                <a:gd name="connsiteX2" fmla="*/ 30956 w 38100"/>
                <a:gd name="connsiteY2" fmla="*/ 14764 h 28575"/>
                <a:gd name="connsiteX3" fmla="*/ 26194 w 38100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1906" y="7144"/>
                  </a:lnTo>
                  <a:lnTo>
                    <a:pt x="30956" y="14764"/>
                  </a:lnTo>
                  <a:lnTo>
                    <a:pt x="26194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9550F621-1A38-4097-9A23-0E135AB504ED}"/>
                </a:ext>
              </a:extLst>
            </p:cNvPr>
            <p:cNvSpPr/>
            <p:nvPr/>
          </p:nvSpPr>
          <p:spPr>
            <a:xfrm>
              <a:off x="3449884" y="1083468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9049 w 38100"/>
                <a:gd name="connsiteY1" fmla="*/ 13811 h 28575"/>
                <a:gd name="connsiteX2" fmla="*/ 11906 w 38100"/>
                <a:gd name="connsiteY2" fmla="*/ 7144 h 28575"/>
                <a:gd name="connsiteX3" fmla="*/ 30956 w 38100"/>
                <a:gd name="connsiteY3" fmla="*/ 13811 h 28575"/>
                <a:gd name="connsiteX4" fmla="*/ 28099 w 38100"/>
                <a:gd name="connsiteY4" fmla="*/ 20479 h 28575"/>
                <a:gd name="connsiteX5" fmla="*/ 26194 w 38100"/>
                <a:gd name="connsiteY5" fmla="*/ 27146 h 28575"/>
                <a:gd name="connsiteX6" fmla="*/ 7144 w 38100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cubicBezTo>
                    <a:pt x="7144" y="20479"/>
                    <a:pt x="8096" y="17621"/>
                    <a:pt x="9049" y="13811"/>
                  </a:cubicBezTo>
                  <a:cubicBezTo>
                    <a:pt x="10001" y="10954"/>
                    <a:pt x="11906" y="7144"/>
                    <a:pt x="11906" y="7144"/>
                  </a:cubicBezTo>
                  <a:lnTo>
                    <a:pt x="30956" y="13811"/>
                  </a:lnTo>
                  <a:cubicBezTo>
                    <a:pt x="30956" y="13811"/>
                    <a:pt x="30004" y="16669"/>
                    <a:pt x="28099" y="20479"/>
                  </a:cubicBezTo>
                  <a:cubicBezTo>
                    <a:pt x="27146" y="23336"/>
                    <a:pt x="26194" y="27146"/>
                    <a:pt x="26194" y="27146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DA92EADA-6F41-4E8F-BD0B-086615A68AA6}"/>
                </a:ext>
              </a:extLst>
            </p:cNvPr>
            <p:cNvSpPr/>
            <p:nvPr/>
          </p:nvSpPr>
          <p:spPr>
            <a:xfrm>
              <a:off x="3441311" y="1107281"/>
              <a:ext cx="38100" cy="28575"/>
            </a:xfrm>
            <a:custGeom>
              <a:avLst/>
              <a:gdLst>
                <a:gd name="connsiteX0" fmla="*/ 7144 w 38100"/>
                <a:gd name="connsiteY0" fmla="*/ 19526 h 28575"/>
                <a:gd name="connsiteX1" fmla="*/ 11906 w 38100"/>
                <a:gd name="connsiteY1" fmla="*/ 7144 h 28575"/>
                <a:gd name="connsiteX2" fmla="*/ 30956 w 38100"/>
                <a:gd name="connsiteY2" fmla="*/ 13811 h 28575"/>
                <a:gd name="connsiteX3" fmla="*/ 26194 w 38100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19526"/>
                  </a:moveTo>
                  <a:lnTo>
                    <a:pt x="11906" y="7144"/>
                  </a:lnTo>
                  <a:lnTo>
                    <a:pt x="30956" y="13811"/>
                  </a:lnTo>
                  <a:lnTo>
                    <a:pt x="26194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9D2DB28D-1AA3-41F5-A40F-428198354E36}"/>
                </a:ext>
              </a:extLst>
            </p:cNvPr>
            <p:cNvSpPr/>
            <p:nvPr/>
          </p:nvSpPr>
          <p:spPr>
            <a:xfrm>
              <a:off x="3431786" y="1132998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11906 w 38100"/>
                <a:gd name="connsiteY1" fmla="*/ 7144 h 28575"/>
                <a:gd name="connsiteX2" fmla="*/ 31909 w 38100"/>
                <a:gd name="connsiteY2" fmla="*/ 13811 h 28575"/>
                <a:gd name="connsiteX3" fmla="*/ 27146 w 38100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lnTo>
                    <a:pt x="11906" y="7144"/>
                  </a:lnTo>
                  <a:lnTo>
                    <a:pt x="31909" y="13811"/>
                  </a:lnTo>
                  <a:lnTo>
                    <a:pt x="27146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1898318F-9DE9-4376-9234-82A7D09CABDA}"/>
                </a:ext>
              </a:extLst>
            </p:cNvPr>
            <p:cNvSpPr/>
            <p:nvPr/>
          </p:nvSpPr>
          <p:spPr>
            <a:xfrm>
              <a:off x="3425119" y="1155858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954 w 28575"/>
                <a:gd name="connsiteY1" fmla="*/ 7144 h 28575"/>
                <a:gd name="connsiteX2" fmla="*/ 30004 w 28575"/>
                <a:gd name="connsiteY2" fmla="*/ 13811 h 28575"/>
                <a:gd name="connsiteX3" fmla="*/ 26194 w 28575"/>
                <a:gd name="connsiteY3" fmla="*/ 2714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954" y="7144"/>
                  </a:lnTo>
                  <a:lnTo>
                    <a:pt x="30004" y="13811"/>
                  </a:lnTo>
                  <a:lnTo>
                    <a:pt x="26194" y="27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DFFB6AEB-54E2-4834-B3F0-A90D0DED00FF}"/>
                </a:ext>
              </a:extLst>
            </p:cNvPr>
            <p:cNvSpPr/>
            <p:nvPr/>
          </p:nvSpPr>
          <p:spPr>
            <a:xfrm>
              <a:off x="3417499" y="1179671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10954 w 38100"/>
                <a:gd name="connsiteY1" fmla="*/ 7144 h 28575"/>
                <a:gd name="connsiteX2" fmla="*/ 30956 w 38100"/>
                <a:gd name="connsiteY2" fmla="*/ 12859 h 28575"/>
                <a:gd name="connsiteX3" fmla="*/ 26194 w 38100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lnTo>
                    <a:pt x="10954" y="7144"/>
                  </a:lnTo>
                  <a:lnTo>
                    <a:pt x="30956" y="12859"/>
                  </a:lnTo>
                  <a:lnTo>
                    <a:pt x="2619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3A704E51-5352-4DE6-AC44-62CD4B850867}"/>
                </a:ext>
              </a:extLst>
            </p:cNvPr>
            <p:cNvSpPr/>
            <p:nvPr/>
          </p:nvSpPr>
          <p:spPr>
            <a:xfrm>
              <a:off x="3409879" y="1202531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9049 w 28575"/>
                <a:gd name="connsiteY1" fmla="*/ 13811 h 28575"/>
                <a:gd name="connsiteX2" fmla="*/ 10954 w 28575"/>
                <a:gd name="connsiteY2" fmla="*/ 7144 h 28575"/>
                <a:gd name="connsiteX3" fmla="*/ 30004 w 28575"/>
                <a:gd name="connsiteY3" fmla="*/ 12859 h 28575"/>
                <a:gd name="connsiteX4" fmla="*/ 28099 w 28575"/>
                <a:gd name="connsiteY4" fmla="*/ 19526 h 28575"/>
                <a:gd name="connsiteX5" fmla="*/ 26194 w 28575"/>
                <a:gd name="connsiteY5" fmla="*/ 26194 h 28575"/>
                <a:gd name="connsiteX6" fmla="*/ 7144 w 28575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cubicBezTo>
                    <a:pt x="7144" y="20479"/>
                    <a:pt x="8096" y="16669"/>
                    <a:pt x="9049" y="13811"/>
                  </a:cubicBezTo>
                  <a:cubicBezTo>
                    <a:pt x="10001" y="10954"/>
                    <a:pt x="10954" y="7144"/>
                    <a:pt x="10954" y="7144"/>
                  </a:cubicBezTo>
                  <a:lnTo>
                    <a:pt x="30004" y="12859"/>
                  </a:lnTo>
                  <a:cubicBezTo>
                    <a:pt x="30004" y="12859"/>
                    <a:pt x="29051" y="15716"/>
                    <a:pt x="28099" y="19526"/>
                  </a:cubicBezTo>
                  <a:cubicBezTo>
                    <a:pt x="27146" y="22384"/>
                    <a:pt x="26194" y="26194"/>
                    <a:pt x="26194" y="26194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721EEF23-C308-4A6B-B8A0-43983445C73B}"/>
                </a:ext>
              </a:extLst>
            </p:cNvPr>
            <p:cNvSpPr/>
            <p:nvPr/>
          </p:nvSpPr>
          <p:spPr>
            <a:xfrm>
              <a:off x="3403211" y="1229201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001 w 28575"/>
                <a:gd name="connsiteY1" fmla="*/ 7144 h 28575"/>
                <a:gd name="connsiteX2" fmla="*/ 30004 w 28575"/>
                <a:gd name="connsiteY2" fmla="*/ 12859 h 28575"/>
                <a:gd name="connsiteX3" fmla="*/ 2619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001" y="7144"/>
                  </a:lnTo>
                  <a:lnTo>
                    <a:pt x="30004" y="12859"/>
                  </a:lnTo>
                  <a:lnTo>
                    <a:pt x="2619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xmlns="" id="{ACD33B14-ECCB-4708-BCAA-68791AD97396}"/>
                </a:ext>
              </a:extLst>
            </p:cNvPr>
            <p:cNvSpPr/>
            <p:nvPr/>
          </p:nvSpPr>
          <p:spPr>
            <a:xfrm>
              <a:off x="3396544" y="1253013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954 w 28575"/>
                <a:gd name="connsiteY1" fmla="*/ 7144 h 28575"/>
                <a:gd name="connsiteX2" fmla="*/ 30004 w 28575"/>
                <a:gd name="connsiteY2" fmla="*/ 11906 h 28575"/>
                <a:gd name="connsiteX3" fmla="*/ 26194 w 28575"/>
                <a:gd name="connsiteY3" fmla="*/ 252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954" y="7144"/>
                  </a:lnTo>
                  <a:lnTo>
                    <a:pt x="30004" y="11906"/>
                  </a:lnTo>
                  <a:lnTo>
                    <a:pt x="26194" y="25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FB18B364-C2EC-47EB-B6B0-AAC31D50A590}"/>
                </a:ext>
              </a:extLst>
            </p:cNvPr>
            <p:cNvSpPr/>
            <p:nvPr/>
          </p:nvSpPr>
          <p:spPr>
            <a:xfrm>
              <a:off x="3389876" y="1275873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954 w 28575"/>
                <a:gd name="connsiteY1" fmla="*/ 7144 h 28575"/>
                <a:gd name="connsiteX2" fmla="*/ 30004 w 28575"/>
                <a:gd name="connsiteY2" fmla="*/ 12859 h 28575"/>
                <a:gd name="connsiteX3" fmla="*/ 27146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954" y="7144"/>
                  </a:lnTo>
                  <a:lnTo>
                    <a:pt x="30004" y="12859"/>
                  </a:lnTo>
                  <a:lnTo>
                    <a:pt x="27146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B55794D6-E3FA-4AD9-B531-A812DF96D979}"/>
                </a:ext>
              </a:extLst>
            </p:cNvPr>
            <p:cNvSpPr/>
            <p:nvPr/>
          </p:nvSpPr>
          <p:spPr>
            <a:xfrm>
              <a:off x="3384161" y="1299686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954 w 28575"/>
                <a:gd name="connsiteY1" fmla="*/ 7144 h 28575"/>
                <a:gd name="connsiteX2" fmla="*/ 30004 w 28575"/>
                <a:gd name="connsiteY2" fmla="*/ 11906 h 28575"/>
                <a:gd name="connsiteX3" fmla="*/ 27146 w 28575"/>
                <a:gd name="connsiteY3" fmla="*/ 252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954" y="7144"/>
                  </a:lnTo>
                  <a:lnTo>
                    <a:pt x="30004" y="11906"/>
                  </a:lnTo>
                  <a:lnTo>
                    <a:pt x="27146" y="25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AB002994-45C9-4822-86C5-9EFA824A491C}"/>
                </a:ext>
              </a:extLst>
            </p:cNvPr>
            <p:cNvSpPr/>
            <p:nvPr/>
          </p:nvSpPr>
          <p:spPr>
            <a:xfrm>
              <a:off x="3377494" y="1327308"/>
              <a:ext cx="38100" cy="28575"/>
            </a:xfrm>
            <a:custGeom>
              <a:avLst/>
              <a:gdLst>
                <a:gd name="connsiteX0" fmla="*/ 7144 w 38100"/>
                <a:gd name="connsiteY0" fmla="*/ 20479 h 28575"/>
                <a:gd name="connsiteX1" fmla="*/ 9049 w 38100"/>
                <a:gd name="connsiteY1" fmla="*/ 13811 h 28575"/>
                <a:gd name="connsiteX2" fmla="*/ 10954 w 38100"/>
                <a:gd name="connsiteY2" fmla="*/ 7144 h 28575"/>
                <a:gd name="connsiteX3" fmla="*/ 30956 w 38100"/>
                <a:gd name="connsiteY3" fmla="*/ 11906 h 28575"/>
                <a:gd name="connsiteX4" fmla="*/ 29051 w 38100"/>
                <a:gd name="connsiteY4" fmla="*/ 18574 h 28575"/>
                <a:gd name="connsiteX5" fmla="*/ 27146 w 38100"/>
                <a:gd name="connsiteY5" fmla="*/ 25241 h 28575"/>
                <a:gd name="connsiteX6" fmla="*/ 7144 w 38100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7144" y="20479"/>
                  </a:moveTo>
                  <a:cubicBezTo>
                    <a:pt x="7144" y="20479"/>
                    <a:pt x="8096" y="16669"/>
                    <a:pt x="9049" y="13811"/>
                  </a:cubicBezTo>
                  <a:cubicBezTo>
                    <a:pt x="10001" y="10001"/>
                    <a:pt x="10954" y="7144"/>
                    <a:pt x="10954" y="7144"/>
                  </a:cubicBezTo>
                  <a:lnTo>
                    <a:pt x="30956" y="11906"/>
                  </a:lnTo>
                  <a:cubicBezTo>
                    <a:pt x="30956" y="11906"/>
                    <a:pt x="30004" y="15716"/>
                    <a:pt x="29051" y="18574"/>
                  </a:cubicBezTo>
                  <a:cubicBezTo>
                    <a:pt x="28099" y="21431"/>
                    <a:pt x="27146" y="25241"/>
                    <a:pt x="27146" y="25241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45DB436B-4F7C-48C9-BBC4-D9F036609964}"/>
                </a:ext>
              </a:extLst>
            </p:cNvPr>
            <p:cNvSpPr/>
            <p:nvPr/>
          </p:nvSpPr>
          <p:spPr>
            <a:xfrm>
              <a:off x="3372731" y="1350168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10001 w 28575"/>
                <a:gd name="connsiteY1" fmla="*/ 7144 h 28575"/>
                <a:gd name="connsiteX2" fmla="*/ 30004 w 28575"/>
                <a:gd name="connsiteY2" fmla="*/ 11906 h 28575"/>
                <a:gd name="connsiteX3" fmla="*/ 27146 w 28575"/>
                <a:gd name="connsiteY3" fmla="*/ 252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10001" y="7144"/>
                  </a:lnTo>
                  <a:lnTo>
                    <a:pt x="30004" y="11906"/>
                  </a:lnTo>
                  <a:lnTo>
                    <a:pt x="27146" y="25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xmlns="" id="{5AAD0F00-1BAF-4350-AF18-3190A4064257}"/>
                </a:ext>
              </a:extLst>
            </p:cNvPr>
            <p:cNvSpPr/>
            <p:nvPr/>
          </p:nvSpPr>
          <p:spPr>
            <a:xfrm>
              <a:off x="3367969" y="1373981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001 w 28575"/>
                <a:gd name="connsiteY1" fmla="*/ 7144 h 28575"/>
                <a:gd name="connsiteX2" fmla="*/ 30004 w 28575"/>
                <a:gd name="connsiteY2" fmla="*/ 11906 h 28575"/>
                <a:gd name="connsiteX3" fmla="*/ 27146 w 28575"/>
                <a:gd name="connsiteY3" fmla="*/ 252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001" y="7144"/>
                  </a:lnTo>
                  <a:lnTo>
                    <a:pt x="30004" y="11906"/>
                  </a:lnTo>
                  <a:lnTo>
                    <a:pt x="27146" y="25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xmlns="" id="{06A611F5-6338-41ED-ACB2-3E2ACFF11A28}"/>
                </a:ext>
              </a:extLst>
            </p:cNvPr>
            <p:cNvSpPr/>
            <p:nvPr/>
          </p:nvSpPr>
          <p:spPr>
            <a:xfrm>
              <a:off x="3363206" y="1398746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8096 w 28575"/>
                <a:gd name="connsiteY1" fmla="*/ 13811 h 28575"/>
                <a:gd name="connsiteX2" fmla="*/ 9049 w 28575"/>
                <a:gd name="connsiteY2" fmla="*/ 7144 h 28575"/>
                <a:gd name="connsiteX3" fmla="*/ 29051 w 28575"/>
                <a:gd name="connsiteY3" fmla="*/ 10954 h 28575"/>
                <a:gd name="connsiteX4" fmla="*/ 28099 w 28575"/>
                <a:gd name="connsiteY4" fmla="*/ 17621 h 28575"/>
                <a:gd name="connsiteX5" fmla="*/ 27146 w 28575"/>
                <a:gd name="connsiteY5" fmla="*/ 24289 h 28575"/>
                <a:gd name="connsiteX6" fmla="*/ 7144 w 28575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cubicBezTo>
                    <a:pt x="7144" y="20479"/>
                    <a:pt x="8096" y="16669"/>
                    <a:pt x="8096" y="13811"/>
                  </a:cubicBezTo>
                  <a:cubicBezTo>
                    <a:pt x="9049" y="10001"/>
                    <a:pt x="9049" y="7144"/>
                    <a:pt x="9049" y="7144"/>
                  </a:cubicBezTo>
                  <a:lnTo>
                    <a:pt x="29051" y="10954"/>
                  </a:lnTo>
                  <a:cubicBezTo>
                    <a:pt x="29051" y="10954"/>
                    <a:pt x="28099" y="14764"/>
                    <a:pt x="28099" y="17621"/>
                  </a:cubicBezTo>
                  <a:cubicBezTo>
                    <a:pt x="27146" y="21431"/>
                    <a:pt x="27146" y="24289"/>
                    <a:pt x="27146" y="24289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xmlns="" id="{A8D450D6-F6A7-46FC-A8EE-9672DD105CA3}"/>
                </a:ext>
              </a:extLst>
            </p:cNvPr>
            <p:cNvSpPr/>
            <p:nvPr/>
          </p:nvSpPr>
          <p:spPr>
            <a:xfrm>
              <a:off x="3358444" y="1425416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9049 w 28575"/>
                <a:gd name="connsiteY1" fmla="*/ 7144 h 28575"/>
                <a:gd name="connsiteX2" fmla="*/ 29051 w 28575"/>
                <a:gd name="connsiteY2" fmla="*/ 10954 h 28575"/>
                <a:gd name="connsiteX3" fmla="*/ 27146 w 28575"/>
                <a:gd name="connsiteY3" fmla="*/ 2428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9049" y="7144"/>
                  </a:lnTo>
                  <a:lnTo>
                    <a:pt x="29051" y="10954"/>
                  </a:lnTo>
                  <a:lnTo>
                    <a:pt x="27146" y="24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xmlns="" id="{FF3B1476-BFA6-410D-89D1-8F4D5C3109FD}"/>
                </a:ext>
              </a:extLst>
            </p:cNvPr>
            <p:cNvSpPr/>
            <p:nvPr/>
          </p:nvSpPr>
          <p:spPr>
            <a:xfrm>
              <a:off x="3353681" y="1449228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10001 w 28575"/>
                <a:gd name="connsiteY1" fmla="*/ 7144 h 28575"/>
                <a:gd name="connsiteX2" fmla="*/ 30004 w 28575"/>
                <a:gd name="connsiteY2" fmla="*/ 10954 h 28575"/>
                <a:gd name="connsiteX3" fmla="*/ 27146 w 28575"/>
                <a:gd name="connsiteY3" fmla="*/ 2428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10001" y="7144"/>
                  </a:lnTo>
                  <a:lnTo>
                    <a:pt x="30004" y="10954"/>
                  </a:lnTo>
                  <a:lnTo>
                    <a:pt x="27146" y="24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xmlns="" id="{389C972B-4728-435E-8E83-71B7740F4942}"/>
                </a:ext>
              </a:extLst>
            </p:cNvPr>
            <p:cNvSpPr/>
            <p:nvPr/>
          </p:nvSpPr>
          <p:spPr>
            <a:xfrm>
              <a:off x="3349871" y="1473041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9049 w 28575"/>
                <a:gd name="connsiteY1" fmla="*/ 7144 h 28575"/>
                <a:gd name="connsiteX2" fmla="*/ 30004 w 28575"/>
                <a:gd name="connsiteY2" fmla="*/ 10954 h 28575"/>
                <a:gd name="connsiteX3" fmla="*/ 28099 w 28575"/>
                <a:gd name="connsiteY3" fmla="*/ 2428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9049" y="7144"/>
                  </a:lnTo>
                  <a:lnTo>
                    <a:pt x="30004" y="10954"/>
                  </a:lnTo>
                  <a:lnTo>
                    <a:pt x="28099" y="24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xmlns="" id="{BF7C5F7F-0D4C-4F16-9066-A69A5D426F29}"/>
                </a:ext>
              </a:extLst>
            </p:cNvPr>
            <p:cNvSpPr/>
            <p:nvPr/>
          </p:nvSpPr>
          <p:spPr>
            <a:xfrm>
              <a:off x="3347014" y="1496853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9049 w 28575"/>
                <a:gd name="connsiteY1" fmla="*/ 7144 h 28575"/>
                <a:gd name="connsiteX2" fmla="*/ 29051 w 28575"/>
                <a:gd name="connsiteY2" fmla="*/ 10954 h 28575"/>
                <a:gd name="connsiteX3" fmla="*/ 27146 w 28575"/>
                <a:gd name="connsiteY3" fmla="*/ 2428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9049" y="7144"/>
                  </a:lnTo>
                  <a:lnTo>
                    <a:pt x="29051" y="10954"/>
                  </a:lnTo>
                  <a:lnTo>
                    <a:pt x="27146" y="24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xmlns="" id="{AF3B8872-E548-4DBE-9604-65BBDD9F4933}"/>
                </a:ext>
              </a:extLst>
            </p:cNvPr>
            <p:cNvSpPr/>
            <p:nvPr/>
          </p:nvSpPr>
          <p:spPr>
            <a:xfrm>
              <a:off x="3343204" y="1525428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8096 w 28575"/>
                <a:gd name="connsiteY1" fmla="*/ 13811 h 28575"/>
                <a:gd name="connsiteX2" fmla="*/ 9049 w 28575"/>
                <a:gd name="connsiteY2" fmla="*/ 7144 h 28575"/>
                <a:gd name="connsiteX3" fmla="*/ 29051 w 28575"/>
                <a:gd name="connsiteY3" fmla="*/ 10001 h 28575"/>
                <a:gd name="connsiteX4" fmla="*/ 28099 w 28575"/>
                <a:gd name="connsiteY4" fmla="*/ 16669 h 28575"/>
                <a:gd name="connsiteX5" fmla="*/ 27146 w 28575"/>
                <a:gd name="connsiteY5" fmla="*/ 23336 h 28575"/>
                <a:gd name="connsiteX6" fmla="*/ 7144 w 28575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cubicBezTo>
                    <a:pt x="7144" y="20479"/>
                    <a:pt x="7144" y="16669"/>
                    <a:pt x="8096" y="13811"/>
                  </a:cubicBezTo>
                  <a:cubicBezTo>
                    <a:pt x="8096" y="10001"/>
                    <a:pt x="9049" y="7144"/>
                    <a:pt x="9049" y="7144"/>
                  </a:cubicBezTo>
                  <a:lnTo>
                    <a:pt x="29051" y="10001"/>
                  </a:lnTo>
                  <a:cubicBezTo>
                    <a:pt x="29051" y="10001"/>
                    <a:pt x="28099" y="13811"/>
                    <a:pt x="28099" y="16669"/>
                  </a:cubicBezTo>
                  <a:cubicBezTo>
                    <a:pt x="28099" y="20479"/>
                    <a:pt x="27146" y="23336"/>
                    <a:pt x="27146" y="23336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xmlns="" id="{EAE5DC9B-6F8D-4D7E-90C1-7292985816B8}"/>
                </a:ext>
              </a:extLst>
            </p:cNvPr>
            <p:cNvSpPr/>
            <p:nvPr/>
          </p:nvSpPr>
          <p:spPr>
            <a:xfrm>
              <a:off x="3340346" y="1549241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9049 w 28575"/>
                <a:gd name="connsiteY1" fmla="*/ 7144 h 28575"/>
                <a:gd name="connsiteX2" fmla="*/ 29051 w 28575"/>
                <a:gd name="connsiteY2" fmla="*/ 9049 h 28575"/>
                <a:gd name="connsiteX3" fmla="*/ 27146 w 28575"/>
                <a:gd name="connsiteY3" fmla="*/ 233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9049" y="7144"/>
                  </a:lnTo>
                  <a:lnTo>
                    <a:pt x="29051" y="9049"/>
                  </a:lnTo>
                  <a:lnTo>
                    <a:pt x="27146" y="23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4BABDDBC-B6F1-4821-8E4D-FFEA0542855C}"/>
                </a:ext>
              </a:extLst>
            </p:cNvPr>
            <p:cNvSpPr/>
            <p:nvPr/>
          </p:nvSpPr>
          <p:spPr>
            <a:xfrm>
              <a:off x="3337489" y="1573053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9049 w 28575"/>
                <a:gd name="connsiteY1" fmla="*/ 7144 h 28575"/>
                <a:gd name="connsiteX2" fmla="*/ 29051 w 28575"/>
                <a:gd name="connsiteY2" fmla="*/ 9049 h 28575"/>
                <a:gd name="connsiteX3" fmla="*/ 27146 w 28575"/>
                <a:gd name="connsiteY3" fmla="*/ 233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9049" y="7144"/>
                  </a:lnTo>
                  <a:lnTo>
                    <a:pt x="29051" y="9049"/>
                  </a:lnTo>
                  <a:lnTo>
                    <a:pt x="27146" y="23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xmlns="" id="{52251597-8D11-47BD-A1C9-4D713CE0D909}"/>
                </a:ext>
              </a:extLst>
            </p:cNvPr>
            <p:cNvSpPr/>
            <p:nvPr/>
          </p:nvSpPr>
          <p:spPr>
            <a:xfrm>
              <a:off x="3335584" y="1596866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8096 w 28575"/>
                <a:gd name="connsiteY1" fmla="*/ 7144 h 28575"/>
                <a:gd name="connsiteX2" fmla="*/ 28099 w 28575"/>
                <a:gd name="connsiteY2" fmla="*/ 9049 h 28575"/>
                <a:gd name="connsiteX3" fmla="*/ 27146 w 28575"/>
                <a:gd name="connsiteY3" fmla="*/ 233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8096" y="7144"/>
                  </a:lnTo>
                  <a:lnTo>
                    <a:pt x="28099" y="9049"/>
                  </a:lnTo>
                  <a:lnTo>
                    <a:pt x="27146" y="23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xmlns="" id="{0976F9F9-6709-4943-B681-DC83C001F658}"/>
                </a:ext>
              </a:extLst>
            </p:cNvPr>
            <p:cNvSpPr/>
            <p:nvPr/>
          </p:nvSpPr>
          <p:spPr>
            <a:xfrm>
              <a:off x="3333679" y="1625441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8096 w 28575"/>
                <a:gd name="connsiteY1" fmla="*/ 7144 h 28575"/>
                <a:gd name="connsiteX2" fmla="*/ 28099 w 28575"/>
                <a:gd name="connsiteY2" fmla="*/ 8096 h 28575"/>
                <a:gd name="connsiteX3" fmla="*/ 27146 w 28575"/>
                <a:gd name="connsiteY3" fmla="*/ 2238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lnTo>
                    <a:pt x="8096" y="7144"/>
                  </a:lnTo>
                  <a:lnTo>
                    <a:pt x="28099" y="8096"/>
                  </a:lnTo>
                  <a:lnTo>
                    <a:pt x="27146" y="22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45B20003-D384-4857-99D0-7E1FDE431323}"/>
                </a:ext>
              </a:extLst>
            </p:cNvPr>
            <p:cNvSpPr/>
            <p:nvPr/>
          </p:nvSpPr>
          <p:spPr>
            <a:xfrm>
              <a:off x="3331774" y="1650206"/>
              <a:ext cx="28575" cy="28575"/>
            </a:xfrm>
            <a:custGeom>
              <a:avLst/>
              <a:gdLst>
                <a:gd name="connsiteX0" fmla="*/ 7144 w 28575"/>
                <a:gd name="connsiteY0" fmla="*/ 20479 h 28575"/>
                <a:gd name="connsiteX1" fmla="*/ 7144 w 28575"/>
                <a:gd name="connsiteY1" fmla="*/ 13811 h 28575"/>
                <a:gd name="connsiteX2" fmla="*/ 8096 w 28575"/>
                <a:gd name="connsiteY2" fmla="*/ 7144 h 28575"/>
                <a:gd name="connsiteX3" fmla="*/ 28099 w 28575"/>
                <a:gd name="connsiteY3" fmla="*/ 8096 h 28575"/>
                <a:gd name="connsiteX4" fmla="*/ 27146 w 28575"/>
                <a:gd name="connsiteY4" fmla="*/ 14764 h 28575"/>
                <a:gd name="connsiteX5" fmla="*/ 27146 w 28575"/>
                <a:gd name="connsiteY5" fmla="*/ 21431 h 28575"/>
                <a:gd name="connsiteX6" fmla="*/ 7144 w 28575"/>
                <a:gd name="connsiteY6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7144" y="20479"/>
                  </a:moveTo>
                  <a:cubicBezTo>
                    <a:pt x="7144" y="20479"/>
                    <a:pt x="7144" y="16669"/>
                    <a:pt x="7144" y="13811"/>
                  </a:cubicBezTo>
                  <a:cubicBezTo>
                    <a:pt x="7144" y="10001"/>
                    <a:pt x="8096" y="7144"/>
                    <a:pt x="8096" y="7144"/>
                  </a:cubicBezTo>
                  <a:lnTo>
                    <a:pt x="28099" y="8096"/>
                  </a:lnTo>
                  <a:cubicBezTo>
                    <a:pt x="28099" y="8096"/>
                    <a:pt x="28099" y="11906"/>
                    <a:pt x="27146" y="14764"/>
                  </a:cubicBezTo>
                  <a:cubicBezTo>
                    <a:pt x="27146" y="18574"/>
                    <a:pt x="27146" y="21431"/>
                    <a:pt x="27146" y="21431"/>
                  </a:cubicBez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CB1BDF9B-C3A5-43DA-821E-55E3C5ABFF8D}"/>
                </a:ext>
              </a:extLst>
            </p:cNvPr>
            <p:cNvSpPr/>
            <p:nvPr/>
          </p:nvSpPr>
          <p:spPr>
            <a:xfrm>
              <a:off x="3330821" y="1673066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7144 w 28575"/>
                <a:gd name="connsiteY1" fmla="*/ 7144 h 28575"/>
                <a:gd name="connsiteX2" fmla="*/ 28099 w 28575"/>
                <a:gd name="connsiteY2" fmla="*/ 9049 h 28575"/>
                <a:gd name="connsiteX3" fmla="*/ 27146 w 28575"/>
                <a:gd name="connsiteY3" fmla="*/ 2238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7144" y="7144"/>
                  </a:lnTo>
                  <a:lnTo>
                    <a:pt x="28099" y="9049"/>
                  </a:lnTo>
                  <a:lnTo>
                    <a:pt x="27146" y="22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AA3BFCE5-036B-4A11-8A6A-AB6CA9B14D21}"/>
                </a:ext>
              </a:extLst>
            </p:cNvPr>
            <p:cNvSpPr/>
            <p:nvPr/>
          </p:nvSpPr>
          <p:spPr>
            <a:xfrm>
              <a:off x="3328916" y="1697831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8096 w 28575"/>
                <a:gd name="connsiteY1" fmla="*/ 7144 h 28575"/>
                <a:gd name="connsiteX2" fmla="*/ 28099 w 28575"/>
                <a:gd name="connsiteY2" fmla="*/ 8096 h 28575"/>
                <a:gd name="connsiteX3" fmla="*/ 28099 w 28575"/>
                <a:gd name="connsiteY3" fmla="*/ 2143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8096" y="7144"/>
                  </a:lnTo>
                  <a:lnTo>
                    <a:pt x="28099" y="8096"/>
                  </a:lnTo>
                  <a:lnTo>
                    <a:pt x="28099" y="21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46CB9143-3B9F-4DD8-9CA1-F0A73E3175F0}"/>
                </a:ext>
              </a:extLst>
            </p:cNvPr>
            <p:cNvSpPr/>
            <p:nvPr/>
          </p:nvSpPr>
          <p:spPr>
            <a:xfrm>
              <a:off x="3327964" y="1725453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8096 w 28575"/>
                <a:gd name="connsiteY1" fmla="*/ 7144 h 28575"/>
                <a:gd name="connsiteX2" fmla="*/ 28099 w 28575"/>
                <a:gd name="connsiteY2" fmla="*/ 8096 h 28575"/>
                <a:gd name="connsiteX3" fmla="*/ 28099 w 28575"/>
                <a:gd name="connsiteY3" fmla="*/ 2143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8096" y="7144"/>
                  </a:lnTo>
                  <a:lnTo>
                    <a:pt x="28099" y="8096"/>
                  </a:lnTo>
                  <a:lnTo>
                    <a:pt x="28099" y="21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xmlns="" id="{C774FB19-A445-449E-BD73-4E20B4BF308D}"/>
                </a:ext>
              </a:extLst>
            </p:cNvPr>
            <p:cNvSpPr/>
            <p:nvPr/>
          </p:nvSpPr>
          <p:spPr>
            <a:xfrm>
              <a:off x="3327964" y="1750218"/>
              <a:ext cx="28575" cy="19050"/>
            </a:xfrm>
            <a:custGeom>
              <a:avLst/>
              <a:gdLst>
                <a:gd name="connsiteX0" fmla="*/ 7144 w 28575"/>
                <a:gd name="connsiteY0" fmla="*/ 20479 h 19050"/>
                <a:gd name="connsiteX1" fmla="*/ 7144 w 28575"/>
                <a:gd name="connsiteY1" fmla="*/ 7144 h 19050"/>
                <a:gd name="connsiteX2" fmla="*/ 28099 w 28575"/>
                <a:gd name="connsiteY2" fmla="*/ 7144 h 19050"/>
                <a:gd name="connsiteX3" fmla="*/ 27146 w 28575"/>
                <a:gd name="connsiteY3" fmla="*/ 2047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7144" y="20479"/>
                  </a:moveTo>
                  <a:lnTo>
                    <a:pt x="7144" y="7144"/>
                  </a:lnTo>
                  <a:lnTo>
                    <a:pt x="28099" y="7144"/>
                  </a:lnTo>
                  <a:lnTo>
                    <a:pt x="27146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xmlns="" id="{9A7635A7-4C9A-40FD-9B31-AD4435ECF090}"/>
                </a:ext>
              </a:extLst>
            </p:cNvPr>
            <p:cNvSpPr/>
            <p:nvPr/>
          </p:nvSpPr>
          <p:spPr>
            <a:xfrm>
              <a:off x="3327964" y="1774031"/>
              <a:ext cx="28575" cy="28575"/>
            </a:xfrm>
            <a:custGeom>
              <a:avLst/>
              <a:gdLst>
                <a:gd name="connsiteX0" fmla="*/ 7144 w 28575"/>
                <a:gd name="connsiteY0" fmla="*/ 21431 h 28575"/>
                <a:gd name="connsiteX1" fmla="*/ 7144 w 28575"/>
                <a:gd name="connsiteY1" fmla="*/ 7144 h 28575"/>
                <a:gd name="connsiteX2" fmla="*/ 27146 w 28575"/>
                <a:gd name="connsiteY2" fmla="*/ 7144 h 28575"/>
                <a:gd name="connsiteX3" fmla="*/ 27146 w 28575"/>
                <a:gd name="connsiteY3" fmla="*/ 2143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21431"/>
                  </a:moveTo>
                  <a:lnTo>
                    <a:pt x="7144" y="7144"/>
                  </a:lnTo>
                  <a:lnTo>
                    <a:pt x="27146" y="7144"/>
                  </a:lnTo>
                  <a:lnTo>
                    <a:pt x="27146" y="21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3685EEED-D716-4470-8D98-4EDEE24418D0}"/>
                </a:ext>
              </a:extLst>
            </p:cNvPr>
            <p:cNvSpPr/>
            <p:nvPr/>
          </p:nvSpPr>
          <p:spPr>
            <a:xfrm>
              <a:off x="3403211" y="691038"/>
              <a:ext cx="57150" cy="66675"/>
            </a:xfrm>
            <a:custGeom>
              <a:avLst/>
              <a:gdLst>
                <a:gd name="connsiteX0" fmla="*/ 7144 w 57150"/>
                <a:gd name="connsiteY0" fmla="*/ 48101 h 66675"/>
                <a:gd name="connsiteX1" fmla="*/ 30004 w 57150"/>
                <a:gd name="connsiteY1" fmla="*/ 7144 h 66675"/>
                <a:gd name="connsiteX2" fmla="*/ 56674 w 57150"/>
                <a:gd name="connsiteY2" fmla="*/ 22384 h 66675"/>
                <a:gd name="connsiteX3" fmla="*/ 33814 w 57150"/>
                <a:gd name="connsiteY3" fmla="*/ 6238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7144" y="48101"/>
                  </a:moveTo>
                  <a:lnTo>
                    <a:pt x="30004" y="7144"/>
                  </a:lnTo>
                  <a:lnTo>
                    <a:pt x="56674" y="22384"/>
                  </a:lnTo>
                  <a:lnTo>
                    <a:pt x="33814" y="623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E9AF7D8B-EEB1-4AFC-AF10-4524470638AF}"/>
                </a:ext>
              </a:extLst>
            </p:cNvPr>
            <p:cNvSpPr/>
            <p:nvPr/>
          </p:nvSpPr>
          <p:spPr>
            <a:xfrm>
              <a:off x="3368921" y="754856"/>
              <a:ext cx="57150" cy="66675"/>
            </a:xfrm>
            <a:custGeom>
              <a:avLst/>
              <a:gdLst>
                <a:gd name="connsiteX0" fmla="*/ 7144 w 57150"/>
                <a:gd name="connsiteY0" fmla="*/ 49054 h 66675"/>
                <a:gd name="connsiteX1" fmla="*/ 28099 w 57150"/>
                <a:gd name="connsiteY1" fmla="*/ 7144 h 66675"/>
                <a:gd name="connsiteX2" fmla="*/ 55721 w 57150"/>
                <a:gd name="connsiteY2" fmla="*/ 21431 h 66675"/>
                <a:gd name="connsiteX3" fmla="*/ 34766 w 57150"/>
                <a:gd name="connsiteY3" fmla="*/ 6238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7144" y="49054"/>
                  </a:moveTo>
                  <a:lnTo>
                    <a:pt x="28099" y="7144"/>
                  </a:lnTo>
                  <a:lnTo>
                    <a:pt x="55721" y="21431"/>
                  </a:lnTo>
                  <a:lnTo>
                    <a:pt x="34766" y="623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xmlns="" id="{1E1AAD41-F4E1-4F83-A359-9AE862481D48}"/>
                </a:ext>
              </a:extLst>
            </p:cNvPr>
            <p:cNvSpPr/>
            <p:nvPr/>
          </p:nvSpPr>
          <p:spPr>
            <a:xfrm>
              <a:off x="3337489" y="826293"/>
              <a:ext cx="57150" cy="57150"/>
            </a:xfrm>
            <a:custGeom>
              <a:avLst/>
              <a:gdLst>
                <a:gd name="connsiteX0" fmla="*/ 7144 w 57150"/>
                <a:gd name="connsiteY0" fmla="*/ 43339 h 57150"/>
                <a:gd name="connsiteX1" fmla="*/ 23336 w 57150"/>
                <a:gd name="connsiteY1" fmla="*/ 7144 h 57150"/>
                <a:gd name="connsiteX2" fmla="*/ 50959 w 57150"/>
                <a:gd name="connsiteY2" fmla="*/ 20479 h 57150"/>
                <a:gd name="connsiteX3" fmla="*/ 34766 w 57150"/>
                <a:gd name="connsiteY3" fmla="*/ 5667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7144" y="43339"/>
                  </a:moveTo>
                  <a:lnTo>
                    <a:pt x="23336" y="7144"/>
                  </a:lnTo>
                  <a:lnTo>
                    <a:pt x="50959" y="20479"/>
                  </a:lnTo>
                  <a:lnTo>
                    <a:pt x="34766" y="566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71E74504-362D-4D46-A8C7-5B878DF8BC35}"/>
                </a:ext>
              </a:extLst>
            </p:cNvPr>
            <p:cNvSpPr/>
            <p:nvPr/>
          </p:nvSpPr>
          <p:spPr>
            <a:xfrm>
              <a:off x="3299389" y="905351"/>
              <a:ext cx="57150" cy="66675"/>
            </a:xfrm>
            <a:custGeom>
              <a:avLst/>
              <a:gdLst>
                <a:gd name="connsiteX0" fmla="*/ 7144 w 57150"/>
                <a:gd name="connsiteY0" fmla="*/ 50006 h 66675"/>
                <a:gd name="connsiteX1" fmla="*/ 25241 w 57150"/>
                <a:gd name="connsiteY1" fmla="*/ 7144 h 66675"/>
                <a:gd name="connsiteX2" fmla="*/ 53816 w 57150"/>
                <a:gd name="connsiteY2" fmla="*/ 19526 h 66675"/>
                <a:gd name="connsiteX3" fmla="*/ 35719 w 57150"/>
                <a:gd name="connsiteY3" fmla="*/ 6143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7144" y="50006"/>
                  </a:moveTo>
                  <a:lnTo>
                    <a:pt x="25241" y="7144"/>
                  </a:lnTo>
                  <a:lnTo>
                    <a:pt x="53816" y="19526"/>
                  </a:lnTo>
                  <a:lnTo>
                    <a:pt x="35719" y="614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CB0D9F89-67A2-45BD-84C6-AA329A49C8CB}"/>
                </a:ext>
              </a:extLst>
            </p:cNvPr>
            <p:cNvSpPr/>
            <p:nvPr/>
          </p:nvSpPr>
          <p:spPr>
            <a:xfrm>
              <a:off x="3272719" y="972978"/>
              <a:ext cx="57150" cy="66675"/>
            </a:xfrm>
            <a:custGeom>
              <a:avLst/>
              <a:gdLst>
                <a:gd name="connsiteX0" fmla="*/ 7144 w 57150"/>
                <a:gd name="connsiteY0" fmla="*/ 50959 h 66675"/>
                <a:gd name="connsiteX1" fmla="*/ 24289 w 57150"/>
                <a:gd name="connsiteY1" fmla="*/ 7144 h 66675"/>
                <a:gd name="connsiteX2" fmla="*/ 52864 w 57150"/>
                <a:gd name="connsiteY2" fmla="*/ 18574 h 66675"/>
                <a:gd name="connsiteX3" fmla="*/ 35719 w 57150"/>
                <a:gd name="connsiteY3" fmla="*/ 6143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7144" y="50959"/>
                  </a:moveTo>
                  <a:lnTo>
                    <a:pt x="24289" y="7144"/>
                  </a:lnTo>
                  <a:lnTo>
                    <a:pt x="52864" y="18574"/>
                  </a:lnTo>
                  <a:lnTo>
                    <a:pt x="35719" y="614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xmlns="" id="{A51F29C3-B0D6-4812-81B4-4D27B3E011D6}"/>
                </a:ext>
              </a:extLst>
            </p:cNvPr>
            <p:cNvSpPr/>
            <p:nvPr/>
          </p:nvSpPr>
          <p:spPr>
            <a:xfrm>
              <a:off x="3246049" y="1048226"/>
              <a:ext cx="57150" cy="66675"/>
            </a:xfrm>
            <a:custGeom>
              <a:avLst/>
              <a:gdLst>
                <a:gd name="connsiteX0" fmla="*/ 7144 w 57150"/>
                <a:gd name="connsiteY0" fmla="*/ 50959 h 66675"/>
                <a:gd name="connsiteX1" fmla="*/ 9049 w 57150"/>
                <a:gd name="connsiteY1" fmla="*/ 44291 h 66675"/>
                <a:gd name="connsiteX2" fmla="*/ 14764 w 57150"/>
                <a:gd name="connsiteY2" fmla="*/ 29051 h 66675"/>
                <a:gd name="connsiteX3" fmla="*/ 22384 w 57150"/>
                <a:gd name="connsiteY3" fmla="*/ 7144 h 66675"/>
                <a:gd name="connsiteX4" fmla="*/ 50959 w 57150"/>
                <a:gd name="connsiteY4" fmla="*/ 17621 h 66675"/>
                <a:gd name="connsiteX5" fmla="*/ 43339 w 57150"/>
                <a:gd name="connsiteY5" fmla="*/ 39529 h 66675"/>
                <a:gd name="connsiteX6" fmla="*/ 37624 w 57150"/>
                <a:gd name="connsiteY6" fmla="*/ 54769 h 66675"/>
                <a:gd name="connsiteX7" fmla="*/ 35719 w 57150"/>
                <a:gd name="connsiteY7" fmla="*/ 61436 h 66675"/>
                <a:gd name="connsiteX8" fmla="*/ 7144 w 57150"/>
                <a:gd name="connsiteY8" fmla="*/ 5095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66675">
                  <a:moveTo>
                    <a:pt x="7144" y="50959"/>
                  </a:moveTo>
                  <a:cubicBezTo>
                    <a:pt x="7144" y="50959"/>
                    <a:pt x="8096" y="48101"/>
                    <a:pt x="9049" y="44291"/>
                  </a:cubicBezTo>
                  <a:cubicBezTo>
                    <a:pt x="10954" y="40481"/>
                    <a:pt x="12859" y="34766"/>
                    <a:pt x="14764" y="29051"/>
                  </a:cubicBezTo>
                  <a:cubicBezTo>
                    <a:pt x="18574" y="17621"/>
                    <a:pt x="22384" y="7144"/>
                    <a:pt x="22384" y="7144"/>
                  </a:cubicBezTo>
                  <a:lnTo>
                    <a:pt x="50959" y="17621"/>
                  </a:lnTo>
                  <a:cubicBezTo>
                    <a:pt x="50959" y="17621"/>
                    <a:pt x="47149" y="28099"/>
                    <a:pt x="43339" y="39529"/>
                  </a:cubicBezTo>
                  <a:cubicBezTo>
                    <a:pt x="41434" y="45244"/>
                    <a:pt x="39529" y="50006"/>
                    <a:pt x="37624" y="54769"/>
                  </a:cubicBezTo>
                  <a:cubicBezTo>
                    <a:pt x="36671" y="58579"/>
                    <a:pt x="35719" y="61436"/>
                    <a:pt x="35719" y="61436"/>
                  </a:cubicBezTo>
                  <a:lnTo>
                    <a:pt x="7144" y="509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xmlns="" id="{0CBD164F-C8A1-4219-AE53-B0E92939C7C1}"/>
                </a:ext>
              </a:extLst>
            </p:cNvPr>
            <p:cNvSpPr/>
            <p:nvPr/>
          </p:nvSpPr>
          <p:spPr>
            <a:xfrm>
              <a:off x="3224141" y="1118711"/>
              <a:ext cx="57150" cy="66675"/>
            </a:xfrm>
            <a:custGeom>
              <a:avLst/>
              <a:gdLst>
                <a:gd name="connsiteX0" fmla="*/ 7144 w 57150"/>
                <a:gd name="connsiteY0" fmla="*/ 50959 h 66675"/>
                <a:gd name="connsiteX1" fmla="*/ 9049 w 57150"/>
                <a:gd name="connsiteY1" fmla="*/ 44291 h 66675"/>
                <a:gd name="connsiteX2" fmla="*/ 13811 w 57150"/>
                <a:gd name="connsiteY2" fmla="*/ 29051 h 66675"/>
                <a:gd name="connsiteX3" fmla="*/ 20479 w 57150"/>
                <a:gd name="connsiteY3" fmla="*/ 7144 h 66675"/>
                <a:gd name="connsiteX4" fmla="*/ 50006 w 57150"/>
                <a:gd name="connsiteY4" fmla="*/ 16669 h 66675"/>
                <a:gd name="connsiteX5" fmla="*/ 43339 w 57150"/>
                <a:gd name="connsiteY5" fmla="*/ 38576 h 66675"/>
                <a:gd name="connsiteX6" fmla="*/ 38576 w 57150"/>
                <a:gd name="connsiteY6" fmla="*/ 53816 h 66675"/>
                <a:gd name="connsiteX7" fmla="*/ 36671 w 57150"/>
                <a:gd name="connsiteY7" fmla="*/ 60484 h 66675"/>
                <a:gd name="connsiteX8" fmla="*/ 7144 w 57150"/>
                <a:gd name="connsiteY8" fmla="*/ 5095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66675">
                  <a:moveTo>
                    <a:pt x="7144" y="50959"/>
                  </a:moveTo>
                  <a:cubicBezTo>
                    <a:pt x="7144" y="50959"/>
                    <a:pt x="8096" y="48101"/>
                    <a:pt x="9049" y="44291"/>
                  </a:cubicBezTo>
                  <a:cubicBezTo>
                    <a:pt x="10001" y="40481"/>
                    <a:pt x="11906" y="34766"/>
                    <a:pt x="13811" y="29051"/>
                  </a:cubicBezTo>
                  <a:cubicBezTo>
                    <a:pt x="17621" y="17621"/>
                    <a:pt x="20479" y="7144"/>
                    <a:pt x="20479" y="7144"/>
                  </a:cubicBezTo>
                  <a:lnTo>
                    <a:pt x="50006" y="16669"/>
                  </a:lnTo>
                  <a:cubicBezTo>
                    <a:pt x="50006" y="16669"/>
                    <a:pt x="46196" y="28099"/>
                    <a:pt x="43339" y="38576"/>
                  </a:cubicBezTo>
                  <a:cubicBezTo>
                    <a:pt x="41434" y="44291"/>
                    <a:pt x="39529" y="50006"/>
                    <a:pt x="38576" y="53816"/>
                  </a:cubicBezTo>
                  <a:cubicBezTo>
                    <a:pt x="37624" y="57626"/>
                    <a:pt x="36671" y="60484"/>
                    <a:pt x="36671" y="60484"/>
                  </a:cubicBezTo>
                  <a:lnTo>
                    <a:pt x="7144" y="509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2790E4FB-C41A-4E58-A778-94ED4B1088C8}"/>
                </a:ext>
              </a:extLst>
            </p:cNvPr>
            <p:cNvSpPr/>
            <p:nvPr/>
          </p:nvSpPr>
          <p:spPr>
            <a:xfrm>
              <a:off x="3201281" y="1208246"/>
              <a:ext cx="47625" cy="57150"/>
            </a:xfrm>
            <a:custGeom>
              <a:avLst/>
              <a:gdLst>
                <a:gd name="connsiteX0" fmla="*/ 7144 w 47625"/>
                <a:gd name="connsiteY0" fmla="*/ 45244 h 57150"/>
                <a:gd name="connsiteX1" fmla="*/ 11906 w 47625"/>
                <a:gd name="connsiteY1" fmla="*/ 26194 h 57150"/>
                <a:gd name="connsiteX2" fmla="*/ 17621 w 47625"/>
                <a:gd name="connsiteY2" fmla="*/ 7144 h 57150"/>
                <a:gd name="connsiteX3" fmla="*/ 47149 w 47625"/>
                <a:gd name="connsiteY3" fmla="*/ 14764 h 57150"/>
                <a:gd name="connsiteX4" fmla="*/ 41434 w 47625"/>
                <a:gd name="connsiteY4" fmla="*/ 33814 h 57150"/>
                <a:gd name="connsiteX5" fmla="*/ 36671 w 47625"/>
                <a:gd name="connsiteY5" fmla="*/ 52864 h 57150"/>
                <a:gd name="connsiteX6" fmla="*/ 7144 w 47625"/>
                <a:gd name="connsiteY6" fmla="*/ 452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7144" y="45244"/>
                  </a:moveTo>
                  <a:cubicBezTo>
                    <a:pt x="7144" y="45244"/>
                    <a:pt x="10001" y="35719"/>
                    <a:pt x="11906" y="26194"/>
                  </a:cubicBezTo>
                  <a:cubicBezTo>
                    <a:pt x="14764" y="16669"/>
                    <a:pt x="17621" y="7144"/>
                    <a:pt x="17621" y="7144"/>
                  </a:cubicBezTo>
                  <a:lnTo>
                    <a:pt x="47149" y="14764"/>
                  </a:lnTo>
                  <a:cubicBezTo>
                    <a:pt x="47149" y="14764"/>
                    <a:pt x="44291" y="24289"/>
                    <a:pt x="41434" y="33814"/>
                  </a:cubicBezTo>
                  <a:cubicBezTo>
                    <a:pt x="39529" y="43339"/>
                    <a:pt x="36671" y="52864"/>
                    <a:pt x="36671" y="52864"/>
                  </a:cubicBez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xmlns="" id="{952FFF5F-79F3-497E-871E-54903626C667}"/>
                </a:ext>
              </a:extLst>
            </p:cNvPr>
            <p:cNvSpPr/>
            <p:nvPr/>
          </p:nvSpPr>
          <p:spPr>
            <a:xfrm>
              <a:off x="3183184" y="1279683"/>
              <a:ext cx="47625" cy="57150"/>
            </a:xfrm>
            <a:custGeom>
              <a:avLst/>
              <a:gdLst>
                <a:gd name="connsiteX0" fmla="*/ 7144 w 47625"/>
                <a:gd name="connsiteY0" fmla="*/ 51911 h 57150"/>
                <a:gd name="connsiteX1" fmla="*/ 11906 w 47625"/>
                <a:gd name="connsiteY1" fmla="*/ 29051 h 57150"/>
                <a:gd name="connsiteX2" fmla="*/ 15716 w 47625"/>
                <a:gd name="connsiteY2" fmla="*/ 13811 h 57150"/>
                <a:gd name="connsiteX3" fmla="*/ 17621 w 47625"/>
                <a:gd name="connsiteY3" fmla="*/ 7144 h 57150"/>
                <a:gd name="connsiteX4" fmla="*/ 47149 w 47625"/>
                <a:gd name="connsiteY4" fmla="*/ 13811 h 57150"/>
                <a:gd name="connsiteX5" fmla="*/ 45244 w 47625"/>
                <a:gd name="connsiteY5" fmla="*/ 20479 h 57150"/>
                <a:gd name="connsiteX6" fmla="*/ 41434 w 47625"/>
                <a:gd name="connsiteY6" fmla="*/ 35719 h 57150"/>
                <a:gd name="connsiteX7" fmla="*/ 36671 w 47625"/>
                <a:gd name="connsiteY7" fmla="*/ 58579 h 57150"/>
                <a:gd name="connsiteX8" fmla="*/ 7144 w 47625"/>
                <a:gd name="connsiteY8" fmla="*/ 5191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7144" y="51911"/>
                  </a:moveTo>
                  <a:cubicBezTo>
                    <a:pt x="7144" y="51911"/>
                    <a:pt x="10001" y="40481"/>
                    <a:pt x="11906" y="29051"/>
                  </a:cubicBezTo>
                  <a:cubicBezTo>
                    <a:pt x="12859" y="23336"/>
                    <a:pt x="14764" y="17621"/>
                    <a:pt x="15716" y="13811"/>
                  </a:cubicBezTo>
                  <a:cubicBezTo>
                    <a:pt x="16669" y="10001"/>
                    <a:pt x="17621" y="7144"/>
                    <a:pt x="17621" y="7144"/>
                  </a:cubicBezTo>
                  <a:lnTo>
                    <a:pt x="47149" y="13811"/>
                  </a:lnTo>
                  <a:cubicBezTo>
                    <a:pt x="47149" y="13811"/>
                    <a:pt x="46196" y="16669"/>
                    <a:pt x="45244" y="20479"/>
                  </a:cubicBezTo>
                  <a:cubicBezTo>
                    <a:pt x="44291" y="24289"/>
                    <a:pt x="42386" y="30004"/>
                    <a:pt x="41434" y="35719"/>
                  </a:cubicBezTo>
                  <a:cubicBezTo>
                    <a:pt x="38576" y="47149"/>
                    <a:pt x="36671" y="58579"/>
                    <a:pt x="36671" y="58579"/>
                  </a:cubicBezTo>
                  <a:lnTo>
                    <a:pt x="7144" y="519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xmlns="" id="{38DE57C6-6ACB-47BD-AD4F-5FBD14EFD2DB}"/>
                </a:ext>
              </a:extLst>
            </p:cNvPr>
            <p:cNvSpPr/>
            <p:nvPr/>
          </p:nvSpPr>
          <p:spPr>
            <a:xfrm>
              <a:off x="3168896" y="1349216"/>
              <a:ext cx="47625" cy="57150"/>
            </a:xfrm>
            <a:custGeom>
              <a:avLst/>
              <a:gdLst>
                <a:gd name="connsiteX0" fmla="*/ 7144 w 47625"/>
                <a:gd name="connsiteY0" fmla="*/ 53816 h 57150"/>
                <a:gd name="connsiteX1" fmla="*/ 10954 w 47625"/>
                <a:gd name="connsiteY1" fmla="*/ 30956 h 57150"/>
                <a:gd name="connsiteX2" fmla="*/ 13811 w 47625"/>
                <a:gd name="connsiteY2" fmla="*/ 14764 h 57150"/>
                <a:gd name="connsiteX3" fmla="*/ 15716 w 47625"/>
                <a:gd name="connsiteY3" fmla="*/ 7144 h 57150"/>
                <a:gd name="connsiteX4" fmla="*/ 45244 w 47625"/>
                <a:gd name="connsiteY4" fmla="*/ 12859 h 57150"/>
                <a:gd name="connsiteX5" fmla="*/ 43339 w 47625"/>
                <a:gd name="connsiteY5" fmla="*/ 19526 h 57150"/>
                <a:gd name="connsiteX6" fmla="*/ 40481 w 47625"/>
                <a:gd name="connsiteY6" fmla="*/ 34766 h 57150"/>
                <a:gd name="connsiteX7" fmla="*/ 36671 w 47625"/>
                <a:gd name="connsiteY7" fmla="*/ 57626 h 57150"/>
                <a:gd name="connsiteX8" fmla="*/ 7144 w 47625"/>
                <a:gd name="connsiteY8" fmla="*/ 5381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7144" y="53816"/>
                  </a:moveTo>
                  <a:cubicBezTo>
                    <a:pt x="7144" y="53816"/>
                    <a:pt x="9049" y="42386"/>
                    <a:pt x="10954" y="30956"/>
                  </a:cubicBezTo>
                  <a:cubicBezTo>
                    <a:pt x="11906" y="25241"/>
                    <a:pt x="12859" y="19526"/>
                    <a:pt x="13811" y="14764"/>
                  </a:cubicBezTo>
                  <a:cubicBezTo>
                    <a:pt x="14764" y="10954"/>
                    <a:pt x="15716" y="7144"/>
                    <a:pt x="15716" y="7144"/>
                  </a:cubicBezTo>
                  <a:lnTo>
                    <a:pt x="45244" y="12859"/>
                  </a:lnTo>
                  <a:cubicBezTo>
                    <a:pt x="45244" y="12859"/>
                    <a:pt x="44291" y="15716"/>
                    <a:pt x="43339" y="19526"/>
                  </a:cubicBezTo>
                  <a:cubicBezTo>
                    <a:pt x="42386" y="23336"/>
                    <a:pt x="41434" y="29051"/>
                    <a:pt x="40481" y="34766"/>
                  </a:cubicBezTo>
                  <a:cubicBezTo>
                    <a:pt x="38576" y="46196"/>
                    <a:pt x="36671" y="57626"/>
                    <a:pt x="36671" y="57626"/>
                  </a:cubicBezTo>
                  <a:lnTo>
                    <a:pt x="7144" y="53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xmlns="" id="{CEB6AE96-0C5B-451F-A789-D9F3253AC537}"/>
                </a:ext>
              </a:extLst>
            </p:cNvPr>
            <p:cNvSpPr/>
            <p:nvPr/>
          </p:nvSpPr>
          <p:spPr>
            <a:xfrm>
              <a:off x="3157466" y="1430178"/>
              <a:ext cx="47625" cy="57150"/>
            </a:xfrm>
            <a:custGeom>
              <a:avLst/>
              <a:gdLst>
                <a:gd name="connsiteX0" fmla="*/ 7144 w 47625"/>
                <a:gd name="connsiteY0" fmla="*/ 46196 h 57150"/>
                <a:gd name="connsiteX1" fmla="*/ 10001 w 47625"/>
                <a:gd name="connsiteY1" fmla="*/ 26194 h 57150"/>
                <a:gd name="connsiteX2" fmla="*/ 11906 w 47625"/>
                <a:gd name="connsiteY2" fmla="*/ 12859 h 57150"/>
                <a:gd name="connsiteX3" fmla="*/ 12859 w 47625"/>
                <a:gd name="connsiteY3" fmla="*/ 7144 h 57150"/>
                <a:gd name="connsiteX4" fmla="*/ 43339 w 47625"/>
                <a:gd name="connsiteY4" fmla="*/ 11906 h 57150"/>
                <a:gd name="connsiteX5" fmla="*/ 42386 w 47625"/>
                <a:gd name="connsiteY5" fmla="*/ 17621 h 57150"/>
                <a:gd name="connsiteX6" fmla="*/ 40481 w 47625"/>
                <a:gd name="connsiteY6" fmla="*/ 30956 h 57150"/>
                <a:gd name="connsiteX7" fmla="*/ 37624 w 47625"/>
                <a:gd name="connsiteY7" fmla="*/ 50959 h 57150"/>
                <a:gd name="connsiteX8" fmla="*/ 7144 w 47625"/>
                <a:gd name="connsiteY8" fmla="*/ 4619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7144" y="46196"/>
                  </a:moveTo>
                  <a:cubicBezTo>
                    <a:pt x="7144" y="46196"/>
                    <a:pt x="9049" y="36671"/>
                    <a:pt x="10001" y="26194"/>
                  </a:cubicBezTo>
                  <a:cubicBezTo>
                    <a:pt x="10954" y="21431"/>
                    <a:pt x="11906" y="16669"/>
                    <a:pt x="11906" y="12859"/>
                  </a:cubicBezTo>
                  <a:cubicBezTo>
                    <a:pt x="12859" y="9049"/>
                    <a:pt x="12859" y="7144"/>
                    <a:pt x="12859" y="7144"/>
                  </a:cubicBezTo>
                  <a:lnTo>
                    <a:pt x="43339" y="11906"/>
                  </a:lnTo>
                  <a:cubicBezTo>
                    <a:pt x="43339" y="11906"/>
                    <a:pt x="42386" y="14764"/>
                    <a:pt x="42386" y="17621"/>
                  </a:cubicBezTo>
                  <a:cubicBezTo>
                    <a:pt x="41434" y="21431"/>
                    <a:pt x="41434" y="26194"/>
                    <a:pt x="40481" y="30956"/>
                  </a:cubicBezTo>
                  <a:cubicBezTo>
                    <a:pt x="39529" y="40481"/>
                    <a:pt x="37624" y="50959"/>
                    <a:pt x="37624" y="50959"/>
                  </a:cubicBezTo>
                  <a:lnTo>
                    <a:pt x="7144" y="461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xmlns="" id="{8C10EF85-967B-4863-A3FB-29DDDCB4ED64}"/>
                </a:ext>
              </a:extLst>
            </p:cNvPr>
            <p:cNvSpPr/>
            <p:nvPr/>
          </p:nvSpPr>
          <p:spPr>
            <a:xfrm>
              <a:off x="3146036" y="1514951"/>
              <a:ext cx="47625" cy="57150"/>
            </a:xfrm>
            <a:custGeom>
              <a:avLst/>
              <a:gdLst>
                <a:gd name="connsiteX0" fmla="*/ 7144 w 47625"/>
                <a:gd name="connsiteY0" fmla="*/ 53816 h 57150"/>
                <a:gd name="connsiteX1" fmla="*/ 11906 w 47625"/>
                <a:gd name="connsiteY1" fmla="*/ 7144 h 57150"/>
                <a:gd name="connsiteX2" fmla="*/ 42386 w 47625"/>
                <a:gd name="connsiteY2" fmla="*/ 10954 h 57150"/>
                <a:gd name="connsiteX3" fmla="*/ 37624 w 47625"/>
                <a:gd name="connsiteY3" fmla="*/ 5667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57150">
                  <a:moveTo>
                    <a:pt x="7144" y="53816"/>
                  </a:moveTo>
                  <a:lnTo>
                    <a:pt x="11906" y="7144"/>
                  </a:lnTo>
                  <a:lnTo>
                    <a:pt x="42386" y="10954"/>
                  </a:lnTo>
                  <a:lnTo>
                    <a:pt x="37624" y="566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xmlns="" id="{EB55F8B6-828A-475F-B354-2FB6D35A62EB}"/>
                </a:ext>
              </a:extLst>
            </p:cNvPr>
            <p:cNvSpPr/>
            <p:nvPr/>
          </p:nvSpPr>
          <p:spPr>
            <a:xfrm>
              <a:off x="3139369" y="1588293"/>
              <a:ext cx="47625" cy="57150"/>
            </a:xfrm>
            <a:custGeom>
              <a:avLst/>
              <a:gdLst>
                <a:gd name="connsiteX0" fmla="*/ 7144 w 47625"/>
                <a:gd name="connsiteY0" fmla="*/ 53816 h 57150"/>
                <a:gd name="connsiteX1" fmla="*/ 10954 w 47625"/>
                <a:gd name="connsiteY1" fmla="*/ 7144 h 57150"/>
                <a:gd name="connsiteX2" fmla="*/ 41434 w 47625"/>
                <a:gd name="connsiteY2" fmla="*/ 10001 h 57150"/>
                <a:gd name="connsiteX3" fmla="*/ 37624 w 47625"/>
                <a:gd name="connsiteY3" fmla="*/ 5572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57150">
                  <a:moveTo>
                    <a:pt x="7144" y="53816"/>
                  </a:moveTo>
                  <a:lnTo>
                    <a:pt x="10954" y="7144"/>
                  </a:lnTo>
                  <a:lnTo>
                    <a:pt x="41434" y="10001"/>
                  </a:lnTo>
                  <a:lnTo>
                    <a:pt x="37624" y="557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xmlns="" id="{49855023-0C69-4CDE-922E-25FFA6634E89}"/>
                </a:ext>
              </a:extLst>
            </p:cNvPr>
            <p:cNvSpPr/>
            <p:nvPr/>
          </p:nvSpPr>
          <p:spPr>
            <a:xfrm>
              <a:off x="3135559" y="1668303"/>
              <a:ext cx="38100" cy="57150"/>
            </a:xfrm>
            <a:custGeom>
              <a:avLst/>
              <a:gdLst>
                <a:gd name="connsiteX0" fmla="*/ 7144 w 38100"/>
                <a:gd name="connsiteY0" fmla="*/ 53816 h 57150"/>
                <a:gd name="connsiteX1" fmla="*/ 9049 w 38100"/>
                <a:gd name="connsiteY1" fmla="*/ 7144 h 57150"/>
                <a:gd name="connsiteX2" fmla="*/ 39529 w 38100"/>
                <a:gd name="connsiteY2" fmla="*/ 8096 h 57150"/>
                <a:gd name="connsiteX3" fmla="*/ 37624 w 38100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57150">
                  <a:moveTo>
                    <a:pt x="7144" y="53816"/>
                  </a:moveTo>
                  <a:lnTo>
                    <a:pt x="9049" y="7144"/>
                  </a:lnTo>
                  <a:lnTo>
                    <a:pt x="39529" y="8096"/>
                  </a:lnTo>
                  <a:lnTo>
                    <a:pt x="3762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xmlns="" id="{CA140600-5D2C-45F2-BF05-D7B7F5700C09}"/>
                </a:ext>
              </a:extLst>
            </p:cNvPr>
            <p:cNvSpPr/>
            <p:nvPr/>
          </p:nvSpPr>
          <p:spPr>
            <a:xfrm>
              <a:off x="3134606" y="1741646"/>
              <a:ext cx="38100" cy="57150"/>
            </a:xfrm>
            <a:custGeom>
              <a:avLst/>
              <a:gdLst>
                <a:gd name="connsiteX0" fmla="*/ 7144 w 38100"/>
                <a:gd name="connsiteY0" fmla="*/ 53816 h 57150"/>
                <a:gd name="connsiteX1" fmla="*/ 7144 w 38100"/>
                <a:gd name="connsiteY1" fmla="*/ 7144 h 57150"/>
                <a:gd name="connsiteX2" fmla="*/ 37624 w 38100"/>
                <a:gd name="connsiteY2" fmla="*/ 7144 h 57150"/>
                <a:gd name="connsiteX3" fmla="*/ 37624 w 38100"/>
                <a:gd name="connsiteY3" fmla="*/ 5381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57150">
                  <a:moveTo>
                    <a:pt x="7144" y="53816"/>
                  </a:moveTo>
                  <a:lnTo>
                    <a:pt x="7144" y="7144"/>
                  </a:lnTo>
                  <a:lnTo>
                    <a:pt x="37624" y="7144"/>
                  </a:lnTo>
                  <a:lnTo>
                    <a:pt x="37624" y="53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xmlns="" id="{7B275175-6B3D-42EC-B59E-DFAC341689F0}"/>
                </a:ext>
              </a:extLst>
            </p:cNvPr>
            <p:cNvSpPr/>
            <p:nvPr/>
          </p:nvSpPr>
          <p:spPr>
            <a:xfrm>
              <a:off x="3628626" y="780451"/>
              <a:ext cx="76200" cy="104775"/>
            </a:xfrm>
            <a:custGeom>
              <a:avLst/>
              <a:gdLst>
                <a:gd name="connsiteX0" fmla="*/ 25569 w 76200"/>
                <a:gd name="connsiteY0" fmla="*/ 106326 h 104775"/>
                <a:gd name="connsiteX1" fmla="*/ 17949 w 76200"/>
                <a:gd name="connsiteY1" fmla="*/ 102516 h 104775"/>
                <a:gd name="connsiteX2" fmla="*/ 9376 w 76200"/>
                <a:gd name="connsiteY2" fmla="*/ 74893 h 104775"/>
                <a:gd name="connsiteX3" fmla="*/ 36046 w 76200"/>
                <a:gd name="connsiteY3" fmla="*/ 18696 h 104775"/>
                <a:gd name="connsiteX4" fmla="*/ 61764 w 76200"/>
                <a:gd name="connsiteY4" fmla="*/ 9171 h 104775"/>
                <a:gd name="connsiteX5" fmla="*/ 69384 w 76200"/>
                <a:gd name="connsiteY5" fmla="*/ 12981 h 104775"/>
                <a:gd name="connsiteX6" fmla="*/ 25569 w 76200"/>
                <a:gd name="connsiteY6" fmla="*/ 106326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104775">
                  <a:moveTo>
                    <a:pt x="25569" y="106326"/>
                  </a:moveTo>
                  <a:lnTo>
                    <a:pt x="17949" y="102516"/>
                  </a:lnTo>
                  <a:cubicBezTo>
                    <a:pt x="7471" y="97753"/>
                    <a:pt x="4614" y="85371"/>
                    <a:pt x="9376" y="74893"/>
                  </a:cubicBezTo>
                  <a:lnTo>
                    <a:pt x="36046" y="18696"/>
                  </a:lnTo>
                  <a:cubicBezTo>
                    <a:pt x="40809" y="8218"/>
                    <a:pt x="51286" y="4408"/>
                    <a:pt x="61764" y="9171"/>
                  </a:cubicBezTo>
                  <a:lnTo>
                    <a:pt x="69384" y="12981"/>
                  </a:lnTo>
                  <a:lnTo>
                    <a:pt x="25569" y="1063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xmlns="" id="{CEF43FB1-4FC8-4938-A6A3-1D188024367C}"/>
                </a:ext>
              </a:extLst>
            </p:cNvPr>
            <p:cNvSpPr/>
            <p:nvPr/>
          </p:nvSpPr>
          <p:spPr>
            <a:xfrm>
              <a:off x="2999351" y="1111732"/>
              <a:ext cx="133350" cy="685800"/>
            </a:xfrm>
            <a:custGeom>
              <a:avLst/>
              <a:gdLst>
                <a:gd name="connsiteX0" fmla="*/ 57626 w 133350"/>
                <a:gd name="connsiteY0" fmla="*/ 201765 h 685800"/>
                <a:gd name="connsiteX1" fmla="*/ 34766 w 133350"/>
                <a:gd name="connsiteY1" fmla="*/ 162712 h 685800"/>
                <a:gd name="connsiteX2" fmla="*/ 51911 w 133350"/>
                <a:gd name="connsiteY2" fmla="*/ 92227 h 685800"/>
                <a:gd name="connsiteX3" fmla="*/ 56674 w 133350"/>
                <a:gd name="connsiteY3" fmla="*/ 73177 h 685800"/>
                <a:gd name="connsiteX4" fmla="*/ 62389 w 133350"/>
                <a:gd name="connsiteY4" fmla="*/ 55080 h 685800"/>
                <a:gd name="connsiteX5" fmla="*/ 71914 w 133350"/>
                <a:gd name="connsiteY5" fmla="*/ 22695 h 685800"/>
                <a:gd name="connsiteX6" fmla="*/ 134779 w 133350"/>
                <a:gd name="connsiteY6" fmla="*/ 7455 h 685800"/>
                <a:gd name="connsiteX7" fmla="*/ 111919 w 133350"/>
                <a:gd name="connsiteY7" fmla="*/ 82702 h 685800"/>
                <a:gd name="connsiteX8" fmla="*/ 105251 w 133350"/>
                <a:gd name="connsiteY8" fmla="*/ 110325 h 685800"/>
                <a:gd name="connsiteX9" fmla="*/ 99536 w 133350"/>
                <a:gd name="connsiteY9" fmla="*/ 134137 h 685800"/>
                <a:gd name="connsiteX10" fmla="*/ 92869 w 133350"/>
                <a:gd name="connsiteY10" fmla="*/ 157950 h 685800"/>
                <a:gd name="connsiteX11" fmla="*/ 90964 w 133350"/>
                <a:gd name="connsiteY11" fmla="*/ 165570 h 685800"/>
                <a:gd name="connsiteX12" fmla="*/ 87154 w 133350"/>
                <a:gd name="connsiteY12" fmla="*/ 182715 h 685800"/>
                <a:gd name="connsiteX13" fmla="*/ 82391 w 133350"/>
                <a:gd name="connsiteY13" fmla="*/ 207480 h 685800"/>
                <a:gd name="connsiteX14" fmla="*/ 78581 w 133350"/>
                <a:gd name="connsiteY14" fmla="*/ 227482 h 685800"/>
                <a:gd name="connsiteX15" fmla="*/ 68104 w 133350"/>
                <a:gd name="connsiteY15" fmla="*/ 280822 h 685800"/>
                <a:gd name="connsiteX16" fmla="*/ 62389 w 133350"/>
                <a:gd name="connsiteY16" fmla="*/ 317017 h 685800"/>
                <a:gd name="connsiteX17" fmla="*/ 56674 w 133350"/>
                <a:gd name="connsiteY17" fmla="*/ 357022 h 685800"/>
                <a:gd name="connsiteX18" fmla="*/ 50959 w 133350"/>
                <a:gd name="connsiteY18" fmla="*/ 399885 h 685800"/>
                <a:gd name="connsiteX19" fmla="*/ 46196 w 133350"/>
                <a:gd name="connsiteY19" fmla="*/ 444652 h 685800"/>
                <a:gd name="connsiteX20" fmla="*/ 42386 w 133350"/>
                <a:gd name="connsiteY20" fmla="*/ 489420 h 685800"/>
                <a:gd name="connsiteX21" fmla="*/ 40481 w 133350"/>
                <a:gd name="connsiteY21" fmla="*/ 511327 h 685800"/>
                <a:gd name="connsiteX22" fmla="*/ 39529 w 133350"/>
                <a:gd name="connsiteY22" fmla="*/ 532282 h 685800"/>
                <a:gd name="connsiteX23" fmla="*/ 35719 w 133350"/>
                <a:gd name="connsiteY23" fmla="*/ 572287 h 685800"/>
                <a:gd name="connsiteX24" fmla="*/ 33814 w 133350"/>
                <a:gd name="connsiteY24" fmla="*/ 608482 h 685800"/>
                <a:gd name="connsiteX25" fmla="*/ 32861 w 133350"/>
                <a:gd name="connsiteY25" fmla="*/ 683730 h 685800"/>
                <a:gd name="connsiteX26" fmla="*/ 7144 w 133350"/>
                <a:gd name="connsiteY26" fmla="*/ 683730 h 685800"/>
                <a:gd name="connsiteX27" fmla="*/ 8096 w 133350"/>
                <a:gd name="connsiteY27" fmla="*/ 607530 h 685800"/>
                <a:gd name="connsiteX28" fmla="*/ 10001 w 133350"/>
                <a:gd name="connsiteY28" fmla="*/ 570382 h 685800"/>
                <a:gd name="connsiteX29" fmla="*/ 11906 w 133350"/>
                <a:gd name="connsiteY29" fmla="*/ 529425 h 685800"/>
                <a:gd name="connsiteX30" fmla="*/ 12859 w 133350"/>
                <a:gd name="connsiteY30" fmla="*/ 507517 h 685800"/>
                <a:gd name="connsiteX31" fmla="*/ 14764 w 133350"/>
                <a:gd name="connsiteY31" fmla="*/ 485610 h 685800"/>
                <a:gd name="connsiteX32" fmla="*/ 18574 w 133350"/>
                <a:gd name="connsiteY32" fmla="*/ 440842 h 685800"/>
                <a:gd name="connsiteX33" fmla="*/ 23336 w 133350"/>
                <a:gd name="connsiteY33" fmla="*/ 396075 h 685800"/>
                <a:gd name="connsiteX34" fmla="*/ 29051 w 133350"/>
                <a:gd name="connsiteY34" fmla="*/ 352260 h 685800"/>
                <a:gd name="connsiteX35" fmla="*/ 35719 w 133350"/>
                <a:gd name="connsiteY35" fmla="*/ 311302 h 685800"/>
                <a:gd name="connsiteX36" fmla="*/ 41434 w 133350"/>
                <a:gd name="connsiteY36" fmla="*/ 275107 h 685800"/>
                <a:gd name="connsiteX37" fmla="*/ 51911 w 133350"/>
                <a:gd name="connsiteY37" fmla="*/ 220815 h 685800"/>
                <a:gd name="connsiteX38" fmla="*/ 57626 w 133350"/>
                <a:gd name="connsiteY38" fmla="*/ 20176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350" h="685800">
                  <a:moveTo>
                    <a:pt x="57626" y="201765"/>
                  </a:moveTo>
                  <a:cubicBezTo>
                    <a:pt x="57626" y="201765"/>
                    <a:pt x="30004" y="182715"/>
                    <a:pt x="34766" y="162712"/>
                  </a:cubicBezTo>
                  <a:cubicBezTo>
                    <a:pt x="39529" y="143662"/>
                    <a:pt x="46196" y="117945"/>
                    <a:pt x="51911" y="92227"/>
                  </a:cubicBezTo>
                  <a:cubicBezTo>
                    <a:pt x="53816" y="85560"/>
                    <a:pt x="54769" y="79845"/>
                    <a:pt x="56674" y="73177"/>
                  </a:cubicBezTo>
                  <a:cubicBezTo>
                    <a:pt x="58579" y="66510"/>
                    <a:pt x="60484" y="60795"/>
                    <a:pt x="62389" y="55080"/>
                  </a:cubicBezTo>
                  <a:cubicBezTo>
                    <a:pt x="66199" y="42697"/>
                    <a:pt x="69056" y="32220"/>
                    <a:pt x="71914" y="22695"/>
                  </a:cubicBezTo>
                  <a:cubicBezTo>
                    <a:pt x="77629" y="3645"/>
                    <a:pt x="134779" y="7455"/>
                    <a:pt x="134779" y="7455"/>
                  </a:cubicBezTo>
                  <a:cubicBezTo>
                    <a:pt x="134779" y="7455"/>
                    <a:pt x="122396" y="45555"/>
                    <a:pt x="111919" y="82702"/>
                  </a:cubicBezTo>
                  <a:cubicBezTo>
                    <a:pt x="109061" y="92227"/>
                    <a:pt x="107156" y="101752"/>
                    <a:pt x="105251" y="110325"/>
                  </a:cubicBezTo>
                  <a:cubicBezTo>
                    <a:pt x="103346" y="118897"/>
                    <a:pt x="101441" y="127470"/>
                    <a:pt x="99536" y="134137"/>
                  </a:cubicBezTo>
                  <a:cubicBezTo>
                    <a:pt x="95726" y="148425"/>
                    <a:pt x="92869" y="157950"/>
                    <a:pt x="92869" y="157950"/>
                  </a:cubicBezTo>
                  <a:cubicBezTo>
                    <a:pt x="92869" y="157950"/>
                    <a:pt x="91916" y="160807"/>
                    <a:pt x="90964" y="165570"/>
                  </a:cubicBezTo>
                  <a:cubicBezTo>
                    <a:pt x="90011" y="170332"/>
                    <a:pt x="88106" y="176047"/>
                    <a:pt x="87154" y="182715"/>
                  </a:cubicBezTo>
                  <a:cubicBezTo>
                    <a:pt x="84296" y="195097"/>
                    <a:pt x="82391" y="207480"/>
                    <a:pt x="82391" y="207480"/>
                  </a:cubicBezTo>
                  <a:cubicBezTo>
                    <a:pt x="82391" y="207480"/>
                    <a:pt x="80486" y="215100"/>
                    <a:pt x="78581" y="227482"/>
                  </a:cubicBezTo>
                  <a:cubicBezTo>
                    <a:pt x="75724" y="240817"/>
                    <a:pt x="71914" y="258915"/>
                    <a:pt x="68104" y="280822"/>
                  </a:cubicBezTo>
                  <a:cubicBezTo>
                    <a:pt x="66199" y="292252"/>
                    <a:pt x="64294" y="303682"/>
                    <a:pt x="62389" y="317017"/>
                  </a:cubicBezTo>
                  <a:cubicBezTo>
                    <a:pt x="60484" y="329400"/>
                    <a:pt x="57626" y="342735"/>
                    <a:pt x="56674" y="357022"/>
                  </a:cubicBezTo>
                  <a:cubicBezTo>
                    <a:pt x="54769" y="371310"/>
                    <a:pt x="52864" y="385597"/>
                    <a:pt x="50959" y="399885"/>
                  </a:cubicBezTo>
                  <a:cubicBezTo>
                    <a:pt x="49054" y="414172"/>
                    <a:pt x="47149" y="429412"/>
                    <a:pt x="46196" y="444652"/>
                  </a:cubicBezTo>
                  <a:cubicBezTo>
                    <a:pt x="45244" y="459892"/>
                    <a:pt x="43339" y="474180"/>
                    <a:pt x="42386" y="489420"/>
                  </a:cubicBezTo>
                  <a:cubicBezTo>
                    <a:pt x="41434" y="497040"/>
                    <a:pt x="41434" y="503707"/>
                    <a:pt x="40481" y="511327"/>
                  </a:cubicBezTo>
                  <a:cubicBezTo>
                    <a:pt x="39529" y="518947"/>
                    <a:pt x="39529" y="525615"/>
                    <a:pt x="39529" y="532282"/>
                  </a:cubicBezTo>
                  <a:cubicBezTo>
                    <a:pt x="36671" y="546570"/>
                    <a:pt x="35719" y="559905"/>
                    <a:pt x="35719" y="572287"/>
                  </a:cubicBezTo>
                  <a:cubicBezTo>
                    <a:pt x="34766" y="585622"/>
                    <a:pt x="33814" y="597052"/>
                    <a:pt x="33814" y="608482"/>
                  </a:cubicBezTo>
                  <a:cubicBezTo>
                    <a:pt x="32861" y="653250"/>
                    <a:pt x="32861" y="683730"/>
                    <a:pt x="32861" y="683730"/>
                  </a:cubicBezTo>
                  <a:lnTo>
                    <a:pt x="7144" y="683730"/>
                  </a:lnTo>
                  <a:cubicBezTo>
                    <a:pt x="7144" y="683730"/>
                    <a:pt x="8096" y="653250"/>
                    <a:pt x="8096" y="607530"/>
                  </a:cubicBezTo>
                  <a:cubicBezTo>
                    <a:pt x="8096" y="596100"/>
                    <a:pt x="9049" y="583717"/>
                    <a:pt x="10001" y="570382"/>
                  </a:cubicBezTo>
                  <a:cubicBezTo>
                    <a:pt x="10954" y="557047"/>
                    <a:pt x="11906" y="543712"/>
                    <a:pt x="11906" y="529425"/>
                  </a:cubicBezTo>
                  <a:cubicBezTo>
                    <a:pt x="11906" y="522757"/>
                    <a:pt x="12859" y="515137"/>
                    <a:pt x="12859" y="507517"/>
                  </a:cubicBezTo>
                  <a:cubicBezTo>
                    <a:pt x="13811" y="499897"/>
                    <a:pt x="13811" y="493230"/>
                    <a:pt x="14764" y="485610"/>
                  </a:cubicBezTo>
                  <a:cubicBezTo>
                    <a:pt x="15716" y="470370"/>
                    <a:pt x="17621" y="456082"/>
                    <a:pt x="18574" y="440842"/>
                  </a:cubicBezTo>
                  <a:cubicBezTo>
                    <a:pt x="19526" y="425602"/>
                    <a:pt x="21431" y="410362"/>
                    <a:pt x="23336" y="396075"/>
                  </a:cubicBezTo>
                  <a:cubicBezTo>
                    <a:pt x="25241" y="380835"/>
                    <a:pt x="27146" y="366547"/>
                    <a:pt x="29051" y="352260"/>
                  </a:cubicBezTo>
                  <a:cubicBezTo>
                    <a:pt x="30956" y="337972"/>
                    <a:pt x="32861" y="324637"/>
                    <a:pt x="35719" y="311302"/>
                  </a:cubicBezTo>
                  <a:cubicBezTo>
                    <a:pt x="37624" y="298920"/>
                    <a:pt x="39529" y="286537"/>
                    <a:pt x="41434" y="275107"/>
                  </a:cubicBezTo>
                  <a:cubicBezTo>
                    <a:pt x="45244" y="252247"/>
                    <a:pt x="49054" y="234150"/>
                    <a:pt x="51911" y="220815"/>
                  </a:cubicBezTo>
                  <a:cubicBezTo>
                    <a:pt x="55721" y="209385"/>
                    <a:pt x="57626" y="201765"/>
                    <a:pt x="57626" y="201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xmlns="" id="{28A11675-5838-4A0B-83A1-BEA7CDAB3413}"/>
                </a:ext>
              </a:extLst>
            </p:cNvPr>
            <p:cNvSpPr/>
            <p:nvPr/>
          </p:nvSpPr>
          <p:spPr>
            <a:xfrm>
              <a:off x="3678484" y="2699861"/>
              <a:ext cx="57150" cy="57150"/>
            </a:xfrm>
            <a:custGeom>
              <a:avLst/>
              <a:gdLst>
                <a:gd name="connsiteX0" fmla="*/ 7144 w 57150"/>
                <a:gd name="connsiteY0" fmla="*/ 30004 h 57150"/>
                <a:gd name="connsiteX1" fmla="*/ 30004 w 57150"/>
                <a:gd name="connsiteY1" fmla="*/ 7144 h 57150"/>
                <a:gd name="connsiteX2" fmla="*/ 52864 w 57150"/>
                <a:gd name="connsiteY2" fmla="*/ 30004 h 57150"/>
                <a:gd name="connsiteX3" fmla="*/ 30004 w 57150"/>
                <a:gd name="connsiteY3" fmla="*/ 52864 h 57150"/>
                <a:gd name="connsiteX4" fmla="*/ 7144 w 57150"/>
                <a:gd name="connsiteY4" fmla="*/ 3000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7144" y="30004"/>
                  </a:moveTo>
                  <a:cubicBezTo>
                    <a:pt x="7144" y="17621"/>
                    <a:pt x="17621" y="7144"/>
                    <a:pt x="30004" y="7144"/>
                  </a:cubicBezTo>
                  <a:cubicBezTo>
                    <a:pt x="42386" y="7144"/>
                    <a:pt x="52864" y="17621"/>
                    <a:pt x="52864" y="30004"/>
                  </a:cubicBezTo>
                  <a:cubicBezTo>
                    <a:pt x="52864" y="42386"/>
                    <a:pt x="42386" y="52864"/>
                    <a:pt x="30004" y="52864"/>
                  </a:cubicBezTo>
                  <a:cubicBezTo>
                    <a:pt x="17621" y="52864"/>
                    <a:pt x="7144" y="42386"/>
                    <a:pt x="7144" y="3000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xmlns="" id="{42B67C59-9802-4203-9BD2-A71BB4819663}"/>
                </a:ext>
              </a:extLst>
            </p:cNvPr>
            <p:cNvSpPr/>
            <p:nvPr/>
          </p:nvSpPr>
          <p:spPr>
            <a:xfrm>
              <a:off x="3574661" y="1782603"/>
              <a:ext cx="304800" cy="885825"/>
            </a:xfrm>
            <a:custGeom>
              <a:avLst/>
              <a:gdLst>
                <a:gd name="connsiteX0" fmla="*/ 33814 w 304800"/>
                <a:gd name="connsiteY0" fmla="*/ 111919 h 885825"/>
                <a:gd name="connsiteX1" fmla="*/ 127159 w 304800"/>
                <a:gd name="connsiteY1" fmla="*/ 218599 h 885825"/>
                <a:gd name="connsiteX2" fmla="*/ 176689 w 304800"/>
                <a:gd name="connsiteY2" fmla="*/ 460534 h 885825"/>
                <a:gd name="connsiteX3" fmla="*/ 196691 w 304800"/>
                <a:gd name="connsiteY3" fmla="*/ 524351 h 885825"/>
                <a:gd name="connsiteX4" fmla="*/ 207169 w 304800"/>
                <a:gd name="connsiteY4" fmla="*/ 555784 h 885825"/>
                <a:gd name="connsiteX5" fmla="*/ 217646 w 304800"/>
                <a:gd name="connsiteY5" fmla="*/ 586264 h 885825"/>
                <a:gd name="connsiteX6" fmla="*/ 229076 w 304800"/>
                <a:gd name="connsiteY6" fmla="*/ 614839 h 885825"/>
                <a:gd name="connsiteX7" fmla="*/ 240506 w 304800"/>
                <a:gd name="connsiteY7" fmla="*/ 642461 h 885825"/>
                <a:gd name="connsiteX8" fmla="*/ 251936 w 304800"/>
                <a:gd name="connsiteY8" fmla="*/ 668179 h 885825"/>
                <a:gd name="connsiteX9" fmla="*/ 262414 w 304800"/>
                <a:gd name="connsiteY9" fmla="*/ 691991 h 885825"/>
                <a:gd name="connsiteX10" fmla="*/ 282416 w 304800"/>
                <a:gd name="connsiteY10" fmla="*/ 733901 h 885825"/>
                <a:gd name="connsiteX11" fmla="*/ 284321 w 304800"/>
                <a:gd name="connsiteY11" fmla="*/ 808196 h 885825"/>
                <a:gd name="connsiteX12" fmla="*/ 304324 w 304800"/>
                <a:gd name="connsiteY12" fmla="*/ 844391 h 885825"/>
                <a:gd name="connsiteX13" fmla="*/ 239554 w 304800"/>
                <a:gd name="connsiteY13" fmla="*/ 881539 h 885825"/>
                <a:gd name="connsiteX14" fmla="*/ 218599 w 304800"/>
                <a:gd name="connsiteY14" fmla="*/ 843439 h 885825"/>
                <a:gd name="connsiteX15" fmla="*/ 213836 w 304800"/>
                <a:gd name="connsiteY15" fmla="*/ 834866 h 885825"/>
                <a:gd name="connsiteX16" fmla="*/ 210026 w 304800"/>
                <a:gd name="connsiteY16" fmla="*/ 827246 h 885825"/>
                <a:gd name="connsiteX17" fmla="*/ 199549 w 304800"/>
                <a:gd name="connsiteY17" fmla="*/ 806291 h 885825"/>
                <a:gd name="connsiteX18" fmla="*/ 183356 w 304800"/>
                <a:gd name="connsiteY18" fmla="*/ 772954 h 885825"/>
                <a:gd name="connsiteX19" fmla="*/ 163354 w 304800"/>
                <a:gd name="connsiteY19" fmla="*/ 730091 h 885825"/>
                <a:gd name="connsiteX20" fmla="*/ 140494 w 304800"/>
                <a:gd name="connsiteY20" fmla="*/ 678656 h 885825"/>
                <a:gd name="connsiteX21" fmla="*/ 117634 w 304800"/>
                <a:gd name="connsiteY21" fmla="*/ 619601 h 885825"/>
                <a:gd name="connsiteX22" fmla="*/ 106204 w 304800"/>
                <a:gd name="connsiteY22" fmla="*/ 588169 h 885825"/>
                <a:gd name="connsiteX23" fmla="*/ 94774 w 304800"/>
                <a:gd name="connsiteY23" fmla="*/ 555784 h 885825"/>
                <a:gd name="connsiteX24" fmla="*/ 74771 w 304800"/>
                <a:gd name="connsiteY24" fmla="*/ 489109 h 885825"/>
                <a:gd name="connsiteX25" fmla="*/ 22384 w 304800"/>
                <a:gd name="connsiteY25" fmla="*/ 237649 h 885825"/>
                <a:gd name="connsiteX26" fmla="*/ 13811 w 304800"/>
                <a:gd name="connsiteY26" fmla="*/ 153829 h 885825"/>
                <a:gd name="connsiteX27" fmla="*/ 10954 w 304800"/>
                <a:gd name="connsiteY27" fmla="*/ 121444 h 885825"/>
                <a:gd name="connsiteX28" fmla="*/ 10954 w 304800"/>
                <a:gd name="connsiteY28" fmla="*/ 116681 h 885825"/>
                <a:gd name="connsiteX29" fmla="*/ 10954 w 304800"/>
                <a:gd name="connsiteY29" fmla="*/ 111919 h 885825"/>
                <a:gd name="connsiteX30" fmla="*/ 10001 w 304800"/>
                <a:gd name="connsiteY30" fmla="*/ 95726 h 885825"/>
                <a:gd name="connsiteX31" fmla="*/ 8096 w 304800"/>
                <a:gd name="connsiteY31" fmla="*/ 59531 h 885825"/>
                <a:gd name="connsiteX32" fmla="*/ 7144 w 304800"/>
                <a:gd name="connsiteY32" fmla="*/ 7144 h 885825"/>
                <a:gd name="connsiteX33" fmla="*/ 30004 w 304800"/>
                <a:gd name="connsiteY33" fmla="*/ 7144 h 885825"/>
                <a:gd name="connsiteX34" fmla="*/ 30956 w 304800"/>
                <a:gd name="connsiteY34" fmla="*/ 59531 h 885825"/>
                <a:gd name="connsiteX35" fmla="*/ 32861 w 304800"/>
                <a:gd name="connsiteY35" fmla="*/ 94774 h 885825"/>
                <a:gd name="connsiteX36" fmla="*/ 33814 w 304800"/>
                <a:gd name="connsiteY36" fmla="*/ 111919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04800" h="885825">
                  <a:moveTo>
                    <a:pt x="33814" y="111919"/>
                  </a:moveTo>
                  <a:cubicBezTo>
                    <a:pt x="33814" y="111919"/>
                    <a:pt x="125254" y="202406"/>
                    <a:pt x="127159" y="218599"/>
                  </a:cubicBezTo>
                  <a:cubicBezTo>
                    <a:pt x="135731" y="285274"/>
                    <a:pt x="151924" y="373856"/>
                    <a:pt x="176689" y="460534"/>
                  </a:cubicBezTo>
                  <a:cubicBezTo>
                    <a:pt x="182404" y="482441"/>
                    <a:pt x="190024" y="503396"/>
                    <a:pt x="196691" y="524351"/>
                  </a:cubicBezTo>
                  <a:cubicBezTo>
                    <a:pt x="199549" y="534829"/>
                    <a:pt x="204311" y="545306"/>
                    <a:pt x="207169" y="555784"/>
                  </a:cubicBezTo>
                  <a:cubicBezTo>
                    <a:pt x="210979" y="566261"/>
                    <a:pt x="213836" y="575786"/>
                    <a:pt x="217646" y="586264"/>
                  </a:cubicBezTo>
                  <a:cubicBezTo>
                    <a:pt x="221456" y="595789"/>
                    <a:pt x="225266" y="605314"/>
                    <a:pt x="229076" y="614839"/>
                  </a:cubicBezTo>
                  <a:cubicBezTo>
                    <a:pt x="232886" y="624364"/>
                    <a:pt x="236696" y="633889"/>
                    <a:pt x="240506" y="642461"/>
                  </a:cubicBezTo>
                  <a:cubicBezTo>
                    <a:pt x="244316" y="651034"/>
                    <a:pt x="248126" y="659606"/>
                    <a:pt x="251936" y="668179"/>
                  </a:cubicBezTo>
                  <a:cubicBezTo>
                    <a:pt x="255746" y="676751"/>
                    <a:pt x="258604" y="684371"/>
                    <a:pt x="262414" y="691991"/>
                  </a:cubicBezTo>
                  <a:cubicBezTo>
                    <a:pt x="270034" y="707231"/>
                    <a:pt x="275749" y="721519"/>
                    <a:pt x="282416" y="733901"/>
                  </a:cubicBezTo>
                  <a:cubicBezTo>
                    <a:pt x="289084" y="746284"/>
                    <a:pt x="284321" y="808196"/>
                    <a:pt x="284321" y="808196"/>
                  </a:cubicBezTo>
                  <a:lnTo>
                    <a:pt x="304324" y="844391"/>
                  </a:lnTo>
                  <a:lnTo>
                    <a:pt x="239554" y="881539"/>
                  </a:lnTo>
                  <a:lnTo>
                    <a:pt x="218599" y="843439"/>
                  </a:lnTo>
                  <a:lnTo>
                    <a:pt x="213836" y="834866"/>
                  </a:lnTo>
                  <a:cubicBezTo>
                    <a:pt x="213836" y="834866"/>
                    <a:pt x="211931" y="832009"/>
                    <a:pt x="210026" y="827246"/>
                  </a:cubicBezTo>
                  <a:cubicBezTo>
                    <a:pt x="207169" y="822484"/>
                    <a:pt x="204311" y="814864"/>
                    <a:pt x="199549" y="806291"/>
                  </a:cubicBezTo>
                  <a:cubicBezTo>
                    <a:pt x="194786" y="796766"/>
                    <a:pt x="189071" y="786289"/>
                    <a:pt x="183356" y="772954"/>
                  </a:cubicBezTo>
                  <a:cubicBezTo>
                    <a:pt x="177641" y="759619"/>
                    <a:pt x="170021" y="745331"/>
                    <a:pt x="163354" y="730091"/>
                  </a:cubicBezTo>
                  <a:cubicBezTo>
                    <a:pt x="155734" y="713899"/>
                    <a:pt x="149066" y="696754"/>
                    <a:pt x="140494" y="678656"/>
                  </a:cubicBezTo>
                  <a:cubicBezTo>
                    <a:pt x="132874" y="660559"/>
                    <a:pt x="125254" y="640556"/>
                    <a:pt x="117634" y="619601"/>
                  </a:cubicBezTo>
                  <a:cubicBezTo>
                    <a:pt x="113824" y="609124"/>
                    <a:pt x="110014" y="598646"/>
                    <a:pt x="106204" y="588169"/>
                  </a:cubicBezTo>
                  <a:cubicBezTo>
                    <a:pt x="102394" y="577691"/>
                    <a:pt x="98584" y="567214"/>
                    <a:pt x="94774" y="555784"/>
                  </a:cubicBezTo>
                  <a:cubicBezTo>
                    <a:pt x="88106" y="533876"/>
                    <a:pt x="80486" y="511969"/>
                    <a:pt x="74771" y="489109"/>
                  </a:cubicBezTo>
                  <a:cubicBezTo>
                    <a:pt x="49054" y="399574"/>
                    <a:pt x="31909" y="307181"/>
                    <a:pt x="22384" y="237649"/>
                  </a:cubicBezTo>
                  <a:cubicBezTo>
                    <a:pt x="18574" y="203359"/>
                    <a:pt x="14764" y="173831"/>
                    <a:pt x="13811" y="153829"/>
                  </a:cubicBezTo>
                  <a:cubicBezTo>
                    <a:pt x="11906" y="133826"/>
                    <a:pt x="10954" y="121444"/>
                    <a:pt x="10954" y="121444"/>
                  </a:cubicBezTo>
                  <a:cubicBezTo>
                    <a:pt x="10954" y="121444"/>
                    <a:pt x="10954" y="118586"/>
                    <a:pt x="10954" y="116681"/>
                  </a:cubicBezTo>
                  <a:cubicBezTo>
                    <a:pt x="10954" y="113824"/>
                    <a:pt x="10954" y="111919"/>
                    <a:pt x="10954" y="111919"/>
                  </a:cubicBezTo>
                  <a:cubicBezTo>
                    <a:pt x="10954" y="111919"/>
                    <a:pt x="10954" y="105251"/>
                    <a:pt x="10001" y="95726"/>
                  </a:cubicBezTo>
                  <a:cubicBezTo>
                    <a:pt x="10001" y="86201"/>
                    <a:pt x="9049" y="72866"/>
                    <a:pt x="8096" y="59531"/>
                  </a:cubicBezTo>
                  <a:cubicBezTo>
                    <a:pt x="8096" y="32861"/>
                    <a:pt x="7144" y="7144"/>
                    <a:pt x="7144" y="7144"/>
                  </a:cubicBezTo>
                  <a:lnTo>
                    <a:pt x="30004" y="7144"/>
                  </a:lnTo>
                  <a:cubicBezTo>
                    <a:pt x="30004" y="7144"/>
                    <a:pt x="30004" y="32861"/>
                    <a:pt x="30956" y="59531"/>
                  </a:cubicBezTo>
                  <a:cubicBezTo>
                    <a:pt x="30956" y="72866"/>
                    <a:pt x="31909" y="85249"/>
                    <a:pt x="32861" y="94774"/>
                  </a:cubicBezTo>
                  <a:cubicBezTo>
                    <a:pt x="32861" y="105251"/>
                    <a:pt x="33814" y="111919"/>
                    <a:pt x="33814" y="111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xmlns="" id="{0A5B05BB-8BDA-48B1-85CB-236DBAC649F7}"/>
                </a:ext>
              </a:extLst>
            </p:cNvPr>
            <p:cNvSpPr/>
            <p:nvPr/>
          </p:nvSpPr>
          <p:spPr>
            <a:xfrm>
              <a:off x="3586091" y="2760821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1909 w 38100"/>
                <a:gd name="connsiteY1" fmla="*/ 19526 h 28575"/>
                <a:gd name="connsiteX2" fmla="*/ 13811 w 38100"/>
                <a:gd name="connsiteY2" fmla="*/ 29051 h 28575"/>
                <a:gd name="connsiteX3" fmla="*/ 7144 w 38100"/>
                <a:gd name="connsiteY3" fmla="*/ 1762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1909" y="19526"/>
                  </a:lnTo>
                  <a:lnTo>
                    <a:pt x="13811" y="29051"/>
                  </a:lnTo>
                  <a:lnTo>
                    <a:pt x="7144" y="17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xmlns="" id="{F8F826D8-A52D-4AE9-97BC-4474178951D2}"/>
                </a:ext>
              </a:extLst>
            </p:cNvPr>
            <p:cNvSpPr/>
            <p:nvPr/>
          </p:nvSpPr>
          <p:spPr>
            <a:xfrm>
              <a:off x="3574661" y="2739866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1909 w 38100"/>
                <a:gd name="connsiteY1" fmla="*/ 19526 h 28575"/>
                <a:gd name="connsiteX2" fmla="*/ 13811 w 38100"/>
                <a:gd name="connsiteY2" fmla="*/ 29051 h 28575"/>
                <a:gd name="connsiteX3" fmla="*/ 7144 w 38100"/>
                <a:gd name="connsiteY3" fmla="*/ 1666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1909" y="19526"/>
                  </a:lnTo>
                  <a:lnTo>
                    <a:pt x="13811" y="29051"/>
                  </a:lnTo>
                  <a:lnTo>
                    <a:pt x="7144" y="166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xmlns="" id="{89583533-CAE0-4623-9C0D-2F7772B55C58}"/>
                </a:ext>
              </a:extLst>
            </p:cNvPr>
            <p:cNvSpPr/>
            <p:nvPr/>
          </p:nvSpPr>
          <p:spPr>
            <a:xfrm>
              <a:off x="3563231" y="2718911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1909 w 38100"/>
                <a:gd name="connsiteY1" fmla="*/ 18574 h 28575"/>
                <a:gd name="connsiteX2" fmla="*/ 13811 w 38100"/>
                <a:gd name="connsiteY2" fmla="*/ 29051 h 28575"/>
                <a:gd name="connsiteX3" fmla="*/ 7144 w 38100"/>
                <a:gd name="connsiteY3" fmla="*/ 1666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1909" y="18574"/>
                  </a:lnTo>
                  <a:lnTo>
                    <a:pt x="13811" y="29051"/>
                  </a:lnTo>
                  <a:lnTo>
                    <a:pt x="7144" y="166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xmlns="" id="{10ABC84B-3115-44BF-9B7D-F359F104597E}"/>
                </a:ext>
              </a:extLst>
            </p:cNvPr>
            <p:cNvSpPr/>
            <p:nvPr/>
          </p:nvSpPr>
          <p:spPr>
            <a:xfrm>
              <a:off x="3549896" y="2694146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1909 w 38100"/>
                <a:gd name="connsiteY1" fmla="*/ 19526 h 28575"/>
                <a:gd name="connsiteX2" fmla="*/ 13811 w 38100"/>
                <a:gd name="connsiteY2" fmla="*/ 29051 h 28575"/>
                <a:gd name="connsiteX3" fmla="*/ 7144 w 38100"/>
                <a:gd name="connsiteY3" fmla="*/ 1666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1909" y="19526"/>
                  </a:lnTo>
                  <a:lnTo>
                    <a:pt x="13811" y="29051"/>
                  </a:lnTo>
                  <a:lnTo>
                    <a:pt x="7144" y="166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xmlns="" id="{4948000F-DF4A-4137-9404-311D747A7514}"/>
                </a:ext>
              </a:extLst>
            </p:cNvPr>
            <p:cNvSpPr/>
            <p:nvPr/>
          </p:nvSpPr>
          <p:spPr>
            <a:xfrm>
              <a:off x="3539419" y="2673191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0956 w 38100"/>
                <a:gd name="connsiteY1" fmla="*/ 19526 h 28575"/>
                <a:gd name="connsiteX2" fmla="*/ 12859 w 38100"/>
                <a:gd name="connsiteY2" fmla="*/ 28099 h 28575"/>
                <a:gd name="connsiteX3" fmla="*/ 7144 w 38100"/>
                <a:gd name="connsiteY3" fmla="*/ 1571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0956" y="19526"/>
                  </a:lnTo>
                  <a:lnTo>
                    <a:pt x="12859" y="28099"/>
                  </a:lnTo>
                  <a:lnTo>
                    <a:pt x="7144" y="157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xmlns="" id="{EE1E8C4C-10E1-4837-9F34-8A73755499BB}"/>
                </a:ext>
              </a:extLst>
            </p:cNvPr>
            <p:cNvSpPr/>
            <p:nvPr/>
          </p:nvSpPr>
          <p:spPr>
            <a:xfrm>
              <a:off x="3527989" y="2651283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28099 w 38100"/>
                <a:gd name="connsiteY1" fmla="*/ 13811 h 28575"/>
                <a:gd name="connsiteX2" fmla="*/ 30956 w 38100"/>
                <a:gd name="connsiteY2" fmla="*/ 19526 h 28575"/>
                <a:gd name="connsiteX3" fmla="*/ 12859 w 38100"/>
                <a:gd name="connsiteY3" fmla="*/ 28099 h 28575"/>
                <a:gd name="connsiteX4" fmla="*/ 10001 w 38100"/>
                <a:gd name="connsiteY4" fmla="*/ 21431 h 28575"/>
                <a:gd name="connsiteX5" fmla="*/ 7144 w 38100"/>
                <a:gd name="connsiteY5" fmla="*/ 14764 h 28575"/>
                <a:gd name="connsiteX6" fmla="*/ 25241 w 381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cubicBezTo>
                    <a:pt x="25241" y="7144"/>
                    <a:pt x="27146" y="10001"/>
                    <a:pt x="28099" y="13811"/>
                  </a:cubicBezTo>
                  <a:cubicBezTo>
                    <a:pt x="30004" y="16669"/>
                    <a:pt x="30956" y="19526"/>
                    <a:pt x="30956" y="19526"/>
                  </a:cubicBezTo>
                  <a:lnTo>
                    <a:pt x="12859" y="28099"/>
                  </a:lnTo>
                  <a:cubicBezTo>
                    <a:pt x="12859" y="28099"/>
                    <a:pt x="10954" y="25241"/>
                    <a:pt x="10001" y="21431"/>
                  </a:cubicBezTo>
                  <a:cubicBezTo>
                    <a:pt x="8096" y="18574"/>
                    <a:pt x="7144" y="14764"/>
                    <a:pt x="7144" y="14764"/>
                  </a:cubicBezTo>
                  <a:lnTo>
                    <a:pt x="2524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xmlns="" id="{BD7CF63C-B1F7-4844-B66D-993000E04985}"/>
                </a:ext>
              </a:extLst>
            </p:cNvPr>
            <p:cNvSpPr/>
            <p:nvPr/>
          </p:nvSpPr>
          <p:spPr>
            <a:xfrm>
              <a:off x="3517511" y="2629376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31909 w 38100"/>
                <a:gd name="connsiteY1" fmla="*/ 19526 h 28575"/>
                <a:gd name="connsiteX2" fmla="*/ 13811 w 38100"/>
                <a:gd name="connsiteY2" fmla="*/ 28099 h 28575"/>
                <a:gd name="connsiteX3" fmla="*/ 7144 w 38100"/>
                <a:gd name="connsiteY3" fmla="*/ 1571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lnTo>
                    <a:pt x="31909" y="19526"/>
                  </a:lnTo>
                  <a:lnTo>
                    <a:pt x="13811" y="28099"/>
                  </a:lnTo>
                  <a:lnTo>
                    <a:pt x="7144" y="157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xmlns="" id="{3249F86A-CA15-40C9-B475-10808317EA9D}"/>
                </a:ext>
              </a:extLst>
            </p:cNvPr>
            <p:cNvSpPr/>
            <p:nvPr/>
          </p:nvSpPr>
          <p:spPr>
            <a:xfrm>
              <a:off x="3506081" y="2604611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1909 w 38100"/>
                <a:gd name="connsiteY1" fmla="*/ 19526 h 28575"/>
                <a:gd name="connsiteX2" fmla="*/ 12859 w 38100"/>
                <a:gd name="connsiteY2" fmla="*/ 28099 h 28575"/>
                <a:gd name="connsiteX3" fmla="*/ 7144 w 38100"/>
                <a:gd name="connsiteY3" fmla="*/ 1571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1909" y="19526"/>
                  </a:lnTo>
                  <a:lnTo>
                    <a:pt x="12859" y="28099"/>
                  </a:lnTo>
                  <a:lnTo>
                    <a:pt x="7144" y="157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xmlns="" id="{AD89B457-B06D-4CDF-BD23-A57170533B93}"/>
                </a:ext>
              </a:extLst>
            </p:cNvPr>
            <p:cNvSpPr/>
            <p:nvPr/>
          </p:nvSpPr>
          <p:spPr>
            <a:xfrm>
              <a:off x="3496556" y="2582703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0956 w 38100"/>
                <a:gd name="connsiteY1" fmla="*/ 19526 h 28575"/>
                <a:gd name="connsiteX2" fmla="*/ 11906 w 38100"/>
                <a:gd name="connsiteY2" fmla="*/ 28099 h 28575"/>
                <a:gd name="connsiteX3" fmla="*/ 7144 w 38100"/>
                <a:gd name="connsiteY3" fmla="*/ 1476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0956" y="19526"/>
                  </a:lnTo>
                  <a:lnTo>
                    <a:pt x="11906" y="28099"/>
                  </a:lnTo>
                  <a:lnTo>
                    <a:pt x="7144" y="147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xmlns="" id="{A4C0D873-C00F-469A-A21F-5643E7192001}"/>
                </a:ext>
              </a:extLst>
            </p:cNvPr>
            <p:cNvSpPr/>
            <p:nvPr/>
          </p:nvSpPr>
          <p:spPr>
            <a:xfrm>
              <a:off x="3487031" y="2560796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0956 w 38100"/>
                <a:gd name="connsiteY1" fmla="*/ 19526 h 28575"/>
                <a:gd name="connsiteX2" fmla="*/ 11906 w 38100"/>
                <a:gd name="connsiteY2" fmla="*/ 27146 h 28575"/>
                <a:gd name="connsiteX3" fmla="*/ 7144 w 38100"/>
                <a:gd name="connsiteY3" fmla="*/ 1476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0956" y="19526"/>
                  </a:lnTo>
                  <a:lnTo>
                    <a:pt x="11906" y="27146"/>
                  </a:lnTo>
                  <a:lnTo>
                    <a:pt x="7144" y="147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xmlns="" id="{EAD1A69E-E18B-4570-9D4A-EAC233B3DDA4}"/>
                </a:ext>
              </a:extLst>
            </p:cNvPr>
            <p:cNvSpPr/>
            <p:nvPr/>
          </p:nvSpPr>
          <p:spPr>
            <a:xfrm>
              <a:off x="3477506" y="2537936"/>
              <a:ext cx="38100" cy="28575"/>
            </a:xfrm>
            <a:custGeom>
              <a:avLst/>
              <a:gdLst>
                <a:gd name="connsiteX0" fmla="*/ 25241 w 38100"/>
                <a:gd name="connsiteY0" fmla="*/ 7144 h 28575"/>
                <a:gd name="connsiteX1" fmla="*/ 30956 w 38100"/>
                <a:gd name="connsiteY1" fmla="*/ 20479 h 28575"/>
                <a:gd name="connsiteX2" fmla="*/ 11906 w 38100"/>
                <a:gd name="connsiteY2" fmla="*/ 28099 h 28575"/>
                <a:gd name="connsiteX3" fmla="*/ 7144 w 38100"/>
                <a:gd name="connsiteY3" fmla="*/ 1571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5241" y="7144"/>
                  </a:moveTo>
                  <a:lnTo>
                    <a:pt x="30956" y="20479"/>
                  </a:lnTo>
                  <a:lnTo>
                    <a:pt x="11906" y="28099"/>
                  </a:lnTo>
                  <a:lnTo>
                    <a:pt x="7144" y="157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xmlns="" id="{9ED7D357-F68B-4205-9E69-E0C1FC15DF32}"/>
                </a:ext>
              </a:extLst>
            </p:cNvPr>
            <p:cNvSpPr/>
            <p:nvPr/>
          </p:nvSpPr>
          <p:spPr>
            <a:xfrm>
              <a:off x="3467029" y="2513171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30956 w 38100"/>
                <a:gd name="connsiteY1" fmla="*/ 19526 h 28575"/>
                <a:gd name="connsiteX2" fmla="*/ 11906 w 38100"/>
                <a:gd name="connsiteY2" fmla="*/ 27146 h 28575"/>
                <a:gd name="connsiteX3" fmla="*/ 7144 w 38100"/>
                <a:gd name="connsiteY3" fmla="*/ 1381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lnTo>
                    <a:pt x="30956" y="19526"/>
                  </a:lnTo>
                  <a:lnTo>
                    <a:pt x="11906" y="27146"/>
                  </a:lnTo>
                  <a:lnTo>
                    <a:pt x="7144" y="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xmlns="" id="{C68A480C-3287-49A5-A4FC-15F6FDBC67D5}"/>
                </a:ext>
              </a:extLst>
            </p:cNvPr>
            <p:cNvSpPr/>
            <p:nvPr/>
          </p:nvSpPr>
          <p:spPr>
            <a:xfrm>
              <a:off x="3458456" y="2490311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30956 w 38100"/>
                <a:gd name="connsiteY1" fmla="*/ 19526 h 28575"/>
                <a:gd name="connsiteX2" fmla="*/ 11906 w 38100"/>
                <a:gd name="connsiteY2" fmla="*/ 27146 h 28575"/>
                <a:gd name="connsiteX3" fmla="*/ 7144 w 38100"/>
                <a:gd name="connsiteY3" fmla="*/ 1476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lnTo>
                    <a:pt x="30956" y="19526"/>
                  </a:lnTo>
                  <a:lnTo>
                    <a:pt x="11906" y="27146"/>
                  </a:lnTo>
                  <a:lnTo>
                    <a:pt x="7144" y="147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xmlns="" id="{55592283-C789-45B9-9BB0-2AD684169A26}"/>
                </a:ext>
              </a:extLst>
            </p:cNvPr>
            <p:cNvSpPr/>
            <p:nvPr/>
          </p:nvSpPr>
          <p:spPr>
            <a:xfrm>
              <a:off x="3449884" y="2467451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28099 w 38100"/>
                <a:gd name="connsiteY1" fmla="*/ 13811 h 28575"/>
                <a:gd name="connsiteX2" fmla="*/ 30956 w 38100"/>
                <a:gd name="connsiteY2" fmla="*/ 20479 h 28575"/>
                <a:gd name="connsiteX3" fmla="*/ 11906 w 38100"/>
                <a:gd name="connsiteY3" fmla="*/ 27146 h 28575"/>
                <a:gd name="connsiteX4" fmla="*/ 9049 w 38100"/>
                <a:gd name="connsiteY4" fmla="*/ 20479 h 28575"/>
                <a:gd name="connsiteX5" fmla="*/ 7144 w 38100"/>
                <a:gd name="connsiteY5" fmla="*/ 13811 h 28575"/>
                <a:gd name="connsiteX6" fmla="*/ 26194 w 381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cubicBezTo>
                    <a:pt x="26194" y="7144"/>
                    <a:pt x="27146" y="10001"/>
                    <a:pt x="28099" y="13811"/>
                  </a:cubicBezTo>
                  <a:cubicBezTo>
                    <a:pt x="29051" y="16669"/>
                    <a:pt x="30956" y="20479"/>
                    <a:pt x="30956" y="20479"/>
                  </a:cubicBezTo>
                  <a:lnTo>
                    <a:pt x="11906" y="27146"/>
                  </a:lnTo>
                  <a:cubicBezTo>
                    <a:pt x="11906" y="27146"/>
                    <a:pt x="10954" y="24289"/>
                    <a:pt x="9049" y="20479"/>
                  </a:cubicBezTo>
                  <a:cubicBezTo>
                    <a:pt x="8096" y="17621"/>
                    <a:pt x="7144" y="13811"/>
                    <a:pt x="7144" y="13811"/>
                  </a:cubicBezTo>
                  <a:lnTo>
                    <a:pt x="2619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xmlns="" id="{21020825-A880-4DC5-9AFD-259A20CD9937}"/>
                </a:ext>
              </a:extLst>
            </p:cNvPr>
            <p:cNvSpPr/>
            <p:nvPr/>
          </p:nvSpPr>
          <p:spPr>
            <a:xfrm>
              <a:off x="3441311" y="2445543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30956 w 38100"/>
                <a:gd name="connsiteY1" fmla="*/ 19526 h 28575"/>
                <a:gd name="connsiteX2" fmla="*/ 11906 w 38100"/>
                <a:gd name="connsiteY2" fmla="*/ 26194 h 28575"/>
                <a:gd name="connsiteX3" fmla="*/ 7144 w 38100"/>
                <a:gd name="connsiteY3" fmla="*/ 1381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lnTo>
                    <a:pt x="30956" y="19526"/>
                  </a:lnTo>
                  <a:lnTo>
                    <a:pt x="11906" y="26194"/>
                  </a:lnTo>
                  <a:lnTo>
                    <a:pt x="7144" y="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xmlns="" id="{496FE867-D82A-424E-BD90-82F27A8A47C5}"/>
                </a:ext>
              </a:extLst>
            </p:cNvPr>
            <p:cNvSpPr/>
            <p:nvPr/>
          </p:nvSpPr>
          <p:spPr>
            <a:xfrm>
              <a:off x="3431786" y="2418873"/>
              <a:ext cx="38100" cy="28575"/>
            </a:xfrm>
            <a:custGeom>
              <a:avLst/>
              <a:gdLst>
                <a:gd name="connsiteX0" fmla="*/ 27146 w 38100"/>
                <a:gd name="connsiteY0" fmla="*/ 7144 h 28575"/>
                <a:gd name="connsiteX1" fmla="*/ 31909 w 38100"/>
                <a:gd name="connsiteY1" fmla="*/ 20479 h 28575"/>
                <a:gd name="connsiteX2" fmla="*/ 11906 w 38100"/>
                <a:gd name="connsiteY2" fmla="*/ 27146 h 28575"/>
                <a:gd name="connsiteX3" fmla="*/ 7144 w 38100"/>
                <a:gd name="connsiteY3" fmla="*/ 1381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7146" y="7144"/>
                  </a:moveTo>
                  <a:lnTo>
                    <a:pt x="31909" y="20479"/>
                  </a:lnTo>
                  <a:lnTo>
                    <a:pt x="11906" y="27146"/>
                  </a:lnTo>
                  <a:lnTo>
                    <a:pt x="7144" y="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xmlns="" id="{31B20C00-06B9-4574-B336-9EC106ACC2DB}"/>
                </a:ext>
              </a:extLst>
            </p:cNvPr>
            <p:cNvSpPr/>
            <p:nvPr/>
          </p:nvSpPr>
          <p:spPr>
            <a:xfrm>
              <a:off x="3425119" y="2396013"/>
              <a:ext cx="28575" cy="28575"/>
            </a:xfrm>
            <a:custGeom>
              <a:avLst/>
              <a:gdLst>
                <a:gd name="connsiteX0" fmla="*/ 26194 w 28575"/>
                <a:gd name="connsiteY0" fmla="*/ 7144 h 28575"/>
                <a:gd name="connsiteX1" fmla="*/ 30004 w 28575"/>
                <a:gd name="connsiteY1" fmla="*/ 20479 h 28575"/>
                <a:gd name="connsiteX2" fmla="*/ 10954 w 28575"/>
                <a:gd name="connsiteY2" fmla="*/ 27146 h 28575"/>
                <a:gd name="connsiteX3" fmla="*/ 7144 w 28575"/>
                <a:gd name="connsiteY3" fmla="*/ 1381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6194" y="7144"/>
                  </a:moveTo>
                  <a:lnTo>
                    <a:pt x="30004" y="20479"/>
                  </a:lnTo>
                  <a:lnTo>
                    <a:pt x="10954" y="27146"/>
                  </a:lnTo>
                  <a:lnTo>
                    <a:pt x="7144" y="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xmlns="" id="{A1F01666-402F-4092-8F53-B9AAC113E169}"/>
                </a:ext>
              </a:extLst>
            </p:cNvPr>
            <p:cNvSpPr/>
            <p:nvPr/>
          </p:nvSpPr>
          <p:spPr>
            <a:xfrm>
              <a:off x="3417499" y="2373153"/>
              <a:ext cx="38100" cy="28575"/>
            </a:xfrm>
            <a:custGeom>
              <a:avLst/>
              <a:gdLst>
                <a:gd name="connsiteX0" fmla="*/ 26194 w 38100"/>
                <a:gd name="connsiteY0" fmla="*/ 7144 h 28575"/>
                <a:gd name="connsiteX1" fmla="*/ 30956 w 38100"/>
                <a:gd name="connsiteY1" fmla="*/ 20479 h 28575"/>
                <a:gd name="connsiteX2" fmla="*/ 10954 w 38100"/>
                <a:gd name="connsiteY2" fmla="*/ 26194 h 28575"/>
                <a:gd name="connsiteX3" fmla="*/ 7144 w 38100"/>
                <a:gd name="connsiteY3" fmla="*/ 128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26194" y="7144"/>
                  </a:moveTo>
                  <a:lnTo>
                    <a:pt x="30956" y="20479"/>
                  </a:lnTo>
                  <a:lnTo>
                    <a:pt x="10954" y="26194"/>
                  </a:lnTo>
                  <a:lnTo>
                    <a:pt x="7144" y="12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xmlns="" id="{F86DD278-44EA-471A-B8E7-2B91BF89EBA4}"/>
                </a:ext>
              </a:extLst>
            </p:cNvPr>
            <p:cNvSpPr/>
            <p:nvPr/>
          </p:nvSpPr>
          <p:spPr>
            <a:xfrm>
              <a:off x="3410831" y="2350293"/>
              <a:ext cx="28575" cy="28575"/>
            </a:xfrm>
            <a:custGeom>
              <a:avLst/>
              <a:gdLst>
                <a:gd name="connsiteX0" fmla="*/ 26194 w 28575"/>
                <a:gd name="connsiteY0" fmla="*/ 7144 h 28575"/>
                <a:gd name="connsiteX1" fmla="*/ 28099 w 28575"/>
                <a:gd name="connsiteY1" fmla="*/ 13811 h 28575"/>
                <a:gd name="connsiteX2" fmla="*/ 30004 w 28575"/>
                <a:gd name="connsiteY2" fmla="*/ 20479 h 28575"/>
                <a:gd name="connsiteX3" fmla="*/ 10954 w 28575"/>
                <a:gd name="connsiteY3" fmla="*/ 26194 h 28575"/>
                <a:gd name="connsiteX4" fmla="*/ 9049 w 28575"/>
                <a:gd name="connsiteY4" fmla="*/ 19526 h 28575"/>
                <a:gd name="connsiteX5" fmla="*/ 7144 w 28575"/>
                <a:gd name="connsiteY5" fmla="*/ 12859 h 28575"/>
                <a:gd name="connsiteX6" fmla="*/ 26194 w 285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26194" y="7144"/>
                  </a:moveTo>
                  <a:cubicBezTo>
                    <a:pt x="26194" y="7144"/>
                    <a:pt x="27146" y="10001"/>
                    <a:pt x="28099" y="13811"/>
                  </a:cubicBezTo>
                  <a:cubicBezTo>
                    <a:pt x="29051" y="16669"/>
                    <a:pt x="30004" y="20479"/>
                    <a:pt x="30004" y="20479"/>
                  </a:cubicBezTo>
                  <a:lnTo>
                    <a:pt x="10954" y="26194"/>
                  </a:lnTo>
                  <a:cubicBezTo>
                    <a:pt x="10954" y="26194"/>
                    <a:pt x="10001" y="23336"/>
                    <a:pt x="9049" y="19526"/>
                  </a:cubicBezTo>
                  <a:cubicBezTo>
                    <a:pt x="8096" y="16669"/>
                    <a:pt x="7144" y="12859"/>
                    <a:pt x="7144" y="12859"/>
                  </a:cubicBezTo>
                  <a:lnTo>
                    <a:pt x="2619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xmlns="" id="{03B9AF98-41F8-40C7-AA2E-D5D7BA67FE1B}"/>
                </a:ext>
              </a:extLst>
            </p:cNvPr>
            <p:cNvSpPr/>
            <p:nvPr/>
          </p:nvSpPr>
          <p:spPr>
            <a:xfrm>
              <a:off x="3403211" y="2323623"/>
              <a:ext cx="28575" cy="28575"/>
            </a:xfrm>
            <a:custGeom>
              <a:avLst/>
              <a:gdLst>
                <a:gd name="connsiteX0" fmla="*/ 26194 w 28575"/>
                <a:gd name="connsiteY0" fmla="*/ 7144 h 28575"/>
                <a:gd name="connsiteX1" fmla="*/ 30004 w 28575"/>
                <a:gd name="connsiteY1" fmla="*/ 20479 h 28575"/>
                <a:gd name="connsiteX2" fmla="*/ 10001 w 28575"/>
                <a:gd name="connsiteY2" fmla="*/ 26194 h 28575"/>
                <a:gd name="connsiteX3" fmla="*/ 7144 w 28575"/>
                <a:gd name="connsiteY3" fmla="*/ 128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6194" y="7144"/>
                  </a:moveTo>
                  <a:lnTo>
                    <a:pt x="30004" y="20479"/>
                  </a:lnTo>
                  <a:lnTo>
                    <a:pt x="10001" y="26194"/>
                  </a:lnTo>
                  <a:lnTo>
                    <a:pt x="7144" y="12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xmlns="" id="{F86DF64A-4D91-4827-ACBA-5C53E9BD95C9}"/>
                </a:ext>
              </a:extLst>
            </p:cNvPr>
            <p:cNvSpPr/>
            <p:nvPr/>
          </p:nvSpPr>
          <p:spPr>
            <a:xfrm>
              <a:off x="3396544" y="2300763"/>
              <a:ext cx="28575" cy="28575"/>
            </a:xfrm>
            <a:custGeom>
              <a:avLst/>
              <a:gdLst>
                <a:gd name="connsiteX0" fmla="*/ 26194 w 28575"/>
                <a:gd name="connsiteY0" fmla="*/ 7144 h 28575"/>
                <a:gd name="connsiteX1" fmla="*/ 30004 w 28575"/>
                <a:gd name="connsiteY1" fmla="*/ 20479 h 28575"/>
                <a:gd name="connsiteX2" fmla="*/ 10954 w 28575"/>
                <a:gd name="connsiteY2" fmla="*/ 25241 h 28575"/>
                <a:gd name="connsiteX3" fmla="*/ 7144 w 28575"/>
                <a:gd name="connsiteY3" fmla="*/ 1190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6194" y="7144"/>
                  </a:moveTo>
                  <a:lnTo>
                    <a:pt x="30004" y="20479"/>
                  </a:lnTo>
                  <a:lnTo>
                    <a:pt x="10954" y="25241"/>
                  </a:lnTo>
                  <a:lnTo>
                    <a:pt x="7144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xmlns="" id="{64889944-E5E9-4CB0-B58F-56A589964664}"/>
                </a:ext>
              </a:extLst>
            </p:cNvPr>
            <p:cNvSpPr/>
            <p:nvPr/>
          </p:nvSpPr>
          <p:spPr>
            <a:xfrm>
              <a:off x="3389876" y="2276951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30004 w 28575"/>
                <a:gd name="connsiteY1" fmla="*/ 20479 h 28575"/>
                <a:gd name="connsiteX2" fmla="*/ 10954 w 28575"/>
                <a:gd name="connsiteY2" fmla="*/ 26194 h 28575"/>
                <a:gd name="connsiteX3" fmla="*/ 7144 w 28575"/>
                <a:gd name="connsiteY3" fmla="*/ 128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30004" y="20479"/>
                  </a:lnTo>
                  <a:lnTo>
                    <a:pt x="10954" y="26194"/>
                  </a:lnTo>
                  <a:lnTo>
                    <a:pt x="7144" y="12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xmlns="" id="{20726477-2186-4AE8-BD1E-DE48597B6CD2}"/>
                </a:ext>
              </a:extLst>
            </p:cNvPr>
            <p:cNvSpPr/>
            <p:nvPr/>
          </p:nvSpPr>
          <p:spPr>
            <a:xfrm>
              <a:off x="3384161" y="2254091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30004 w 28575"/>
                <a:gd name="connsiteY1" fmla="*/ 20479 h 28575"/>
                <a:gd name="connsiteX2" fmla="*/ 10954 w 28575"/>
                <a:gd name="connsiteY2" fmla="*/ 25241 h 28575"/>
                <a:gd name="connsiteX3" fmla="*/ 7144 w 28575"/>
                <a:gd name="connsiteY3" fmla="*/ 1190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30004" y="20479"/>
                  </a:lnTo>
                  <a:lnTo>
                    <a:pt x="10954" y="25241"/>
                  </a:lnTo>
                  <a:lnTo>
                    <a:pt x="7144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xmlns="" id="{5CDFE1CF-B79C-4669-9D29-A847FF5969C0}"/>
                </a:ext>
              </a:extLst>
            </p:cNvPr>
            <p:cNvSpPr/>
            <p:nvPr/>
          </p:nvSpPr>
          <p:spPr>
            <a:xfrm>
              <a:off x="3377494" y="2227421"/>
              <a:ext cx="38100" cy="28575"/>
            </a:xfrm>
            <a:custGeom>
              <a:avLst/>
              <a:gdLst>
                <a:gd name="connsiteX0" fmla="*/ 27146 w 38100"/>
                <a:gd name="connsiteY0" fmla="*/ 7144 h 28575"/>
                <a:gd name="connsiteX1" fmla="*/ 29051 w 38100"/>
                <a:gd name="connsiteY1" fmla="*/ 13811 h 28575"/>
                <a:gd name="connsiteX2" fmla="*/ 30956 w 38100"/>
                <a:gd name="connsiteY2" fmla="*/ 20479 h 28575"/>
                <a:gd name="connsiteX3" fmla="*/ 10954 w 38100"/>
                <a:gd name="connsiteY3" fmla="*/ 25241 h 28575"/>
                <a:gd name="connsiteX4" fmla="*/ 9049 w 38100"/>
                <a:gd name="connsiteY4" fmla="*/ 18574 h 28575"/>
                <a:gd name="connsiteX5" fmla="*/ 7144 w 38100"/>
                <a:gd name="connsiteY5" fmla="*/ 11906 h 28575"/>
                <a:gd name="connsiteX6" fmla="*/ 27146 w 381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28575">
                  <a:moveTo>
                    <a:pt x="27146" y="7144"/>
                  </a:moveTo>
                  <a:cubicBezTo>
                    <a:pt x="27146" y="7144"/>
                    <a:pt x="28099" y="10954"/>
                    <a:pt x="29051" y="13811"/>
                  </a:cubicBezTo>
                  <a:cubicBezTo>
                    <a:pt x="30004" y="16669"/>
                    <a:pt x="30956" y="20479"/>
                    <a:pt x="30956" y="20479"/>
                  </a:cubicBezTo>
                  <a:lnTo>
                    <a:pt x="10954" y="25241"/>
                  </a:lnTo>
                  <a:cubicBezTo>
                    <a:pt x="10954" y="25241"/>
                    <a:pt x="10001" y="21431"/>
                    <a:pt x="9049" y="18574"/>
                  </a:cubicBezTo>
                  <a:cubicBezTo>
                    <a:pt x="8096" y="14764"/>
                    <a:pt x="7144" y="11906"/>
                    <a:pt x="7144" y="11906"/>
                  </a:cubicBezTo>
                  <a:lnTo>
                    <a:pt x="2714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xmlns="" id="{5A2212F1-7E92-43F5-BAB3-4C170767F13B}"/>
                </a:ext>
              </a:extLst>
            </p:cNvPr>
            <p:cNvSpPr/>
            <p:nvPr/>
          </p:nvSpPr>
          <p:spPr>
            <a:xfrm>
              <a:off x="3372731" y="2203608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30004 w 28575"/>
                <a:gd name="connsiteY1" fmla="*/ 20479 h 28575"/>
                <a:gd name="connsiteX2" fmla="*/ 10001 w 28575"/>
                <a:gd name="connsiteY2" fmla="*/ 25241 h 28575"/>
                <a:gd name="connsiteX3" fmla="*/ 7144 w 28575"/>
                <a:gd name="connsiteY3" fmla="*/ 1190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30004" y="20479"/>
                  </a:lnTo>
                  <a:lnTo>
                    <a:pt x="10001" y="25241"/>
                  </a:lnTo>
                  <a:lnTo>
                    <a:pt x="7144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xmlns="" id="{3F0C87B4-44D9-4B1B-8166-D20D3A3CFF41}"/>
                </a:ext>
              </a:extLst>
            </p:cNvPr>
            <p:cNvSpPr/>
            <p:nvPr/>
          </p:nvSpPr>
          <p:spPr>
            <a:xfrm>
              <a:off x="3367969" y="217979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30004 w 28575"/>
                <a:gd name="connsiteY1" fmla="*/ 20479 h 28575"/>
                <a:gd name="connsiteX2" fmla="*/ 10001 w 28575"/>
                <a:gd name="connsiteY2" fmla="*/ 25241 h 28575"/>
                <a:gd name="connsiteX3" fmla="*/ 7144 w 28575"/>
                <a:gd name="connsiteY3" fmla="*/ 1190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30004" y="20479"/>
                  </a:lnTo>
                  <a:lnTo>
                    <a:pt x="10001" y="25241"/>
                  </a:lnTo>
                  <a:lnTo>
                    <a:pt x="7144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xmlns="" id="{60391F14-97BA-48D4-81AC-E37D9A5BCF34}"/>
                </a:ext>
              </a:extLst>
            </p:cNvPr>
            <p:cNvSpPr/>
            <p:nvPr/>
          </p:nvSpPr>
          <p:spPr>
            <a:xfrm>
              <a:off x="3363206" y="215693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8099 w 28575"/>
                <a:gd name="connsiteY1" fmla="*/ 13811 h 28575"/>
                <a:gd name="connsiteX2" fmla="*/ 29051 w 28575"/>
                <a:gd name="connsiteY2" fmla="*/ 20479 h 28575"/>
                <a:gd name="connsiteX3" fmla="*/ 9049 w 28575"/>
                <a:gd name="connsiteY3" fmla="*/ 24289 h 28575"/>
                <a:gd name="connsiteX4" fmla="*/ 8096 w 28575"/>
                <a:gd name="connsiteY4" fmla="*/ 17621 h 28575"/>
                <a:gd name="connsiteX5" fmla="*/ 7144 w 28575"/>
                <a:gd name="connsiteY5" fmla="*/ 10954 h 28575"/>
                <a:gd name="connsiteX6" fmla="*/ 27146 w 285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cubicBezTo>
                    <a:pt x="27146" y="7144"/>
                    <a:pt x="28099" y="10954"/>
                    <a:pt x="28099" y="13811"/>
                  </a:cubicBezTo>
                  <a:cubicBezTo>
                    <a:pt x="29051" y="17621"/>
                    <a:pt x="29051" y="20479"/>
                    <a:pt x="29051" y="20479"/>
                  </a:cubicBezTo>
                  <a:lnTo>
                    <a:pt x="9049" y="24289"/>
                  </a:lnTo>
                  <a:cubicBezTo>
                    <a:pt x="9049" y="24289"/>
                    <a:pt x="8096" y="20479"/>
                    <a:pt x="8096" y="17621"/>
                  </a:cubicBezTo>
                  <a:cubicBezTo>
                    <a:pt x="7144" y="13811"/>
                    <a:pt x="7144" y="10954"/>
                    <a:pt x="7144" y="10954"/>
                  </a:cubicBezTo>
                  <a:lnTo>
                    <a:pt x="2714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xmlns="" id="{04ADA68D-6D76-401D-84C0-B3ECC61CC5CE}"/>
                </a:ext>
              </a:extLst>
            </p:cNvPr>
            <p:cNvSpPr/>
            <p:nvPr/>
          </p:nvSpPr>
          <p:spPr>
            <a:xfrm>
              <a:off x="3358444" y="2129313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9051 w 28575"/>
                <a:gd name="connsiteY1" fmla="*/ 20479 h 28575"/>
                <a:gd name="connsiteX2" fmla="*/ 9049 w 28575"/>
                <a:gd name="connsiteY2" fmla="*/ 24289 h 28575"/>
                <a:gd name="connsiteX3" fmla="*/ 7144 w 28575"/>
                <a:gd name="connsiteY3" fmla="*/ 109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9051" y="20479"/>
                  </a:lnTo>
                  <a:lnTo>
                    <a:pt x="9049" y="24289"/>
                  </a:lnTo>
                  <a:lnTo>
                    <a:pt x="7144" y="10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xmlns="" id="{45741E15-3361-4921-B8B2-B3E785EFB108}"/>
                </a:ext>
              </a:extLst>
            </p:cNvPr>
            <p:cNvSpPr/>
            <p:nvPr/>
          </p:nvSpPr>
          <p:spPr>
            <a:xfrm>
              <a:off x="3353681" y="2105501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30004 w 28575"/>
                <a:gd name="connsiteY1" fmla="*/ 20479 h 28575"/>
                <a:gd name="connsiteX2" fmla="*/ 10001 w 28575"/>
                <a:gd name="connsiteY2" fmla="*/ 24289 h 28575"/>
                <a:gd name="connsiteX3" fmla="*/ 7144 w 28575"/>
                <a:gd name="connsiteY3" fmla="*/ 109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30004" y="20479"/>
                  </a:lnTo>
                  <a:lnTo>
                    <a:pt x="10001" y="24289"/>
                  </a:lnTo>
                  <a:lnTo>
                    <a:pt x="7144" y="10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xmlns="" id="{C7DD914F-D8A7-447A-A1C5-08AD0541D88F}"/>
                </a:ext>
              </a:extLst>
            </p:cNvPr>
            <p:cNvSpPr/>
            <p:nvPr/>
          </p:nvSpPr>
          <p:spPr>
            <a:xfrm>
              <a:off x="3349871" y="2081688"/>
              <a:ext cx="28575" cy="28575"/>
            </a:xfrm>
            <a:custGeom>
              <a:avLst/>
              <a:gdLst>
                <a:gd name="connsiteX0" fmla="*/ 28099 w 28575"/>
                <a:gd name="connsiteY0" fmla="*/ 7144 h 28575"/>
                <a:gd name="connsiteX1" fmla="*/ 30004 w 28575"/>
                <a:gd name="connsiteY1" fmla="*/ 21431 h 28575"/>
                <a:gd name="connsiteX2" fmla="*/ 9049 w 28575"/>
                <a:gd name="connsiteY2" fmla="*/ 24289 h 28575"/>
                <a:gd name="connsiteX3" fmla="*/ 7144 w 28575"/>
                <a:gd name="connsiteY3" fmla="*/ 1000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8099" y="7144"/>
                  </a:moveTo>
                  <a:lnTo>
                    <a:pt x="30004" y="21431"/>
                  </a:lnTo>
                  <a:lnTo>
                    <a:pt x="9049" y="24289"/>
                  </a:lnTo>
                  <a:lnTo>
                    <a:pt x="7144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xmlns="" id="{34D99ADB-80A3-4DBF-804D-DB021037C0EE}"/>
                </a:ext>
              </a:extLst>
            </p:cNvPr>
            <p:cNvSpPr/>
            <p:nvPr/>
          </p:nvSpPr>
          <p:spPr>
            <a:xfrm>
              <a:off x="3347014" y="205787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9051 w 28575"/>
                <a:gd name="connsiteY1" fmla="*/ 21431 h 28575"/>
                <a:gd name="connsiteX2" fmla="*/ 9049 w 28575"/>
                <a:gd name="connsiteY2" fmla="*/ 24289 h 28575"/>
                <a:gd name="connsiteX3" fmla="*/ 7144 w 28575"/>
                <a:gd name="connsiteY3" fmla="*/ 1000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9051" y="21431"/>
                  </a:lnTo>
                  <a:lnTo>
                    <a:pt x="9049" y="24289"/>
                  </a:lnTo>
                  <a:lnTo>
                    <a:pt x="7144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xmlns="" id="{F2D4247B-99C7-4896-A23A-544193B9117E}"/>
                </a:ext>
              </a:extLst>
            </p:cNvPr>
            <p:cNvSpPr/>
            <p:nvPr/>
          </p:nvSpPr>
          <p:spPr>
            <a:xfrm>
              <a:off x="3343204" y="203120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8099 w 28575"/>
                <a:gd name="connsiteY1" fmla="*/ 13811 h 28575"/>
                <a:gd name="connsiteX2" fmla="*/ 29051 w 28575"/>
                <a:gd name="connsiteY2" fmla="*/ 20479 h 28575"/>
                <a:gd name="connsiteX3" fmla="*/ 9049 w 28575"/>
                <a:gd name="connsiteY3" fmla="*/ 23336 h 28575"/>
                <a:gd name="connsiteX4" fmla="*/ 8096 w 28575"/>
                <a:gd name="connsiteY4" fmla="*/ 16669 h 28575"/>
                <a:gd name="connsiteX5" fmla="*/ 7144 w 28575"/>
                <a:gd name="connsiteY5" fmla="*/ 10001 h 28575"/>
                <a:gd name="connsiteX6" fmla="*/ 27146 w 285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cubicBezTo>
                    <a:pt x="27146" y="7144"/>
                    <a:pt x="27146" y="10954"/>
                    <a:pt x="28099" y="13811"/>
                  </a:cubicBezTo>
                  <a:cubicBezTo>
                    <a:pt x="28099" y="17621"/>
                    <a:pt x="29051" y="20479"/>
                    <a:pt x="29051" y="20479"/>
                  </a:cubicBezTo>
                  <a:lnTo>
                    <a:pt x="9049" y="23336"/>
                  </a:lnTo>
                  <a:cubicBezTo>
                    <a:pt x="9049" y="23336"/>
                    <a:pt x="8096" y="19526"/>
                    <a:pt x="8096" y="16669"/>
                  </a:cubicBezTo>
                  <a:cubicBezTo>
                    <a:pt x="8096" y="12859"/>
                    <a:pt x="7144" y="10001"/>
                    <a:pt x="7144" y="10001"/>
                  </a:cubicBezTo>
                  <a:lnTo>
                    <a:pt x="2714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xmlns="" id="{96107781-0C14-4C21-A558-AC70E3890C17}"/>
                </a:ext>
              </a:extLst>
            </p:cNvPr>
            <p:cNvSpPr/>
            <p:nvPr/>
          </p:nvSpPr>
          <p:spPr>
            <a:xfrm>
              <a:off x="3340346" y="2006441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9051 w 28575"/>
                <a:gd name="connsiteY1" fmla="*/ 21431 h 28575"/>
                <a:gd name="connsiteX2" fmla="*/ 9049 w 28575"/>
                <a:gd name="connsiteY2" fmla="*/ 23336 h 28575"/>
                <a:gd name="connsiteX3" fmla="*/ 7144 w 28575"/>
                <a:gd name="connsiteY3" fmla="*/ 1000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9051" y="21431"/>
                  </a:lnTo>
                  <a:lnTo>
                    <a:pt x="9049" y="23336"/>
                  </a:lnTo>
                  <a:lnTo>
                    <a:pt x="7144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xmlns="" id="{0DCCD260-EF4B-47A4-9DAE-A16792630C11}"/>
                </a:ext>
              </a:extLst>
            </p:cNvPr>
            <p:cNvSpPr/>
            <p:nvPr/>
          </p:nvSpPr>
          <p:spPr>
            <a:xfrm>
              <a:off x="3337489" y="1982628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9051 w 28575"/>
                <a:gd name="connsiteY1" fmla="*/ 21431 h 28575"/>
                <a:gd name="connsiteX2" fmla="*/ 9049 w 28575"/>
                <a:gd name="connsiteY2" fmla="*/ 23336 h 28575"/>
                <a:gd name="connsiteX3" fmla="*/ 7144 w 28575"/>
                <a:gd name="connsiteY3" fmla="*/ 90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9051" y="21431"/>
                  </a:lnTo>
                  <a:lnTo>
                    <a:pt x="9049" y="23336"/>
                  </a:ln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xmlns="" id="{99AD8514-2AD9-4A40-9773-6516EF32D132}"/>
                </a:ext>
              </a:extLst>
            </p:cNvPr>
            <p:cNvSpPr/>
            <p:nvPr/>
          </p:nvSpPr>
          <p:spPr>
            <a:xfrm>
              <a:off x="3335584" y="195881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8099 w 28575"/>
                <a:gd name="connsiteY1" fmla="*/ 21431 h 28575"/>
                <a:gd name="connsiteX2" fmla="*/ 8096 w 28575"/>
                <a:gd name="connsiteY2" fmla="*/ 23336 h 28575"/>
                <a:gd name="connsiteX3" fmla="*/ 7144 w 28575"/>
                <a:gd name="connsiteY3" fmla="*/ 90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8099" y="21431"/>
                  </a:lnTo>
                  <a:lnTo>
                    <a:pt x="8096" y="23336"/>
                  </a:ln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xmlns="" id="{D37033AB-4C59-4BDF-8F47-1668ACE0238D}"/>
                </a:ext>
              </a:extLst>
            </p:cNvPr>
            <p:cNvSpPr/>
            <p:nvPr/>
          </p:nvSpPr>
          <p:spPr>
            <a:xfrm>
              <a:off x="3333679" y="1931193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8099 w 28575"/>
                <a:gd name="connsiteY1" fmla="*/ 21431 h 28575"/>
                <a:gd name="connsiteX2" fmla="*/ 8096 w 28575"/>
                <a:gd name="connsiteY2" fmla="*/ 22384 h 28575"/>
                <a:gd name="connsiteX3" fmla="*/ 7144 w 28575"/>
                <a:gd name="connsiteY3" fmla="*/ 90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8099" y="21431"/>
                  </a:lnTo>
                  <a:lnTo>
                    <a:pt x="8096" y="22384"/>
                  </a:ln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xmlns="" id="{37B26A4F-2173-44F7-9EF8-95D7DBF29EED}"/>
                </a:ext>
              </a:extLst>
            </p:cNvPr>
            <p:cNvSpPr/>
            <p:nvPr/>
          </p:nvSpPr>
          <p:spPr>
            <a:xfrm>
              <a:off x="3331774" y="1907381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7146 w 28575"/>
                <a:gd name="connsiteY1" fmla="*/ 13811 h 28575"/>
                <a:gd name="connsiteX2" fmla="*/ 28099 w 28575"/>
                <a:gd name="connsiteY2" fmla="*/ 20479 h 28575"/>
                <a:gd name="connsiteX3" fmla="*/ 8096 w 28575"/>
                <a:gd name="connsiteY3" fmla="*/ 21431 h 28575"/>
                <a:gd name="connsiteX4" fmla="*/ 7144 w 28575"/>
                <a:gd name="connsiteY4" fmla="*/ 14764 h 28575"/>
                <a:gd name="connsiteX5" fmla="*/ 7144 w 28575"/>
                <a:gd name="connsiteY5" fmla="*/ 8096 h 28575"/>
                <a:gd name="connsiteX6" fmla="*/ 27146 w 285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cubicBezTo>
                    <a:pt x="27146" y="7144"/>
                    <a:pt x="27146" y="10954"/>
                    <a:pt x="27146" y="13811"/>
                  </a:cubicBezTo>
                  <a:cubicBezTo>
                    <a:pt x="27146" y="17621"/>
                    <a:pt x="28099" y="20479"/>
                    <a:pt x="28099" y="20479"/>
                  </a:cubicBezTo>
                  <a:lnTo>
                    <a:pt x="8096" y="21431"/>
                  </a:lnTo>
                  <a:cubicBezTo>
                    <a:pt x="8096" y="21431"/>
                    <a:pt x="8096" y="17621"/>
                    <a:pt x="7144" y="14764"/>
                  </a:cubicBezTo>
                  <a:cubicBezTo>
                    <a:pt x="7144" y="10954"/>
                    <a:pt x="7144" y="8096"/>
                    <a:pt x="7144" y="8096"/>
                  </a:cubicBezTo>
                  <a:lnTo>
                    <a:pt x="2714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xmlns="" id="{6E616BBF-23CB-4DB2-AB8E-E50FE8C59848}"/>
                </a:ext>
              </a:extLst>
            </p:cNvPr>
            <p:cNvSpPr/>
            <p:nvPr/>
          </p:nvSpPr>
          <p:spPr>
            <a:xfrm>
              <a:off x="3330821" y="1883568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8099 w 28575"/>
                <a:gd name="connsiteY1" fmla="*/ 20479 h 28575"/>
                <a:gd name="connsiteX2" fmla="*/ 7144 w 28575"/>
                <a:gd name="connsiteY2" fmla="*/ 22384 h 28575"/>
                <a:gd name="connsiteX3" fmla="*/ 7144 w 28575"/>
                <a:gd name="connsiteY3" fmla="*/ 809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8099" y="20479"/>
                  </a:lnTo>
                  <a:lnTo>
                    <a:pt x="7144" y="22384"/>
                  </a:lnTo>
                  <a:lnTo>
                    <a:pt x="7144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xmlns="" id="{EE30582F-31A9-4D6B-8529-35B3E59484E3}"/>
                </a:ext>
              </a:extLst>
            </p:cNvPr>
            <p:cNvSpPr/>
            <p:nvPr/>
          </p:nvSpPr>
          <p:spPr>
            <a:xfrm>
              <a:off x="3328916" y="1859756"/>
              <a:ext cx="28575" cy="28575"/>
            </a:xfrm>
            <a:custGeom>
              <a:avLst/>
              <a:gdLst>
                <a:gd name="connsiteX0" fmla="*/ 28099 w 28575"/>
                <a:gd name="connsiteY0" fmla="*/ 7144 h 28575"/>
                <a:gd name="connsiteX1" fmla="*/ 28099 w 28575"/>
                <a:gd name="connsiteY1" fmla="*/ 20479 h 28575"/>
                <a:gd name="connsiteX2" fmla="*/ 8096 w 28575"/>
                <a:gd name="connsiteY2" fmla="*/ 21431 h 28575"/>
                <a:gd name="connsiteX3" fmla="*/ 7144 w 28575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8099" y="7144"/>
                  </a:moveTo>
                  <a:lnTo>
                    <a:pt x="28099" y="20479"/>
                  </a:lnTo>
                  <a:lnTo>
                    <a:pt x="8096" y="2143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xmlns="" id="{FE8A1B62-E61F-4810-AB9C-C656A8F07D9F}"/>
                </a:ext>
              </a:extLst>
            </p:cNvPr>
            <p:cNvSpPr/>
            <p:nvPr/>
          </p:nvSpPr>
          <p:spPr>
            <a:xfrm>
              <a:off x="3327964" y="1832133"/>
              <a:ext cx="28575" cy="28575"/>
            </a:xfrm>
            <a:custGeom>
              <a:avLst/>
              <a:gdLst>
                <a:gd name="connsiteX0" fmla="*/ 28099 w 28575"/>
                <a:gd name="connsiteY0" fmla="*/ 7144 h 28575"/>
                <a:gd name="connsiteX1" fmla="*/ 28099 w 28575"/>
                <a:gd name="connsiteY1" fmla="*/ 20479 h 28575"/>
                <a:gd name="connsiteX2" fmla="*/ 8096 w 28575"/>
                <a:gd name="connsiteY2" fmla="*/ 21431 h 28575"/>
                <a:gd name="connsiteX3" fmla="*/ 7144 w 28575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8099" y="7144"/>
                  </a:moveTo>
                  <a:lnTo>
                    <a:pt x="28099" y="20479"/>
                  </a:lnTo>
                  <a:lnTo>
                    <a:pt x="8096" y="2143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xmlns="" id="{310B9E54-4B0D-437A-902B-EFCEC5CB45EB}"/>
                </a:ext>
              </a:extLst>
            </p:cNvPr>
            <p:cNvSpPr/>
            <p:nvPr/>
          </p:nvSpPr>
          <p:spPr>
            <a:xfrm>
              <a:off x="3327964" y="1808321"/>
              <a:ext cx="28575" cy="19050"/>
            </a:xfrm>
            <a:custGeom>
              <a:avLst/>
              <a:gdLst>
                <a:gd name="connsiteX0" fmla="*/ 27146 w 28575"/>
                <a:gd name="connsiteY0" fmla="*/ 7144 h 19050"/>
                <a:gd name="connsiteX1" fmla="*/ 28099 w 28575"/>
                <a:gd name="connsiteY1" fmla="*/ 20479 h 19050"/>
                <a:gd name="connsiteX2" fmla="*/ 7144 w 28575"/>
                <a:gd name="connsiteY2" fmla="*/ 20479 h 19050"/>
                <a:gd name="connsiteX3" fmla="*/ 7144 w 28575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27146" y="7144"/>
                  </a:moveTo>
                  <a:lnTo>
                    <a:pt x="28099" y="20479"/>
                  </a:lnTo>
                  <a:lnTo>
                    <a:pt x="7144" y="2047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xmlns="" id="{FF06A076-5C11-4570-B325-650725C239A5}"/>
                </a:ext>
              </a:extLst>
            </p:cNvPr>
            <p:cNvSpPr/>
            <p:nvPr/>
          </p:nvSpPr>
          <p:spPr>
            <a:xfrm>
              <a:off x="3327964" y="1783556"/>
              <a:ext cx="28575" cy="28575"/>
            </a:xfrm>
            <a:custGeom>
              <a:avLst/>
              <a:gdLst>
                <a:gd name="connsiteX0" fmla="*/ 27146 w 28575"/>
                <a:gd name="connsiteY0" fmla="*/ 7144 h 28575"/>
                <a:gd name="connsiteX1" fmla="*/ 27146 w 28575"/>
                <a:gd name="connsiteY1" fmla="*/ 21431 h 28575"/>
                <a:gd name="connsiteX2" fmla="*/ 7144 w 28575"/>
                <a:gd name="connsiteY2" fmla="*/ 21431 h 28575"/>
                <a:gd name="connsiteX3" fmla="*/ 7144 w 28575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7146" y="7144"/>
                  </a:moveTo>
                  <a:lnTo>
                    <a:pt x="27146" y="21431"/>
                  </a:lnTo>
                  <a:lnTo>
                    <a:pt x="7144" y="2143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xmlns="" id="{FCE20C57-2E70-46AE-8FC9-BB71D7086D1D}"/>
                </a:ext>
              </a:extLst>
            </p:cNvPr>
            <p:cNvSpPr/>
            <p:nvPr/>
          </p:nvSpPr>
          <p:spPr>
            <a:xfrm>
              <a:off x="3403211" y="2825591"/>
              <a:ext cx="57150" cy="66675"/>
            </a:xfrm>
            <a:custGeom>
              <a:avLst/>
              <a:gdLst>
                <a:gd name="connsiteX0" fmla="*/ 33814 w 57150"/>
                <a:gd name="connsiteY0" fmla="*/ 7144 h 66675"/>
                <a:gd name="connsiteX1" fmla="*/ 56674 w 57150"/>
                <a:gd name="connsiteY1" fmla="*/ 47149 h 66675"/>
                <a:gd name="connsiteX2" fmla="*/ 30004 w 57150"/>
                <a:gd name="connsiteY2" fmla="*/ 62389 h 66675"/>
                <a:gd name="connsiteX3" fmla="*/ 7144 w 57150"/>
                <a:gd name="connsiteY3" fmla="*/ 2143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33814" y="7144"/>
                  </a:moveTo>
                  <a:lnTo>
                    <a:pt x="56674" y="47149"/>
                  </a:lnTo>
                  <a:lnTo>
                    <a:pt x="30004" y="62389"/>
                  </a:lnTo>
                  <a:lnTo>
                    <a:pt x="7144" y="21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xmlns="" id="{5EC5E7B2-5C28-45DF-8809-D838189A5B95}"/>
                </a:ext>
              </a:extLst>
            </p:cNvPr>
            <p:cNvSpPr/>
            <p:nvPr/>
          </p:nvSpPr>
          <p:spPr>
            <a:xfrm>
              <a:off x="3368921" y="2761773"/>
              <a:ext cx="57150" cy="66675"/>
            </a:xfrm>
            <a:custGeom>
              <a:avLst/>
              <a:gdLst>
                <a:gd name="connsiteX0" fmla="*/ 34766 w 57150"/>
                <a:gd name="connsiteY0" fmla="*/ 7144 h 66675"/>
                <a:gd name="connsiteX1" fmla="*/ 55721 w 57150"/>
                <a:gd name="connsiteY1" fmla="*/ 48101 h 66675"/>
                <a:gd name="connsiteX2" fmla="*/ 28099 w 57150"/>
                <a:gd name="connsiteY2" fmla="*/ 62389 h 66675"/>
                <a:gd name="connsiteX3" fmla="*/ 7144 w 57150"/>
                <a:gd name="connsiteY3" fmla="*/ 2047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34766" y="7144"/>
                  </a:moveTo>
                  <a:lnTo>
                    <a:pt x="55721" y="48101"/>
                  </a:lnTo>
                  <a:lnTo>
                    <a:pt x="28099" y="62389"/>
                  </a:ln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xmlns="" id="{4AA35C56-5976-4C27-B855-3BAE30F3CDD7}"/>
                </a:ext>
              </a:extLst>
            </p:cNvPr>
            <p:cNvSpPr/>
            <p:nvPr/>
          </p:nvSpPr>
          <p:spPr>
            <a:xfrm>
              <a:off x="3337489" y="2696051"/>
              <a:ext cx="57150" cy="57150"/>
            </a:xfrm>
            <a:custGeom>
              <a:avLst/>
              <a:gdLst>
                <a:gd name="connsiteX0" fmla="*/ 34766 w 57150"/>
                <a:gd name="connsiteY0" fmla="*/ 7144 h 57150"/>
                <a:gd name="connsiteX1" fmla="*/ 50959 w 57150"/>
                <a:gd name="connsiteY1" fmla="*/ 43339 h 57150"/>
                <a:gd name="connsiteX2" fmla="*/ 23336 w 57150"/>
                <a:gd name="connsiteY2" fmla="*/ 56674 h 57150"/>
                <a:gd name="connsiteX3" fmla="*/ 7144 w 57150"/>
                <a:gd name="connsiteY3" fmla="*/ 2047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34766" y="7144"/>
                  </a:moveTo>
                  <a:lnTo>
                    <a:pt x="50959" y="43339"/>
                  </a:lnTo>
                  <a:lnTo>
                    <a:pt x="23336" y="56674"/>
                  </a:lnTo>
                  <a:lnTo>
                    <a:pt x="7144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xmlns="" id="{02A36008-9E8E-466C-97D0-58084895C9DF}"/>
                </a:ext>
              </a:extLst>
            </p:cNvPr>
            <p:cNvSpPr/>
            <p:nvPr/>
          </p:nvSpPr>
          <p:spPr>
            <a:xfrm>
              <a:off x="3299389" y="2612231"/>
              <a:ext cx="57150" cy="66675"/>
            </a:xfrm>
            <a:custGeom>
              <a:avLst/>
              <a:gdLst>
                <a:gd name="connsiteX0" fmla="*/ 35719 w 57150"/>
                <a:gd name="connsiteY0" fmla="*/ 7144 h 66675"/>
                <a:gd name="connsiteX1" fmla="*/ 53816 w 57150"/>
                <a:gd name="connsiteY1" fmla="*/ 49054 h 66675"/>
                <a:gd name="connsiteX2" fmla="*/ 25241 w 57150"/>
                <a:gd name="connsiteY2" fmla="*/ 61436 h 66675"/>
                <a:gd name="connsiteX3" fmla="*/ 7144 w 57150"/>
                <a:gd name="connsiteY3" fmla="*/ 185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35719" y="7144"/>
                  </a:moveTo>
                  <a:lnTo>
                    <a:pt x="53816" y="49054"/>
                  </a:lnTo>
                  <a:lnTo>
                    <a:pt x="25241" y="61436"/>
                  </a:lnTo>
                  <a:lnTo>
                    <a:pt x="7144" y="18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xmlns="" id="{57BBDE0A-28E0-406D-99CE-76A8252C40C4}"/>
                </a:ext>
              </a:extLst>
            </p:cNvPr>
            <p:cNvSpPr/>
            <p:nvPr/>
          </p:nvSpPr>
          <p:spPr>
            <a:xfrm>
              <a:off x="3272719" y="2544603"/>
              <a:ext cx="57150" cy="66675"/>
            </a:xfrm>
            <a:custGeom>
              <a:avLst/>
              <a:gdLst>
                <a:gd name="connsiteX0" fmla="*/ 35719 w 57150"/>
                <a:gd name="connsiteY0" fmla="*/ 7144 h 66675"/>
                <a:gd name="connsiteX1" fmla="*/ 52864 w 57150"/>
                <a:gd name="connsiteY1" fmla="*/ 50006 h 66675"/>
                <a:gd name="connsiteX2" fmla="*/ 24289 w 57150"/>
                <a:gd name="connsiteY2" fmla="*/ 61436 h 66675"/>
                <a:gd name="connsiteX3" fmla="*/ 7144 w 57150"/>
                <a:gd name="connsiteY3" fmla="*/ 1762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66675">
                  <a:moveTo>
                    <a:pt x="35719" y="7144"/>
                  </a:moveTo>
                  <a:lnTo>
                    <a:pt x="52864" y="50006"/>
                  </a:lnTo>
                  <a:lnTo>
                    <a:pt x="24289" y="61436"/>
                  </a:lnTo>
                  <a:lnTo>
                    <a:pt x="7144" y="17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xmlns="" id="{3CC6E941-AE18-4FF0-B356-D1384F83B6D4}"/>
                </a:ext>
              </a:extLst>
            </p:cNvPr>
            <p:cNvSpPr/>
            <p:nvPr/>
          </p:nvSpPr>
          <p:spPr>
            <a:xfrm>
              <a:off x="3246049" y="2470308"/>
              <a:ext cx="57150" cy="66675"/>
            </a:xfrm>
            <a:custGeom>
              <a:avLst/>
              <a:gdLst>
                <a:gd name="connsiteX0" fmla="*/ 35719 w 57150"/>
                <a:gd name="connsiteY0" fmla="*/ 7144 h 66675"/>
                <a:gd name="connsiteX1" fmla="*/ 37624 w 57150"/>
                <a:gd name="connsiteY1" fmla="*/ 13811 h 66675"/>
                <a:gd name="connsiteX2" fmla="*/ 43339 w 57150"/>
                <a:gd name="connsiteY2" fmla="*/ 29051 h 66675"/>
                <a:gd name="connsiteX3" fmla="*/ 50959 w 57150"/>
                <a:gd name="connsiteY3" fmla="*/ 50959 h 66675"/>
                <a:gd name="connsiteX4" fmla="*/ 22384 w 57150"/>
                <a:gd name="connsiteY4" fmla="*/ 61436 h 66675"/>
                <a:gd name="connsiteX5" fmla="*/ 14764 w 57150"/>
                <a:gd name="connsiteY5" fmla="*/ 39529 h 66675"/>
                <a:gd name="connsiteX6" fmla="*/ 9049 w 57150"/>
                <a:gd name="connsiteY6" fmla="*/ 24289 h 66675"/>
                <a:gd name="connsiteX7" fmla="*/ 7144 w 57150"/>
                <a:gd name="connsiteY7" fmla="*/ 17621 h 66675"/>
                <a:gd name="connsiteX8" fmla="*/ 35719 w 57150"/>
                <a:gd name="connsiteY8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66675">
                  <a:moveTo>
                    <a:pt x="35719" y="7144"/>
                  </a:moveTo>
                  <a:cubicBezTo>
                    <a:pt x="35719" y="7144"/>
                    <a:pt x="36671" y="10001"/>
                    <a:pt x="37624" y="13811"/>
                  </a:cubicBezTo>
                  <a:cubicBezTo>
                    <a:pt x="39529" y="17621"/>
                    <a:pt x="41434" y="23336"/>
                    <a:pt x="43339" y="29051"/>
                  </a:cubicBezTo>
                  <a:cubicBezTo>
                    <a:pt x="47149" y="39529"/>
                    <a:pt x="50959" y="50959"/>
                    <a:pt x="50959" y="50959"/>
                  </a:cubicBezTo>
                  <a:lnTo>
                    <a:pt x="22384" y="61436"/>
                  </a:lnTo>
                  <a:cubicBezTo>
                    <a:pt x="22384" y="61436"/>
                    <a:pt x="18574" y="50006"/>
                    <a:pt x="14764" y="39529"/>
                  </a:cubicBezTo>
                  <a:cubicBezTo>
                    <a:pt x="12859" y="33814"/>
                    <a:pt x="10954" y="28099"/>
                    <a:pt x="9049" y="24289"/>
                  </a:cubicBezTo>
                  <a:cubicBezTo>
                    <a:pt x="8096" y="20479"/>
                    <a:pt x="7144" y="17621"/>
                    <a:pt x="7144" y="17621"/>
                  </a:cubicBezTo>
                  <a:lnTo>
                    <a:pt x="3571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xmlns="" id="{DC9A903F-FC68-4281-9C3F-41B99BBEC145}"/>
                </a:ext>
              </a:extLst>
            </p:cNvPr>
            <p:cNvSpPr/>
            <p:nvPr/>
          </p:nvSpPr>
          <p:spPr>
            <a:xfrm>
              <a:off x="3224141" y="2400776"/>
              <a:ext cx="57150" cy="66675"/>
            </a:xfrm>
            <a:custGeom>
              <a:avLst/>
              <a:gdLst>
                <a:gd name="connsiteX0" fmla="*/ 36671 w 57150"/>
                <a:gd name="connsiteY0" fmla="*/ 7144 h 66675"/>
                <a:gd name="connsiteX1" fmla="*/ 38576 w 57150"/>
                <a:gd name="connsiteY1" fmla="*/ 13811 h 66675"/>
                <a:gd name="connsiteX2" fmla="*/ 43339 w 57150"/>
                <a:gd name="connsiteY2" fmla="*/ 29051 h 66675"/>
                <a:gd name="connsiteX3" fmla="*/ 50006 w 57150"/>
                <a:gd name="connsiteY3" fmla="*/ 50959 h 66675"/>
                <a:gd name="connsiteX4" fmla="*/ 20479 w 57150"/>
                <a:gd name="connsiteY4" fmla="*/ 60484 h 66675"/>
                <a:gd name="connsiteX5" fmla="*/ 13811 w 57150"/>
                <a:gd name="connsiteY5" fmla="*/ 38576 h 66675"/>
                <a:gd name="connsiteX6" fmla="*/ 9049 w 57150"/>
                <a:gd name="connsiteY6" fmla="*/ 23336 h 66675"/>
                <a:gd name="connsiteX7" fmla="*/ 7144 w 57150"/>
                <a:gd name="connsiteY7" fmla="*/ 16669 h 66675"/>
                <a:gd name="connsiteX8" fmla="*/ 36671 w 57150"/>
                <a:gd name="connsiteY8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66675">
                  <a:moveTo>
                    <a:pt x="36671" y="7144"/>
                  </a:moveTo>
                  <a:cubicBezTo>
                    <a:pt x="36671" y="7144"/>
                    <a:pt x="37624" y="10001"/>
                    <a:pt x="38576" y="13811"/>
                  </a:cubicBezTo>
                  <a:cubicBezTo>
                    <a:pt x="39529" y="17621"/>
                    <a:pt x="41434" y="23336"/>
                    <a:pt x="43339" y="29051"/>
                  </a:cubicBezTo>
                  <a:cubicBezTo>
                    <a:pt x="47149" y="40481"/>
                    <a:pt x="50006" y="50959"/>
                    <a:pt x="50006" y="50959"/>
                  </a:cubicBezTo>
                  <a:lnTo>
                    <a:pt x="20479" y="60484"/>
                  </a:lnTo>
                  <a:cubicBezTo>
                    <a:pt x="20479" y="60484"/>
                    <a:pt x="16669" y="49054"/>
                    <a:pt x="13811" y="38576"/>
                  </a:cubicBezTo>
                  <a:cubicBezTo>
                    <a:pt x="11906" y="32861"/>
                    <a:pt x="10001" y="27146"/>
                    <a:pt x="9049" y="23336"/>
                  </a:cubicBezTo>
                  <a:cubicBezTo>
                    <a:pt x="8096" y="19526"/>
                    <a:pt x="7144" y="16669"/>
                    <a:pt x="7144" y="16669"/>
                  </a:cubicBezTo>
                  <a:lnTo>
                    <a:pt x="3667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xmlns="" id="{D6B8B08D-764A-4EDC-BBCC-AABD6F59CFAC}"/>
                </a:ext>
              </a:extLst>
            </p:cNvPr>
            <p:cNvSpPr/>
            <p:nvPr/>
          </p:nvSpPr>
          <p:spPr>
            <a:xfrm>
              <a:off x="3201281" y="2317908"/>
              <a:ext cx="47625" cy="57150"/>
            </a:xfrm>
            <a:custGeom>
              <a:avLst/>
              <a:gdLst>
                <a:gd name="connsiteX0" fmla="*/ 36671 w 47625"/>
                <a:gd name="connsiteY0" fmla="*/ 7144 h 57150"/>
                <a:gd name="connsiteX1" fmla="*/ 41434 w 47625"/>
                <a:gd name="connsiteY1" fmla="*/ 26194 h 57150"/>
                <a:gd name="connsiteX2" fmla="*/ 47149 w 47625"/>
                <a:gd name="connsiteY2" fmla="*/ 45244 h 57150"/>
                <a:gd name="connsiteX3" fmla="*/ 17621 w 47625"/>
                <a:gd name="connsiteY3" fmla="*/ 52864 h 57150"/>
                <a:gd name="connsiteX4" fmla="*/ 11906 w 47625"/>
                <a:gd name="connsiteY4" fmla="*/ 33814 h 57150"/>
                <a:gd name="connsiteX5" fmla="*/ 7144 w 47625"/>
                <a:gd name="connsiteY5" fmla="*/ 14764 h 57150"/>
                <a:gd name="connsiteX6" fmla="*/ 36671 w 47625"/>
                <a:gd name="connsiteY6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6671" y="7144"/>
                  </a:moveTo>
                  <a:cubicBezTo>
                    <a:pt x="36671" y="7144"/>
                    <a:pt x="38576" y="16669"/>
                    <a:pt x="41434" y="26194"/>
                  </a:cubicBezTo>
                  <a:cubicBezTo>
                    <a:pt x="44291" y="35719"/>
                    <a:pt x="47149" y="45244"/>
                    <a:pt x="47149" y="45244"/>
                  </a:cubicBezTo>
                  <a:lnTo>
                    <a:pt x="17621" y="52864"/>
                  </a:lnTo>
                  <a:cubicBezTo>
                    <a:pt x="17621" y="52864"/>
                    <a:pt x="14764" y="43339"/>
                    <a:pt x="11906" y="33814"/>
                  </a:cubicBezTo>
                  <a:cubicBezTo>
                    <a:pt x="9049" y="24289"/>
                    <a:pt x="7144" y="14764"/>
                    <a:pt x="7144" y="14764"/>
                  </a:cubicBezTo>
                  <a:lnTo>
                    <a:pt x="3667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xmlns="" id="{F26388C8-16F1-444C-BB2A-14DE80A024DA}"/>
                </a:ext>
              </a:extLst>
            </p:cNvPr>
            <p:cNvSpPr/>
            <p:nvPr/>
          </p:nvSpPr>
          <p:spPr>
            <a:xfrm>
              <a:off x="3183184" y="2241708"/>
              <a:ext cx="47625" cy="57150"/>
            </a:xfrm>
            <a:custGeom>
              <a:avLst/>
              <a:gdLst>
                <a:gd name="connsiteX0" fmla="*/ 36671 w 47625"/>
                <a:gd name="connsiteY0" fmla="*/ 7144 h 57150"/>
                <a:gd name="connsiteX1" fmla="*/ 41434 w 47625"/>
                <a:gd name="connsiteY1" fmla="*/ 30004 h 57150"/>
                <a:gd name="connsiteX2" fmla="*/ 45244 w 47625"/>
                <a:gd name="connsiteY2" fmla="*/ 45244 h 57150"/>
                <a:gd name="connsiteX3" fmla="*/ 47149 w 47625"/>
                <a:gd name="connsiteY3" fmla="*/ 51911 h 57150"/>
                <a:gd name="connsiteX4" fmla="*/ 17621 w 47625"/>
                <a:gd name="connsiteY4" fmla="*/ 58579 h 57150"/>
                <a:gd name="connsiteX5" fmla="*/ 15716 w 47625"/>
                <a:gd name="connsiteY5" fmla="*/ 51911 h 57150"/>
                <a:gd name="connsiteX6" fmla="*/ 11906 w 47625"/>
                <a:gd name="connsiteY6" fmla="*/ 36671 h 57150"/>
                <a:gd name="connsiteX7" fmla="*/ 7144 w 47625"/>
                <a:gd name="connsiteY7" fmla="*/ 13811 h 57150"/>
                <a:gd name="connsiteX8" fmla="*/ 36671 w 47625"/>
                <a:gd name="connsiteY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36671" y="7144"/>
                  </a:moveTo>
                  <a:cubicBezTo>
                    <a:pt x="36671" y="7144"/>
                    <a:pt x="39529" y="18574"/>
                    <a:pt x="41434" y="30004"/>
                  </a:cubicBezTo>
                  <a:cubicBezTo>
                    <a:pt x="42386" y="35719"/>
                    <a:pt x="44291" y="41434"/>
                    <a:pt x="45244" y="45244"/>
                  </a:cubicBezTo>
                  <a:cubicBezTo>
                    <a:pt x="46196" y="49054"/>
                    <a:pt x="47149" y="51911"/>
                    <a:pt x="47149" y="51911"/>
                  </a:cubicBezTo>
                  <a:lnTo>
                    <a:pt x="17621" y="58579"/>
                  </a:lnTo>
                  <a:cubicBezTo>
                    <a:pt x="17621" y="58579"/>
                    <a:pt x="16669" y="55721"/>
                    <a:pt x="15716" y="51911"/>
                  </a:cubicBezTo>
                  <a:cubicBezTo>
                    <a:pt x="14764" y="48101"/>
                    <a:pt x="12859" y="42386"/>
                    <a:pt x="11906" y="36671"/>
                  </a:cubicBezTo>
                  <a:cubicBezTo>
                    <a:pt x="9049" y="25241"/>
                    <a:pt x="7144" y="13811"/>
                    <a:pt x="7144" y="13811"/>
                  </a:cubicBezTo>
                  <a:lnTo>
                    <a:pt x="3667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xmlns="" id="{871EDEF6-FD62-40B0-8B8E-3F38042BB1E7}"/>
                </a:ext>
              </a:extLst>
            </p:cNvPr>
            <p:cNvSpPr/>
            <p:nvPr/>
          </p:nvSpPr>
          <p:spPr>
            <a:xfrm>
              <a:off x="3169849" y="2170271"/>
              <a:ext cx="47625" cy="57150"/>
            </a:xfrm>
            <a:custGeom>
              <a:avLst/>
              <a:gdLst>
                <a:gd name="connsiteX0" fmla="*/ 36671 w 47625"/>
                <a:gd name="connsiteY0" fmla="*/ 7144 h 57150"/>
                <a:gd name="connsiteX1" fmla="*/ 40481 w 47625"/>
                <a:gd name="connsiteY1" fmla="*/ 30004 h 57150"/>
                <a:gd name="connsiteX2" fmla="*/ 43339 w 47625"/>
                <a:gd name="connsiteY2" fmla="*/ 45244 h 57150"/>
                <a:gd name="connsiteX3" fmla="*/ 45244 w 47625"/>
                <a:gd name="connsiteY3" fmla="*/ 51911 h 57150"/>
                <a:gd name="connsiteX4" fmla="*/ 15716 w 47625"/>
                <a:gd name="connsiteY4" fmla="*/ 57626 h 57150"/>
                <a:gd name="connsiteX5" fmla="*/ 13811 w 47625"/>
                <a:gd name="connsiteY5" fmla="*/ 50006 h 57150"/>
                <a:gd name="connsiteX6" fmla="*/ 10954 w 47625"/>
                <a:gd name="connsiteY6" fmla="*/ 33814 h 57150"/>
                <a:gd name="connsiteX7" fmla="*/ 7144 w 47625"/>
                <a:gd name="connsiteY7" fmla="*/ 10954 h 57150"/>
                <a:gd name="connsiteX8" fmla="*/ 36671 w 47625"/>
                <a:gd name="connsiteY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36671" y="7144"/>
                  </a:moveTo>
                  <a:cubicBezTo>
                    <a:pt x="36671" y="7144"/>
                    <a:pt x="38576" y="18574"/>
                    <a:pt x="40481" y="30004"/>
                  </a:cubicBezTo>
                  <a:cubicBezTo>
                    <a:pt x="41434" y="35719"/>
                    <a:pt x="42386" y="41434"/>
                    <a:pt x="43339" y="45244"/>
                  </a:cubicBezTo>
                  <a:cubicBezTo>
                    <a:pt x="44291" y="49054"/>
                    <a:pt x="45244" y="51911"/>
                    <a:pt x="45244" y="51911"/>
                  </a:cubicBezTo>
                  <a:lnTo>
                    <a:pt x="15716" y="57626"/>
                  </a:lnTo>
                  <a:cubicBezTo>
                    <a:pt x="15716" y="57626"/>
                    <a:pt x="14764" y="54769"/>
                    <a:pt x="13811" y="50006"/>
                  </a:cubicBezTo>
                  <a:cubicBezTo>
                    <a:pt x="12859" y="46196"/>
                    <a:pt x="11906" y="39529"/>
                    <a:pt x="10954" y="33814"/>
                  </a:cubicBezTo>
                  <a:cubicBezTo>
                    <a:pt x="9049" y="22384"/>
                    <a:pt x="7144" y="10954"/>
                    <a:pt x="7144" y="10954"/>
                  </a:cubicBezTo>
                  <a:lnTo>
                    <a:pt x="3667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xmlns="" id="{F4F1544B-6E40-43DE-B738-C329FFF6AF25}"/>
                </a:ext>
              </a:extLst>
            </p:cNvPr>
            <p:cNvSpPr/>
            <p:nvPr/>
          </p:nvSpPr>
          <p:spPr>
            <a:xfrm>
              <a:off x="3157466" y="2098833"/>
              <a:ext cx="47625" cy="57150"/>
            </a:xfrm>
            <a:custGeom>
              <a:avLst/>
              <a:gdLst>
                <a:gd name="connsiteX0" fmla="*/ 37624 w 47625"/>
                <a:gd name="connsiteY0" fmla="*/ 7144 h 57150"/>
                <a:gd name="connsiteX1" fmla="*/ 40481 w 47625"/>
                <a:gd name="connsiteY1" fmla="*/ 27146 h 57150"/>
                <a:gd name="connsiteX2" fmla="*/ 42386 w 47625"/>
                <a:gd name="connsiteY2" fmla="*/ 40481 h 57150"/>
                <a:gd name="connsiteX3" fmla="*/ 43339 w 47625"/>
                <a:gd name="connsiteY3" fmla="*/ 46196 h 57150"/>
                <a:gd name="connsiteX4" fmla="*/ 12859 w 47625"/>
                <a:gd name="connsiteY4" fmla="*/ 50959 h 57150"/>
                <a:gd name="connsiteX5" fmla="*/ 11906 w 47625"/>
                <a:gd name="connsiteY5" fmla="*/ 45244 h 57150"/>
                <a:gd name="connsiteX6" fmla="*/ 10001 w 47625"/>
                <a:gd name="connsiteY6" fmla="*/ 31909 h 57150"/>
                <a:gd name="connsiteX7" fmla="*/ 7144 w 47625"/>
                <a:gd name="connsiteY7" fmla="*/ 11906 h 57150"/>
                <a:gd name="connsiteX8" fmla="*/ 37624 w 47625"/>
                <a:gd name="connsiteY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57150">
                  <a:moveTo>
                    <a:pt x="37624" y="7144"/>
                  </a:moveTo>
                  <a:cubicBezTo>
                    <a:pt x="37624" y="7144"/>
                    <a:pt x="38576" y="16669"/>
                    <a:pt x="40481" y="27146"/>
                  </a:cubicBezTo>
                  <a:cubicBezTo>
                    <a:pt x="41434" y="31909"/>
                    <a:pt x="41434" y="36671"/>
                    <a:pt x="42386" y="40481"/>
                  </a:cubicBezTo>
                  <a:cubicBezTo>
                    <a:pt x="43339" y="44291"/>
                    <a:pt x="43339" y="46196"/>
                    <a:pt x="43339" y="46196"/>
                  </a:cubicBezTo>
                  <a:lnTo>
                    <a:pt x="12859" y="50959"/>
                  </a:lnTo>
                  <a:cubicBezTo>
                    <a:pt x="12859" y="50959"/>
                    <a:pt x="11906" y="48101"/>
                    <a:pt x="11906" y="45244"/>
                  </a:cubicBezTo>
                  <a:cubicBezTo>
                    <a:pt x="10954" y="41434"/>
                    <a:pt x="10954" y="36671"/>
                    <a:pt x="10001" y="31909"/>
                  </a:cubicBezTo>
                  <a:cubicBezTo>
                    <a:pt x="8096" y="22384"/>
                    <a:pt x="7144" y="11906"/>
                    <a:pt x="7144" y="11906"/>
                  </a:cubicBezTo>
                  <a:lnTo>
                    <a:pt x="3762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xmlns="" id="{0EFD8FA6-D137-441A-B1E1-408430BB6007}"/>
                </a:ext>
              </a:extLst>
            </p:cNvPr>
            <p:cNvSpPr/>
            <p:nvPr/>
          </p:nvSpPr>
          <p:spPr>
            <a:xfrm>
              <a:off x="3146036" y="2007393"/>
              <a:ext cx="47625" cy="57150"/>
            </a:xfrm>
            <a:custGeom>
              <a:avLst/>
              <a:gdLst>
                <a:gd name="connsiteX0" fmla="*/ 37624 w 47625"/>
                <a:gd name="connsiteY0" fmla="*/ 7144 h 57150"/>
                <a:gd name="connsiteX1" fmla="*/ 42386 w 47625"/>
                <a:gd name="connsiteY1" fmla="*/ 52864 h 57150"/>
                <a:gd name="connsiteX2" fmla="*/ 11906 w 47625"/>
                <a:gd name="connsiteY2" fmla="*/ 56674 h 57150"/>
                <a:gd name="connsiteX3" fmla="*/ 7144 w 47625"/>
                <a:gd name="connsiteY3" fmla="*/ 1000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57150">
                  <a:moveTo>
                    <a:pt x="37624" y="7144"/>
                  </a:moveTo>
                  <a:lnTo>
                    <a:pt x="42386" y="52864"/>
                  </a:lnTo>
                  <a:lnTo>
                    <a:pt x="11906" y="56674"/>
                  </a:lnTo>
                  <a:lnTo>
                    <a:pt x="7144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xmlns="" id="{4CD48732-E9B2-4D9A-AFF8-7BC2E4AC4FDA}"/>
                </a:ext>
              </a:extLst>
            </p:cNvPr>
            <p:cNvSpPr/>
            <p:nvPr/>
          </p:nvSpPr>
          <p:spPr>
            <a:xfrm>
              <a:off x="3139369" y="1935003"/>
              <a:ext cx="47625" cy="57150"/>
            </a:xfrm>
            <a:custGeom>
              <a:avLst/>
              <a:gdLst>
                <a:gd name="connsiteX0" fmla="*/ 37624 w 47625"/>
                <a:gd name="connsiteY0" fmla="*/ 7144 h 57150"/>
                <a:gd name="connsiteX1" fmla="*/ 41434 w 47625"/>
                <a:gd name="connsiteY1" fmla="*/ 52864 h 57150"/>
                <a:gd name="connsiteX2" fmla="*/ 10954 w 47625"/>
                <a:gd name="connsiteY2" fmla="*/ 55721 h 57150"/>
                <a:gd name="connsiteX3" fmla="*/ 7144 w 47625"/>
                <a:gd name="connsiteY3" fmla="*/ 904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57150">
                  <a:moveTo>
                    <a:pt x="37624" y="7144"/>
                  </a:moveTo>
                  <a:lnTo>
                    <a:pt x="41434" y="52864"/>
                  </a:lnTo>
                  <a:lnTo>
                    <a:pt x="10954" y="55721"/>
                  </a:ln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xmlns="" id="{F9B62D02-8F4D-4F82-88E9-82812665E45C}"/>
                </a:ext>
              </a:extLst>
            </p:cNvPr>
            <p:cNvSpPr/>
            <p:nvPr/>
          </p:nvSpPr>
          <p:spPr>
            <a:xfrm>
              <a:off x="3135559" y="1855946"/>
              <a:ext cx="38100" cy="57150"/>
            </a:xfrm>
            <a:custGeom>
              <a:avLst/>
              <a:gdLst>
                <a:gd name="connsiteX0" fmla="*/ 37624 w 38100"/>
                <a:gd name="connsiteY0" fmla="*/ 7144 h 57150"/>
                <a:gd name="connsiteX1" fmla="*/ 39529 w 38100"/>
                <a:gd name="connsiteY1" fmla="*/ 53816 h 57150"/>
                <a:gd name="connsiteX2" fmla="*/ 9049 w 38100"/>
                <a:gd name="connsiteY2" fmla="*/ 54769 h 57150"/>
                <a:gd name="connsiteX3" fmla="*/ 7144 w 38100"/>
                <a:gd name="connsiteY3" fmla="*/ 809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57150">
                  <a:moveTo>
                    <a:pt x="37624" y="7144"/>
                  </a:moveTo>
                  <a:lnTo>
                    <a:pt x="39529" y="53816"/>
                  </a:lnTo>
                  <a:lnTo>
                    <a:pt x="9049" y="54769"/>
                  </a:lnTo>
                  <a:lnTo>
                    <a:pt x="7144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xmlns="" id="{DF15E055-D2A0-41E2-B92E-1A3E49DE7D57}"/>
                </a:ext>
              </a:extLst>
            </p:cNvPr>
            <p:cNvSpPr/>
            <p:nvPr/>
          </p:nvSpPr>
          <p:spPr>
            <a:xfrm>
              <a:off x="3134606" y="1783556"/>
              <a:ext cx="38100" cy="57150"/>
            </a:xfrm>
            <a:custGeom>
              <a:avLst/>
              <a:gdLst>
                <a:gd name="connsiteX0" fmla="*/ 37624 w 38100"/>
                <a:gd name="connsiteY0" fmla="*/ 7144 h 57150"/>
                <a:gd name="connsiteX1" fmla="*/ 37624 w 38100"/>
                <a:gd name="connsiteY1" fmla="*/ 53816 h 57150"/>
                <a:gd name="connsiteX2" fmla="*/ 7144 w 38100"/>
                <a:gd name="connsiteY2" fmla="*/ 53816 h 57150"/>
                <a:gd name="connsiteX3" fmla="*/ 7144 w 38100"/>
                <a:gd name="connsiteY3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57150">
                  <a:moveTo>
                    <a:pt x="37624" y="7144"/>
                  </a:moveTo>
                  <a:lnTo>
                    <a:pt x="37624" y="53816"/>
                  </a:lnTo>
                  <a:lnTo>
                    <a:pt x="7144" y="53816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xmlns="" id="{51913D0B-9FBB-4E24-93AE-2BF798DBEE4F}"/>
                </a:ext>
              </a:extLst>
            </p:cNvPr>
            <p:cNvSpPr/>
            <p:nvPr/>
          </p:nvSpPr>
          <p:spPr>
            <a:xfrm>
              <a:off x="3628626" y="2692241"/>
              <a:ext cx="76200" cy="104775"/>
            </a:xfrm>
            <a:custGeom>
              <a:avLst/>
              <a:gdLst>
                <a:gd name="connsiteX0" fmla="*/ 25569 w 76200"/>
                <a:gd name="connsiteY0" fmla="*/ 7144 h 104775"/>
                <a:gd name="connsiteX1" fmla="*/ 17949 w 76200"/>
                <a:gd name="connsiteY1" fmla="*/ 10954 h 104775"/>
                <a:gd name="connsiteX2" fmla="*/ 9376 w 76200"/>
                <a:gd name="connsiteY2" fmla="*/ 38576 h 104775"/>
                <a:gd name="connsiteX3" fmla="*/ 36046 w 76200"/>
                <a:gd name="connsiteY3" fmla="*/ 94774 h 104775"/>
                <a:gd name="connsiteX4" fmla="*/ 61764 w 76200"/>
                <a:gd name="connsiteY4" fmla="*/ 104299 h 104775"/>
                <a:gd name="connsiteX5" fmla="*/ 69384 w 76200"/>
                <a:gd name="connsiteY5" fmla="*/ 100489 h 104775"/>
                <a:gd name="connsiteX6" fmla="*/ 25569 w 76200"/>
                <a:gd name="connsiteY6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104775">
                  <a:moveTo>
                    <a:pt x="25569" y="7144"/>
                  </a:moveTo>
                  <a:lnTo>
                    <a:pt x="17949" y="10954"/>
                  </a:lnTo>
                  <a:cubicBezTo>
                    <a:pt x="7471" y="15716"/>
                    <a:pt x="4614" y="28099"/>
                    <a:pt x="9376" y="38576"/>
                  </a:cubicBezTo>
                  <a:lnTo>
                    <a:pt x="36046" y="94774"/>
                  </a:lnTo>
                  <a:cubicBezTo>
                    <a:pt x="40809" y="105251"/>
                    <a:pt x="51286" y="109061"/>
                    <a:pt x="61764" y="104299"/>
                  </a:cubicBezTo>
                  <a:lnTo>
                    <a:pt x="69384" y="100489"/>
                  </a:lnTo>
                  <a:lnTo>
                    <a:pt x="2556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xmlns="" id="{FF767150-01A0-4A3D-AAE6-140DD32AC24A}"/>
                </a:ext>
              </a:extLst>
            </p:cNvPr>
            <p:cNvSpPr/>
            <p:nvPr/>
          </p:nvSpPr>
          <p:spPr>
            <a:xfrm>
              <a:off x="3004114" y="1783556"/>
              <a:ext cx="133350" cy="685800"/>
            </a:xfrm>
            <a:custGeom>
              <a:avLst/>
              <a:gdLst>
                <a:gd name="connsiteX0" fmla="*/ 52864 w 133350"/>
                <a:gd name="connsiteY0" fmla="*/ 489109 h 685800"/>
                <a:gd name="connsiteX1" fmla="*/ 30004 w 133350"/>
                <a:gd name="connsiteY1" fmla="*/ 528161 h 685800"/>
                <a:gd name="connsiteX2" fmla="*/ 47149 w 133350"/>
                <a:gd name="connsiteY2" fmla="*/ 598646 h 685800"/>
                <a:gd name="connsiteX3" fmla="*/ 51911 w 133350"/>
                <a:gd name="connsiteY3" fmla="*/ 617696 h 685800"/>
                <a:gd name="connsiteX4" fmla="*/ 57626 w 133350"/>
                <a:gd name="connsiteY4" fmla="*/ 635794 h 685800"/>
                <a:gd name="connsiteX5" fmla="*/ 67151 w 133350"/>
                <a:gd name="connsiteY5" fmla="*/ 668179 h 685800"/>
                <a:gd name="connsiteX6" fmla="*/ 130016 w 133350"/>
                <a:gd name="connsiteY6" fmla="*/ 683419 h 685800"/>
                <a:gd name="connsiteX7" fmla="*/ 109061 w 133350"/>
                <a:gd name="connsiteY7" fmla="*/ 608171 h 685800"/>
                <a:gd name="connsiteX8" fmla="*/ 102394 w 133350"/>
                <a:gd name="connsiteY8" fmla="*/ 580549 h 685800"/>
                <a:gd name="connsiteX9" fmla="*/ 96679 w 133350"/>
                <a:gd name="connsiteY9" fmla="*/ 556736 h 685800"/>
                <a:gd name="connsiteX10" fmla="*/ 90964 w 133350"/>
                <a:gd name="connsiteY10" fmla="*/ 532924 h 685800"/>
                <a:gd name="connsiteX11" fmla="*/ 89059 w 133350"/>
                <a:gd name="connsiteY11" fmla="*/ 525304 h 685800"/>
                <a:gd name="connsiteX12" fmla="*/ 85249 w 133350"/>
                <a:gd name="connsiteY12" fmla="*/ 508159 h 685800"/>
                <a:gd name="connsiteX13" fmla="*/ 80486 w 133350"/>
                <a:gd name="connsiteY13" fmla="*/ 483394 h 685800"/>
                <a:gd name="connsiteX14" fmla="*/ 76676 w 133350"/>
                <a:gd name="connsiteY14" fmla="*/ 463391 h 685800"/>
                <a:gd name="connsiteX15" fmla="*/ 66199 w 133350"/>
                <a:gd name="connsiteY15" fmla="*/ 410051 h 685800"/>
                <a:gd name="connsiteX16" fmla="*/ 60484 w 133350"/>
                <a:gd name="connsiteY16" fmla="*/ 373856 h 685800"/>
                <a:gd name="connsiteX17" fmla="*/ 54769 w 133350"/>
                <a:gd name="connsiteY17" fmla="*/ 333851 h 685800"/>
                <a:gd name="connsiteX18" fmla="*/ 49054 w 133350"/>
                <a:gd name="connsiteY18" fmla="*/ 290989 h 685800"/>
                <a:gd name="connsiteX19" fmla="*/ 44291 w 133350"/>
                <a:gd name="connsiteY19" fmla="*/ 246221 h 685800"/>
                <a:gd name="connsiteX20" fmla="*/ 40481 w 133350"/>
                <a:gd name="connsiteY20" fmla="*/ 201454 h 685800"/>
                <a:gd name="connsiteX21" fmla="*/ 38576 w 133350"/>
                <a:gd name="connsiteY21" fmla="*/ 179546 h 685800"/>
                <a:gd name="connsiteX22" fmla="*/ 37624 w 133350"/>
                <a:gd name="connsiteY22" fmla="*/ 158591 h 685800"/>
                <a:gd name="connsiteX23" fmla="*/ 35719 w 133350"/>
                <a:gd name="connsiteY23" fmla="*/ 118586 h 685800"/>
                <a:gd name="connsiteX24" fmla="*/ 33814 w 133350"/>
                <a:gd name="connsiteY24" fmla="*/ 82391 h 685800"/>
                <a:gd name="connsiteX25" fmla="*/ 32861 w 133350"/>
                <a:gd name="connsiteY25" fmla="*/ 7144 h 685800"/>
                <a:gd name="connsiteX26" fmla="*/ 7144 w 133350"/>
                <a:gd name="connsiteY26" fmla="*/ 7144 h 685800"/>
                <a:gd name="connsiteX27" fmla="*/ 8096 w 133350"/>
                <a:gd name="connsiteY27" fmla="*/ 83344 h 685800"/>
                <a:gd name="connsiteX28" fmla="*/ 10001 w 133350"/>
                <a:gd name="connsiteY28" fmla="*/ 120491 h 685800"/>
                <a:gd name="connsiteX29" fmla="*/ 11906 w 133350"/>
                <a:gd name="connsiteY29" fmla="*/ 161449 h 685800"/>
                <a:gd name="connsiteX30" fmla="*/ 12859 w 133350"/>
                <a:gd name="connsiteY30" fmla="*/ 183356 h 685800"/>
                <a:gd name="connsiteX31" fmla="*/ 14764 w 133350"/>
                <a:gd name="connsiteY31" fmla="*/ 205264 h 685800"/>
                <a:gd name="connsiteX32" fmla="*/ 18574 w 133350"/>
                <a:gd name="connsiteY32" fmla="*/ 250031 h 685800"/>
                <a:gd name="connsiteX33" fmla="*/ 23336 w 133350"/>
                <a:gd name="connsiteY33" fmla="*/ 294799 h 685800"/>
                <a:gd name="connsiteX34" fmla="*/ 29051 w 133350"/>
                <a:gd name="connsiteY34" fmla="*/ 338614 h 685800"/>
                <a:gd name="connsiteX35" fmla="*/ 35719 w 133350"/>
                <a:gd name="connsiteY35" fmla="*/ 379571 h 685800"/>
                <a:gd name="connsiteX36" fmla="*/ 41434 w 133350"/>
                <a:gd name="connsiteY36" fmla="*/ 415766 h 685800"/>
                <a:gd name="connsiteX37" fmla="*/ 51911 w 133350"/>
                <a:gd name="connsiteY37" fmla="*/ 470059 h 685800"/>
                <a:gd name="connsiteX38" fmla="*/ 52864 w 133350"/>
                <a:gd name="connsiteY38" fmla="*/ 489109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350" h="685800">
                  <a:moveTo>
                    <a:pt x="52864" y="489109"/>
                  </a:moveTo>
                  <a:cubicBezTo>
                    <a:pt x="52864" y="489109"/>
                    <a:pt x="25241" y="508159"/>
                    <a:pt x="30004" y="528161"/>
                  </a:cubicBezTo>
                  <a:cubicBezTo>
                    <a:pt x="34766" y="547211"/>
                    <a:pt x="41434" y="572929"/>
                    <a:pt x="47149" y="598646"/>
                  </a:cubicBezTo>
                  <a:cubicBezTo>
                    <a:pt x="49054" y="605314"/>
                    <a:pt x="50006" y="611029"/>
                    <a:pt x="51911" y="617696"/>
                  </a:cubicBezTo>
                  <a:cubicBezTo>
                    <a:pt x="53816" y="624364"/>
                    <a:pt x="55721" y="630079"/>
                    <a:pt x="57626" y="635794"/>
                  </a:cubicBezTo>
                  <a:cubicBezTo>
                    <a:pt x="61436" y="648176"/>
                    <a:pt x="64294" y="658654"/>
                    <a:pt x="67151" y="668179"/>
                  </a:cubicBezTo>
                  <a:cubicBezTo>
                    <a:pt x="72866" y="687229"/>
                    <a:pt x="130016" y="683419"/>
                    <a:pt x="130016" y="683419"/>
                  </a:cubicBezTo>
                  <a:cubicBezTo>
                    <a:pt x="130016" y="683419"/>
                    <a:pt x="119539" y="646271"/>
                    <a:pt x="109061" y="608171"/>
                  </a:cubicBezTo>
                  <a:cubicBezTo>
                    <a:pt x="106204" y="598646"/>
                    <a:pt x="104299" y="589121"/>
                    <a:pt x="102394" y="580549"/>
                  </a:cubicBezTo>
                  <a:cubicBezTo>
                    <a:pt x="100489" y="571976"/>
                    <a:pt x="98584" y="563404"/>
                    <a:pt x="96679" y="556736"/>
                  </a:cubicBezTo>
                  <a:cubicBezTo>
                    <a:pt x="92869" y="542449"/>
                    <a:pt x="90964" y="532924"/>
                    <a:pt x="90964" y="532924"/>
                  </a:cubicBezTo>
                  <a:cubicBezTo>
                    <a:pt x="90964" y="532924"/>
                    <a:pt x="90011" y="530066"/>
                    <a:pt x="89059" y="525304"/>
                  </a:cubicBezTo>
                  <a:cubicBezTo>
                    <a:pt x="88106" y="520541"/>
                    <a:pt x="86201" y="514826"/>
                    <a:pt x="85249" y="508159"/>
                  </a:cubicBezTo>
                  <a:cubicBezTo>
                    <a:pt x="82391" y="495776"/>
                    <a:pt x="80486" y="483394"/>
                    <a:pt x="80486" y="483394"/>
                  </a:cubicBezTo>
                  <a:cubicBezTo>
                    <a:pt x="80486" y="483394"/>
                    <a:pt x="78581" y="475774"/>
                    <a:pt x="76676" y="463391"/>
                  </a:cubicBezTo>
                  <a:cubicBezTo>
                    <a:pt x="73819" y="451009"/>
                    <a:pt x="70009" y="431959"/>
                    <a:pt x="66199" y="410051"/>
                  </a:cubicBezTo>
                  <a:cubicBezTo>
                    <a:pt x="64294" y="398621"/>
                    <a:pt x="62389" y="387191"/>
                    <a:pt x="60484" y="373856"/>
                  </a:cubicBezTo>
                  <a:cubicBezTo>
                    <a:pt x="58579" y="361474"/>
                    <a:pt x="55721" y="348139"/>
                    <a:pt x="54769" y="333851"/>
                  </a:cubicBezTo>
                  <a:cubicBezTo>
                    <a:pt x="52864" y="319564"/>
                    <a:pt x="50959" y="305276"/>
                    <a:pt x="49054" y="290989"/>
                  </a:cubicBezTo>
                  <a:cubicBezTo>
                    <a:pt x="47149" y="276701"/>
                    <a:pt x="45244" y="261461"/>
                    <a:pt x="44291" y="246221"/>
                  </a:cubicBezTo>
                  <a:cubicBezTo>
                    <a:pt x="43339" y="230981"/>
                    <a:pt x="41434" y="216694"/>
                    <a:pt x="40481" y="201454"/>
                  </a:cubicBezTo>
                  <a:cubicBezTo>
                    <a:pt x="39529" y="193834"/>
                    <a:pt x="39529" y="187166"/>
                    <a:pt x="38576" y="179546"/>
                  </a:cubicBezTo>
                  <a:cubicBezTo>
                    <a:pt x="37624" y="171926"/>
                    <a:pt x="37624" y="165259"/>
                    <a:pt x="37624" y="158591"/>
                  </a:cubicBezTo>
                  <a:cubicBezTo>
                    <a:pt x="36671" y="144304"/>
                    <a:pt x="35719" y="130969"/>
                    <a:pt x="35719" y="118586"/>
                  </a:cubicBezTo>
                  <a:cubicBezTo>
                    <a:pt x="34766" y="105251"/>
                    <a:pt x="33814" y="93821"/>
                    <a:pt x="33814" y="82391"/>
                  </a:cubicBezTo>
                  <a:cubicBezTo>
                    <a:pt x="32861" y="37624"/>
                    <a:pt x="32861" y="7144"/>
                    <a:pt x="32861" y="7144"/>
                  </a:cubicBezTo>
                  <a:lnTo>
                    <a:pt x="7144" y="7144"/>
                  </a:lnTo>
                  <a:cubicBezTo>
                    <a:pt x="7144" y="7144"/>
                    <a:pt x="8096" y="37624"/>
                    <a:pt x="8096" y="83344"/>
                  </a:cubicBezTo>
                  <a:cubicBezTo>
                    <a:pt x="8096" y="94774"/>
                    <a:pt x="9049" y="107156"/>
                    <a:pt x="10001" y="120491"/>
                  </a:cubicBezTo>
                  <a:cubicBezTo>
                    <a:pt x="10954" y="133826"/>
                    <a:pt x="11906" y="147161"/>
                    <a:pt x="11906" y="161449"/>
                  </a:cubicBezTo>
                  <a:cubicBezTo>
                    <a:pt x="11906" y="168116"/>
                    <a:pt x="12859" y="175736"/>
                    <a:pt x="12859" y="183356"/>
                  </a:cubicBezTo>
                  <a:cubicBezTo>
                    <a:pt x="13811" y="190976"/>
                    <a:pt x="13811" y="197644"/>
                    <a:pt x="14764" y="205264"/>
                  </a:cubicBezTo>
                  <a:cubicBezTo>
                    <a:pt x="15716" y="220504"/>
                    <a:pt x="17621" y="234791"/>
                    <a:pt x="18574" y="250031"/>
                  </a:cubicBezTo>
                  <a:cubicBezTo>
                    <a:pt x="19526" y="265271"/>
                    <a:pt x="21431" y="280511"/>
                    <a:pt x="23336" y="294799"/>
                  </a:cubicBezTo>
                  <a:cubicBezTo>
                    <a:pt x="25241" y="310039"/>
                    <a:pt x="27146" y="324326"/>
                    <a:pt x="29051" y="338614"/>
                  </a:cubicBezTo>
                  <a:cubicBezTo>
                    <a:pt x="30956" y="352901"/>
                    <a:pt x="32861" y="366236"/>
                    <a:pt x="35719" y="379571"/>
                  </a:cubicBezTo>
                  <a:cubicBezTo>
                    <a:pt x="37624" y="391954"/>
                    <a:pt x="39529" y="404336"/>
                    <a:pt x="41434" y="415766"/>
                  </a:cubicBezTo>
                  <a:cubicBezTo>
                    <a:pt x="45244" y="438626"/>
                    <a:pt x="49054" y="456724"/>
                    <a:pt x="51911" y="470059"/>
                  </a:cubicBezTo>
                  <a:cubicBezTo>
                    <a:pt x="50959" y="481489"/>
                    <a:pt x="52864" y="489109"/>
                    <a:pt x="52864" y="4891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2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E184289-7287-4180-8E3C-71A1314243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9" b="16669"/>
          <a:stretch/>
        </p:blipFill>
        <p:spPr>
          <a:xfrm>
            <a:off x="0" y="0"/>
            <a:ext cx="21599525" cy="719931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D227C39-C001-41DF-8572-123E17D540CD}"/>
              </a:ext>
            </a:extLst>
          </p:cNvPr>
          <p:cNvSpPr/>
          <p:nvPr/>
        </p:nvSpPr>
        <p:spPr>
          <a:xfrm>
            <a:off x="0" y="0"/>
            <a:ext cx="21599525" cy="7199313"/>
          </a:xfrm>
          <a:prstGeom prst="rect">
            <a:avLst/>
          </a:prstGeom>
          <a:gradFill flip="none" rotWithShape="1">
            <a:gsLst>
              <a:gs pos="20000">
                <a:srgbClr val="091A41">
                  <a:alpha val="60000"/>
                </a:srgbClr>
              </a:gs>
              <a:gs pos="86000">
                <a:srgbClr val="091A4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xmlns="" id="{22AA71C2-DEC3-4671-981D-7D2F36E5BC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08494" y="1708388"/>
            <a:ext cx="3782536" cy="378253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0BCBCFB-907C-4D0E-83E2-33D5B4108EFA}"/>
              </a:ext>
            </a:extLst>
          </p:cNvPr>
          <p:cNvSpPr/>
          <p:nvPr/>
        </p:nvSpPr>
        <p:spPr>
          <a:xfrm>
            <a:off x="5400674" y="2765163"/>
            <a:ext cx="10798175" cy="14657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互联网时代</a:t>
            </a:r>
            <a:endParaRPr kumimoji="0" lang="en-US" altLang="zh-CN" sz="32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82000">
                      <a:srgbClr val="00FFFF"/>
                    </a:gs>
                    <a:gs pos="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必须具备的六种思维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4BE72DFF-0D15-46E9-B6C3-EAFCB248F739}"/>
              </a:ext>
            </a:extLst>
          </p:cNvPr>
          <p:cNvSpPr/>
          <p:nvPr/>
        </p:nvSpPr>
        <p:spPr>
          <a:xfrm>
            <a:off x="5727850" y="-1472256"/>
            <a:ext cx="10143825" cy="10143825"/>
          </a:xfrm>
          <a:prstGeom prst="ellipse">
            <a:avLst/>
          </a:prstGeom>
          <a:noFill/>
          <a:ln w="12700">
            <a:solidFill>
              <a:srgbClr val="0073E6">
                <a:alpha val="1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9EB56D4F-A0B3-46C6-8E1F-10C715281A59}"/>
              </a:ext>
            </a:extLst>
          </p:cNvPr>
          <p:cNvSpPr/>
          <p:nvPr/>
        </p:nvSpPr>
        <p:spPr>
          <a:xfrm>
            <a:off x="7772357" y="572251"/>
            <a:ext cx="6054812" cy="6054812"/>
          </a:xfrm>
          <a:prstGeom prst="ellipse">
            <a:avLst/>
          </a:prstGeom>
          <a:noFill/>
          <a:ln w="38100">
            <a:solidFill>
              <a:srgbClr val="00FFF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48860A44-15D8-4525-9FF2-B03D49A12247}"/>
              </a:ext>
            </a:extLst>
          </p:cNvPr>
          <p:cNvSpPr/>
          <p:nvPr/>
        </p:nvSpPr>
        <p:spPr>
          <a:xfrm>
            <a:off x="6397484" y="-802622"/>
            <a:ext cx="8804556" cy="8804556"/>
          </a:xfrm>
          <a:prstGeom prst="ellipse">
            <a:avLst/>
          </a:prstGeom>
          <a:noFill/>
          <a:ln w="25400">
            <a:solidFill>
              <a:srgbClr val="00FFFF">
                <a:alpha val="8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9C8193D-2875-4083-B180-DAC50A576983}"/>
              </a:ext>
            </a:extLst>
          </p:cNvPr>
          <p:cNvGrpSpPr/>
          <p:nvPr/>
        </p:nvGrpSpPr>
        <p:grpSpPr>
          <a:xfrm>
            <a:off x="3355231" y="1109916"/>
            <a:ext cx="3694140" cy="585919"/>
            <a:chOff x="2498634" y="1345010"/>
            <a:chExt cx="3694140" cy="585919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CD45BE0C-B491-452C-812A-1E984002E2A8}"/>
                </a:ext>
              </a:extLst>
            </p:cNvPr>
            <p:cNvSpPr/>
            <p:nvPr/>
          </p:nvSpPr>
          <p:spPr>
            <a:xfrm>
              <a:off x="6051939" y="1567553"/>
              <a:ext cx="140835" cy="140835"/>
            </a:xfrm>
            <a:prstGeom prst="ellipse">
              <a:avLst/>
            </a:prstGeom>
            <a:solidFill>
              <a:srgbClr val="00FFFF"/>
            </a:solidFill>
            <a:ln w="127000">
              <a:solidFill>
                <a:srgbClr val="00FFFF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3942ABC7-F382-4104-AD97-FD0CAD3526A2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 flipH="1">
              <a:off x="4799874" y="1637971"/>
              <a:ext cx="1252065" cy="0"/>
            </a:xfrm>
            <a:prstGeom prst="line">
              <a:avLst/>
            </a:prstGeom>
            <a:ln>
              <a:solidFill>
                <a:srgbClr val="00FFFF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FF73B9D9-9736-4E8C-9B00-1DACA43E9F0C}"/>
                </a:ext>
              </a:extLst>
            </p:cNvPr>
            <p:cNvSpPr/>
            <p:nvPr/>
          </p:nvSpPr>
          <p:spPr>
            <a:xfrm>
              <a:off x="2498634" y="1345010"/>
              <a:ext cx="2301240" cy="5859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100000">
                  <a:srgbClr val="00FFFF">
                    <a:alpha val="0"/>
                  </a:srgbClr>
                </a:gs>
              </a:gsLst>
              <a:lin ang="2700000" scaled="1"/>
              <a:tileRect/>
            </a:gradFill>
            <a:ln w="15875">
              <a:gradFill>
                <a:gsLst>
                  <a:gs pos="100000">
                    <a:srgbClr val="00FFFF"/>
                  </a:gs>
                  <a:gs pos="0">
                    <a:srgbClr val="00FF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5537855A-F42C-443A-9F03-68BD25D23D19}"/>
                </a:ext>
              </a:extLst>
            </p:cNvPr>
            <p:cNvSpPr txBox="1"/>
            <p:nvPr/>
          </p:nvSpPr>
          <p:spPr>
            <a:xfrm>
              <a:off x="2498634" y="1426187"/>
              <a:ext cx="23012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用户思维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63015C39-3B60-43A5-9677-A606355817CD}"/>
              </a:ext>
            </a:extLst>
          </p:cNvPr>
          <p:cNvGrpSpPr/>
          <p:nvPr/>
        </p:nvGrpSpPr>
        <p:grpSpPr>
          <a:xfrm>
            <a:off x="2798376" y="3297950"/>
            <a:ext cx="3694140" cy="585919"/>
            <a:chOff x="2498634" y="1345010"/>
            <a:chExt cx="3694140" cy="585919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612BAE78-B629-4B9A-AFEA-E65188E242E7}"/>
                </a:ext>
              </a:extLst>
            </p:cNvPr>
            <p:cNvSpPr/>
            <p:nvPr/>
          </p:nvSpPr>
          <p:spPr>
            <a:xfrm>
              <a:off x="6051939" y="1567553"/>
              <a:ext cx="140835" cy="140835"/>
            </a:xfrm>
            <a:prstGeom prst="ellipse">
              <a:avLst/>
            </a:prstGeom>
            <a:solidFill>
              <a:srgbClr val="00FFFF"/>
            </a:solidFill>
            <a:ln w="127000">
              <a:solidFill>
                <a:srgbClr val="00FFFF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2F9D815-7FFF-480C-B913-A83BE2105DE9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 flipH="1">
              <a:off x="4799874" y="1637971"/>
              <a:ext cx="1252065" cy="0"/>
            </a:xfrm>
            <a:prstGeom prst="line">
              <a:avLst/>
            </a:prstGeom>
            <a:ln>
              <a:solidFill>
                <a:srgbClr val="00FFFF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CD92493A-9A68-4978-8AE9-B808D91924EC}"/>
                </a:ext>
              </a:extLst>
            </p:cNvPr>
            <p:cNvSpPr/>
            <p:nvPr/>
          </p:nvSpPr>
          <p:spPr>
            <a:xfrm>
              <a:off x="2498634" y="1345010"/>
              <a:ext cx="2301240" cy="5859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100000">
                  <a:srgbClr val="00FFFF">
                    <a:alpha val="0"/>
                  </a:srgbClr>
                </a:gs>
              </a:gsLst>
              <a:lin ang="2700000" scaled="1"/>
              <a:tileRect/>
            </a:gradFill>
            <a:ln w="15875">
              <a:gradFill>
                <a:gsLst>
                  <a:gs pos="100000">
                    <a:srgbClr val="00FFFF"/>
                  </a:gs>
                  <a:gs pos="0">
                    <a:srgbClr val="00FF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63283C92-6C68-4C9E-8B8E-5FF142484E2D}"/>
                </a:ext>
              </a:extLst>
            </p:cNvPr>
            <p:cNvSpPr txBox="1"/>
            <p:nvPr/>
          </p:nvSpPr>
          <p:spPr>
            <a:xfrm>
              <a:off x="2498634" y="1426187"/>
              <a:ext cx="23012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产品思维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65DA7B8-7259-4226-95BE-D0909D0575EB}"/>
              </a:ext>
            </a:extLst>
          </p:cNvPr>
          <p:cNvGrpSpPr/>
          <p:nvPr/>
        </p:nvGrpSpPr>
        <p:grpSpPr>
          <a:xfrm>
            <a:off x="3334911" y="5485985"/>
            <a:ext cx="3694140" cy="585919"/>
            <a:chOff x="2498634" y="1345010"/>
            <a:chExt cx="3694140" cy="585919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1254D7A6-E4CA-41AE-AC84-B7E74F520D3E}"/>
                </a:ext>
              </a:extLst>
            </p:cNvPr>
            <p:cNvSpPr/>
            <p:nvPr/>
          </p:nvSpPr>
          <p:spPr>
            <a:xfrm>
              <a:off x="6051939" y="1567553"/>
              <a:ext cx="140835" cy="140835"/>
            </a:xfrm>
            <a:prstGeom prst="ellipse">
              <a:avLst/>
            </a:prstGeom>
            <a:solidFill>
              <a:srgbClr val="00FFFF"/>
            </a:solidFill>
            <a:ln w="127000">
              <a:solidFill>
                <a:srgbClr val="00FFFF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885753A4-138F-4A4B-B56D-8468D8B7B280}"/>
                </a:ext>
              </a:extLst>
            </p:cNvPr>
            <p:cNvCxnSpPr>
              <a:cxnSpLocks/>
              <a:stCxn id="29" idx="2"/>
            </p:cNvCxnSpPr>
            <p:nvPr/>
          </p:nvCxnSpPr>
          <p:spPr>
            <a:xfrm flipH="1">
              <a:off x="4799874" y="1637971"/>
              <a:ext cx="1252065" cy="0"/>
            </a:xfrm>
            <a:prstGeom prst="line">
              <a:avLst/>
            </a:prstGeom>
            <a:ln>
              <a:solidFill>
                <a:srgbClr val="00FFFF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CB1D54B8-4CB3-4A6F-83CF-A7EF18F41620}"/>
                </a:ext>
              </a:extLst>
            </p:cNvPr>
            <p:cNvSpPr/>
            <p:nvPr/>
          </p:nvSpPr>
          <p:spPr>
            <a:xfrm>
              <a:off x="2498634" y="1345010"/>
              <a:ext cx="2301240" cy="5859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100000">
                  <a:srgbClr val="00FFFF">
                    <a:alpha val="0"/>
                  </a:srgbClr>
                </a:gs>
              </a:gsLst>
              <a:lin ang="2700000" scaled="1"/>
              <a:tileRect/>
            </a:gradFill>
            <a:ln w="15875">
              <a:gradFill>
                <a:gsLst>
                  <a:gs pos="100000">
                    <a:srgbClr val="00FFFF"/>
                  </a:gs>
                  <a:gs pos="0">
                    <a:srgbClr val="00FF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D2DA7852-1C63-410C-B6AC-D08D9CF06489}"/>
                </a:ext>
              </a:extLst>
            </p:cNvPr>
            <p:cNvSpPr txBox="1"/>
            <p:nvPr/>
          </p:nvSpPr>
          <p:spPr>
            <a:xfrm>
              <a:off x="2498634" y="1426187"/>
              <a:ext cx="23012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流量思维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340506F-9D0C-4BE6-9962-64100A8B1831}"/>
              </a:ext>
            </a:extLst>
          </p:cNvPr>
          <p:cNvGrpSpPr/>
          <p:nvPr/>
        </p:nvGrpSpPr>
        <p:grpSpPr>
          <a:xfrm flipH="1">
            <a:off x="14575489" y="1109916"/>
            <a:ext cx="3755100" cy="585919"/>
            <a:chOff x="2437674" y="1345010"/>
            <a:chExt cx="3755100" cy="585919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0ED9BFF-C68C-4321-B454-41ABBFB77419}"/>
                </a:ext>
              </a:extLst>
            </p:cNvPr>
            <p:cNvSpPr/>
            <p:nvPr/>
          </p:nvSpPr>
          <p:spPr>
            <a:xfrm>
              <a:off x="6051939" y="1567553"/>
              <a:ext cx="140835" cy="140835"/>
            </a:xfrm>
            <a:prstGeom prst="ellipse">
              <a:avLst/>
            </a:prstGeom>
            <a:solidFill>
              <a:srgbClr val="00FFFF"/>
            </a:solidFill>
            <a:ln w="127000">
              <a:solidFill>
                <a:srgbClr val="00FFFF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83D58418-815B-4106-B445-46689637B67A}"/>
                </a:ext>
              </a:extLst>
            </p:cNvPr>
            <p:cNvCxnSpPr>
              <a:cxnSpLocks/>
              <a:stCxn id="34" idx="2"/>
            </p:cNvCxnSpPr>
            <p:nvPr/>
          </p:nvCxnSpPr>
          <p:spPr>
            <a:xfrm flipH="1">
              <a:off x="4799874" y="1637971"/>
              <a:ext cx="1252065" cy="0"/>
            </a:xfrm>
            <a:prstGeom prst="line">
              <a:avLst/>
            </a:prstGeom>
            <a:ln>
              <a:solidFill>
                <a:srgbClr val="00FFFF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E63C4788-B4CB-45A1-A7A2-343F79A59A35}"/>
                </a:ext>
              </a:extLst>
            </p:cNvPr>
            <p:cNvSpPr/>
            <p:nvPr/>
          </p:nvSpPr>
          <p:spPr>
            <a:xfrm>
              <a:off x="2498634" y="1345010"/>
              <a:ext cx="2301240" cy="5859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100000">
                  <a:srgbClr val="00FFFF">
                    <a:alpha val="0"/>
                  </a:srgbClr>
                </a:gs>
              </a:gsLst>
              <a:lin ang="2700000" scaled="1"/>
              <a:tileRect/>
            </a:gradFill>
            <a:ln w="15875">
              <a:gradFill>
                <a:gsLst>
                  <a:gs pos="100000">
                    <a:srgbClr val="00FFFF"/>
                  </a:gs>
                  <a:gs pos="0">
                    <a:srgbClr val="00FF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62EDBE18-F808-4485-AB5D-E13D92CFBAB1}"/>
                </a:ext>
              </a:extLst>
            </p:cNvPr>
            <p:cNvSpPr txBox="1"/>
            <p:nvPr/>
          </p:nvSpPr>
          <p:spPr>
            <a:xfrm>
              <a:off x="2437674" y="1426187"/>
              <a:ext cx="23012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跨界思维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1DB6BDB3-A329-424E-BD13-2D8DBC1AF4DD}"/>
              </a:ext>
            </a:extLst>
          </p:cNvPr>
          <p:cNvGrpSpPr/>
          <p:nvPr/>
        </p:nvGrpSpPr>
        <p:grpSpPr>
          <a:xfrm flipH="1">
            <a:off x="15129187" y="3297950"/>
            <a:ext cx="3755100" cy="585919"/>
            <a:chOff x="2437674" y="1345010"/>
            <a:chExt cx="3755100" cy="585919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77817F23-DBF7-4D82-8D6A-75944AC85FC7}"/>
                </a:ext>
              </a:extLst>
            </p:cNvPr>
            <p:cNvSpPr/>
            <p:nvPr/>
          </p:nvSpPr>
          <p:spPr>
            <a:xfrm>
              <a:off x="6051939" y="1567553"/>
              <a:ext cx="140835" cy="140835"/>
            </a:xfrm>
            <a:prstGeom prst="ellipse">
              <a:avLst/>
            </a:prstGeom>
            <a:solidFill>
              <a:srgbClr val="00FFFF"/>
            </a:solidFill>
            <a:ln w="127000">
              <a:solidFill>
                <a:srgbClr val="00FFFF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5B440C12-8EBF-467D-A69C-A9655022FD90}"/>
                </a:ext>
              </a:extLst>
            </p:cNvPr>
            <p:cNvCxnSpPr>
              <a:cxnSpLocks/>
              <a:stCxn id="39" idx="2"/>
            </p:cNvCxnSpPr>
            <p:nvPr/>
          </p:nvCxnSpPr>
          <p:spPr>
            <a:xfrm flipH="1">
              <a:off x="4799874" y="1637971"/>
              <a:ext cx="1252065" cy="0"/>
            </a:xfrm>
            <a:prstGeom prst="line">
              <a:avLst/>
            </a:prstGeom>
            <a:ln>
              <a:solidFill>
                <a:srgbClr val="00FFFF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79A8C01C-1818-4CA0-964A-668B27275F50}"/>
                </a:ext>
              </a:extLst>
            </p:cNvPr>
            <p:cNvSpPr/>
            <p:nvPr/>
          </p:nvSpPr>
          <p:spPr>
            <a:xfrm>
              <a:off x="2498634" y="1345010"/>
              <a:ext cx="2301240" cy="5859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100000">
                  <a:srgbClr val="00FFFF">
                    <a:alpha val="0"/>
                  </a:srgbClr>
                </a:gs>
              </a:gsLst>
              <a:lin ang="2700000" scaled="1"/>
              <a:tileRect/>
            </a:gradFill>
            <a:ln w="15875">
              <a:gradFill>
                <a:gsLst>
                  <a:gs pos="100000">
                    <a:srgbClr val="00FFFF"/>
                  </a:gs>
                  <a:gs pos="0">
                    <a:srgbClr val="00FF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9E2D8264-CD72-4DBD-B2D0-C7DCA0115730}"/>
                </a:ext>
              </a:extLst>
            </p:cNvPr>
            <p:cNvSpPr txBox="1"/>
            <p:nvPr/>
          </p:nvSpPr>
          <p:spPr>
            <a:xfrm>
              <a:off x="2437674" y="1426187"/>
              <a:ext cx="23012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大数据思维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1B60F19B-04C5-4DDD-8582-F8904852D315}"/>
              </a:ext>
            </a:extLst>
          </p:cNvPr>
          <p:cNvGrpSpPr/>
          <p:nvPr/>
        </p:nvGrpSpPr>
        <p:grpSpPr>
          <a:xfrm flipH="1">
            <a:off x="14609814" y="5485985"/>
            <a:ext cx="3734780" cy="585919"/>
            <a:chOff x="2457994" y="1345010"/>
            <a:chExt cx="3734780" cy="585919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7F5AE950-3F99-4DE0-BC4C-C98A2F4F37B9}"/>
                </a:ext>
              </a:extLst>
            </p:cNvPr>
            <p:cNvSpPr/>
            <p:nvPr/>
          </p:nvSpPr>
          <p:spPr>
            <a:xfrm>
              <a:off x="6051939" y="1567553"/>
              <a:ext cx="140835" cy="140835"/>
            </a:xfrm>
            <a:prstGeom prst="ellipse">
              <a:avLst/>
            </a:prstGeom>
            <a:solidFill>
              <a:srgbClr val="00FFFF"/>
            </a:solidFill>
            <a:ln w="127000">
              <a:solidFill>
                <a:srgbClr val="00FFFF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DF96A6FF-8E36-414D-9791-6447CF8E07B3}"/>
                </a:ext>
              </a:extLst>
            </p:cNvPr>
            <p:cNvCxnSpPr>
              <a:cxnSpLocks/>
              <a:stCxn id="44" idx="2"/>
            </p:cNvCxnSpPr>
            <p:nvPr/>
          </p:nvCxnSpPr>
          <p:spPr>
            <a:xfrm flipH="1">
              <a:off x="4799874" y="1637971"/>
              <a:ext cx="1252065" cy="0"/>
            </a:xfrm>
            <a:prstGeom prst="line">
              <a:avLst/>
            </a:prstGeom>
            <a:ln>
              <a:solidFill>
                <a:srgbClr val="00FFFF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4C3E65B4-52D1-4F92-98EA-87774E3AE754}"/>
                </a:ext>
              </a:extLst>
            </p:cNvPr>
            <p:cNvSpPr/>
            <p:nvPr/>
          </p:nvSpPr>
          <p:spPr>
            <a:xfrm>
              <a:off x="2498634" y="1345010"/>
              <a:ext cx="2301240" cy="5859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100000">
                  <a:srgbClr val="00FFFF">
                    <a:alpha val="0"/>
                  </a:srgbClr>
                </a:gs>
              </a:gsLst>
              <a:lin ang="2700000" scaled="1"/>
              <a:tileRect/>
            </a:gradFill>
            <a:ln w="15875">
              <a:gradFill>
                <a:gsLst>
                  <a:gs pos="100000">
                    <a:srgbClr val="00FFFF"/>
                  </a:gs>
                  <a:gs pos="0">
                    <a:srgbClr val="00FF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24C27631-67B3-48BC-8374-911AFA0AFB2C}"/>
                </a:ext>
              </a:extLst>
            </p:cNvPr>
            <p:cNvSpPr txBox="1"/>
            <p:nvPr/>
          </p:nvSpPr>
          <p:spPr>
            <a:xfrm>
              <a:off x="2457994" y="1426187"/>
              <a:ext cx="23012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平台思维</a:t>
              </a:r>
            </a:p>
          </p:txBody>
        </p:sp>
      </p:grp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8C208197-AF1F-411D-A010-59BB49357B99}"/>
              </a:ext>
            </a:extLst>
          </p:cNvPr>
          <p:cNvSpPr/>
          <p:nvPr/>
        </p:nvSpPr>
        <p:spPr>
          <a:xfrm>
            <a:off x="7261777" y="61671"/>
            <a:ext cx="7075970" cy="7075970"/>
          </a:xfrm>
          <a:prstGeom prst="ellipse">
            <a:avLst/>
          </a:prstGeom>
          <a:noFill/>
          <a:ln w="203200">
            <a:solidFill>
              <a:srgbClr val="00FFFF">
                <a:alpha val="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62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1DA73CB-53E5-460D-B66D-F61B45EE73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3" y="0"/>
            <a:ext cx="21597939" cy="719931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6C75670-8269-4D8A-94D7-FED3AA7F8FFC}"/>
              </a:ext>
            </a:extLst>
          </p:cNvPr>
          <p:cNvSpPr/>
          <p:nvPr/>
        </p:nvSpPr>
        <p:spPr>
          <a:xfrm>
            <a:off x="0" y="58624"/>
            <a:ext cx="21591651" cy="7140689"/>
          </a:xfrm>
          <a:prstGeom prst="rect">
            <a:avLst/>
          </a:prstGeom>
          <a:gradFill flip="none" rotWithShape="1">
            <a:gsLst>
              <a:gs pos="0">
                <a:srgbClr val="091A41">
                  <a:alpha val="70000"/>
                </a:srgbClr>
              </a:gs>
              <a:gs pos="100000">
                <a:srgbClr val="091A4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31B8918-72F1-4743-952E-FE8BB8A5A058}"/>
              </a:ext>
            </a:extLst>
          </p:cNvPr>
          <p:cNvSpPr txBox="1"/>
          <p:nvPr/>
        </p:nvSpPr>
        <p:spPr>
          <a:xfrm>
            <a:off x="5778550" y="1874764"/>
            <a:ext cx="10042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0">
                      <a:srgbClr val="01E6A8"/>
                    </a:gs>
                    <a:gs pos="100000">
                      <a:srgbClr val="28E3F0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38100" dist="38100" dir="2700000" algn="tl">
                    <a:srgbClr val="000000">
                      <a:alpha val="23000"/>
                    </a:srgbClr>
                  </a:outerShdw>
                </a:effectLst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语音点亮生活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C098BC0-27C6-4E3A-881C-B406207BEDB6}"/>
              </a:ext>
            </a:extLst>
          </p:cNvPr>
          <p:cNvSpPr txBox="1"/>
          <p:nvPr/>
        </p:nvSpPr>
        <p:spPr>
          <a:xfrm>
            <a:off x="7432212" y="3444424"/>
            <a:ext cx="6735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新一代语音云发布暨语音开发者大会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4E3EB465-28C4-4C95-ABB1-8332D77A8C0F}"/>
              </a:ext>
            </a:extLst>
          </p:cNvPr>
          <p:cNvSpPr/>
          <p:nvPr/>
        </p:nvSpPr>
        <p:spPr>
          <a:xfrm>
            <a:off x="2209800" y="-1371600"/>
            <a:ext cx="1085850" cy="1085850"/>
          </a:xfrm>
          <a:prstGeom prst="roundRect">
            <a:avLst/>
          </a:prstGeom>
          <a:solidFill>
            <a:srgbClr val="FB4E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23BBACF9-ABF1-4B12-AD71-82DD2C234548}"/>
              </a:ext>
            </a:extLst>
          </p:cNvPr>
          <p:cNvSpPr/>
          <p:nvPr/>
        </p:nvSpPr>
        <p:spPr>
          <a:xfrm>
            <a:off x="3451250" y="-1371600"/>
            <a:ext cx="1085850" cy="1085850"/>
          </a:xfrm>
          <a:prstGeom prst="roundRect">
            <a:avLst/>
          </a:prstGeom>
          <a:solidFill>
            <a:srgbClr val="01E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76FAC778-0438-49E6-8A9C-B0F19865250A}"/>
              </a:ext>
            </a:extLst>
          </p:cNvPr>
          <p:cNvSpPr/>
          <p:nvPr/>
        </p:nvSpPr>
        <p:spPr>
          <a:xfrm>
            <a:off x="4845100" y="-1371600"/>
            <a:ext cx="1085850" cy="1085850"/>
          </a:xfrm>
          <a:prstGeom prst="roundRect">
            <a:avLst/>
          </a:prstGeom>
          <a:solidFill>
            <a:srgbClr val="28E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1E4E99D-545C-4125-BCE7-CBA13F9E64D1}"/>
              </a:ext>
            </a:extLst>
          </p:cNvPr>
          <p:cNvSpPr/>
          <p:nvPr/>
        </p:nvSpPr>
        <p:spPr>
          <a:xfrm>
            <a:off x="-99179" y="742417"/>
            <a:ext cx="6735097" cy="4233942"/>
          </a:xfrm>
          <a:prstGeom prst="rect">
            <a:avLst/>
          </a:prstGeom>
          <a:blipFill dpi="0" rotWithShape="1">
            <a:blip r:embed="rId3">
              <a:alphaModFix amt="4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9CBC751-218B-4831-8D65-CE99DCEF05F4}"/>
              </a:ext>
            </a:extLst>
          </p:cNvPr>
          <p:cNvSpPr/>
          <p:nvPr/>
        </p:nvSpPr>
        <p:spPr>
          <a:xfrm>
            <a:off x="15044883" y="742417"/>
            <a:ext cx="11500902" cy="4233942"/>
          </a:xfrm>
          <a:prstGeom prst="rect">
            <a:avLst/>
          </a:prstGeom>
          <a:blipFill dpi="0" rotWithShape="1">
            <a:blip r:embed="rId3">
              <a:alphaModFix amt="4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pic>
        <p:nvPicPr>
          <p:cNvPr id="17" name="Picture 3" descr="D:\Pictures\公司logo\iflytek_white.png">
            <a:extLst>
              <a:ext uri="{FF2B5EF4-FFF2-40B4-BE49-F238E27FC236}">
                <a16:creationId xmlns:a16="http://schemas.microsoft.com/office/drawing/2014/main" xmlns="" id="{8BDBBB81-04A9-40E4-9D04-E9883ADCC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236" y="6114653"/>
            <a:ext cx="1109175" cy="32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8EDAA93-024F-4F01-8465-6A4023FEF3EB}"/>
              </a:ext>
            </a:extLst>
          </p:cNvPr>
          <p:cNvGrpSpPr/>
          <p:nvPr/>
        </p:nvGrpSpPr>
        <p:grpSpPr>
          <a:xfrm>
            <a:off x="8145052" y="4756150"/>
            <a:ext cx="5309421" cy="1222375"/>
            <a:chOff x="8141114" y="4857750"/>
            <a:chExt cx="5309421" cy="122237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5C4503E-A527-44FC-94B9-88E93BB03F85}"/>
                </a:ext>
              </a:extLst>
            </p:cNvPr>
            <p:cNvSpPr txBox="1"/>
            <p:nvPr/>
          </p:nvSpPr>
          <p:spPr>
            <a:xfrm>
              <a:off x="8141114" y="5252072"/>
              <a:ext cx="53094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2012.3.22 </a:t>
              </a:r>
              <a:r>
                <a:rPr kumimoji="0" lang="zh-CN" altLang="en-US" sz="20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丨 北京国家会议中心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382AE9AD-D903-4959-9086-16F2779DFAFE}"/>
                </a:ext>
              </a:extLst>
            </p:cNvPr>
            <p:cNvGrpSpPr/>
            <p:nvPr/>
          </p:nvGrpSpPr>
          <p:grpSpPr>
            <a:xfrm>
              <a:off x="8658026" y="4857750"/>
              <a:ext cx="4283472" cy="1222375"/>
              <a:chOff x="4321175" y="4962959"/>
              <a:chExt cx="3806825" cy="1222375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BC4B678E-E179-4B1C-B99E-C38B407592ED}"/>
                  </a:ext>
                </a:extLst>
              </p:cNvPr>
              <p:cNvCxnSpPr/>
              <p:nvPr/>
            </p:nvCxnSpPr>
            <p:spPr>
              <a:xfrm>
                <a:off x="8128000" y="5251450"/>
                <a:ext cx="0" cy="576835"/>
              </a:xfrm>
              <a:prstGeom prst="line">
                <a:avLst/>
              </a:prstGeom>
              <a:ln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5A682092-5DB5-4285-8211-B49F618673E7}"/>
                  </a:ext>
                </a:extLst>
              </p:cNvPr>
              <p:cNvGrpSpPr/>
              <p:nvPr/>
            </p:nvGrpSpPr>
            <p:grpSpPr>
              <a:xfrm>
                <a:off x="4321175" y="4962959"/>
                <a:ext cx="3806825" cy="1222375"/>
                <a:chOff x="4321175" y="4962959"/>
                <a:chExt cx="3806825" cy="1222375"/>
              </a:xfrm>
            </p:grpSpPr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xmlns="" id="{7F3521B7-66E1-4140-950E-796E1EBD57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21175" y="5828285"/>
                  <a:ext cx="530225" cy="0"/>
                </a:xfrm>
                <a:prstGeom prst="line">
                  <a:avLst/>
                </a:prstGeom>
                <a:ln>
                  <a:solidFill>
                    <a:schemeClr val="bg1">
                      <a:alpha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xmlns="" id="{4F8D804B-B4AF-4074-984A-B61214B568B3}"/>
                    </a:ext>
                  </a:extLst>
                </p:cNvPr>
                <p:cNvGrpSpPr/>
                <p:nvPr/>
              </p:nvGrpSpPr>
              <p:grpSpPr>
                <a:xfrm>
                  <a:off x="4321175" y="4962959"/>
                  <a:ext cx="3806825" cy="1222375"/>
                  <a:chOff x="4321175" y="4962959"/>
                  <a:chExt cx="3806825" cy="1222375"/>
                </a:xfrm>
              </p:grpSpPr>
              <p:cxnSp>
                <p:nvCxnSpPr>
                  <p:cNvPr id="26" name="直接连接符 25">
                    <a:extLst>
                      <a:ext uri="{FF2B5EF4-FFF2-40B4-BE49-F238E27FC236}">
                        <a16:creationId xmlns:a16="http://schemas.microsoft.com/office/drawing/2014/main" xmlns="" id="{C7F001C2-10F3-461D-9A47-5A8BCA43CD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321175" y="5251450"/>
                    <a:ext cx="2911475" cy="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>
                    <a:extLst>
                      <a:ext uri="{FF2B5EF4-FFF2-40B4-BE49-F238E27FC236}">
                        <a16:creationId xmlns:a16="http://schemas.microsoft.com/office/drawing/2014/main" xmlns="" id="{7CEE86B4-3BBA-47E4-9FEB-980D93940E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016155" y="5828285"/>
                    <a:ext cx="3111845" cy="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接连接符 27">
                    <a:extLst>
                      <a:ext uri="{FF2B5EF4-FFF2-40B4-BE49-F238E27FC236}">
                        <a16:creationId xmlns:a16="http://schemas.microsoft.com/office/drawing/2014/main" xmlns="" id="{5A036951-1EC7-4A2D-9656-8B4A9F8674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517387" y="5251450"/>
                    <a:ext cx="610613" cy="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>
                    <a:extLst>
                      <a:ext uri="{FF2B5EF4-FFF2-40B4-BE49-F238E27FC236}">
                        <a16:creationId xmlns:a16="http://schemas.microsoft.com/office/drawing/2014/main" xmlns="" id="{6A4850A2-3C5C-4ABD-A902-544AC090DB97}"/>
                      </a:ext>
                    </a:extLst>
                  </p:cNvPr>
                  <p:cNvCxnSpPr/>
                  <p:nvPr/>
                </p:nvCxnSpPr>
                <p:spPr>
                  <a:xfrm>
                    <a:off x="4321175" y="5251450"/>
                    <a:ext cx="0" cy="576835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>
                    <a:extLst>
                      <a:ext uri="{FF2B5EF4-FFF2-40B4-BE49-F238E27FC236}">
                        <a16:creationId xmlns:a16="http://schemas.microsoft.com/office/drawing/2014/main" xmlns="" id="{5582D884-219E-4AA5-A945-2C51EBDCEC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726290" y="5828284"/>
                    <a:ext cx="125110" cy="125108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>
                    <a:extLst>
                      <a:ext uri="{FF2B5EF4-FFF2-40B4-BE49-F238E27FC236}">
                        <a16:creationId xmlns:a16="http://schemas.microsoft.com/office/drawing/2014/main" xmlns="" id="{6772452D-818E-4BCF-A647-11F8B0FF8A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638523" y="5893937"/>
                    <a:ext cx="291398" cy="291397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>
                    <a:extLst>
                      <a:ext uri="{FF2B5EF4-FFF2-40B4-BE49-F238E27FC236}">
                        <a16:creationId xmlns:a16="http://schemas.microsoft.com/office/drawing/2014/main" xmlns="" id="{73380051-3B18-4E34-8791-15C83BDEE2F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7232650" y="5101888"/>
                    <a:ext cx="148140" cy="14814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>
                    <a:extLst>
                      <a:ext uri="{FF2B5EF4-FFF2-40B4-BE49-F238E27FC236}">
                        <a16:creationId xmlns:a16="http://schemas.microsoft.com/office/drawing/2014/main" xmlns="" id="{1C010BFC-DC33-4E08-AA43-8FAC757507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358985" y="4962959"/>
                    <a:ext cx="258593" cy="258595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113331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FD95B256-F6CD-4A59-9C28-FBE6CD787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3" b="17833"/>
          <a:stretch/>
        </p:blipFill>
        <p:spPr>
          <a:xfrm>
            <a:off x="-292750" y="0"/>
            <a:ext cx="22185024" cy="7199313"/>
          </a:xfrm>
          <a:prstGeom prst="rect">
            <a:avLst/>
          </a:prstGeom>
        </p:spPr>
      </p:pic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E390553E-12A0-4DAC-AE29-D668CD4CA695}"/>
              </a:ext>
            </a:extLst>
          </p:cNvPr>
          <p:cNvSpPr/>
          <p:nvPr/>
        </p:nvSpPr>
        <p:spPr>
          <a:xfrm>
            <a:off x="-292750" y="0"/>
            <a:ext cx="22185024" cy="7199313"/>
          </a:xfrm>
          <a:prstGeom prst="rect">
            <a:avLst/>
          </a:prstGeom>
          <a:gradFill flip="none" rotWithShape="1">
            <a:gsLst>
              <a:gs pos="28000">
                <a:srgbClr val="091A41">
                  <a:alpha val="85000"/>
                </a:srgbClr>
              </a:gs>
              <a:gs pos="100000">
                <a:srgbClr val="091A41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86CE671-A3A2-42E5-87D5-6ACE3F39FD77}"/>
              </a:ext>
            </a:extLst>
          </p:cNvPr>
          <p:cNvGrpSpPr/>
          <p:nvPr/>
        </p:nvGrpSpPr>
        <p:grpSpPr>
          <a:xfrm>
            <a:off x="6988616" y="647699"/>
            <a:ext cx="1224668" cy="673100"/>
            <a:chOff x="5813742" y="1708150"/>
            <a:chExt cx="831850" cy="45720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20C294B-BFB3-41ED-926F-BAFD2A2FE8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13742" y="1882775"/>
              <a:ext cx="0" cy="1079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A5EE6AE-0990-4CB2-8916-DB7F244330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2578" y="1806575"/>
              <a:ext cx="0" cy="2603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4C46C08-538E-4AE7-BD64-FB1B3153BB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51414" y="1708150"/>
              <a:ext cx="0" cy="4572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9E15F0D-4A48-4080-AB38-293A405083A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70250" y="1774825"/>
              <a:ext cx="0" cy="3238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DB5AC23-11D3-4015-B1B1-FCB2EDC8B2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89086" y="1831975"/>
              <a:ext cx="0" cy="2095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2F805DD9-DB8D-455F-9ED6-70B5D607EF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07922" y="1806575"/>
              <a:ext cx="0" cy="2603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7808A3D8-0D6F-44BA-9A67-EF3A612B64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26758" y="1831975"/>
              <a:ext cx="0" cy="2095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19AE3726-AD9B-436B-84D5-C9EB07C4E7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45592" y="1882775"/>
              <a:ext cx="0" cy="1079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771BB56-FFF9-4B89-AF0D-F5540EFA9D9F}"/>
              </a:ext>
            </a:extLst>
          </p:cNvPr>
          <p:cNvSpPr/>
          <p:nvPr/>
        </p:nvSpPr>
        <p:spPr>
          <a:xfrm>
            <a:off x="8423265" y="691861"/>
            <a:ext cx="5057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0">
                      <a:srgbClr val="01E6A8"/>
                    </a:gs>
                    <a:gs pos="100000">
                      <a:srgbClr val="28E3F0"/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扑面而来的“语时代”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9C9631AF-6D80-4DD9-B9B9-AD733D795C4D}"/>
              </a:ext>
            </a:extLst>
          </p:cNvPr>
          <p:cNvGrpSpPr/>
          <p:nvPr/>
        </p:nvGrpSpPr>
        <p:grpSpPr>
          <a:xfrm>
            <a:off x="13385372" y="647699"/>
            <a:ext cx="1224668" cy="673100"/>
            <a:chOff x="5813742" y="1708150"/>
            <a:chExt cx="831850" cy="457200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71DFDAE3-1166-4759-A764-D2A7E34545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13742" y="1882775"/>
              <a:ext cx="0" cy="1079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81FC0EFC-6F07-4196-8E38-B1F2052732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2578" y="1806575"/>
              <a:ext cx="0" cy="2603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F5D684B3-3FBD-488C-A636-C888109F22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51414" y="1708150"/>
              <a:ext cx="0" cy="4572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087EC0EF-7123-4E73-B73D-3EB29C6443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70250" y="1774825"/>
              <a:ext cx="0" cy="3238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E337E16D-96F0-4F9A-858C-F04A9985CB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89086" y="1831975"/>
              <a:ext cx="0" cy="2095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03822ED4-63FA-4907-9E98-E4F185341A6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07922" y="1806575"/>
              <a:ext cx="0" cy="2603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EDA45EBF-1F5D-43A0-B0FD-7EAF3FE2ED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26758" y="1831975"/>
              <a:ext cx="0" cy="2095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178DB5F2-B96C-4006-B4A4-F832DCA645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45592" y="1882775"/>
              <a:ext cx="0" cy="1079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DB75AE4B-E690-4156-A026-D7084AB7517D}"/>
              </a:ext>
            </a:extLst>
          </p:cNvPr>
          <p:cNvGrpSpPr/>
          <p:nvPr/>
        </p:nvGrpSpPr>
        <p:grpSpPr>
          <a:xfrm>
            <a:off x="13981106" y="2338348"/>
            <a:ext cx="3961385" cy="3787297"/>
            <a:chOff x="12854870" y="2710562"/>
            <a:chExt cx="3510340" cy="3356074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ABF8A0FD-F359-44F5-A480-021EAC4E8A5C}"/>
                </a:ext>
              </a:extLst>
            </p:cNvPr>
            <p:cNvGrpSpPr/>
            <p:nvPr/>
          </p:nvGrpSpPr>
          <p:grpSpPr>
            <a:xfrm>
              <a:off x="12854870" y="2710562"/>
              <a:ext cx="3510340" cy="3356074"/>
              <a:chOff x="13735278" y="2809370"/>
              <a:chExt cx="3510340" cy="3356074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7C8B86C1-9490-43C0-B2B6-150691D91792}"/>
                  </a:ext>
                </a:extLst>
              </p:cNvPr>
              <p:cNvSpPr/>
              <p:nvPr/>
            </p:nvSpPr>
            <p:spPr>
              <a:xfrm>
                <a:off x="13735278" y="2809370"/>
                <a:ext cx="3356074" cy="3356074"/>
              </a:xfrm>
              <a:prstGeom prst="ellipse">
                <a:avLst/>
              </a:prstGeom>
              <a:noFill/>
              <a:ln w="19050">
                <a:solidFill>
                  <a:srgbClr val="1BD1E6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E01D0136-CEDA-44A3-A167-9629B8ECB92F}"/>
                  </a:ext>
                </a:extLst>
              </p:cNvPr>
              <p:cNvSpPr/>
              <p:nvPr/>
            </p:nvSpPr>
            <p:spPr>
              <a:xfrm>
                <a:off x="13735278" y="2991668"/>
                <a:ext cx="824290" cy="824290"/>
              </a:xfrm>
              <a:prstGeom prst="ellipse">
                <a:avLst/>
              </a:prstGeom>
              <a:solidFill>
                <a:srgbClr val="17C5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E5A40547-7CC3-47BA-B4E3-EC2B7C091DFA}"/>
                  </a:ext>
                </a:extLst>
              </p:cNvPr>
              <p:cNvSpPr/>
              <p:nvPr/>
            </p:nvSpPr>
            <p:spPr>
              <a:xfrm>
                <a:off x="16421328" y="2991668"/>
                <a:ext cx="824290" cy="824290"/>
              </a:xfrm>
              <a:prstGeom prst="ellipse">
                <a:avLst/>
              </a:prstGeom>
              <a:solidFill>
                <a:srgbClr val="17C5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58E9AB55-826B-42A4-B4D6-53CEF956FA0F}"/>
                  </a:ext>
                </a:extLst>
              </p:cNvPr>
              <p:cNvSpPr/>
              <p:nvPr/>
            </p:nvSpPr>
            <p:spPr>
              <a:xfrm>
                <a:off x="13735278" y="5074682"/>
                <a:ext cx="824290" cy="824290"/>
              </a:xfrm>
              <a:prstGeom prst="ellipse">
                <a:avLst/>
              </a:prstGeom>
              <a:solidFill>
                <a:srgbClr val="17C5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44802B19-5D3A-4F36-B4E3-72DB5A58E1D2}"/>
                  </a:ext>
                </a:extLst>
              </p:cNvPr>
              <p:cNvSpPr/>
              <p:nvPr/>
            </p:nvSpPr>
            <p:spPr>
              <a:xfrm>
                <a:off x="16421328" y="5074682"/>
                <a:ext cx="824290" cy="824290"/>
              </a:xfrm>
              <a:prstGeom prst="ellipse">
                <a:avLst/>
              </a:prstGeom>
              <a:solidFill>
                <a:srgbClr val="17C5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pic>
            <p:nvPicPr>
              <p:cNvPr id="51" name="图形 50">
                <a:extLst>
                  <a:ext uri="{FF2B5EF4-FFF2-40B4-BE49-F238E27FC236}">
                    <a16:creationId xmlns:a16="http://schemas.microsoft.com/office/drawing/2014/main" xmlns="" id="{B208D49C-C36C-40C2-B7FF-590E43A42B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13943548" y="3199938"/>
                <a:ext cx="407749" cy="407749"/>
              </a:xfrm>
              <a:prstGeom prst="rect">
                <a:avLst/>
              </a:prstGeom>
            </p:spPr>
          </p:pic>
          <p:pic>
            <p:nvPicPr>
              <p:cNvPr id="53" name="图形 52">
                <a:extLst>
                  <a:ext uri="{FF2B5EF4-FFF2-40B4-BE49-F238E27FC236}">
                    <a16:creationId xmlns:a16="http://schemas.microsoft.com/office/drawing/2014/main" xmlns="" id="{44D9AEDA-E3C5-4FE0-93BA-03F23D4150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16621750" y="3190413"/>
                <a:ext cx="442496" cy="442496"/>
              </a:xfrm>
              <a:prstGeom prst="rect">
                <a:avLst/>
              </a:prstGeom>
            </p:spPr>
          </p:pic>
          <p:pic>
            <p:nvPicPr>
              <p:cNvPr id="55" name="图形 54">
                <a:extLst>
                  <a:ext uri="{FF2B5EF4-FFF2-40B4-BE49-F238E27FC236}">
                    <a16:creationId xmlns:a16="http://schemas.microsoft.com/office/drawing/2014/main" xmlns="" id="{A7F2D6C3-A26A-4E7F-B986-E2A955DC72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p:blipFill>
            <p:spPr>
              <a:xfrm>
                <a:off x="16629603" y="5269505"/>
                <a:ext cx="434643" cy="434643"/>
              </a:xfrm>
              <a:prstGeom prst="rect">
                <a:avLst/>
              </a:prstGeom>
            </p:spPr>
          </p:pic>
          <p:pic>
            <p:nvPicPr>
              <p:cNvPr id="57" name="图形 56">
                <a:extLst>
                  <a:ext uri="{FF2B5EF4-FFF2-40B4-BE49-F238E27FC236}">
                    <a16:creationId xmlns:a16="http://schemas.microsoft.com/office/drawing/2014/main" xmlns="" id="{1328C654-A0FF-4055-B878-B559E1E51F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0"/>
                  </a:ext>
                </a:extLst>
              </a:blip>
              <a:stretch>
                <a:fillRect/>
              </a:stretch>
            </p:blipFill>
            <p:spPr>
              <a:xfrm>
                <a:off x="13910231" y="5231238"/>
                <a:ext cx="473075" cy="473075"/>
              </a:xfrm>
              <a:prstGeom prst="rect">
                <a:avLst/>
              </a:prstGeom>
            </p:spPr>
          </p:pic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05B1963D-9E5F-4AAC-9185-78AA9126607C}"/>
                </a:ext>
              </a:extLst>
            </p:cNvPr>
            <p:cNvSpPr txBox="1"/>
            <p:nvPr/>
          </p:nvSpPr>
          <p:spPr>
            <a:xfrm>
              <a:off x="13081963" y="3877429"/>
              <a:ext cx="2888341" cy="903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srgbClr val="1BD1E6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自然语音理解</a:t>
              </a:r>
              <a:endParaRPr kumimoji="0" lang="en-US" altLang="zh-CN" sz="2800" b="0" i="0" u="none" strike="noStrike" kern="1200" cap="none" spc="300" normalizeH="0" baseline="0" noProof="0" dirty="0">
                <a:ln>
                  <a:noFill/>
                </a:ln>
                <a:solidFill>
                  <a:srgbClr val="1BD1E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典型应用领域达到实用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C6082EA9-3D6C-4CFB-B24C-F840CA561CF6}"/>
              </a:ext>
            </a:extLst>
          </p:cNvPr>
          <p:cNvGrpSpPr/>
          <p:nvPr/>
        </p:nvGrpSpPr>
        <p:grpSpPr>
          <a:xfrm>
            <a:off x="8296047" y="3729512"/>
            <a:ext cx="5007430" cy="1000724"/>
            <a:chOff x="8585777" y="3726036"/>
            <a:chExt cx="4434747" cy="1000724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041B3D38-6058-41B2-BF5E-6D57A4FCBE1F}"/>
                </a:ext>
              </a:extLst>
            </p:cNvPr>
            <p:cNvGrpSpPr/>
            <p:nvPr/>
          </p:nvGrpSpPr>
          <p:grpSpPr>
            <a:xfrm>
              <a:off x="8585777" y="3726036"/>
              <a:ext cx="4434747" cy="326053"/>
              <a:chOff x="8589165" y="3402383"/>
              <a:chExt cx="4434747" cy="326053"/>
            </a:xfrm>
          </p:grpSpPr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2AAB9224-521A-4ADF-9BFE-7EC357870C9D}"/>
                  </a:ext>
                </a:extLst>
              </p:cNvPr>
              <p:cNvCxnSpPr/>
              <p:nvPr/>
            </p:nvCxnSpPr>
            <p:spPr>
              <a:xfrm>
                <a:off x="8589165" y="3728436"/>
                <a:ext cx="4421194" cy="0"/>
              </a:xfrm>
              <a:prstGeom prst="line">
                <a:avLst/>
              </a:prstGeom>
              <a:ln w="31750" cap="sq">
                <a:gradFill flip="none" rotWithShape="1">
                  <a:gsLst>
                    <a:gs pos="32000">
                      <a:srgbClr val="01E6A8"/>
                    </a:gs>
                    <a:gs pos="100000">
                      <a:srgbClr val="1BD1E6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BCE61EC3-03F5-40D3-B02D-E4A2C9858BAD}"/>
                  </a:ext>
                </a:extLst>
              </p:cNvPr>
              <p:cNvCxnSpPr/>
              <p:nvPr/>
            </p:nvCxnSpPr>
            <p:spPr>
              <a:xfrm flipH="1" flipV="1">
                <a:off x="12703434" y="3402383"/>
                <a:ext cx="320478" cy="320478"/>
              </a:xfrm>
              <a:prstGeom prst="line">
                <a:avLst/>
              </a:prstGeom>
              <a:ln w="31750" cap="sq">
                <a:gradFill flip="none" rotWithShape="1">
                  <a:gsLst>
                    <a:gs pos="0">
                      <a:srgbClr val="1BD1E6"/>
                    </a:gs>
                    <a:gs pos="100000">
                      <a:srgbClr val="1BD1E6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F5121848-9C92-454A-8C6F-9ECAA199014E}"/>
                </a:ext>
              </a:extLst>
            </p:cNvPr>
            <p:cNvGrpSpPr/>
            <p:nvPr/>
          </p:nvGrpSpPr>
          <p:grpSpPr>
            <a:xfrm flipH="1" flipV="1">
              <a:off x="8585777" y="4400707"/>
              <a:ext cx="4434747" cy="326053"/>
              <a:chOff x="8589165" y="3402383"/>
              <a:chExt cx="4434747" cy="326053"/>
            </a:xfrm>
          </p:grpSpPr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xmlns="" id="{9FA784D8-D7B0-4056-A91A-9999F8FFD2C4}"/>
                  </a:ext>
                </a:extLst>
              </p:cNvPr>
              <p:cNvCxnSpPr/>
              <p:nvPr/>
            </p:nvCxnSpPr>
            <p:spPr>
              <a:xfrm>
                <a:off x="8589165" y="3728436"/>
                <a:ext cx="4421194" cy="0"/>
              </a:xfrm>
              <a:prstGeom prst="line">
                <a:avLst/>
              </a:prstGeom>
              <a:ln w="31750" cap="sq">
                <a:gradFill flip="none" rotWithShape="1">
                  <a:gsLst>
                    <a:gs pos="100000">
                      <a:srgbClr val="01E6A8"/>
                    </a:gs>
                    <a:gs pos="44000">
                      <a:srgbClr val="1BD1E6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xmlns="" id="{4E5ACA6D-FACB-4D08-9F0E-A9F56B0977F9}"/>
                  </a:ext>
                </a:extLst>
              </p:cNvPr>
              <p:cNvCxnSpPr/>
              <p:nvPr/>
            </p:nvCxnSpPr>
            <p:spPr>
              <a:xfrm flipH="1" flipV="1">
                <a:off x="12703434" y="3402383"/>
                <a:ext cx="320478" cy="320478"/>
              </a:xfrm>
              <a:prstGeom prst="line">
                <a:avLst/>
              </a:prstGeom>
              <a:ln w="31750" cap="sq">
                <a:gradFill flip="none" rotWithShape="1">
                  <a:gsLst>
                    <a:gs pos="0">
                      <a:srgbClr val="01E6A8"/>
                    </a:gs>
                    <a:gs pos="100000">
                      <a:srgbClr val="01E6A8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2C64DB9-34B1-446C-9727-40A75B90E43F}"/>
              </a:ext>
            </a:extLst>
          </p:cNvPr>
          <p:cNvGrpSpPr/>
          <p:nvPr/>
        </p:nvGrpSpPr>
        <p:grpSpPr>
          <a:xfrm>
            <a:off x="3714448" y="2350481"/>
            <a:ext cx="3787297" cy="3787297"/>
            <a:chOff x="3042861" y="2531702"/>
            <a:chExt cx="3787297" cy="3787297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C101FC44-37CD-4D23-9DBC-20FC4838F271}"/>
                </a:ext>
              </a:extLst>
            </p:cNvPr>
            <p:cNvSpPr/>
            <p:nvPr/>
          </p:nvSpPr>
          <p:spPr>
            <a:xfrm>
              <a:off x="3042861" y="2531702"/>
              <a:ext cx="3787297" cy="3787297"/>
            </a:xfrm>
            <a:prstGeom prst="ellipse">
              <a:avLst/>
            </a:prstGeom>
            <a:solidFill>
              <a:srgbClr val="08CAE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AB2751C2-6069-48B0-99CE-272B86999458}"/>
                </a:ext>
              </a:extLst>
            </p:cNvPr>
            <p:cNvSpPr/>
            <p:nvPr/>
          </p:nvSpPr>
          <p:spPr>
            <a:xfrm>
              <a:off x="3478303" y="2967144"/>
              <a:ext cx="2916413" cy="2916413"/>
            </a:xfrm>
            <a:prstGeom prst="ellipse">
              <a:avLst/>
            </a:prstGeom>
            <a:solidFill>
              <a:srgbClr val="17C5D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pic>
          <p:nvPicPr>
            <p:cNvPr id="82" name="图形 81">
              <a:extLst>
                <a:ext uri="{FF2B5EF4-FFF2-40B4-BE49-F238E27FC236}">
                  <a16:creationId xmlns:a16="http://schemas.microsoft.com/office/drawing/2014/main" xmlns="" id="{7B049A9F-B759-4A33-8FD5-395F9557E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4132340" y="3596709"/>
              <a:ext cx="1608337" cy="1608337"/>
            </a:xfrm>
            <a:prstGeom prst="rect">
              <a:avLst/>
            </a:prstGeom>
          </p:spPr>
        </p:pic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ECDCA4E3-E0A3-44F9-B6E5-5289B0DF54DA}"/>
              </a:ext>
            </a:extLst>
          </p:cNvPr>
          <p:cNvSpPr txBox="1"/>
          <p:nvPr/>
        </p:nvSpPr>
        <p:spPr>
          <a:xfrm>
            <a:off x="9029216" y="4615453"/>
            <a:ext cx="3541093" cy="1020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1BD1E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语音合成</a:t>
            </a:r>
            <a:endParaRPr kumimoji="0" lang="en-US" altLang="zh-CN" sz="2800" b="0" i="0" u="none" strike="noStrike" kern="1200" cap="none" spc="300" normalizeH="0" baseline="0" noProof="0" dirty="0">
              <a:ln>
                <a:noFill/>
              </a:ln>
              <a:solidFill>
                <a:srgbClr val="1BD1E6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自然度超过真人发音水平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6C1A76CC-D45B-472D-AB81-46567AAA89BF}"/>
              </a:ext>
            </a:extLst>
          </p:cNvPr>
          <p:cNvSpPr txBox="1"/>
          <p:nvPr/>
        </p:nvSpPr>
        <p:spPr>
          <a:xfrm>
            <a:off x="9310563" y="2722314"/>
            <a:ext cx="2978399" cy="1020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1BD1E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语音识别</a:t>
            </a:r>
            <a:endParaRPr kumimoji="0" lang="en-US" altLang="zh-CN" sz="2800" b="0" i="0" u="none" strike="noStrike" kern="1200" cap="none" spc="300" normalizeH="0" baseline="0" noProof="0" dirty="0">
              <a:ln>
                <a:noFill/>
              </a:ln>
              <a:solidFill>
                <a:srgbClr val="1BD1E6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识别率达到</a:t>
            </a: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90%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以上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752C0DBA-300B-4ED7-BA73-3E8C1935F0B3}"/>
              </a:ext>
            </a:extLst>
          </p:cNvPr>
          <p:cNvGrpSpPr/>
          <p:nvPr/>
        </p:nvGrpSpPr>
        <p:grpSpPr>
          <a:xfrm>
            <a:off x="1177925" y="-6022181"/>
            <a:ext cx="19243674" cy="19243674"/>
            <a:chOff x="1749425" y="-5450681"/>
            <a:chExt cx="18100676" cy="18100676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C237BF8F-3BA0-4DBD-A065-2290576424AF}"/>
                </a:ext>
              </a:extLst>
            </p:cNvPr>
            <p:cNvSpPr/>
            <p:nvPr/>
          </p:nvSpPr>
          <p:spPr>
            <a:xfrm>
              <a:off x="1749425" y="-5450681"/>
              <a:ext cx="18100676" cy="18100676"/>
            </a:xfrm>
            <a:prstGeom prst="ellipse">
              <a:avLst/>
            </a:prstGeom>
            <a:noFill/>
            <a:ln w="228600" cap="sq">
              <a:solidFill>
                <a:srgbClr val="1BD1E6">
                  <a:alpha val="50000"/>
                </a:srgb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8FB8601B-7EA4-48C0-B891-518B273C38A0}"/>
                </a:ext>
              </a:extLst>
            </p:cNvPr>
            <p:cNvSpPr/>
            <p:nvPr/>
          </p:nvSpPr>
          <p:spPr>
            <a:xfrm>
              <a:off x="2307012" y="-4893094"/>
              <a:ext cx="16985500" cy="16985500"/>
            </a:xfrm>
            <a:prstGeom prst="ellipse">
              <a:avLst/>
            </a:prstGeom>
            <a:noFill/>
            <a:ln w="15875">
              <a:solidFill>
                <a:srgbClr val="1BD1E6">
                  <a:alpha val="50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395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D6CA8E-662A-4045-ACF2-E2BB6231FE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0"/>
          <a:stretch/>
        </p:blipFill>
        <p:spPr>
          <a:xfrm>
            <a:off x="5212999" y="48625"/>
            <a:ext cx="11199604" cy="717118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515C3CE3-1C50-46C9-BEC9-D59CA373AA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67" t="942" r="950" b="942"/>
          <a:stretch>
            <a:fillRect/>
          </a:stretch>
        </p:blipFill>
        <p:spPr>
          <a:xfrm>
            <a:off x="-298737" y="1"/>
            <a:ext cx="7426788" cy="7199313"/>
          </a:xfrm>
          <a:custGeom>
            <a:avLst/>
            <a:gdLst>
              <a:gd name="connsiteX0" fmla="*/ 0 w 7426788"/>
              <a:gd name="connsiteY0" fmla="*/ 0 h 7199313"/>
              <a:gd name="connsiteX1" fmla="*/ 6015447 w 7426788"/>
              <a:gd name="connsiteY1" fmla="*/ 0 h 7199313"/>
              <a:gd name="connsiteX2" fmla="*/ 6015448 w 7426788"/>
              <a:gd name="connsiteY2" fmla="*/ 0 h 7199313"/>
              <a:gd name="connsiteX3" fmla="*/ 6015448 w 7426788"/>
              <a:gd name="connsiteY3" fmla="*/ 5 h 7199313"/>
              <a:gd name="connsiteX4" fmla="*/ 7426788 w 7426788"/>
              <a:gd name="connsiteY4" fmla="*/ 7199313 h 7199313"/>
              <a:gd name="connsiteX5" fmla="*/ 6015448 w 7426788"/>
              <a:gd name="connsiteY5" fmla="*/ 7199313 h 7199313"/>
              <a:gd name="connsiteX6" fmla="*/ 6015447 w 7426788"/>
              <a:gd name="connsiteY6" fmla="*/ 7199313 h 7199313"/>
              <a:gd name="connsiteX7" fmla="*/ 0 w 7426788"/>
              <a:gd name="connsiteY7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6788" h="7199313">
                <a:moveTo>
                  <a:pt x="0" y="0"/>
                </a:moveTo>
                <a:lnTo>
                  <a:pt x="6015447" y="0"/>
                </a:lnTo>
                <a:lnTo>
                  <a:pt x="6015448" y="0"/>
                </a:lnTo>
                <a:lnTo>
                  <a:pt x="6015448" y="5"/>
                </a:lnTo>
                <a:lnTo>
                  <a:pt x="7426788" y="7199313"/>
                </a:lnTo>
                <a:lnTo>
                  <a:pt x="6015448" y="7199313"/>
                </a:lnTo>
                <a:lnTo>
                  <a:pt x="6015447" y="7199313"/>
                </a:lnTo>
                <a:lnTo>
                  <a:pt x="0" y="7199313"/>
                </a:lnTo>
                <a:close/>
              </a:path>
            </a:pathLst>
          </a:cu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B33B4092-6C0F-4A27-AFC4-E7A620C738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22" r="10236" b="332"/>
          <a:stretch>
            <a:fillRect/>
          </a:stretch>
        </p:blipFill>
        <p:spPr>
          <a:xfrm>
            <a:off x="14471214" y="11956"/>
            <a:ext cx="7426788" cy="7175401"/>
          </a:xfrm>
          <a:custGeom>
            <a:avLst/>
            <a:gdLst>
              <a:gd name="connsiteX0" fmla="*/ 1406653 w 7426788"/>
              <a:gd name="connsiteY0" fmla="*/ 0 h 7175401"/>
              <a:gd name="connsiteX1" fmla="*/ 7426788 w 7426788"/>
              <a:gd name="connsiteY1" fmla="*/ 0 h 7175401"/>
              <a:gd name="connsiteX2" fmla="*/ 7426788 w 7426788"/>
              <a:gd name="connsiteY2" fmla="*/ 7175401 h 7175401"/>
              <a:gd name="connsiteX3" fmla="*/ 1411341 w 7426788"/>
              <a:gd name="connsiteY3" fmla="*/ 7175401 h 7175401"/>
              <a:gd name="connsiteX4" fmla="*/ 1411340 w 7426788"/>
              <a:gd name="connsiteY4" fmla="*/ 7175401 h 7175401"/>
              <a:gd name="connsiteX5" fmla="*/ 0 w 7426788"/>
              <a:gd name="connsiteY5" fmla="*/ 7175401 h 7175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26788" h="7175401">
                <a:moveTo>
                  <a:pt x="1406653" y="0"/>
                </a:moveTo>
                <a:lnTo>
                  <a:pt x="7426788" y="0"/>
                </a:lnTo>
                <a:lnTo>
                  <a:pt x="7426788" y="7175401"/>
                </a:lnTo>
                <a:lnTo>
                  <a:pt x="1411341" y="7175401"/>
                </a:lnTo>
                <a:lnTo>
                  <a:pt x="1411340" y="7175401"/>
                </a:lnTo>
                <a:lnTo>
                  <a:pt x="0" y="7175401"/>
                </a:lnTo>
                <a:close/>
              </a:path>
            </a:pathLst>
          </a:custGeom>
        </p:spPr>
      </p:pic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6A7EAA8E-A71A-45AE-848D-3D686DA2FC74}"/>
              </a:ext>
            </a:extLst>
          </p:cNvPr>
          <p:cNvSpPr/>
          <p:nvPr/>
        </p:nvSpPr>
        <p:spPr>
          <a:xfrm>
            <a:off x="-298607" y="-5978"/>
            <a:ext cx="22196739" cy="7211269"/>
          </a:xfrm>
          <a:custGeom>
            <a:avLst/>
            <a:gdLst>
              <a:gd name="connsiteX0" fmla="*/ 0 w 22196739"/>
              <a:gd name="connsiteY0" fmla="*/ 0 h 7211269"/>
              <a:gd name="connsiteX1" fmla="*/ 16181291 w 22196739"/>
              <a:gd name="connsiteY1" fmla="*/ 0 h 7211269"/>
              <a:gd name="connsiteX2" fmla="*/ 16181291 w 22196739"/>
              <a:gd name="connsiteY2" fmla="*/ 5 h 7211269"/>
              <a:gd name="connsiteX3" fmla="*/ 14769951 w 22196739"/>
              <a:gd name="connsiteY3" fmla="*/ 7199313 h 7211269"/>
              <a:gd name="connsiteX4" fmla="*/ 16181291 w 22196739"/>
              <a:gd name="connsiteY4" fmla="*/ 7199313 h 7211269"/>
              <a:gd name="connsiteX5" fmla="*/ 16181292 w 22196739"/>
              <a:gd name="connsiteY5" fmla="*/ 7199313 h 7211269"/>
              <a:gd name="connsiteX6" fmla="*/ 22196739 w 22196739"/>
              <a:gd name="connsiteY6" fmla="*/ 7199313 h 7211269"/>
              <a:gd name="connsiteX7" fmla="*/ 22196739 w 22196739"/>
              <a:gd name="connsiteY7" fmla="*/ 7211269 h 7211269"/>
              <a:gd name="connsiteX8" fmla="*/ 7426788 w 22196739"/>
              <a:gd name="connsiteY8" fmla="*/ 7211269 h 7211269"/>
              <a:gd name="connsiteX9" fmla="*/ 6015449 w 22196739"/>
              <a:gd name="connsiteY9" fmla="*/ 11961 h 7211269"/>
              <a:gd name="connsiteX10" fmla="*/ 6015449 w 22196739"/>
              <a:gd name="connsiteY10" fmla="*/ 11956 h 7211269"/>
              <a:gd name="connsiteX11" fmla="*/ 6015448 w 22196739"/>
              <a:gd name="connsiteY11" fmla="*/ 11956 h 7211269"/>
              <a:gd name="connsiteX12" fmla="*/ 0 w 22196739"/>
              <a:gd name="connsiteY12" fmla="*/ 11956 h 7211269"/>
              <a:gd name="connsiteX13" fmla="*/ 0 w 22196739"/>
              <a:gd name="connsiteY13" fmla="*/ 0 h 721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196739" h="7211269">
                <a:moveTo>
                  <a:pt x="0" y="0"/>
                </a:moveTo>
                <a:lnTo>
                  <a:pt x="16181291" y="0"/>
                </a:lnTo>
                <a:lnTo>
                  <a:pt x="16181291" y="5"/>
                </a:lnTo>
                <a:lnTo>
                  <a:pt x="14769951" y="7199313"/>
                </a:lnTo>
                <a:lnTo>
                  <a:pt x="16181291" y="7199313"/>
                </a:lnTo>
                <a:lnTo>
                  <a:pt x="16181292" y="7199313"/>
                </a:lnTo>
                <a:lnTo>
                  <a:pt x="22196739" y="7199313"/>
                </a:lnTo>
                <a:lnTo>
                  <a:pt x="22196739" y="7211269"/>
                </a:lnTo>
                <a:lnTo>
                  <a:pt x="7426788" y="7211269"/>
                </a:lnTo>
                <a:lnTo>
                  <a:pt x="6015449" y="11961"/>
                </a:lnTo>
                <a:lnTo>
                  <a:pt x="6015449" y="11956"/>
                </a:lnTo>
                <a:lnTo>
                  <a:pt x="6015448" y="11956"/>
                </a:lnTo>
                <a:lnTo>
                  <a:pt x="0" y="11956"/>
                </a:lnTo>
                <a:lnTo>
                  <a:pt x="0" y="0"/>
                </a:lnTo>
                <a:close/>
              </a:path>
            </a:pathLst>
          </a:custGeom>
          <a:solidFill>
            <a:srgbClr val="091A41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86CE671-A3A2-42E5-87D5-6ACE3F39FD77}"/>
              </a:ext>
            </a:extLst>
          </p:cNvPr>
          <p:cNvGrpSpPr/>
          <p:nvPr/>
        </p:nvGrpSpPr>
        <p:grpSpPr>
          <a:xfrm>
            <a:off x="6779066" y="647699"/>
            <a:ext cx="1224668" cy="673100"/>
            <a:chOff x="5813742" y="1708150"/>
            <a:chExt cx="831850" cy="45720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20C294B-BFB3-41ED-926F-BAFD2A2FE8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13742" y="1882775"/>
              <a:ext cx="0" cy="1079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A5EE6AE-0990-4CB2-8916-DB7F244330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2578" y="1806575"/>
              <a:ext cx="0" cy="2603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4C46C08-538E-4AE7-BD64-FB1B3153BB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51414" y="1708150"/>
              <a:ext cx="0" cy="4572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9E15F0D-4A48-4080-AB38-293A405083A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70250" y="1774825"/>
              <a:ext cx="0" cy="3238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DB5AC23-11D3-4015-B1B1-FCB2EDC8B2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89086" y="1831975"/>
              <a:ext cx="0" cy="2095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2F805DD9-DB8D-455F-9ED6-70B5D607EF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07922" y="1806575"/>
              <a:ext cx="0" cy="2603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7808A3D8-0D6F-44BA-9A67-EF3A612B64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26758" y="1831975"/>
              <a:ext cx="0" cy="2095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19AE3726-AD9B-436B-84D5-C9EB07C4E7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45592" y="1882775"/>
              <a:ext cx="0" cy="1079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771BB56-FFF9-4B89-AF0D-F5540EFA9D9F}"/>
              </a:ext>
            </a:extLst>
          </p:cNvPr>
          <p:cNvSpPr/>
          <p:nvPr/>
        </p:nvSpPr>
        <p:spPr>
          <a:xfrm>
            <a:off x="8179608" y="691861"/>
            <a:ext cx="55451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0">
                      <a:srgbClr val="01E6A8"/>
                    </a:gs>
                    <a:gs pos="100000">
                      <a:srgbClr val="28E3F0"/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语音云用户规模加速增长</a:t>
            </a: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027BCD89-D89D-49EA-B2AD-68F77A7C2C3A}"/>
              </a:ext>
            </a:extLst>
          </p:cNvPr>
          <p:cNvSpPr/>
          <p:nvPr/>
        </p:nvSpPr>
        <p:spPr>
          <a:xfrm>
            <a:off x="-298737" y="0"/>
            <a:ext cx="7426788" cy="7199313"/>
          </a:xfrm>
          <a:custGeom>
            <a:avLst/>
            <a:gdLst>
              <a:gd name="connsiteX0" fmla="*/ 0 w 7426788"/>
              <a:gd name="connsiteY0" fmla="*/ 0 h 7199313"/>
              <a:gd name="connsiteX1" fmla="*/ 6015447 w 7426788"/>
              <a:gd name="connsiteY1" fmla="*/ 0 h 7199313"/>
              <a:gd name="connsiteX2" fmla="*/ 6015448 w 7426788"/>
              <a:gd name="connsiteY2" fmla="*/ 0 h 7199313"/>
              <a:gd name="connsiteX3" fmla="*/ 6015448 w 7426788"/>
              <a:gd name="connsiteY3" fmla="*/ 5 h 7199313"/>
              <a:gd name="connsiteX4" fmla="*/ 7426788 w 7426788"/>
              <a:gd name="connsiteY4" fmla="*/ 7199313 h 7199313"/>
              <a:gd name="connsiteX5" fmla="*/ 6015448 w 7426788"/>
              <a:gd name="connsiteY5" fmla="*/ 7199313 h 7199313"/>
              <a:gd name="connsiteX6" fmla="*/ 6015447 w 7426788"/>
              <a:gd name="connsiteY6" fmla="*/ 7199313 h 7199313"/>
              <a:gd name="connsiteX7" fmla="*/ 0 w 7426788"/>
              <a:gd name="connsiteY7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6788" h="7199313">
                <a:moveTo>
                  <a:pt x="0" y="0"/>
                </a:moveTo>
                <a:lnTo>
                  <a:pt x="6015447" y="0"/>
                </a:lnTo>
                <a:lnTo>
                  <a:pt x="6015448" y="0"/>
                </a:lnTo>
                <a:lnTo>
                  <a:pt x="6015448" y="5"/>
                </a:lnTo>
                <a:lnTo>
                  <a:pt x="7426788" y="7199313"/>
                </a:lnTo>
                <a:lnTo>
                  <a:pt x="6015448" y="7199313"/>
                </a:lnTo>
                <a:lnTo>
                  <a:pt x="6015447" y="7199313"/>
                </a:lnTo>
                <a:lnTo>
                  <a:pt x="0" y="7199313"/>
                </a:lnTo>
                <a:close/>
              </a:path>
            </a:pathLst>
          </a:custGeom>
          <a:solidFill>
            <a:srgbClr val="091A41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9C9631AF-6D80-4DD9-B9B9-AD733D795C4D}"/>
              </a:ext>
            </a:extLst>
          </p:cNvPr>
          <p:cNvGrpSpPr/>
          <p:nvPr/>
        </p:nvGrpSpPr>
        <p:grpSpPr>
          <a:xfrm>
            <a:off x="13785422" y="647699"/>
            <a:ext cx="1224668" cy="673100"/>
            <a:chOff x="5813742" y="1708150"/>
            <a:chExt cx="831850" cy="457200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71DFDAE3-1166-4759-A764-D2A7E34545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13742" y="1882775"/>
              <a:ext cx="0" cy="1079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81FC0EFC-6F07-4196-8E38-B1F2052732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2578" y="1806575"/>
              <a:ext cx="0" cy="2603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F5D684B3-3FBD-488C-A636-C888109F22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51414" y="1708150"/>
              <a:ext cx="0" cy="4572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087EC0EF-7123-4E73-B73D-3EB29C6443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70250" y="1774825"/>
              <a:ext cx="0" cy="3238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E337E16D-96F0-4F9A-858C-F04A9985CB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89086" y="1831975"/>
              <a:ext cx="0" cy="2095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03822ED4-63FA-4907-9E98-E4F185341A6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07922" y="1806575"/>
              <a:ext cx="0" cy="2603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EDA45EBF-1F5D-43A0-B0FD-7EAF3FE2ED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26758" y="1831975"/>
              <a:ext cx="0" cy="2095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178DB5F2-B96C-4006-B4A4-F832DCA645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45592" y="1882775"/>
              <a:ext cx="0" cy="1079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A8547FB-3799-4B2B-B246-5AB4A93860A0}"/>
              </a:ext>
            </a:extLst>
          </p:cNvPr>
          <p:cNvGrpSpPr/>
          <p:nvPr/>
        </p:nvGrpSpPr>
        <p:grpSpPr>
          <a:xfrm>
            <a:off x="1220942" y="2327950"/>
            <a:ext cx="3053755" cy="3053755"/>
            <a:chOff x="2252642" y="2471866"/>
            <a:chExt cx="3053755" cy="305375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BC48D65-6551-4F89-A722-8D2070CC6B17}"/>
                </a:ext>
              </a:extLst>
            </p:cNvPr>
            <p:cNvSpPr txBox="1"/>
            <p:nvPr/>
          </p:nvSpPr>
          <p:spPr>
            <a:xfrm>
              <a:off x="2580639" y="3490912"/>
              <a:ext cx="23977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28E3F0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3300</a:t>
              </a:r>
              <a:r>
                <a:rPr kumimoji="0" lang="zh-CN" altLang="en-US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28E3F0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万</a:t>
              </a:r>
              <a:endParaRPr kumimoji="0" lang="en-US" altLang="zh-CN" sz="3200" b="0" i="0" u="none" strike="noStrike" kern="1200" cap="none" spc="300" normalizeH="0" baseline="0" noProof="0" dirty="0">
                <a:ln>
                  <a:noFill/>
                </a:ln>
                <a:solidFill>
                  <a:srgbClr val="28E3F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语音云用户</a:t>
              </a: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55B70CA2-BEE9-4BF4-BAB0-63D5E6EA8EEC}"/>
                </a:ext>
              </a:extLst>
            </p:cNvPr>
            <p:cNvSpPr/>
            <p:nvPr/>
          </p:nvSpPr>
          <p:spPr>
            <a:xfrm>
              <a:off x="2252642" y="2471866"/>
              <a:ext cx="3053755" cy="3053755"/>
            </a:xfrm>
            <a:prstGeom prst="ellipse">
              <a:avLst/>
            </a:prstGeom>
            <a:noFill/>
            <a:ln w="19050">
              <a:solidFill>
                <a:srgbClr val="1BD1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23ED09A9-C584-4F9F-951F-02645D8498BB}"/>
              </a:ext>
            </a:extLst>
          </p:cNvPr>
          <p:cNvSpPr/>
          <p:nvPr/>
        </p:nvSpPr>
        <p:spPr>
          <a:xfrm flipH="1">
            <a:off x="14458207" y="11956"/>
            <a:ext cx="7426788" cy="7199313"/>
          </a:xfrm>
          <a:custGeom>
            <a:avLst/>
            <a:gdLst>
              <a:gd name="connsiteX0" fmla="*/ 0 w 7426788"/>
              <a:gd name="connsiteY0" fmla="*/ 0 h 7199313"/>
              <a:gd name="connsiteX1" fmla="*/ 6015447 w 7426788"/>
              <a:gd name="connsiteY1" fmla="*/ 0 h 7199313"/>
              <a:gd name="connsiteX2" fmla="*/ 6015448 w 7426788"/>
              <a:gd name="connsiteY2" fmla="*/ 0 h 7199313"/>
              <a:gd name="connsiteX3" fmla="*/ 6015448 w 7426788"/>
              <a:gd name="connsiteY3" fmla="*/ 5 h 7199313"/>
              <a:gd name="connsiteX4" fmla="*/ 7426788 w 7426788"/>
              <a:gd name="connsiteY4" fmla="*/ 7199313 h 7199313"/>
              <a:gd name="connsiteX5" fmla="*/ 6015448 w 7426788"/>
              <a:gd name="connsiteY5" fmla="*/ 7199313 h 7199313"/>
              <a:gd name="connsiteX6" fmla="*/ 6015447 w 7426788"/>
              <a:gd name="connsiteY6" fmla="*/ 7199313 h 7199313"/>
              <a:gd name="connsiteX7" fmla="*/ 0 w 7426788"/>
              <a:gd name="connsiteY7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6788" h="7199313">
                <a:moveTo>
                  <a:pt x="0" y="0"/>
                </a:moveTo>
                <a:lnTo>
                  <a:pt x="6015447" y="0"/>
                </a:lnTo>
                <a:lnTo>
                  <a:pt x="6015448" y="0"/>
                </a:lnTo>
                <a:lnTo>
                  <a:pt x="6015448" y="5"/>
                </a:lnTo>
                <a:lnTo>
                  <a:pt x="7426788" y="7199313"/>
                </a:lnTo>
                <a:lnTo>
                  <a:pt x="6015448" y="7199313"/>
                </a:lnTo>
                <a:lnTo>
                  <a:pt x="6015447" y="7199313"/>
                </a:lnTo>
                <a:lnTo>
                  <a:pt x="0" y="7199313"/>
                </a:lnTo>
                <a:close/>
              </a:path>
            </a:pathLst>
          </a:custGeom>
          <a:solidFill>
            <a:srgbClr val="091A41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FB00DA5A-9AE8-47B0-B884-9E068C86FA8E}"/>
              </a:ext>
            </a:extLst>
          </p:cNvPr>
          <p:cNvGrpSpPr/>
          <p:nvPr/>
        </p:nvGrpSpPr>
        <p:grpSpPr>
          <a:xfrm>
            <a:off x="17126248" y="2327950"/>
            <a:ext cx="3053755" cy="3053755"/>
            <a:chOff x="2252642" y="2471866"/>
            <a:chExt cx="3053755" cy="30537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2EFCCBF3-C949-4E0D-B4E5-AA5CD12E80EE}"/>
                </a:ext>
              </a:extLst>
            </p:cNvPr>
            <p:cNvSpPr txBox="1"/>
            <p:nvPr/>
          </p:nvSpPr>
          <p:spPr>
            <a:xfrm>
              <a:off x="2580639" y="3490912"/>
              <a:ext cx="23977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28E3F0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700</a:t>
              </a:r>
              <a:r>
                <a:rPr kumimoji="0" lang="zh-CN" altLang="en-US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28E3F0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万次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每日请求</a:t>
              </a: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2F39FCD3-3E08-4484-A70B-1AE09D4691CD}"/>
                </a:ext>
              </a:extLst>
            </p:cNvPr>
            <p:cNvSpPr/>
            <p:nvPr/>
          </p:nvSpPr>
          <p:spPr>
            <a:xfrm>
              <a:off x="2252642" y="2471866"/>
              <a:ext cx="3053755" cy="3053755"/>
            </a:xfrm>
            <a:prstGeom prst="ellipse">
              <a:avLst/>
            </a:prstGeom>
            <a:noFill/>
            <a:ln w="25400">
              <a:solidFill>
                <a:srgbClr val="1BD1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82DEE71-4BEE-493F-8BEB-357DAECF86C0}"/>
              </a:ext>
            </a:extLst>
          </p:cNvPr>
          <p:cNvCxnSpPr>
            <a:cxnSpLocks/>
          </p:cNvCxnSpPr>
          <p:nvPr/>
        </p:nvCxnSpPr>
        <p:spPr>
          <a:xfrm>
            <a:off x="5738262" y="110985"/>
            <a:ext cx="1396701" cy="7209204"/>
          </a:xfrm>
          <a:prstGeom prst="line">
            <a:avLst/>
          </a:prstGeom>
          <a:ln w="22225">
            <a:gradFill>
              <a:gsLst>
                <a:gs pos="549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2972BD3F-BFB8-43F9-83B2-C5D8CCB45DB5}"/>
              </a:ext>
            </a:extLst>
          </p:cNvPr>
          <p:cNvCxnSpPr>
            <a:cxnSpLocks/>
          </p:cNvCxnSpPr>
          <p:nvPr/>
        </p:nvCxnSpPr>
        <p:spPr>
          <a:xfrm flipH="1">
            <a:off x="14431823" y="110985"/>
            <a:ext cx="1396701" cy="7209204"/>
          </a:xfrm>
          <a:prstGeom prst="line">
            <a:avLst/>
          </a:prstGeom>
          <a:ln w="22225">
            <a:gradFill>
              <a:gsLst>
                <a:gs pos="549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图表 65">
            <a:extLst>
              <a:ext uri="{FF2B5EF4-FFF2-40B4-BE49-F238E27FC236}">
                <a16:creationId xmlns:a16="http://schemas.microsoft.com/office/drawing/2014/main" xmlns="" id="{9178D96D-4F93-4C00-9A03-62010E1F03C7}"/>
              </a:ext>
            </a:extLst>
          </p:cNvPr>
          <p:cNvGraphicFramePr/>
          <p:nvPr/>
        </p:nvGraphicFramePr>
        <p:xfrm>
          <a:off x="6370265" y="2490929"/>
          <a:ext cx="8858995" cy="3197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1D88BB5B-4546-4077-9F7D-23995EDFD9B1}"/>
              </a:ext>
            </a:extLst>
          </p:cNvPr>
          <p:cNvGrpSpPr/>
          <p:nvPr/>
        </p:nvGrpSpPr>
        <p:grpSpPr>
          <a:xfrm>
            <a:off x="7548193" y="5630032"/>
            <a:ext cx="2176386" cy="307777"/>
            <a:chOff x="7334405" y="5460138"/>
            <a:chExt cx="3289402" cy="307777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CC59728C-8F00-4396-A074-202EFBE54AF5}"/>
                </a:ext>
              </a:extLst>
            </p:cNvPr>
            <p:cNvSpPr txBox="1"/>
            <p:nvPr/>
          </p:nvSpPr>
          <p:spPr>
            <a:xfrm>
              <a:off x="7591899" y="5460138"/>
              <a:ext cx="27995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2011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年</a:t>
              </a:r>
              <a:r>
                <a: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1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月</a:t>
              </a:r>
              <a:r>
                <a: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-6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月</a:t>
              </a: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9C73D234-9450-40ED-887E-D86F118BB809}"/>
                </a:ext>
              </a:extLst>
            </p:cNvPr>
            <p:cNvGrpSpPr/>
            <p:nvPr/>
          </p:nvGrpSpPr>
          <p:grpSpPr>
            <a:xfrm>
              <a:off x="7334405" y="5502204"/>
              <a:ext cx="429585" cy="222321"/>
              <a:chOff x="7334405" y="5502204"/>
              <a:chExt cx="429585" cy="222321"/>
            </a:xfrm>
          </p:grpSpPr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xmlns="" id="{A5E06561-5E89-4670-9676-877359BB9B3E}"/>
                  </a:ext>
                </a:extLst>
              </p:cNvPr>
              <p:cNvCxnSpPr/>
              <p:nvPr/>
            </p:nvCxnSpPr>
            <p:spPr>
              <a:xfrm>
                <a:off x="7334405" y="5502204"/>
                <a:ext cx="0" cy="22232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xmlns="" id="{17CFB637-0238-4B8A-B3E2-0B98ECCA2E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40393" y="5613364"/>
                <a:ext cx="423597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xmlns="" id="{B390CF3A-B052-4D9B-AB62-DFB6E177E5BD}"/>
                </a:ext>
              </a:extLst>
            </p:cNvPr>
            <p:cNvGrpSpPr/>
            <p:nvPr/>
          </p:nvGrpSpPr>
          <p:grpSpPr>
            <a:xfrm>
              <a:off x="10197120" y="5492304"/>
              <a:ext cx="426687" cy="222321"/>
              <a:chOff x="10197120" y="5492304"/>
              <a:chExt cx="426687" cy="222321"/>
            </a:xfrm>
          </p:grpSpPr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xmlns="" id="{8B814C6E-9CE6-477E-A989-7A2EEF1D6BB0}"/>
                  </a:ext>
                </a:extLst>
              </p:cNvPr>
              <p:cNvCxnSpPr/>
              <p:nvPr/>
            </p:nvCxnSpPr>
            <p:spPr>
              <a:xfrm>
                <a:off x="10623807" y="5492304"/>
                <a:ext cx="0" cy="22232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xmlns="" id="{F09C73ED-F068-49FA-9E0F-5C70B6263D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97120" y="5613364"/>
                <a:ext cx="419377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99D4F43D-DC37-4962-BAE5-9E90C601FA35}"/>
              </a:ext>
            </a:extLst>
          </p:cNvPr>
          <p:cNvGrpSpPr/>
          <p:nvPr/>
        </p:nvGrpSpPr>
        <p:grpSpPr>
          <a:xfrm>
            <a:off x="9802023" y="5620507"/>
            <a:ext cx="2082470" cy="307777"/>
            <a:chOff x="7334405" y="5460138"/>
            <a:chExt cx="3289402" cy="307777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7A10813A-FD25-41E6-B19F-C47D2E745918}"/>
                </a:ext>
              </a:extLst>
            </p:cNvPr>
            <p:cNvSpPr txBox="1"/>
            <p:nvPr/>
          </p:nvSpPr>
          <p:spPr>
            <a:xfrm>
              <a:off x="7591898" y="5460138"/>
              <a:ext cx="27995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2011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年</a:t>
              </a:r>
              <a:r>
                <a: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7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月</a:t>
              </a:r>
              <a:r>
                <a: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-12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月</a:t>
              </a: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D3C89D08-411E-437E-8340-B115F848CD96}"/>
                </a:ext>
              </a:extLst>
            </p:cNvPr>
            <p:cNvGrpSpPr/>
            <p:nvPr/>
          </p:nvGrpSpPr>
          <p:grpSpPr>
            <a:xfrm>
              <a:off x="7334405" y="5502204"/>
              <a:ext cx="292125" cy="222321"/>
              <a:chOff x="7334405" y="5502204"/>
              <a:chExt cx="292125" cy="222321"/>
            </a:xfrm>
          </p:grpSpPr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xmlns="" id="{611D2C9A-B973-4631-8A62-58F1C42A34AE}"/>
                  </a:ext>
                </a:extLst>
              </p:cNvPr>
              <p:cNvCxnSpPr/>
              <p:nvPr/>
            </p:nvCxnSpPr>
            <p:spPr>
              <a:xfrm>
                <a:off x="7334405" y="5502204"/>
                <a:ext cx="0" cy="22232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xmlns="" id="{4F4DDDA2-285B-4734-B6BE-9AFEB31F18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40393" y="5613364"/>
                <a:ext cx="286137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xmlns="" id="{A589AFAF-09AB-412D-98AC-56B122E7AE24}"/>
                </a:ext>
              </a:extLst>
            </p:cNvPr>
            <p:cNvGrpSpPr/>
            <p:nvPr/>
          </p:nvGrpSpPr>
          <p:grpSpPr>
            <a:xfrm>
              <a:off x="10259472" y="5492304"/>
              <a:ext cx="364335" cy="222321"/>
              <a:chOff x="10259472" y="5492304"/>
              <a:chExt cx="364335" cy="222321"/>
            </a:xfrm>
          </p:grpSpPr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xmlns="" id="{45E760F9-64D4-4673-BA01-0081B951FD15}"/>
                  </a:ext>
                </a:extLst>
              </p:cNvPr>
              <p:cNvCxnSpPr/>
              <p:nvPr/>
            </p:nvCxnSpPr>
            <p:spPr>
              <a:xfrm>
                <a:off x="10623807" y="5492304"/>
                <a:ext cx="0" cy="22232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xmlns="" id="{786A1324-F0DB-44D3-B406-A4986DD92A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59472" y="5613364"/>
                <a:ext cx="35702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2EA5A425-5A32-4723-81C3-0D97DE64D9C6}"/>
              </a:ext>
            </a:extLst>
          </p:cNvPr>
          <p:cNvGrpSpPr/>
          <p:nvPr/>
        </p:nvGrpSpPr>
        <p:grpSpPr>
          <a:xfrm>
            <a:off x="11950511" y="5610982"/>
            <a:ext cx="2076207" cy="307777"/>
            <a:chOff x="7334405" y="5460138"/>
            <a:chExt cx="3289402" cy="307777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A7C9CA3A-53EF-4FF5-8ECE-5347E1FEA69E}"/>
                </a:ext>
              </a:extLst>
            </p:cNvPr>
            <p:cNvSpPr txBox="1"/>
            <p:nvPr/>
          </p:nvSpPr>
          <p:spPr>
            <a:xfrm>
              <a:off x="7591899" y="5460138"/>
              <a:ext cx="27995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2012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年</a:t>
              </a:r>
              <a:r>
                <a: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1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月</a:t>
              </a:r>
              <a:r>
                <a: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-3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月</a:t>
              </a: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2205E1BB-710F-43D5-AAAF-5BB2CF3F58A1}"/>
                </a:ext>
              </a:extLst>
            </p:cNvPr>
            <p:cNvGrpSpPr/>
            <p:nvPr/>
          </p:nvGrpSpPr>
          <p:grpSpPr>
            <a:xfrm>
              <a:off x="7334405" y="5502204"/>
              <a:ext cx="329782" cy="222321"/>
              <a:chOff x="7334405" y="5502204"/>
              <a:chExt cx="329782" cy="222321"/>
            </a:xfrm>
          </p:grpSpPr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xmlns="" id="{172FEDCA-B55B-4664-BFA6-C616706C7A4F}"/>
                  </a:ext>
                </a:extLst>
              </p:cNvPr>
              <p:cNvCxnSpPr/>
              <p:nvPr/>
            </p:nvCxnSpPr>
            <p:spPr>
              <a:xfrm>
                <a:off x="7334405" y="5502204"/>
                <a:ext cx="0" cy="22232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xmlns="" id="{335048B3-DADC-460D-A288-CEC6A66813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40394" y="5613364"/>
                <a:ext cx="32379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81A4FF57-8A48-469F-AB5C-89F8AA6BA183}"/>
                </a:ext>
              </a:extLst>
            </p:cNvPr>
            <p:cNvGrpSpPr/>
            <p:nvPr/>
          </p:nvGrpSpPr>
          <p:grpSpPr>
            <a:xfrm>
              <a:off x="10210753" y="5492304"/>
              <a:ext cx="413054" cy="222321"/>
              <a:chOff x="10210753" y="5492304"/>
              <a:chExt cx="413054" cy="222321"/>
            </a:xfrm>
          </p:grpSpPr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xmlns="" id="{27DBDBE5-82DD-49F4-86D6-860F62B92C41}"/>
                  </a:ext>
                </a:extLst>
              </p:cNvPr>
              <p:cNvCxnSpPr/>
              <p:nvPr/>
            </p:nvCxnSpPr>
            <p:spPr>
              <a:xfrm>
                <a:off x="10623807" y="5492304"/>
                <a:ext cx="0" cy="22232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xmlns="" id="{E2CB34E1-B024-40DD-A72F-2027B6ABB1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10753" y="5613364"/>
                <a:ext cx="40574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8C8C772E-73AE-4971-AE5D-DE416D5E726C}"/>
              </a:ext>
            </a:extLst>
          </p:cNvPr>
          <p:cNvSpPr txBox="1"/>
          <p:nvPr/>
        </p:nvSpPr>
        <p:spPr>
          <a:xfrm>
            <a:off x="9137821" y="5060958"/>
            <a:ext cx="886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100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万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31311067-3A5E-4333-A1D5-1E4F9998F12A}"/>
              </a:ext>
            </a:extLst>
          </p:cNvPr>
          <p:cNvSpPr txBox="1"/>
          <p:nvPr/>
        </p:nvSpPr>
        <p:spPr>
          <a:xfrm>
            <a:off x="11090861" y="4318697"/>
            <a:ext cx="1155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1000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万</a:t>
            </a: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26B4C375-F09B-4604-94AA-67926B9DBE5F}"/>
              </a:ext>
            </a:extLst>
          </p:cNvPr>
          <p:cNvGrpSpPr/>
          <p:nvPr/>
        </p:nvGrpSpPr>
        <p:grpSpPr>
          <a:xfrm>
            <a:off x="13590433" y="2130140"/>
            <a:ext cx="1169138" cy="565820"/>
            <a:chOff x="13724717" y="2215219"/>
            <a:chExt cx="1504052" cy="565820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2151EEAF-515E-4350-B4D2-D31E7F6939C3}"/>
                </a:ext>
              </a:extLst>
            </p:cNvPr>
            <p:cNvGrpSpPr/>
            <p:nvPr/>
          </p:nvGrpSpPr>
          <p:grpSpPr>
            <a:xfrm>
              <a:off x="13724717" y="2215219"/>
              <a:ext cx="1164757" cy="565820"/>
              <a:chOff x="13724717" y="2082579"/>
              <a:chExt cx="935454" cy="444262"/>
            </a:xfrm>
            <a:solidFill>
              <a:srgbClr val="1BD1E6"/>
            </a:solidFill>
          </p:grpSpPr>
          <p:sp>
            <p:nvSpPr>
              <p:cNvPr id="85" name="矩形: 圆角 84">
                <a:extLst>
                  <a:ext uri="{FF2B5EF4-FFF2-40B4-BE49-F238E27FC236}">
                    <a16:creationId xmlns:a16="http://schemas.microsoft.com/office/drawing/2014/main" xmlns="" id="{43883F80-8EAD-4FF1-8B23-952495DE2C68}"/>
                  </a:ext>
                </a:extLst>
              </p:cNvPr>
              <p:cNvSpPr/>
              <p:nvPr/>
            </p:nvSpPr>
            <p:spPr>
              <a:xfrm>
                <a:off x="13724717" y="2082579"/>
                <a:ext cx="935454" cy="348043"/>
              </a:xfrm>
              <a:prstGeom prst="roundRect">
                <a:avLst>
                  <a:gd name="adj" fmla="val 7662"/>
                </a:avLst>
              </a:prstGeom>
              <a:solidFill>
                <a:srgbClr val="17C5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86" name="等腰三角形 85">
                <a:extLst>
                  <a:ext uri="{FF2B5EF4-FFF2-40B4-BE49-F238E27FC236}">
                    <a16:creationId xmlns:a16="http://schemas.microsoft.com/office/drawing/2014/main" xmlns="" id="{55FF23C6-D679-46A5-AD0B-07381A2F49CB}"/>
                  </a:ext>
                </a:extLst>
              </p:cNvPr>
              <p:cNvSpPr/>
              <p:nvPr/>
            </p:nvSpPr>
            <p:spPr>
              <a:xfrm rot="10800000">
                <a:off x="14104959" y="2376005"/>
                <a:ext cx="174970" cy="150836"/>
              </a:xfrm>
              <a:prstGeom prst="triangle">
                <a:avLst/>
              </a:prstGeom>
              <a:solidFill>
                <a:srgbClr val="17C5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A839F688-39F9-4DA8-9AA6-A29ED0F9714F}"/>
                </a:ext>
              </a:extLst>
            </p:cNvPr>
            <p:cNvSpPr txBox="1"/>
            <p:nvPr/>
          </p:nvSpPr>
          <p:spPr>
            <a:xfrm>
              <a:off x="13741698" y="2265404"/>
              <a:ext cx="1487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3000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万</a:t>
              </a:r>
            </a:p>
          </p:txBody>
        </p:sp>
      </p:grp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xmlns="" id="{B1814D63-D435-4230-9580-F4A87CB75577}"/>
              </a:ext>
            </a:extLst>
          </p:cNvPr>
          <p:cNvSpPr/>
          <p:nvPr/>
        </p:nvSpPr>
        <p:spPr>
          <a:xfrm rot="21405380">
            <a:off x="7508564" y="2365235"/>
            <a:ext cx="6137582" cy="2583543"/>
          </a:xfrm>
          <a:custGeom>
            <a:avLst/>
            <a:gdLst>
              <a:gd name="connsiteX0" fmla="*/ 0 w 7895771"/>
              <a:gd name="connsiteY0" fmla="*/ 2583543 h 2583543"/>
              <a:gd name="connsiteX1" fmla="*/ 2989943 w 7895771"/>
              <a:gd name="connsiteY1" fmla="*/ 2264228 h 2583543"/>
              <a:gd name="connsiteX2" fmla="*/ 5457371 w 7895771"/>
              <a:gd name="connsiteY2" fmla="*/ 1625600 h 2583543"/>
              <a:gd name="connsiteX3" fmla="*/ 7895771 w 7895771"/>
              <a:gd name="connsiteY3" fmla="*/ 0 h 258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95771" h="2583543">
                <a:moveTo>
                  <a:pt x="0" y="2583543"/>
                </a:moveTo>
                <a:cubicBezTo>
                  <a:pt x="1040190" y="2503714"/>
                  <a:pt x="2080381" y="2423885"/>
                  <a:pt x="2989943" y="2264228"/>
                </a:cubicBezTo>
                <a:cubicBezTo>
                  <a:pt x="3899505" y="2104571"/>
                  <a:pt x="4639733" y="2002971"/>
                  <a:pt x="5457371" y="1625600"/>
                </a:cubicBezTo>
                <a:cubicBezTo>
                  <a:pt x="6275009" y="1248229"/>
                  <a:pt x="7085390" y="624114"/>
                  <a:pt x="7895771" y="0"/>
                </a:cubicBezTo>
              </a:path>
            </a:pathLst>
          </a:custGeom>
          <a:noFill/>
          <a:ln w="127000">
            <a:solidFill>
              <a:srgbClr val="28E3F0">
                <a:alpha val="10000"/>
              </a:srgb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44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CCFBD41-02CD-4444-A3CF-0142571C92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" t="4478" r="3419"/>
          <a:stretch/>
        </p:blipFill>
        <p:spPr>
          <a:xfrm>
            <a:off x="0" y="0"/>
            <a:ext cx="21599525" cy="719931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8B4DC35-B6C7-4510-A574-8C979FC803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50141" y="-2840584"/>
            <a:ext cx="8110919" cy="7200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FE7F30C9-778B-4047-9569-EBD780091C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632073" y="-2833861"/>
            <a:ext cx="8110919" cy="7200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A18278D-1C3C-4C39-B847-4D82307EE028}"/>
              </a:ext>
            </a:extLst>
          </p:cNvPr>
          <p:cNvSpPr/>
          <p:nvPr/>
        </p:nvSpPr>
        <p:spPr>
          <a:xfrm>
            <a:off x="-1" y="0"/>
            <a:ext cx="21599525" cy="7199313"/>
          </a:xfrm>
          <a:prstGeom prst="rect">
            <a:avLst/>
          </a:prstGeom>
          <a:gradFill flip="none" rotWithShape="1">
            <a:gsLst>
              <a:gs pos="0">
                <a:srgbClr val="091A41">
                  <a:alpha val="70000"/>
                </a:srgbClr>
              </a:gs>
              <a:gs pos="100000">
                <a:srgbClr val="091A4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315" name="组合 314">
            <a:extLst>
              <a:ext uri="{FF2B5EF4-FFF2-40B4-BE49-F238E27FC236}">
                <a16:creationId xmlns:a16="http://schemas.microsoft.com/office/drawing/2014/main" xmlns="" id="{6C9973D3-1ABA-4748-BC02-79CF679DD5B5}"/>
              </a:ext>
            </a:extLst>
          </p:cNvPr>
          <p:cNvGrpSpPr/>
          <p:nvPr/>
        </p:nvGrpSpPr>
        <p:grpSpPr>
          <a:xfrm>
            <a:off x="15187715" y="2636788"/>
            <a:ext cx="582790" cy="698720"/>
            <a:chOff x="15154871" y="-799517"/>
            <a:chExt cx="582790" cy="698720"/>
          </a:xfrm>
        </p:grpSpPr>
        <p:sp>
          <p:nvSpPr>
            <p:cNvPr id="254" name="Freeform 1014">
              <a:extLst>
                <a:ext uri="{FF2B5EF4-FFF2-40B4-BE49-F238E27FC236}">
                  <a16:creationId xmlns:a16="http://schemas.microsoft.com/office/drawing/2014/main" xmlns="" id="{06A6C93A-44C4-494D-BE66-D55E8DCB5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18595" y="-119597"/>
              <a:ext cx="18800" cy="18800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2 h 3"/>
                <a:gd name="T4" fmla="*/ 0 w 3"/>
                <a:gd name="T5" fmla="*/ 1 h 3"/>
                <a:gd name="T6" fmla="*/ 0 w 3"/>
                <a:gd name="T7" fmla="*/ 0 h 3"/>
                <a:gd name="T8" fmla="*/ 3 w 3"/>
                <a:gd name="T9" fmla="*/ 2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2" y="0"/>
                    <a:pt x="2" y="0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58" name="Freeform 1024">
              <a:extLst>
                <a:ext uri="{FF2B5EF4-FFF2-40B4-BE49-F238E27FC236}">
                  <a16:creationId xmlns:a16="http://schemas.microsoft.com/office/drawing/2014/main" xmlns="" id="{5591A6C9-50FD-4B96-A93B-599418CDB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6865" y="-163462"/>
              <a:ext cx="37599" cy="31333"/>
            </a:xfrm>
            <a:custGeom>
              <a:avLst/>
              <a:gdLst>
                <a:gd name="T0" fmla="*/ 4 w 6"/>
                <a:gd name="T1" fmla="*/ 4 h 5"/>
                <a:gd name="T2" fmla="*/ 0 w 6"/>
                <a:gd name="T3" fmla="*/ 3 h 5"/>
                <a:gd name="T4" fmla="*/ 0 w 6"/>
                <a:gd name="T5" fmla="*/ 2 h 5"/>
                <a:gd name="T6" fmla="*/ 2 w 6"/>
                <a:gd name="T7" fmla="*/ 0 h 5"/>
                <a:gd name="T8" fmla="*/ 5 w 6"/>
                <a:gd name="T9" fmla="*/ 0 h 5"/>
                <a:gd name="T10" fmla="*/ 6 w 6"/>
                <a:gd name="T11" fmla="*/ 1 h 5"/>
                <a:gd name="T12" fmla="*/ 4 w 6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4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4"/>
                    <a:pt x="5" y="4"/>
                    <a:pt x="4" y="4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59" name="Freeform 1040">
              <a:extLst>
                <a:ext uri="{FF2B5EF4-FFF2-40B4-BE49-F238E27FC236}">
                  <a16:creationId xmlns:a16="http://schemas.microsoft.com/office/drawing/2014/main" xmlns="" id="{62E92C93-BD54-4FEF-B6D4-1E92062FA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99795" y="-2041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60" name="Freeform 1043">
              <a:extLst>
                <a:ext uri="{FF2B5EF4-FFF2-40B4-BE49-F238E27FC236}">
                  <a16:creationId xmlns:a16="http://schemas.microsoft.com/office/drawing/2014/main" xmlns="" id="{C917E837-B833-42E2-B2E1-9F55661EB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6062" y="-216729"/>
              <a:ext cx="6267" cy="626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61" name="Freeform 1045">
              <a:extLst>
                <a:ext uri="{FF2B5EF4-FFF2-40B4-BE49-F238E27FC236}">
                  <a16:creationId xmlns:a16="http://schemas.microsoft.com/office/drawing/2014/main" xmlns="" id="{C5AA3D87-4703-4C32-AF7C-BE26D7705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80731" y="-241795"/>
              <a:ext cx="28200" cy="25066"/>
            </a:xfrm>
            <a:custGeom>
              <a:avLst/>
              <a:gdLst>
                <a:gd name="T0" fmla="*/ 3 w 4"/>
                <a:gd name="T1" fmla="*/ 4 h 4"/>
                <a:gd name="T2" fmla="*/ 0 w 4"/>
                <a:gd name="T3" fmla="*/ 3 h 4"/>
                <a:gd name="T4" fmla="*/ 0 w 4"/>
                <a:gd name="T5" fmla="*/ 3 h 4"/>
                <a:gd name="T6" fmla="*/ 0 w 4"/>
                <a:gd name="T7" fmla="*/ 1 h 4"/>
                <a:gd name="T8" fmla="*/ 2 w 4"/>
                <a:gd name="T9" fmla="*/ 0 h 4"/>
                <a:gd name="T10" fmla="*/ 4 w 4"/>
                <a:gd name="T11" fmla="*/ 2 h 4"/>
                <a:gd name="T12" fmla="*/ 3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1"/>
                    <a:pt x="3" y="1"/>
                    <a:pt x="4" y="2"/>
                  </a:cubicBezTo>
                  <a:cubicBezTo>
                    <a:pt x="4" y="3"/>
                    <a:pt x="3" y="3"/>
                    <a:pt x="3" y="4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62" name="Freeform 1046">
              <a:extLst>
                <a:ext uri="{FF2B5EF4-FFF2-40B4-BE49-F238E27FC236}">
                  <a16:creationId xmlns:a16="http://schemas.microsoft.com/office/drawing/2014/main" xmlns="" id="{09436C4B-9A0E-42E4-B714-A79125FDA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80996" y="-235529"/>
              <a:ext cx="37599" cy="12533"/>
            </a:xfrm>
            <a:custGeom>
              <a:avLst/>
              <a:gdLst>
                <a:gd name="T0" fmla="*/ 2 w 6"/>
                <a:gd name="T1" fmla="*/ 2 h 2"/>
                <a:gd name="T2" fmla="*/ 0 w 6"/>
                <a:gd name="T3" fmla="*/ 2 h 2"/>
                <a:gd name="T4" fmla="*/ 1 w 6"/>
                <a:gd name="T5" fmla="*/ 1 h 2"/>
                <a:gd name="T6" fmla="*/ 5 w 6"/>
                <a:gd name="T7" fmla="*/ 0 h 2"/>
                <a:gd name="T8" fmla="*/ 6 w 6"/>
                <a:gd name="T9" fmla="*/ 0 h 2"/>
                <a:gd name="T10" fmla="*/ 5 w 6"/>
                <a:gd name="T11" fmla="*/ 1 h 2"/>
                <a:gd name="T12" fmla="*/ 2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2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1"/>
                    <a:pt x="3" y="2"/>
                    <a:pt x="2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64" name="Freeform 1051">
              <a:extLst>
                <a:ext uri="{FF2B5EF4-FFF2-40B4-BE49-F238E27FC236}">
                  <a16:creationId xmlns:a16="http://schemas.microsoft.com/office/drawing/2014/main" xmlns="" id="{3254A390-44AE-43B7-8EF0-9C00D20A5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68198" y="-263727"/>
              <a:ext cx="18800" cy="21934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2 w 3"/>
                <a:gd name="T7" fmla="*/ 1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ubicBezTo>
                    <a:pt x="3" y="2"/>
                    <a:pt x="3" y="3"/>
                    <a:pt x="2" y="3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66" name="Freeform 1057">
              <a:extLst>
                <a:ext uri="{FF2B5EF4-FFF2-40B4-BE49-F238E27FC236}">
                  <a16:creationId xmlns:a16="http://schemas.microsoft.com/office/drawing/2014/main" xmlns="" id="{9C22DD43-0AAF-4F4D-A791-CFE53D6DC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65330" y="-288793"/>
              <a:ext cx="21934" cy="12533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2 w 3"/>
                <a:gd name="T11" fmla="*/ 0 h 2"/>
                <a:gd name="T12" fmla="*/ 3 w 3"/>
                <a:gd name="T13" fmla="*/ 2 h 2"/>
                <a:gd name="T14" fmla="*/ 3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67" name="Freeform 1058">
              <a:extLst>
                <a:ext uri="{FF2B5EF4-FFF2-40B4-BE49-F238E27FC236}">
                  <a16:creationId xmlns:a16="http://schemas.microsoft.com/office/drawing/2014/main" xmlns="" id="{5C29BC55-3ABA-469A-A1CB-06900F3E0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4801" y="-282527"/>
              <a:ext cx="12533" cy="6267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68" name="Freeform 1061">
              <a:extLst>
                <a:ext uri="{FF2B5EF4-FFF2-40B4-BE49-F238E27FC236}">
                  <a16:creationId xmlns:a16="http://schemas.microsoft.com/office/drawing/2014/main" xmlns="" id="{C7108E1B-A778-456A-B8CF-9E5055F46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6134" y="-313859"/>
              <a:ext cx="12533" cy="12533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0 h 2"/>
                <a:gd name="T6" fmla="*/ 1 w 2"/>
                <a:gd name="T7" fmla="*/ 0 h 2"/>
                <a:gd name="T8" fmla="*/ 2 w 2"/>
                <a:gd name="T9" fmla="*/ 1 h 2"/>
                <a:gd name="T10" fmla="*/ 2 w 2"/>
                <a:gd name="T11" fmla="*/ 1 h 2"/>
                <a:gd name="T12" fmla="*/ 2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70" name="Freeform 1067">
              <a:extLst>
                <a:ext uri="{FF2B5EF4-FFF2-40B4-BE49-F238E27FC236}">
                  <a16:creationId xmlns:a16="http://schemas.microsoft.com/office/drawing/2014/main" xmlns="" id="{1D0EA7C0-A1B5-465D-9115-DD10654DD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08138" y="-414124"/>
              <a:ext cx="84599" cy="78333"/>
            </a:xfrm>
            <a:custGeom>
              <a:avLst/>
              <a:gdLst>
                <a:gd name="T0" fmla="*/ 5 w 13"/>
                <a:gd name="T1" fmla="*/ 12 h 12"/>
                <a:gd name="T2" fmla="*/ 7 w 13"/>
                <a:gd name="T3" fmla="*/ 12 h 12"/>
                <a:gd name="T4" fmla="*/ 10 w 13"/>
                <a:gd name="T5" fmla="*/ 2 h 12"/>
                <a:gd name="T6" fmla="*/ 7 w 13"/>
                <a:gd name="T7" fmla="*/ 0 h 12"/>
                <a:gd name="T8" fmla="*/ 6 w 13"/>
                <a:gd name="T9" fmla="*/ 1 h 12"/>
                <a:gd name="T10" fmla="*/ 7 w 13"/>
                <a:gd name="T11" fmla="*/ 2 h 12"/>
                <a:gd name="T12" fmla="*/ 2 w 13"/>
                <a:gd name="T13" fmla="*/ 2 h 12"/>
                <a:gd name="T14" fmla="*/ 0 w 13"/>
                <a:gd name="T15" fmla="*/ 5 h 12"/>
                <a:gd name="T16" fmla="*/ 2 w 13"/>
                <a:gd name="T17" fmla="*/ 11 h 12"/>
                <a:gd name="T18" fmla="*/ 5 w 13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2">
                  <a:moveTo>
                    <a:pt x="5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13" y="10"/>
                    <a:pt x="12" y="8"/>
                    <a:pt x="10" y="2"/>
                  </a:cubicBezTo>
                  <a:cubicBezTo>
                    <a:pt x="8" y="1"/>
                    <a:pt x="8" y="1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4" y="2"/>
                    <a:pt x="2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7"/>
                    <a:pt x="2" y="9"/>
                    <a:pt x="2" y="11"/>
                  </a:cubicBezTo>
                  <a:cubicBezTo>
                    <a:pt x="3" y="12"/>
                    <a:pt x="4" y="12"/>
                    <a:pt x="5" y="1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72" name="Freeform 1070">
              <a:extLst>
                <a:ext uri="{FF2B5EF4-FFF2-40B4-BE49-F238E27FC236}">
                  <a16:creationId xmlns:a16="http://schemas.microsoft.com/office/drawing/2014/main" xmlns="" id="{1C40F92C-6AAB-432D-AF6E-8F7E3F4B4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93529" y="-354593"/>
              <a:ext cx="6267" cy="626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74" name="Freeform 1077">
              <a:extLst>
                <a:ext uri="{FF2B5EF4-FFF2-40B4-BE49-F238E27FC236}">
                  <a16:creationId xmlns:a16="http://schemas.microsoft.com/office/drawing/2014/main" xmlns="" id="{8437D544-E5A0-4887-B540-08DA69F0D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80996" y="-373393"/>
              <a:ext cx="6267" cy="6267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75" name="Freeform 1078">
              <a:extLst>
                <a:ext uri="{FF2B5EF4-FFF2-40B4-BE49-F238E27FC236}">
                  <a16:creationId xmlns:a16="http://schemas.microsoft.com/office/drawing/2014/main" xmlns="" id="{C7F6D0DB-B50B-4A22-A86D-0371DE4F2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3132" y="-426657"/>
              <a:ext cx="56399" cy="59533"/>
            </a:xfrm>
            <a:custGeom>
              <a:avLst/>
              <a:gdLst>
                <a:gd name="T0" fmla="*/ 5 w 9"/>
                <a:gd name="T1" fmla="*/ 9 h 9"/>
                <a:gd name="T2" fmla="*/ 0 w 9"/>
                <a:gd name="T3" fmla="*/ 7 h 9"/>
                <a:gd name="T4" fmla="*/ 2 w 9"/>
                <a:gd name="T5" fmla="*/ 1 h 9"/>
                <a:gd name="T6" fmla="*/ 8 w 9"/>
                <a:gd name="T7" fmla="*/ 2 h 9"/>
                <a:gd name="T8" fmla="*/ 8 w 9"/>
                <a:gd name="T9" fmla="*/ 7 h 9"/>
                <a:gd name="T10" fmla="*/ 5 w 9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5" y="9"/>
                  </a:moveTo>
                  <a:cubicBezTo>
                    <a:pt x="3" y="9"/>
                    <a:pt x="2" y="8"/>
                    <a:pt x="0" y="7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7" y="1"/>
                    <a:pt x="8" y="2"/>
                  </a:cubicBezTo>
                  <a:cubicBezTo>
                    <a:pt x="8" y="3"/>
                    <a:pt x="9" y="5"/>
                    <a:pt x="8" y="7"/>
                  </a:cubicBezTo>
                  <a:cubicBezTo>
                    <a:pt x="8" y="8"/>
                    <a:pt x="7" y="8"/>
                    <a:pt x="5" y="9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76" name="Freeform 1080">
              <a:extLst>
                <a:ext uri="{FF2B5EF4-FFF2-40B4-BE49-F238E27FC236}">
                  <a16:creationId xmlns:a16="http://schemas.microsoft.com/office/drawing/2014/main" xmlns="" id="{D7D996BC-5F56-460D-9464-0A7DAE348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52797" y="-392192"/>
              <a:ext cx="18800" cy="18800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1 h 3"/>
                <a:gd name="T4" fmla="*/ 0 w 3"/>
                <a:gd name="T5" fmla="*/ 1 h 3"/>
                <a:gd name="T6" fmla="*/ 0 w 3"/>
                <a:gd name="T7" fmla="*/ 0 h 3"/>
                <a:gd name="T8" fmla="*/ 2 w 3"/>
                <a:gd name="T9" fmla="*/ 0 h 3"/>
                <a:gd name="T10" fmla="*/ 3 w 3"/>
                <a:gd name="T11" fmla="*/ 1 h 3"/>
                <a:gd name="T12" fmla="*/ 3 w 3"/>
                <a:gd name="T13" fmla="*/ 2 h 3"/>
                <a:gd name="T14" fmla="*/ 2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78" name="Freeform 1085">
              <a:extLst>
                <a:ext uri="{FF2B5EF4-FFF2-40B4-BE49-F238E27FC236}">
                  <a16:creationId xmlns:a16="http://schemas.microsoft.com/office/drawing/2014/main" xmlns="" id="{E0F5012F-6B5C-4453-AAF0-C691C6634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49134" y="-407858"/>
              <a:ext cx="15667" cy="6267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80" name="Freeform 1092">
              <a:extLst>
                <a:ext uri="{FF2B5EF4-FFF2-40B4-BE49-F238E27FC236}">
                  <a16:creationId xmlns:a16="http://schemas.microsoft.com/office/drawing/2014/main" xmlns="" id="{E15E6087-E8BF-41A7-910D-D2D3A8138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89867" y="-420391"/>
              <a:ext cx="6267" cy="626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81" name="Freeform 1093">
              <a:extLst>
                <a:ext uri="{FF2B5EF4-FFF2-40B4-BE49-F238E27FC236}">
                  <a16:creationId xmlns:a16="http://schemas.microsoft.com/office/drawing/2014/main" xmlns="" id="{E10322EF-EBA5-41A0-B8DE-738B3C03E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9531" y="-426657"/>
              <a:ext cx="0" cy="6267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84" name="Freeform 1104">
              <a:extLst>
                <a:ext uri="{FF2B5EF4-FFF2-40B4-BE49-F238E27FC236}">
                  <a16:creationId xmlns:a16="http://schemas.microsoft.com/office/drawing/2014/main" xmlns="" id="{2DF30AF2-0835-439A-A8F8-19232B7FB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61138" y="-492457"/>
              <a:ext cx="53267" cy="53267"/>
            </a:xfrm>
            <a:custGeom>
              <a:avLst/>
              <a:gdLst>
                <a:gd name="T0" fmla="*/ 4 w 8"/>
                <a:gd name="T1" fmla="*/ 8 h 8"/>
                <a:gd name="T2" fmla="*/ 0 w 8"/>
                <a:gd name="T3" fmla="*/ 4 h 8"/>
                <a:gd name="T4" fmla="*/ 1 w 8"/>
                <a:gd name="T5" fmla="*/ 0 h 8"/>
                <a:gd name="T6" fmla="*/ 8 w 8"/>
                <a:gd name="T7" fmla="*/ 5 h 8"/>
                <a:gd name="T8" fmla="*/ 4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2" y="7"/>
                    <a:pt x="1" y="6"/>
                    <a:pt x="0" y="4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6" y="0"/>
                    <a:pt x="7" y="1"/>
                    <a:pt x="8" y="5"/>
                  </a:cubicBezTo>
                  <a:cubicBezTo>
                    <a:pt x="8" y="7"/>
                    <a:pt x="6" y="7"/>
                    <a:pt x="4" y="8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86" name="Freeform 1106">
              <a:extLst>
                <a:ext uri="{FF2B5EF4-FFF2-40B4-BE49-F238E27FC236}">
                  <a16:creationId xmlns:a16="http://schemas.microsoft.com/office/drawing/2014/main" xmlns="" id="{05E02122-3261-40B8-91E5-24B783BC6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54871" y="-451723"/>
              <a:ext cx="6267" cy="626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87" name="Freeform 1109">
              <a:extLst>
                <a:ext uri="{FF2B5EF4-FFF2-40B4-BE49-F238E27FC236}">
                  <a16:creationId xmlns:a16="http://schemas.microsoft.com/office/drawing/2014/main" xmlns="" id="{CAAAD309-A243-42F0-806F-F3A696504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86998" y="-464256"/>
              <a:ext cx="6267" cy="12533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88" name="Freeform 1113">
              <a:extLst>
                <a:ext uri="{FF2B5EF4-FFF2-40B4-BE49-F238E27FC236}">
                  <a16:creationId xmlns:a16="http://schemas.microsoft.com/office/drawing/2014/main" xmlns="" id="{C9F382A8-5E97-4E0E-9CBA-FCB930E5B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15198" y="-479924"/>
              <a:ext cx="6267" cy="940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93" name="Freeform 1125">
              <a:extLst>
                <a:ext uri="{FF2B5EF4-FFF2-40B4-BE49-F238E27FC236}">
                  <a16:creationId xmlns:a16="http://schemas.microsoft.com/office/drawing/2014/main" xmlns="" id="{CB7DF557-029D-4463-96E6-36344E465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54871" y="-558255"/>
              <a:ext cx="31333" cy="28200"/>
            </a:xfrm>
            <a:custGeom>
              <a:avLst/>
              <a:gdLst>
                <a:gd name="T0" fmla="*/ 3 w 5"/>
                <a:gd name="T1" fmla="*/ 4 h 4"/>
                <a:gd name="T2" fmla="*/ 0 w 5"/>
                <a:gd name="T3" fmla="*/ 1 h 4"/>
                <a:gd name="T4" fmla="*/ 1 w 5"/>
                <a:gd name="T5" fmla="*/ 1 h 4"/>
                <a:gd name="T6" fmla="*/ 3 w 5"/>
                <a:gd name="T7" fmla="*/ 0 h 4"/>
                <a:gd name="T8" fmla="*/ 4 w 5"/>
                <a:gd name="T9" fmla="*/ 2 h 4"/>
                <a:gd name="T10" fmla="*/ 3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1" y="4"/>
                    <a:pt x="0" y="3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5" y="3"/>
                    <a:pt x="4" y="4"/>
                    <a:pt x="3" y="4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94" name="Freeform 1134">
              <a:extLst>
                <a:ext uri="{FF2B5EF4-FFF2-40B4-BE49-F238E27FC236}">
                  <a16:creationId xmlns:a16="http://schemas.microsoft.com/office/drawing/2014/main" xmlns="" id="{10D7AB14-06FE-4BC7-80A6-414ECFC2D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87262" y="-577054"/>
              <a:ext cx="12533" cy="12533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0 h 2"/>
                <a:gd name="T6" fmla="*/ 0 w 2"/>
                <a:gd name="T7" fmla="*/ 0 h 2"/>
                <a:gd name="T8" fmla="*/ 1 w 2"/>
                <a:gd name="T9" fmla="*/ 1 h 2"/>
                <a:gd name="T10" fmla="*/ 1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2"/>
                    <a:pt x="2" y="2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97" name="Freeform 1140">
              <a:extLst>
                <a:ext uri="{FF2B5EF4-FFF2-40B4-BE49-F238E27FC236}">
                  <a16:creationId xmlns:a16="http://schemas.microsoft.com/office/drawing/2014/main" xmlns="" id="{A18D32CF-07D1-4AA7-A75B-77D438EBD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65330" y="-583321"/>
              <a:ext cx="6267" cy="626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98" name="Freeform 1144">
              <a:extLst>
                <a:ext uri="{FF2B5EF4-FFF2-40B4-BE49-F238E27FC236}">
                  <a16:creationId xmlns:a16="http://schemas.microsoft.com/office/drawing/2014/main" xmlns="" id="{9C234E2F-920D-4CCD-B5B5-8F2CA03FD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43661" y="-595854"/>
              <a:ext cx="15667" cy="6267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99" name="Freeform 1147">
              <a:extLst>
                <a:ext uri="{FF2B5EF4-FFF2-40B4-BE49-F238E27FC236}">
                  <a16:creationId xmlns:a16="http://schemas.microsoft.com/office/drawing/2014/main" xmlns="" id="{5A013E63-0AB2-4363-8AAC-4B1ED0C09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1200" y="-692986"/>
              <a:ext cx="65800" cy="97132"/>
            </a:xfrm>
            <a:custGeom>
              <a:avLst/>
              <a:gdLst>
                <a:gd name="T0" fmla="*/ 3 w 10"/>
                <a:gd name="T1" fmla="*/ 15 h 15"/>
                <a:gd name="T2" fmla="*/ 5 w 10"/>
                <a:gd name="T3" fmla="*/ 15 h 15"/>
                <a:gd name="T4" fmla="*/ 7 w 10"/>
                <a:gd name="T5" fmla="*/ 14 h 15"/>
                <a:gd name="T6" fmla="*/ 8 w 10"/>
                <a:gd name="T7" fmla="*/ 13 h 15"/>
                <a:gd name="T8" fmla="*/ 10 w 10"/>
                <a:gd name="T9" fmla="*/ 13 h 15"/>
                <a:gd name="T10" fmla="*/ 9 w 10"/>
                <a:gd name="T11" fmla="*/ 7 h 15"/>
                <a:gd name="T12" fmla="*/ 5 w 10"/>
                <a:gd name="T13" fmla="*/ 1 h 15"/>
                <a:gd name="T14" fmla="*/ 4 w 10"/>
                <a:gd name="T15" fmla="*/ 0 h 15"/>
                <a:gd name="T16" fmla="*/ 3 w 10"/>
                <a:gd name="T17" fmla="*/ 3 h 15"/>
                <a:gd name="T18" fmla="*/ 0 w 10"/>
                <a:gd name="T19" fmla="*/ 4 h 15"/>
                <a:gd name="T20" fmla="*/ 3 w 10"/>
                <a:gd name="T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5">
                  <a:moveTo>
                    <a:pt x="3" y="15"/>
                  </a:moveTo>
                  <a:cubicBezTo>
                    <a:pt x="3" y="15"/>
                    <a:pt x="4" y="15"/>
                    <a:pt x="5" y="15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7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8"/>
                    <a:pt x="9" y="7"/>
                  </a:cubicBezTo>
                  <a:cubicBezTo>
                    <a:pt x="8" y="4"/>
                    <a:pt x="5" y="6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3"/>
                    <a:pt x="3" y="3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2" y="7"/>
                    <a:pt x="2" y="11"/>
                    <a:pt x="3" y="15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05" name="Freeform 1165">
              <a:extLst>
                <a:ext uri="{FF2B5EF4-FFF2-40B4-BE49-F238E27FC236}">
                  <a16:creationId xmlns:a16="http://schemas.microsoft.com/office/drawing/2014/main" xmlns="" id="{7467BB19-F1F6-4282-A4F3-206366C65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12328" y="-686720"/>
              <a:ext cx="12533" cy="12533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1 h 2"/>
                <a:gd name="T4" fmla="*/ 1 w 2"/>
                <a:gd name="T5" fmla="*/ 0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06" name="Freeform 1166">
              <a:extLst>
                <a:ext uri="{FF2B5EF4-FFF2-40B4-BE49-F238E27FC236}">
                  <a16:creationId xmlns:a16="http://schemas.microsoft.com/office/drawing/2014/main" xmlns="" id="{41C50BBB-0DC4-4E74-ADF7-ECD526B9D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33998" y="-692986"/>
              <a:ext cx="18800" cy="18800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1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1 h 3"/>
                <a:gd name="T10" fmla="*/ 3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07" name="Freeform 1170">
              <a:extLst>
                <a:ext uri="{FF2B5EF4-FFF2-40B4-BE49-F238E27FC236}">
                  <a16:creationId xmlns:a16="http://schemas.microsoft.com/office/drawing/2014/main" xmlns="" id="{FF045FCF-682D-4554-A2CC-1509A70E2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61931" y="-699253"/>
              <a:ext cx="25066" cy="18800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2 h 3"/>
                <a:gd name="T4" fmla="*/ 0 w 4"/>
                <a:gd name="T5" fmla="*/ 0 h 3"/>
                <a:gd name="T6" fmla="*/ 2 w 4"/>
                <a:gd name="T7" fmla="*/ 0 h 3"/>
                <a:gd name="T8" fmla="*/ 2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4" y="1"/>
                    <a:pt x="2" y="3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08" name="Freeform 1171">
              <a:extLst>
                <a:ext uri="{FF2B5EF4-FFF2-40B4-BE49-F238E27FC236}">
                  <a16:creationId xmlns:a16="http://schemas.microsoft.com/office/drawing/2014/main" xmlns="" id="{C5591113-B296-453B-8515-416601F05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9461" y="-705519"/>
              <a:ext cx="21934" cy="18800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1 w 3"/>
                <a:gd name="T9" fmla="*/ 0 h 3"/>
                <a:gd name="T10" fmla="*/ 3 w 3"/>
                <a:gd name="T11" fmla="*/ 1 h 3"/>
                <a:gd name="T12" fmla="*/ 3 w 3"/>
                <a:gd name="T13" fmla="*/ 1 h 3"/>
                <a:gd name="T14" fmla="*/ 2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09" name="Freeform 1173">
              <a:extLst>
                <a:ext uri="{FF2B5EF4-FFF2-40B4-BE49-F238E27FC236}">
                  <a16:creationId xmlns:a16="http://schemas.microsoft.com/office/drawing/2014/main" xmlns="" id="{84DB5BE3-6E42-4BCC-8689-AC1DF285B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55665" y="-714918"/>
              <a:ext cx="6267" cy="15667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1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10" name="Freeform 1174">
              <a:extLst>
                <a:ext uri="{FF2B5EF4-FFF2-40B4-BE49-F238E27FC236}">
                  <a16:creationId xmlns:a16="http://schemas.microsoft.com/office/drawing/2014/main" xmlns="" id="{0CEEF672-DE8F-40AE-A123-DEBF54180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6865" y="-714918"/>
              <a:ext cx="6267" cy="940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11" name="Freeform 1175">
              <a:extLst>
                <a:ext uri="{FF2B5EF4-FFF2-40B4-BE49-F238E27FC236}">
                  <a16:creationId xmlns:a16="http://schemas.microsoft.com/office/drawing/2014/main" xmlns="" id="{ED44BF1D-90DA-43DD-AD63-F67AC5CF2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3264" y="-727451"/>
              <a:ext cx="15667" cy="12533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  <a:gd name="T10" fmla="*/ 2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12" name="Freeform 1181">
              <a:extLst>
                <a:ext uri="{FF2B5EF4-FFF2-40B4-BE49-F238E27FC236}">
                  <a16:creationId xmlns:a16="http://schemas.microsoft.com/office/drawing/2014/main" xmlns="" id="{60A44789-A2CA-4019-A39B-CD527F7C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7334" y="-799517"/>
              <a:ext cx="18800" cy="21934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0 w 3"/>
                <a:gd name="T7" fmla="*/ 1 h 3"/>
                <a:gd name="T8" fmla="*/ 1 w 3"/>
                <a:gd name="T9" fmla="*/ 0 h 3"/>
                <a:gd name="T10" fmla="*/ 2 w 3"/>
                <a:gd name="T11" fmla="*/ 0 h 3"/>
                <a:gd name="T12" fmla="*/ 3 w 3"/>
                <a:gd name="T13" fmla="*/ 2 h 3"/>
                <a:gd name="T14" fmla="*/ 2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13" name="Freeform 1191">
              <a:extLst>
                <a:ext uri="{FF2B5EF4-FFF2-40B4-BE49-F238E27FC236}">
                  <a16:creationId xmlns:a16="http://schemas.microsoft.com/office/drawing/2014/main" xmlns="" id="{47BBDB83-8ADE-4D15-86A9-9EAC21D69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21994" y="-401591"/>
              <a:ext cx="15667" cy="15667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14" name="Freeform 1192">
              <a:extLst>
                <a:ext uri="{FF2B5EF4-FFF2-40B4-BE49-F238E27FC236}">
                  <a16:creationId xmlns:a16="http://schemas.microsoft.com/office/drawing/2014/main" xmlns="" id="{F2E49564-BA4C-41C1-91AB-ADAC6B387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4395" y="-335793"/>
              <a:ext cx="12533" cy="15667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24D8B3C-B1ED-45C7-83A5-8796BB09EE7B}"/>
              </a:ext>
            </a:extLst>
          </p:cNvPr>
          <p:cNvSpPr/>
          <p:nvPr/>
        </p:nvSpPr>
        <p:spPr>
          <a:xfrm>
            <a:off x="5434541" y="4225012"/>
            <a:ext cx="1079817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创新开拓未来  合作成就梦想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54C71ED-6F85-4FE5-871A-72B7060F58CC}"/>
              </a:ext>
            </a:extLst>
          </p:cNvPr>
          <p:cNvGrpSpPr/>
          <p:nvPr/>
        </p:nvGrpSpPr>
        <p:grpSpPr>
          <a:xfrm>
            <a:off x="5504795" y="1227298"/>
            <a:ext cx="10996326" cy="2889757"/>
            <a:chOff x="6157387" y="1746218"/>
            <a:chExt cx="10996326" cy="288975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C89AB8C-D656-414A-A20C-2CC693AC94E5}"/>
                </a:ext>
              </a:extLst>
            </p:cNvPr>
            <p:cNvSpPr/>
            <p:nvPr/>
          </p:nvSpPr>
          <p:spPr>
            <a:xfrm>
              <a:off x="16045716" y="2206366"/>
              <a:ext cx="1107997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38FECA"/>
                      </a:gs>
                      <a:gs pos="44000">
                        <a:srgbClr val="00FFFF"/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”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68F3C94B-5C13-4B4E-AFD4-C7B9FE76D394}"/>
                </a:ext>
              </a:extLst>
            </p:cNvPr>
            <p:cNvSpPr/>
            <p:nvPr/>
          </p:nvSpPr>
          <p:spPr>
            <a:xfrm>
              <a:off x="6157387" y="1829104"/>
              <a:ext cx="1954381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38FECA"/>
                      </a:gs>
                      <a:gs pos="44000">
                        <a:srgbClr val="00FFFF"/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共</a:t>
              </a:r>
              <a:endParaRPr kumimoji="0" lang="zh-CN" altLang="en-US" sz="13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38FECA"/>
                    </a:gs>
                    <a:gs pos="44000">
                      <a:srgbClr val="00FFFF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5B0A21A0-A6F8-4555-A48A-613A9D63C775}"/>
                </a:ext>
              </a:extLst>
            </p:cNvPr>
            <p:cNvSpPr/>
            <p:nvPr/>
          </p:nvSpPr>
          <p:spPr>
            <a:xfrm>
              <a:off x="7612488" y="1865986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38FECA"/>
                      </a:gs>
                      <a:gs pos="44000">
                        <a:srgbClr val="00FFFF"/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同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38FECA"/>
                    </a:gs>
                    <a:gs pos="44000">
                      <a:srgbClr val="00FFFF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330CE785-A8F3-4ED7-BF18-E1238DFD230E}"/>
                </a:ext>
              </a:extLst>
            </p:cNvPr>
            <p:cNvSpPr/>
            <p:nvPr/>
          </p:nvSpPr>
          <p:spPr>
            <a:xfrm>
              <a:off x="8100999" y="1989097"/>
              <a:ext cx="2313454" cy="2646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38FECA"/>
                      </a:gs>
                      <a:gs pos="44000">
                        <a:srgbClr val="00FFFF"/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开</a:t>
              </a:r>
              <a:endParaRPr kumimoji="0" lang="zh-CN" altLang="en-US" sz="1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38FECA"/>
                    </a:gs>
                    <a:gs pos="44000">
                      <a:srgbClr val="00FFFF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1EA8252C-C3BE-4D3A-829D-7FEC6EEAE6DD}"/>
                </a:ext>
              </a:extLst>
            </p:cNvPr>
            <p:cNvSpPr/>
            <p:nvPr/>
          </p:nvSpPr>
          <p:spPr>
            <a:xfrm>
              <a:off x="9596208" y="1746218"/>
              <a:ext cx="1954381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38FECA"/>
                      </a:gs>
                      <a:gs pos="44000">
                        <a:srgbClr val="00FFFF"/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启</a:t>
              </a:r>
              <a:endParaRPr kumimoji="0" lang="zh-CN" altLang="en-US" sz="13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38FECA"/>
                    </a:gs>
                    <a:gs pos="44000">
                      <a:srgbClr val="00FFFF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CEC2B56A-2B15-46E5-A22F-BCE61D2BA041}"/>
                </a:ext>
              </a:extLst>
            </p:cNvPr>
            <p:cNvSpPr/>
            <p:nvPr/>
          </p:nvSpPr>
          <p:spPr>
            <a:xfrm>
              <a:off x="10766210" y="220636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38FECA"/>
                      </a:gs>
                      <a:gs pos="44000">
                        <a:srgbClr val="00FFFF"/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“</a:t>
              </a: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38FECA"/>
                    </a:gs>
                    <a:gs pos="44000">
                      <a:srgbClr val="00FFFF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639D22D-0C95-41BA-8DE7-F5D693D4AA63}"/>
                </a:ext>
              </a:extLst>
            </p:cNvPr>
            <p:cNvSpPr/>
            <p:nvPr/>
          </p:nvSpPr>
          <p:spPr>
            <a:xfrm>
              <a:off x="11380874" y="1930411"/>
              <a:ext cx="1954381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38FECA"/>
                      </a:gs>
                      <a:gs pos="44000">
                        <a:srgbClr val="00FFFF"/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语</a:t>
              </a:r>
              <a:endParaRPr kumimoji="0" lang="zh-CN" altLang="en-US" sz="13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38FECA"/>
                    </a:gs>
                    <a:gs pos="44000">
                      <a:srgbClr val="00FFFF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CC4D70CC-96FE-4D2D-BD79-D023A8173465}"/>
                </a:ext>
              </a:extLst>
            </p:cNvPr>
            <p:cNvSpPr/>
            <p:nvPr/>
          </p:nvSpPr>
          <p:spPr>
            <a:xfrm>
              <a:off x="12922932" y="1930411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38FECA"/>
                      </a:gs>
                      <a:gs pos="44000">
                        <a:srgbClr val="00FFFF"/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时</a:t>
              </a: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38FECA"/>
                    </a:gs>
                    <a:gs pos="44000">
                      <a:srgbClr val="00FFFF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2B255BCC-71D3-46CE-BD52-EC3D601E3AC5}"/>
                </a:ext>
              </a:extLst>
            </p:cNvPr>
            <p:cNvSpPr/>
            <p:nvPr/>
          </p:nvSpPr>
          <p:spPr>
            <a:xfrm>
              <a:off x="14064766" y="1756655"/>
              <a:ext cx="2313454" cy="2646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38FECA"/>
                      </a:gs>
                      <a:gs pos="44000">
                        <a:srgbClr val="00FFFF"/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代</a:t>
              </a:r>
              <a:endParaRPr kumimoji="0" lang="zh-CN" altLang="en-US" sz="1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38FECA"/>
                    </a:gs>
                    <a:gs pos="44000">
                      <a:srgbClr val="00FFFF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pic>
        <p:nvPicPr>
          <p:cNvPr id="18" name="Picture 3" descr="D:\Pictures\公司logo\iflytek_white.png">
            <a:extLst>
              <a:ext uri="{FF2B5EF4-FFF2-40B4-BE49-F238E27FC236}">
                <a16:creationId xmlns:a16="http://schemas.microsoft.com/office/drawing/2014/main" xmlns="" id="{EE5489C7-E447-496B-AA0F-F4651052C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5175" y="5948488"/>
            <a:ext cx="1109175" cy="32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1" name="直接连接符 250">
            <a:extLst>
              <a:ext uri="{FF2B5EF4-FFF2-40B4-BE49-F238E27FC236}">
                <a16:creationId xmlns:a16="http://schemas.microsoft.com/office/drawing/2014/main" xmlns="" id="{B0B1D94D-5699-4447-83AB-2DCDF9D8F35B}"/>
              </a:ext>
            </a:extLst>
          </p:cNvPr>
          <p:cNvCxnSpPr>
            <a:cxnSpLocks/>
          </p:cNvCxnSpPr>
          <p:nvPr/>
        </p:nvCxnSpPr>
        <p:spPr>
          <a:xfrm>
            <a:off x="8148465" y="4737477"/>
            <a:ext cx="5302594" cy="0"/>
          </a:xfrm>
          <a:prstGeom prst="line">
            <a:avLst/>
          </a:prstGeom>
          <a:ln w="15875">
            <a:gradFill flip="none" rotWithShape="1">
              <a:gsLst>
                <a:gs pos="0">
                  <a:srgbClr val="28E3F0">
                    <a:alpha val="0"/>
                  </a:srgbClr>
                </a:gs>
                <a:gs pos="53100">
                  <a:srgbClr val="13E5CA">
                    <a:alpha val="90000"/>
                  </a:srgbClr>
                </a:gs>
                <a:gs pos="100000">
                  <a:srgbClr val="28E3F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5" name="组合 354">
            <a:extLst>
              <a:ext uri="{FF2B5EF4-FFF2-40B4-BE49-F238E27FC236}">
                <a16:creationId xmlns:a16="http://schemas.microsoft.com/office/drawing/2014/main" xmlns="" id="{080B2E59-29BC-4D6F-A34A-65B15FFC5B81}"/>
              </a:ext>
            </a:extLst>
          </p:cNvPr>
          <p:cNvGrpSpPr/>
          <p:nvPr/>
        </p:nvGrpSpPr>
        <p:grpSpPr>
          <a:xfrm>
            <a:off x="10973987" y="1777369"/>
            <a:ext cx="576524" cy="397926"/>
            <a:chOff x="12328573" y="-1174456"/>
            <a:chExt cx="576524" cy="397926"/>
          </a:xfrm>
        </p:grpSpPr>
        <p:sp>
          <p:nvSpPr>
            <p:cNvPr id="356" name="Freeform 1085">
              <a:extLst>
                <a:ext uri="{FF2B5EF4-FFF2-40B4-BE49-F238E27FC236}">
                  <a16:creationId xmlns:a16="http://schemas.microsoft.com/office/drawing/2014/main" xmlns="" id="{CF62D5C2-B6B9-48CA-84E5-C887C9E90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2836" y="-782797"/>
              <a:ext cx="15667" cy="6267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57" name="Freeform 1092">
              <a:extLst>
                <a:ext uri="{FF2B5EF4-FFF2-40B4-BE49-F238E27FC236}">
                  <a16:creationId xmlns:a16="http://schemas.microsoft.com/office/drawing/2014/main" xmlns="" id="{6D1602D1-D711-4202-A990-948949077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3569" y="-795330"/>
              <a:ext cx="6267" cy="626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58" name="Freeform 1093">
              <a:extLst>
                <a:ext uri="{FF2B5EF4-FFF2-40B4-BE49-F238E27FC236}">
                  <a16:creationId xmlns:a16="http://schemas.microsoft.com/office/drawing/2014/main" xmlns="" id="{BE17DE74-0A9D-4D16-AE04-165FA7277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3233" y="-801596"/>
              <a:ext cx="0" cy="6267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59" name="Freeform 1104">
              <a:extLst>
                <a:ext uri="{FF2B5EF4-FFF2-40B4-BE49-F238E27FC236}">
                  <a16:creationId xmlns:a16="http://schemas.microsoft.com/office/drawing/2014/main" xmlns="" id="{F17B385F-80EF-4DE2-A797-0E3120AE8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34840" y="-867396"/>
              <a:ext cx="53267" cy="53267"/>
            </a:xfrm>
            <a:custGeom>
              <a:avLst/>
              <a:gdLst>
                <a:gd name="T0" fmla="*/ 4 w 8"/>
                <a:gd name="T1" fmla="*/ 8 h 8"/>
                <a:gd name="T2" fmla="*/ 0 w 8"/>
                <a:gd name="T3" fmla="*/ 4 h 8"/>
                <a:gd name="T4" fmla="*/ 1 w 8"/>
                <a:gd name="T5" fmla="*/ 0 h 8"/>
                <a:gd name="T6" fmla="*/ 8 w 8"/>
                <a:gd name="T7" fmla="*/ 5 h 8"/>
                <a:gd name="T8" fmla="*/ 4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2" y="7"/>
                    <a:pt x="1" y="6"/>
                    <a:pt x="0" y="4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6" y="0"/>
                    <a:pt x="7" y="1"/>
                    <a:pt x="8" y="5"/>
                  </a:cubicBezTo>
                  <a:cubicBezTo>
                    <a:pt x="8" y="7"/>
                    <a:pt x="6" y="7"/>
                    <a:pt x="4" y="8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60" name="Freeform 1106">
              <a:extLst>
                <a:ext uri="{FF2B5EF4-FFF2-40B4-BE49-F238E27FC236}">
                  <a16:creationId xmlns:a16="http://schemas.microsoft.com/office/drawing/2014/main" xmlns="" id="{8528D1BF-AA96-4D7B-89F2-73EF659E2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28573" y="-826662"/>
              <a:ext cx="6267" cy="626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61" name="Freeform 1109">
              <a:extLst>
                <a:ext uri="{FF2B5EF4-FFF2-40B4-BE49-F238E27FC236}">
                  <a16:creationId xmlns:a16="http://schemas.microsoft.com/office/drawing/2014/main" xmlns="" id="{E4280668-4283-41CD-8D36-BCEB10CBB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0700" y="-839195"/>
              <a:ext cx="6267" cy="12533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62" name="Freeform 1113">
              <a:extLst>
                <a:ext uri="{FF2B5EF4-FFF2-40B4-BE49-F238E27FC236}">
                  <a16:creationId xmlns:a16="http://schemas.microsoft.com/office/drawing/2014/main" xmlns="" id="{54F855AA-2C3D-49BF-AA52-A0D1CED2E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8900" y="-854863"/>
              <a:ext cx="6267" cy="940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63" name="Freeform 1125">
              <a:extLst>
                <a:ext uri="{FF2B5EF4-FFF2-40B4-BE49-F238E27FC236}">
                  <a16:creationId xmlns:a16="http://schemas.microsoft.com/office/drawing/2014/main" xmlns="" id="{C8031CEE-E58D-4163-A99D-191558B41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28573" y="-933194"/>
              <a:ext cx="31333" cy="28200"/>
            </a:xfrm>
            <a:custGeom>
              <a:avLst/>
              <a:gdLst>
                <a:gd name="T0" fmla="*/ 3 w 5"/>
                <a:gd name="T1" fmla="*/ 4 h 4"/>
                <a:gd name="T2" fmla="*/ 0 w 5"/>
                <a:gd name="T3" fmla="*/ 1 h 4"/>
                <a:gd name="T4" fmla="*/ 1 w 5"/>
                <a:gd name="T5" fmla="*/ 1 h 4"/>
                <a:gd name="T6" fmla="*/ 3 w 5"/>
                <a:gd name="T7" fmla="*/ 0 h 4"/>
                <a:gd name="T8" fmla="*/ 4 w 5"/>
                <a:gd name="T9" fmla="*/ 2 h 4"/>
                <a:gd name="T10" fmla="*/ 3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1" y="4"/>
                    <a:pt x="0" y="3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5" y="3"/>
                    <a:pt x="4" y="4"/>
                    <a:pt x="3" y="4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64" name="Freeform 1134">
              <a:extLst>
                <a:ext uri="{FF2B5EF4-FFF2-40B4-BE49-F238E27FC236}">
                  <a16:creationId xmlns:a16="http://schemas.microsoft.com/office/drawing/2014/main" xmlns="" id="{BF072988-5871-4817-8315-1532382D3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0964" y="-951993"/>
              <a:ext cx="12533" cy="12533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0 h 2"/>
                <a:gd name="T6" fmla="*/ 0 w 2"/>
                <a:gd name="T7" fmla="*/ 0 h 2"/>
                <a:gd name="T8" fmla="*/ 1 w 2"/>
                <a:gd name="T9" fmla="*/ 1 h 2"/>
                <a:gd name="T10" fmla="*/ 1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2"/>
                    <a:pt x="2" y="2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65" name="Freeform 1140">
              <a:extLst>
                <a:ext uri="{FF2B5EF4-FFF2-40B4-BE49-F238E27FC236}">
                  <a16:creationId xmlns:a16="http://schemas.microsoft.com/office/drawing/2014/main" xmlns="" id="{335F79BA-BCAE-4D40-A76D-B0608129D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9032" y="-958260"/>
              <a:ext cx="6267" cy="626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66" name="Freeform 1144">
              <a:extLst>
                <a:ext uri="{FF2B5EF4-FFF2-40B4-BE49-F238E27FC236}">
                  <a16:creationId xmlns:a16="http://schemas.microsoft.com/office/drawing/2014/main" xmlns="" id="{993C78FB-52AE-4268-B309-4009419ED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7363" y="-970793"/>
              <a:ext cx="15667" cy="6267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67" name="Freeform 1147">
              <a:extLst>
                <a:ext uri="{FF2B5EF4-FFF2-40B4-BE49-F238E27FC236}">
                  <a16:creationId xmlns:a16="http://schemas.microsoft.com/office/drawing/2014/main" xmlns="" id="{72ABBDEA-DA6F-42A5-A4B2-84D9C8DA1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94902" y="-1067925"/>
              <a:ext cx="65800" cy="97132"/>
            </a:xfrm>
            <a:custGeom>
              <a:avLst/>
              <a:gdLst>
                <a:gd name="T0" fmla="*/ 3 w 10"/>
                <a:gd name="T1" fmla="*/ 15 h 15"/>
                <a:gd name="T2" fmla="*/ 5 w 10"/>
                <a:gd name="T3" fmla="*/ 15 h 15"/>
                <a:gd name="T4" fmla="*/ 7 w 10"/>
                <a:gd name="T5" fmla="*/ 14 h 15"/>
                <a:gd name="T6" fmla="*/ 8 w 10"/>
                <a:gd name="T7" fmla="*/ 13 h 15"/>
                <a:gd name="T8" fmla="*/ 10 w 10"/>
                <a:gd name="T9" fmla="*/ 13 h 15"/>
                <a:gd name="T10" fmla="*/ 9 w 10"/>
                <a:gd name="T11" fmla="*/ 7 h 15"/>
                <a:gd name="T12" fmla="*/ 5 w 10"/>
                <a:gd name="T13" fmla="*/ 1 h 15"/>
                <a:gd name="T14" fmla="*/ 4 w 10"/>
                <a:gd name="T15" fmla="*/ 0 h 15"/>
                <a:gd name="T16" fmla="*/ 3 w 10"/>
                <a:gd name="T17" fmla="*/ 3 h 15"/>
                <a:gd name="T18" fmla="*/ 0 w 10"/>
                <a:gd name="T19" fmla="*/ 4 h 15"/>
                <a:gd name="T20" fmla="*/ 3 w 10"/>
                <a:gd name="T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5">
                  <a:moveTo>
                    <a:pt x="3" y="15"/>
                  </a:moveTo>
                  <a:cubicBezTo>
                    <a:pt x="3" y="15"/>
                    <a:pt x="4" y="15"/>
                    <a:pt x="5" y="15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7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8"/>
                    <a:pt x="9" y="7"/>
                  </a:cubicBezTo>
                  <a:cubicBezTo>
                    <a:pt x="8" y="4"/>
                    <a:pt x="5" y="6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3"/>
                    <a:pt x="3" y="3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2" y="7"/>
                    <a:pt x="2" y="11"/>
                    <a:pt x="3" y="15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68" name="Freeform 1165">
              <a:extLst>
                <a:ext uri="{FF2B5EF4-FFF2-40B4-BE49-F238E27FC236}">
                  <a16:creationId xmlns:a16="http://schemas.microsoft.com/office/drawing/2014/main" xmlns="" id="{3D75C599-278E-483B-91E4-D1BA991B8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86030" y="-1061659"/>
              <a:ext cx="12533" cy="12533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1 h 2"/>
                <a:gd name="T4" fmla="*/ 1 w 2"/>
                <a:gd name="T5" fmla="*/ 0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69" name="Freeform 1166">
              <a:extLst>
                <a:ext uri="{FF2B5EF4-FFF2-40B4-BE49-F238E27FC236}">
                  <a16:creationId xmlns:a16="http://schemas.microsoft.com/office/drawing/2014/main" xmlns="" id="{CAF6E335-15E2-46EB-BBC8-6E5BCAC49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07700" y="-1067925"/>
              <a:ext cx="18800" cy="18800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1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1 h 3"/>
                <a:gd name="T10" fmla="*/ 3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70" name="Freeform 1170">
              <a:extLst>
                <a:ext uri="{FF2B5EF4-FFF2-40B4-BE49-F238E27FC236}">
                  <a16:creationId xmlns:a16="http://schemas.microsoft.com/office/drawing/2014/main" xmlns="" id="{2274D0C2-9FBB-497D-9E58-7A24CA229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35633" y="-1074192"/>
              <a:ext cx="25066" cy="18800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2 h 3"/>
                <a:gd name="T4" fmla="*/ 0 w 4"/>
                <a:gd name="T5" fmla="*/ 0 h 3"/>
                <a:gd name="T6" fmla="*/ 2 w 4"/>
                <a:gd name="T7" fmla="*/ 0 h 3"/>
                <a:gd name="T8" fmla="*/ 2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4" y="1"/>
                    <a:pt x="2" y="3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71" name="Freeform 1171">
              <a:extLst>
                <a:ext uri="{FF2B5EF4-FFF2-40B4-BE49-F238E27FC236}">
                  <a16:creationId xmlns:a16="http://schemas.microsoft.com/office/drawing/2014/main" xmlns="" id="{17EACB2B-1ECD-46B9-AF4D-EED0C7B55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83163" y="-1080458"/>
              <a:ext cx="21934" cy="18800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1 w 3"/>
                <a:gd name="T9" fmla="*/ 0 h 3"/>
                <a:gd name="T10" fmla="*/ 3 w 3"/>
                <a:gd name="T11" fmla="*/ 1 h 3"/>
                <a:gd name="T12" fmla="*/ 3 w 3"/>
                <a:gd name="T13" fmla="*/ 1 h 3"/>
                <a:gd name="T14" fmla="*/ 2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72" name="Freeform 1173">
              <a:extLst>
                <a:ext uri="{FF2B5EF4-FFF2-40B4-BE49-F238E27FC236}">
                  <a16:creationId xmlns:a16="http://schemas.microsoft.com/office/drawing/2014/main" xmlns="" id="{D30518F9-9AD6-461E-A3FC-B5B426B74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9367" y="-1089857"/>
              <a:ext cx="6267" cy="15667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1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73" name="Freeform 1174">
              <a:extLst>
                <a:ext uri="{FF2B5EF4-FFF2-40B4-BE49-F238E27FC236}">
                  <a16:creationId xmlns:a16="http://schemas.microsoft.com/office/drawing/2014/main" xmlns="" id="{6647F31E-82E5-436E-84FF-4F169BB1A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10567" y="-1089857"/>
              <a:ext cx="6267" cy="940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74" name="Freeform 1175">
              <a:extLst>
                <a:ext uri="{FF2B5EF4-FFF2-40B4-BE49-F238E27FC236}">
                  <a16:creationId xmlns:a16="http://schemas.microsoft.com/office/drawing/2014/main" xmlns="" id="{3AC8FC2F-665D-4B81-8F47-CA62F158F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6966" y="-1102390"/>
              <a:ext cx="15667" cy="12533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  <a:gd name="T10" fmla="*/ 2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75" name="Freeform 1181">
              <a:extLst>
                <a:ext uri="{FF2B5EF4-FFF2-40B4-BE49-F238E27FC236}">
                  <a16:creationId xmlns:a16="http://schemas.microsoft.com/office/drawing/2014/main" xmlns="" id="{744B11B8-DA13-4531-94AD-1F38A0042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51036" y="-1174456"/>
              <a:ext cx="18800" cy="21934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0 w 3"/>
                <a:gd name="T7" fmla="*/ 1 h 3"/>
                <a:gd name="T8" fmla="*/ 1 w 3"/>
                <a:gd name="T9" fmla="*/ 0 h 3"/>
                <a:gd name="T10" fmla="*/ 2 w 3"/>
                <a:gd name="T11" fmla="*/ 0 h 3"/>
                <a:gd name="T12" fmla="*/ 3 w 3"/>
                <a:gd name="T13" fmla="*/ 2 h 3"/>
                <a:gd name="T14" fmla="*/ 2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gradFill>
              <a:gsLst>
                <a:gs pos="0">
                  <a:srgbClr val="28E3F0"/>
                </a:gs>
                <a:gs pos="100000">
                  <a:srgbClr val="01E6A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890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54AE172-CC51-404B-9041-4AE2A392DA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2" b="20373"/>
          <a:stretch/>
        </p:blipFill>
        <p:spPr>
          <a:xfrm>
            <a:off x="0" y="0"/>
            <a:ext cx="21599525" cy="719931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F14CC4E-29C5-436C-AA04-A3E484B0931D}"/>
              </a:ext>
            </a:extLst>
          </p:cNvPr>
          <p:cNvGrpSpPr/>
          <p:nvPr/>
        </p:nvGrpSpPr>
        <p:grpSpPr>
          <a:xfrm>
            <a:off x="172849" y="-4648200"/>
            <a:ext cx="21253826" cy="21253826"/>
            <a:chOff x="-1688123" y="-1805410"/>
            <a:chExt cx="15568246" cy="15568246"/>
          </a:xfrm>
        </p:grpSpPr>
        <p:sp>
          <p:nvSpPr>
            <p:cNvPr id="6" name="PA-椭圆 404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xmlns="" id="{93B20CC3-0B8C-4716-8A17-FE2139602F2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-1688123" y="-1805410"/>
              <a:ext cx="15568246" cy="15568246"/>
            </a:xfrm>
            <a:prstGeom prst="ellipse">
              <a:avLst/>
            </a:prstGeom>
            <a:gradFill flip="none" rotWithShape="1">
              <a:gsLst>
                <a:gs pos="88000">
                  <a:srgbClr val="1A63EF">
                    <a:lumMod val="60000"/>
                    <a:lumOff val="40000"/>
                    <a:alpha val="86000"/>
                  </a:srgbClr>
                </a:gs>
                <a:gs pos="62000">
                  <a:srgbClr val="1A63E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gradFill>
                <a:gsLst>
                  <a:gs pos="0">
                    <a:srgbClr val="52EBE2"/>
                  </a:gs>
                  <a:gs pos="27000">
                    <a:srgbClr val="52EBE2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51723"/>
                </a:solidFill>
                <a:effectLst/>
                <a:uLnTx/>
                <a:uFillTx/>
                <a:latin typeface="DIN Light"/>
                <a:ea typeface="微软雅黑 Light"/>
                <a:cs typeface="+mn-cs"/>
              </a:endParaRPr>
            </a:p>
          </p:txBody>
        </p:sp>
        <p:sp>
          <p:nvSpPr>
            <p:cNvPr id="7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xmlns="" id="{55EFCD0B-A9E2-45C5-98AA-949C2AC158E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-763758" y="-881045"/>
              <a:ext cx="13719517" cy="13719517"/>
            </a:xfrm>
            <a:prstGeom prst="ellipse">
              <a:avLst/>
            </a:prstGeom>
            <a:gradFill flip="none" rotWithShape="1">
              <a:gsLst>
                <a:gs pos="88000">
                  <a:srgbClr val="1A63EF">
                    <a:lumMod val="60000"/>
                    <a:lumOff val="40000"/>
                    <a:alpha val="86000"/>
                  </a:srgbClr>
                </a:gs>
                <a:gs pos="62000">
                  <a:srgbClr val="1A63E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gradFill>
                <a:gsLst>
                  <a:gs pos="0">
                    <a:srgbClr val="0FC2FC">
                      <a:alpha val="52000"/>
                    </a:srgbClr>
                  </a:gs>
                  <a:gs pos="57000">
                    <a:srgbClr val="0FC2FC">
                      <a:alpha val="23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51723"/>
                </a:solidFill>
                <a:effectLst/>
                <a:uLnTx/>
                <a:uFillTx/>
                <a:latin typeface="DIN Light"/>
                <a:ea typeface="微软雅黑 Light"/>
                <a:cs typeface="+mn-cs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35B6966-1E29-4C33-B5B8-3017C632ABF7}"/>
              </a:ext>
            </a:extLst>
          </p:cNvPr>
          <p:cNvSpPr txBox="1"/>
          <p:nvPr/>
        </p:nvSpPr>
        <p:spPr>
          <a:xfrm>
            <a:off x="3020033" y="2105289"/>
            <a:ext cx="15559459" cy="20036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dist" defTabSz="9144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190500" sx="102000" sy="102000" algn="ctr" rotWithShape="0">
                    <a:srgbClr val="1A63EF">
                      <a:alpha val="60000"/>
                    </a:srgbClr>
                  </a:outerShdw>
                </a:effectLst>
                <a:uLnTx/>
                <a:uFillTx/>
                <a:latin typeface="作者 阿里汉仪智能黑体" panose="00020600040101010101" pitchFamily="18" charset="-128"/>
                <a:ea typeface="作者 阿里汉仪智能黑体" panose="00020600040101010101" pitchFamily="18" charset="-128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13800" i="1" dirty="0">
                <a:gradFill>
                  <a:gsLst>
                    <a:gs pos="100000">
                      <a:srgbClr val="00B0F0"/>
                    </a:gs>
                    <a:gs pos="0">
                      <a:srgbClr val="74FFBD"/>
                    </a:gs>
                  </a:gsLst>
                  <a:lin ang="5400000" scaled="1"/>
                </a:gradFill>
                <a:effectLst>
                  <a:outerShdw blurRad="190500" sx="102000" sy="102000" algn="ctr" rotWithShape="0">
                    <a:srgbClr val="1A63EF">
                      <a:alpha val="3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" panose="00020600040101010101" pitchFamily="18" charset="-122"/>
              </a:rPr>
              <a:t>大型论坛演讲</a:t>
            </a:r>
            <a:r>
              <a:rPr lang="en-US" altLang="zh-CN" sz="13800" i="1" dirty="0">
                <a:gradFill>
                  <a:gsLst>
                    <a:gs pos="100000">
                      <a:srgbClr val="00B0F0"/>
                    </a:gs>
                    <a:gs pos="0">
                      <a:srgbClr val="74FFBD"/>
                    </a:gs>
                  </a:gsLst>
                  <a:lin ang="5400000" scaled="1"/>
                </a:gradFill>
                <a:effectLst>
                  <a:outerShdw blurRad="190500" sx="102000" sy="102000" algn="ctr" rotWithShape="0">
                    <a:srgbClr val="1A63EF">
                      <a:alpha val="3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" panose="00020600040101010101" pitchFamily="18" charset="-122"/>
              </a:rPr>
              <a:t>PPT</a:t>
            </a:r>
            <a:endParaRPr lang="zh-CN" altLang="en-US" sz="13800" i="1" dirty="0">
              <a:gradFill>
                <a:gsLst>
                  <a:gs pos="100000">
                    <a:srgbClr val="00B0F0"/>
                  </a:gs>
                  <a:gs pos="0">
                    <a:srgbClr val="74FFBD"/>
                  </a:gs>
                </a:gsLst>
                <a:lin ang="5400000" scaled="1"/>
              </a:gradFill>
              <a:effectLst>
                <a:outerShdw blurRad="190500" sx="102000" sy="102000" algn="ctr" rotWithShape="0">
                  <a:srgbClr val="1A63EF">
                    <a:alpha val="30000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" panose="00020600040101010101" pitchFamily="18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E4E5D928-7CB7-45AE-BF83-31448C8D1E10}"/>
              </a:ext>
            </a:extLst>
          </p:cNvPr>
          <p:cNvGrpSpPr/>
          <p:nvPr/>
        </p:nvGrpSpPr>
        <p:grpSpPr>
          <a:xfrm>
            <a:off x="10205022" y="6115126"/>
            <a:ext cx="1189480" cy="250949"/>
            <a:chOff x="5935778" y="7502215"/>
            <a:chExt cx="1962548" cy="414046"/>
          </a:xfrm>
          <a:gradFill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005B22D3-987E-426D-A453-5187E3CEDED5}"/>
                </a:ext>
              </a:extLst>
            </p:cNvPr>
            <p:cNvSpPr txBox="1"/>
            <p:nvPr/>
          </p:nvSpPr>
          <p:spPr>
            <a:xfrm>
              <a:off x="5935778" y="7502215"/>
              <a:ext cx="1953906" cy="218070"/>
            </a:xfrm>
            <a:custGeom>
              <a:avLst/>
              <a:gdLst/>
              <a:ahLst/>
              <a:cxnLst/>
              <a:rect l="l" t="t" r="r" b="b"/>
              <a:pathLst>
                <a:path w="1953906" h="218070">
                  <a:moveTo>
                    <a:pt x="202083" y="146977"/>
                  </a:moveTo>
                  <a:cubicBezTo>
                    <a:pt x="205555" y="154097"/>
                    <a:pt x="209184" y="161703"/>
                    <a:pt x="212970" y="169794"/>
                  </a:cubicBezTo>
                  <a:cubicBezTo>
                    <a:pt x="216756" y="177886"/>
                    <a:pt x="219756" y="184919"/>
                    <a:pt x="221971" y="190893"/>
                  </a:cubicBezTo>
                  <a:lnTo>
                    <a:pt x="191339" y="203910"/>
                  </a:lnTo>
                  <a:cubicBezTo>
                    <a:pt x="189486" y="197715"/>
                    <a:pt x="186848" y="190402"/>
                    <a:pt x="183423" y="181970"/>
                  </a:cubicBezTo>
                  <a:cubicBezTo>
                    <a:pt x="179999" y="173539"/>
                    <a:pt x="176618" y="165534"/>
                    <a:pt x="173279" y="157957"/>
                  </a:cubicBezTo>
                  <a:close/>
                  <a:moveTo>
                    <a:pt x="32462" y="122997"/>
                  </a:moveTo>
                  <a:lnTo>
                    <a:pt x="59665" y="141034"/>
                  </a:lnTo>
                  <a:cubicBezTo>
                    <a:pt x="55536" y="153544"/>
                    <a:pt x="51164" y="166011"/>
                    <a:pt x="46549" y="178437"/>
                  </a:cubicBezTo>
                  <a:cubicBezTo>
                    <a:pt x="41934" y="190862"/>
                    <a:pt x="37162" y="202930"/>
                    <a:pt x="32233" y="214641"/>
                  </a:cubicBezTo>
                  <a:lnTo>
                    <a:pt x="1829" y="197039"/>
                  </a:lnTo>
                  <a:cubicBezTo>
                    <a:pt x="6420" y="187765"/>
                    <a:pt x="11469" y="176594"/>
                    <a:pt x="16974" y="163523"/>
                  </a:cubicBezTo>
                  <a:cubicBezTo>
                    <a:pt x="22479" y="150453"/>
                    <a:pt x="27642" y="136944"/>
                    <a:pt x="32462" y="122997"/>
                  </a:cubicBezTo>
                  <a:close/>
                  <a:moveTo>
                    <a:pt x="136017" y="111314"/>
                  </a:moveTo>
                  <a:lnTo>
                    <a:pt x="136017" y="119800"/>
                  </a:lnTo>
                  <a:lnTo>
                    <a:pt x="179223" y="119800"/>
                  </a:lnTo>
                  <a:lnTo>
                    <a:pt x="179223" y="111314"/>
                  </a:lnTo>
                  <a:close/>
                  <a:moveTo>
                    <a:pt x="136017" y="81367"/>
                  </a:moveTo>
                  <a:lnTo>
                    <a:pt x="136017" y="89625"/>
                  </a:lnTo>
                  <a:lnTo>
                    <a:pt x="179223" y="89625"/>
                  </a:lnTo>
                  <a:lnTo>
                    <a:pt x="179223" y="81367"/>
                  </a:lnTo>
                  <a:close/>
                  <a:moveTo>
                    <a:pt x="18974" y="63330"/>
                  </a:moveTo>
                  <a:cubicBezTo>
                    <a:pt x="24780" y="66207"/>
                    <a:pt x="31285" y="69528"/>
                    <a:pt x="38491" y="73291"/>
                  </a:cubicBezTo>
                  <a:cubicBezTo>
                    <a:pt x="45697" y="77055"/>
                    <a:pt x="51688" y="80435"/>
                    <a:pt x="56465" y="83431"/>
                  </a:cubicBezTo>
                  <a:lnTo>
                    <a:pt x="36576" y="110172"/>
                  </a:lnTo>
                  <a:cubicBezTo>
                    <a:pt x="32266" y="106938"/>
                    <a:pt x="26599" y="103190"/>
                    <a:pt x="19574" y="98927"/>
                  </a:cubicBezTo>
                  <a:cubicBezTo>
                    <a:pt x="12550" y="94664"/>
                    <a:pt x="6025" y="90799"/>
                    <a:pt x="0" y="87331"/>
                  </a:cubicBezTo>
                  <a:close/>
                  <a:moveTo>
                    <a:pt x="1722411" y="57821"/>
                  </a:moveTo>
                  <a:lnTo>
                    <a:pt x="1722411" y="106999"/>
                  </a:lnTo>
                  <a:lnTo>
                    <a:pt x="1740253" y="106999"/>
                  </a:lnTo>
                  <a:cubicBezTo>
                    <a:pt x="1750188" y="106956"/>
                    <a:pt x="1757594" y="104697"/>
                    <a:pt x="1762469" y="100223"/>
                  </a:cubicBezTo>
                  <a:cubicBezTo>
                    <a:pt x="1767344" y="95748"/>
                    <a:pt x="1769774" y="89315"/>
                    <a:pt x="1769760" y="80923"/>
                  </a:cubicBezTo>
                  <a:cubicBezTo>
                    <a:pt x="1769712" y="72455"/>
                    <a:pt x="1767062" y="66461"/>
                    <a:pt x="1761811" y="62939"/>
                  </a:cubicBezTo>
                  <a:cubicBezTo>
                    <a:pt x="1756560" y="59418"/>
                    <a:pt x="1748992" y="57712"/>
                    <a:pt x="1739109" y="57821"/>
                  </a:cubicBezTo>
                  <a:close/>
                  <a:moveTo>
                    <a:pt x="1570011" y="57821"/>
                  </a:moveTo>
                  <a:lnTo>
                    <a:pt x="1570011" y="106999"/>
                  </a:lnTo>
                  <a:lnTo>
                    <a:pt x="1587853" y="106999"/>
                  </a:lnTo>
                  <a:cubicBezTo>
                    <a:pt x="1597788" y="106956"/>
                    <a:pt x="1605194" y="104697"/>
                    <a:pt x="1610069" y="100223"/>
                  </a:cubicBezTo>
                  <a:cubicBezTo>
                    <a:pt x="1614944" y="95748"/>
                    <a:pt x="1617374" y="89315"/>
                    <a:pt x="1617360" y="80923"/>
                  </a:cubicBezTo>
                  <a:cubicBezTo>
                    <a:pt x="1617312" y="72455"/>
                    <a:pt x="1614662" y="66461"/>
                    <a:pt x="1609411" y="62939"/>
                  </a:cubicBezTo>
                  <a:cubicBezTo>
                    <a:pt x="1604160" y="59418"/>
                    <a:pt x="1596592" y="57712"/>
                    <a:pt x="1586709" y="57821"/>
                  </a:cubicBezTo>
                  <a:close/>
                  <a:moveTo>
                    <a:pt x="674661" y="57821"/>
                  </a:moveTo>
                  <a:lnTo>
                    <a:pt x="674661" y="106999"/>
                  </a:lnTo>
                  <a:lnTo>
                    <a:pt x="692503" y="106999"/>
                  </a:lnTo>
                  <a:cubicBezTo>
                    <a:pt x="702438" y="106956"/>
                    <a:pt x="709844" y="104697"/>
                    <a:pt x="714719" y="100223"/>
                  </a:cubicBezTo>
                  <a:cubicBezTo>
                    <a:pt x="719594" y="95748"/>
                    <a:pt x="722024" y="89315"/>
                    <a:pt x="722010" y="80923"/>
                  </a:cubicBezTo>
                  <a:cubicBezTo>
                    <a:pt x="721962" y="72455"/>
                    <a:pt x="719313" y="66461"/>
                    <a:pt x="714061" y="62939"/>
                  </a:cubicBezTo>
                  <a:cubicBezTo>
                    <a:pt x="708810" y="59418"/>
                    <a:pt x="701242" y="57712"/>
                    <a:pt x="691359" y="57821"/>
                  </a:cubicBezTo>
                  <a:close/>
                  <a:moveTo>
                    <a:pt x="522261" y="57821"/>
                  </a:moveTo>
                  <a:lnTo>
                    <a:pt x="522261" y="106999"/>
                  </a:lnTo>
                  <a:lnTo>
                    <a:pt x="540103" y="106999"/>
                  </a:lnTo>
                  <a:cubicBezTo>
                    <a:pt x="550038" y="106956"/>
                    <a:pt x="557444" y="104697"/>
                    <a:pt x="562319" y="100223"/>
                  </a:cubicBezTo>
                  <a:cubicBezTo>
                    <a:pt x="567194" y="95748"/>
                    <a:pt x="569624" y="89315"/>
                    <a:pt x="569610" y="80923"/>
                  </a:cubicBezTo>
                  <a:cubicBezTo>
                    <a:pt x="569562" y="72455"/>
                    <a:pt x="566913" y="66461"/>
                    <a:pt x="561661" y="62939"/>
                  </a:cubicBezTo>
                  <a:cubicBezTo>
                    <a:pt x="556410" y="59418"/>
                    <a:pt x="548842" y="57712"/>
                    <a:pt x="538959" y="57821"/>
                  </a:cubicBezTo>
                  <a:close/>
                  <a:moveTo>
                    <a:pt x="1820890" y="25617"/>
                  </a:moveTo>
                  <a:lnTo>
                    <a:pt x="1953906" y="25617"/>
                  </a:lnTo>
                  <a:lnTo>
                    <a:pt x="1953906" y="59421"/>
                  </a:lnTo>
                  <a:lnTo>
                    <a:pt x="1907729" y="59421"/>
                  </a:lnTo>
                  <a:lnTo>
                    <a:pt x="1907729" y="195667"/>
                  </a:lnTo>
                  <a:lnTo>
                    <a:pt x="1866839" y="195667"/>
                  </a:lnTo>
                  <a:lnTo>
                    <a:pt x="1866839" y="59421"/>
                  </a:lnTo>
                  <a:lnTo>
                    <a:pt x="1820890" y="59421"/>
                  </a:lnTo>
                  <a:close/>
                  <a:moveTo>
                    <a:pt x="1681520" y="25617"/>
                  </a:moveTo>
                  <a:lnTo>
                    <a:pt x="1741168" y="25617"/>
                  </a:lnTo>
                  <a:cubicBezTo>
                    <a:pt x="1753817" y="25521"/>
                    <a:pt x="1765279" y="27185"/>
                    <a:pt x="1775553" y="30609"/>
                  </a:cubicBezTo>
                  <a:cubicBezTo>
                    <a:pt x="1785826" y="34033"/>
                    <a:pt x="1794016" y="39794"/>
                    <a:pt x="1800123" y="47892"/>
                  </a:cubicBezTo>
                  <a:cubicBezTo>
                    <a:pt x="1806230" y="55989"/>
                    <a:pt x="1809358" y="67000"/>
                    <a:pt x="1809507" y="80923"/>
                  </a:cubicBezTo>
                  <a:cubicBezTo>
                    <a:pt x="1809343" y="94382"/>
                    <a:pt x="1806195" y="105413"/>
                    <a:pt x="1800064" y="114017"/>
                  </a:cubicBezTo>
                  <a:cubicBezTo>
                    <a:pt x="1793933" y="122621"/>
                    <a:pt x="1785808" y="128977"/>
                    <a:pt x="1775688" y="133085"/>
                  </a:cubicBezTo>
                  <a:cubicBezTo>
                    <a:pt x="1765569" y="137193"/>
                    <a:pt x="1754443" y="139233"/>
                    <a:pt x="1742311" y="139203"/>
                  </a:cubicBezTo>
                  <a:lnTo>
                    <a:pt x="1722411" y="139203"/>
                  </a:lnTo>
                  <a:lnTo>
                    <a:pt x="1722411" y="195667"/>
                  </a:lnTo>
                  <a:lnTo>
                    <a:pt x="1681520" y="195667"/>
                  </a:lnTo>
                  <a:close/>
                  <a:moveTo>
                    <a:pt x="1529120" y="25617"/>
                  </a:moveTo>
                  <a:lnTo>
                    <a:pt x="1588768" y="25617"/>
                  </a:lnTo>
                  <a:cubicBezTo>
                    <a:pt x="1601417" y="25521"/>
                    <a:pt x="1612879" y="27185"/>
                    <a:pt x="1623153" y="30609"/>
                  </a:cubicBezTo>
                  <a:cubicBezTo>
                    <a:pt x="1633426" y="34033"/>
                    <a:pt x="1641616" y="39794"/>
                    <a:pt x="1647723" y="47892"/>
                  </a:cubicBezTo>
                  <a:cubicBezTo>
                    <a:pt x="1653830" y="55989"/>
                    <a:pt x="1656958" y="67000"/>
                    <a:pt x="1657107" y="80923"/>
                  </a:cubicBezTo>
                  <a:cubicBezTo>
                    <a:pt x="1656943" y="94382"/>
                    <a:pt x="1653795" y="105413"/>
                    <a:pt x="1647664" y="114017"/>
                  </a:cubicBezTo>
                  <a:cubicBezTo>
                    <a:pt x="1641533" y="122621"/>
                    <a:pt x="1633408" y="128977"/>
                    <a:pt x="1623288" y="133085"/>
                  </a:cubicBezTo>
                  <a:cubicBezTo>
                    <a:pt x="1613169" y="137193"/>
                    <a:pt x="1602043" y="139233"/>
                    <a:pt x="1589911" y="139203"/>
                  </a:cubicBezTo>
                  <a:lnTo>
                    <a:pt x="1570011" y="139203"/>
                  </a:lnTo>
                  <a:lnTo>
                    <a:pt x="1570011" y="195667"/>
                  </a:lnTo>
                  <a:lnTo>
                    <a:pt x="1529120" y="195667"/>
                  </a:lnTo>
                  <a:close/>
                  <a:moveTo>
                    <a:pt x="782665" y="25617"/>
                  </a:moveTo>
                  <a:lnTo>
                    <a:pt x="915682" y="25617"/>
                  </a:lnTo>
                  <a:lnTo>
                    <a:pt x="915682" y="59421"/>
                  </a:lnTo>
                  <a:lnTo>
                    <a:pt x="869504" y="59421"/>
                  </a:lnTo>
                  <a:lnTo>
                    <a:pt x="869504" y="195667"/>
                  </a:lnTo>
                  <a:lnTo>
                    <a:pt x="828613" y="195667"/>
                  </a:lnTo>
                  <a:lnTo>
                    <a:pt x="828613" y="59421"/>
                  </a:lnTo>
                  <a:lnTo>
                    <a:pt x="782665" y="59421"/>
                  </a:lnTo>
                  <a:close/>
                  <a:moveTo>
                    <a:pt x="633770" y="25617"/>
                  </a:moveTo>
                  <a:lnTo>
                    <a:pt x="693418" y="25617"/>
                  </a:lnTo>
                  <a:cubicBezTo>
                    <a:pt x="706067" y="25521"/>
                    <a:pt x="717529" y="27185"/>
                    <a:pt x="727802" y="30609"/>
                  </a:cubicBezTo>
                  <a:cubicBezTo>
                    <a:pt x="738076" y="34033"/>
                    <a:pt x="746266" y="39794"/>
                    <a:pt x="752373" y="47892"/>
                  </a:cubicBezTo>
                  <a:cubicBezTo>
                    <a:pt x="758480" y="55989"/>
                    <a:pt x="761608" y="67000"/>
                    <a:pt x="761758" y="80923"/>
                  </a:cubicBezTo>
                  <a:cubicBezTo>
                    <a:pt x="761593" y="94382"/>
                    <a:pt x="758445" y="105413"/>
                    <a:pt x="752314" y="114017"/>
                  </a:cubicBezTo>
                  <a:cubicBezTo>
                    <a:pt x="746183" y="122621"/>
                    <a:pt x="738058" y="128977"/>
                    <a:pt x="727938" y="133085"/>
                  </a:cubicBezTo>
                  <a:cubicBezTo>
                    <a:pt x="717819" y="137193"/>
                    <a:pt x="706693" y="139233"/>
                    <a:pt x="694561" y="139203"/>
                  </a:cubicBezTo>
                  <a:lnTo>
                    <a:pt x="674661" y="139203"/>
                  </a:lnTo>
                  <a:lnTo>
                    <a:pt x="674661" y="195667"/>
                  </a:lnTo>
                  <a:lnTo>
                    <a:pt x="633770" y="195667"/>
                  </a:lnTo>
                  <a:close/>
                  <a:moveTo>
                    <a:pt x="481370" y="25617"/>
                  </a:moveTo>
                  <a:lnTo>
                    <a:pt x="541018" y="25617"/>
                  </a:lnTo>
                  <a:cubicBezTo>
                    <a:pt x="553667" y="25521"/>
                    <a:pt x="565129" y="27185"/>
                    <a:pt x="575402" y="30609"/>
                  </a:cubicBezTo>
                  <a:cubicBezTo>
                    <a:pt x="585676" y="34033"/>
                    <a:pt x="593866" y="39794"/>
                    <a:pt x="599973" y="47892"/>
                  </a:cubicBezTo>
                  <a:cubicBezTo>
                    <a:pt x="606080" y="55989"/>
                    <a:pt x="609208" y="67000"/>
                    <a:pt x="609358" y="80923"/>
                  </a:cubicBezTo>
                  <a:cubicBezTo>
                    <a:pt x="609193" y="94382"/>
                    <a:pt x="606045" y="105413"/>
                    <a:pt x="599914" y="114017"/>
                  </a:cubicBezTo>
                  <a:cubicBezTo>
                    <a:pt x="593783" y="122621"/>
                    <a:pt x="585658" y="128977"/>
                    <a:pt x="575538" y="133085"/>
                  </a:cubicBezTo>
                  <a:cubicBezTo>
                    <a:pt x="565419" y="137193"/>
                    <a:pt x="554293" y="139233"/>
                    <a:pt x="542161" y="139203"/>
                  </a:cubicBezTo>
                  <a:lnTo>
                    <a:pt x="522261" y="139203"/>
                  </a:lnTo>
                  <a:lnTo>
                    <a:pt x="522261" y="195667"/>
                  </a:lnTo>
                  <a:lnTo>
                    <a:pt x="481370" y="195667"/>
                  </a:lnTo>
                  <a:close/>
                  <a:moveTo>
                    <a:pt x="1047369" y="15087"/>
                  </a:moveTo>
                  <a:lnTo>
                    <a:pt x="1248080" y="15087"/>
                  </a:lnTo>
                  <a:lnTo>
                    <a:pt x="1248080" y="49149"/>
                  </a:lnTo>
                  <a:lnTo>
                    <a:pt x="1177671" y="49149"/>
                  </a:lnTo>
                  <a:cubicBezTo>
                    <a:pt x="1174014" y="55588"/>
                    <a:pt x="1170128" y="61912"/>
                    <a:pt x="1166013" y="68122"/>
                  </a:cubicBezTo>
                  <a:lnTo>
                    <a:pt x="1166013" y="89839"/>
                  </a:lnTo>
                  <a:lnTo>
                    <a:pt x="1182929" y="75666"/>
                  </a:lnTo>
                  <a:cubicBezTo>
                    <a:pt x="1190819" y="81790"/>
                    <a:pt x="1199500" y="88567"/>
                    <a:pt x="1208973" y="95995"/>
                  </a:cubicBezTo>
                  <a:cubicBezTo>
                    <a:pt x="1218445" y="103423"/>
                    <a:pt x="1227550" y="110876"/>
                    <a:pt x="1236286" y="118355"/>
                  </a:cubicBezTo>
                  <a:cubicBezTo>
                    <a:pt x="1245022" y="125834"/>
                    <a:pt x="1252230" y="132712"/>
                    <a:pt x="1257910" y="138988"/>
                  </a:cubicBezTo>
                  <a:lnTo>
                    <a:pt x="1229335" y="164592"/>
                  </a:lnTo>
                  <a:cubicBezTo>
                    <a:pt x="1224946" y="159101"/>
                    <a:pt x="1219271" y="152963"/>
                    <a:pt x="1212309" y="146177"/>
                  </a:cubicBezTo>
                  <a:cubicBezTo>
                    <a:pt x="1205346" y="139391"/>
                    <a:pt x="1197825" y="132439"/>
                    <a:pt x="1189745" y="125323"/>
                  </a:cubicBezTo>
                  <a:cubicBezTo>
                    <a:pt x="1181665" y="118207"/>
                    <a:pt x="1173754" y="111408"/>
                    <a:pt x="1166013" y="104927"/>
                  </a:cubicBezTo>
                  <a:lnTo>
                    <a:pt x="1166013" y="216941"/>
                  </a:lnTo>
                  <a:lnTo>
                    <a:pt x="1129437" y="216941"/>
                  </a:lnTo>
                  <a:lnTo>
                    <a:pt x="1129437" y="113614"/>
                  </a:lnTo>
                  <a:cubicBezTo>
                    <a:pt x="1119707" y="123715"/>
                    <a:pt x="1109220" y="133059"/>
                    <a:pt x="1097976" y="141646"/>
                  </a:cubicBezTo>
                  <a:cubicBezTo>
                    <a:pt x="1086731" y="150233"/>
                    <a:pt x="1074816" y="157805"/>
                    <a:pt x="1062228" y="164363"/>
                  </a:cubicBezTo>
                  <a:cubicBezTo>
                    <a:pt x="1059419" y="159667"/>
                    <a:pt x="1055837" y="154428"/>
                    <a:pt x="1051484" y="148647"/>
                  </a:cubicBezTo>
                  <a:cubicBezTo>
                    <a:pt x="1047131" y="142865"/>
                    <a:pt x="1043093" y="137969"/>
                    <a:pt x="1039368" y="133959"/>
                  </a:cubicBezTo>
                  <a:cubicBezTo>
                    <a:pt x="1059509" y="124510"/>
                    <a:pt x="1077635" y="112261"/>
                    <a:pt x="1093747" y="97212"/>
                  </a:cubicBezTo>
                  <a:cubicBezTo>
                    <a:pt x="1109858" y="82162"/>
                    <a:pt x="1123127" y="66141"/>
                    <a:pt x="1133552" y="49149"/>
                  </a:cubicBezTo>
                  <a:lnTo>
                    <a:pt x="1047369" y="49149"/>
                  </a:lnTo>
                  <a:close/>
                  <a:moveTo>
                    <a:pt x="249860" y="13944"/>
                  </a:moveTo>
                  <a:lnTo>
                    <a:pt x="425882" y="13944"/>
                  </a:lnTo>
                  <a:lnTo>
                    <a:pt x="425882" y="46863"/>
                  </a:lnTo>
                  <a:lnTo>
                    <a:pt x="358217" y="46863"/>
                  </a:lnTo>
                  <a:lnTo>
                    <a:pt x="358217" y="87553"/>
                  </a:lnTo>
                  <a:lnTo>
                    <a:pt x="441427" y="87553"/>
                  </a:lnTo>
                  <a:lnTo>
                    <a:pt x="441427" y="120472"/>
                  </a:lnTo>
                  <a:lnTo>
                    <a:pt x="358217" y="120472"/>
                  </a:lnTo>
                  <a:lnTo>
                    <a:pt x="358217" y="176479"/>
                  </a:lnTo>
                  <a:cubicBezTo>
                    <a:pt x="358302" y="185951"/>
                    <a:pt x="357102" y="193295"/>
                    <a:pt x="354616" y="198510"/>
                  </a:cubicBezTo>
                  <a:cubicBezTo>
                    <a:pt x="352130" y="203725"/>
                    <a:pt x="347844" y="207583"/>
                    <a:pt x="341757" y="210083"/>
                  </a:cubicBezTo>
                  <a:cubicBezTo>
                    <a:pt x="335676" y="212750"/>
                    <a:pt x="328237" y="214503"/>
                    <a:pt x="319440" y="215341"/>
                  </a:cubicBezTo>
                  <a:cubicBezTo>
                    <a:pt x="310644" y="216179"/>
                    <a:pt x="300633" y="216560"/>
                    <a:pt x="289408" y="216484"/>
                  </a:cubicBezTo>
                  <a:cubicBezTo>
                    <a:pt x="288379" y="211202"/>
                    <a:pt x="286551" y="205249"/>
                    <a:pt x="283922" y="198624"/>
                  </a:cubicBezTo>
                  <a:cubicBezTo>
                    <a:pt x="281293" y="192000"/>
                    <a:pt x="278550" y="186218"/>
                    <a:pt x="275692" y="181279"/>
                  </a:cubicBezTo>
                  <a:cubicBezTo>
                    <a:pt x="284003" y="181722"/>
                    <a:pt x="291956" y="181980"/>
                    <a:pt x="299552" y="182051"/>
                  </a:cubicBezTo>
                  <a:cubicBezTo>
                    <a:pt x="307148" y="182122"/>
                    <a:pt x="312530" y="182094"/>
                    <a:pt x="315697" y="181965"/>
                  </a:cubicBezTo>
                  <a:cubicBezTo>
                    <a:pt x="318193" y="182003"/>
                    <a:pt x="320002" y="181584"/>
                    <a:pt x="321126" y="180708"/>
                  </a:cubicBezTo>
                  <a:cubicBezTo>
                    <a:pt x="322250" y="179832"/>
                    <a:pt x="322803" y="178270"/>
                    <a:pt x="322784" y="176022"/>
                  </a:cubicBezTo>
                  <a:lnTo>
                    <a:pt x="322784" y="120472"/>
                  </a:lnTo>
                  <a:lnTo>
                    <a:pt x="234544" y="120472"/>
                  </a:lnTo>
                  <a:lnTo>
                    <a:pt x="234544" y="87553"/>
                  </a:lnTo>
                  <a:lnTo>
                    <a:pt x="322784" y="87553"/>
                  </a:lnTo>
                  <a:lnTo>
                    <a:pt x="322784" y="46863"/>
                  </a:lnTo>
                  <a:lnTo>
                    <a:pt x="249860" y="46863"/>
                  </a:lnTo>
                  <a:close/>
                  <a:moveTo>
                    <a:pt x="69495" y="12587"/>
                  </a:moveTo>
                  <a:lnTo>
                    <a:pt x="215113" y="12587"/>
                  </a:lnTo>
                  <a:lnTo>
                    <a:pt x="215113" y="42276"/>
                  </a:lnTo>
                  <a:lnTo>
                    <a:pt x="159563" y="42276"/>
                  </a:lnTo>
                  <a:lnTo>
                    <a:pt x="178308" y="45483"/>
                  </a:lnTo>
                  <a:cubicBezTo>
                    <a:pt x="176927" y="47668"/>
                    <a:pt x="175518" y="49824"/>
                    <a:pt x="174079" y="51952"/>
                  </a:cubicBezTo>
                  <a:cubicBezTo>
                    <a:pt x="172641" y="54080"/>
                    <a:pt x="171231" y="56122"/>
                    <a:pt x="169850" y="58078"/>
                  </a:cubicBezTo>
                  <a:lnTo>
                    <a:pt x="209855" y="58078"/>
                  </a:lnTo>
                  <a:lnTo>
                    <a:pt x="209855" y="143089"/>
                  </a:lnTo>
                  <a:lnTo>
                    <a:pt x="171908" y="143089"/>
                  </a:lnTo>
                  <a:lnTo>
                    <a:pt x="171908" y="187007"/>
                  </a:lnTo>
                  <a:cubicBezTo>
                    <a:pt x="172022" y="193698"/>
                    <a:pt x="171336" y="199104"/>
                    <a:pt x="169850" y="203225"/>
                  </a:cubicBezTo>
                  <a:cubicBezTo>
                    <a:pt x="168364" y="207345"/>
                    <a:pt x="165393" y="210466"/>
                    <a:pt x="160935" y="212588"/>
                  </a:cubicBezTo>
                  <a:cubicBezTo>
                    <a:pt x="156491" y="214691"/>
                    <a:pt x="151491" y="216023"/>
                    <a:pt x="145933" y="216585"/>
                  </a:cubicBezTo>
                  <a:cubicBezTo>
                    <a:pt x="140375" y="217146"/>
                    <a:pt x="134174" y="217336"/>
                    <a:pt x="127331" y="217155"/>
                  </a:cubicBezTo>
                  <a:cubicBezTo>
                    <a:pt x="126826" y="213416"/>
                    <a:pt x="125950" y="209362"/>
                    <a:pt x="124702" y="204995"/>
                  </a:cubicBezTo>
                  <a:cubicBezTo>
                    <a:pt x="123454" y="200627"/>
                    <a:pt x="122120" y="196460"/>
                    <a:pt x="120701" y="192492"/>
                  </a:cubicBezTo>
                  <a:cubicBezTo>
                    <a:pt x="117729" y="197554"/>
                    <a:pt x="114986" y="202045"/>
                    <a:pt x="112472" y="205965"/>
                  </a:cubicBezTo>
                  <a:cubicBezTo>
                    <a:pt x="109152" y="203439"/>
                    <a:pt x="104990" y="200670"/>
                    <a:pt x="99984" y="197659"/>
                  </a:cubicBezTo>
                  <a:cubicBezTo>
                    <a:pt x="94979" y="194647"/>
                    <a:pt x="90531" y="192164"/>
                    <a:pt x="86640" y="190208"/>
                  </a:cubicBezTo>
                  <a:cubicBezTo>
                    <a:pt x="90721" y="184786"/>
                    <a:pt x="94674" y="178477"/>
                    <a:pt x="98498" y="171281"/>
                  </a:cubicBezTo>
                  <a:cubicBezTo>
                    <a:pt x="102323" y="164085"/>
                    <a:pt x="105533" y="156975"/>
                    <a:pt x="108128" y="149951"/>
                  </a:cubicBezTo>
                  <a:lnTo>
                    <a:pt x="137389" y="158415"/>
                  </a:lnTo>
                  <a:cubicBezTo>
                    <a:pt x="135413" y="163385"/>
                    <a:pt x="133136" y="168484"/>
                    <a:pt x="130560" y="173712"/>
                  </a:cubicBezTo>
                  <a:cubicBezTo>
                    <a:pt x="127983" y="178939"/>
                    <a:pt x="125307" y="183981"/>
                    <a:pt x="122530" y="188837"/>
                  </a:cubicBezTo>
                  <a:cubicBezTo>
                    <a:pt x="125602" y="188947"/>
                    <a:pt x="128488" y="189014"/>
                    <a:pt x="131188" y="189038"/>
                  </a:cubicBezTo>
                  <a:cubicBezTo>
                    <a:pt x="133889" y="189061"/>
                    <a:pt x="135803" y="189071"/>
                    <a:pt x="136932" y="189066"/>
                  </a:cubicBezTo>
                  <a:cubicBezTo>
                    <a:pt x="138175" y="189085"/>
                    <a:pt x="139061" y="188876"/>
                    <a:pt x="139589" y="188437"/>
                  </a:cubicBezTo>
                  <a:cubicBezTo>
                    <a:pt x="140118" y="187999"/>
                    <a:pt x="140375" y="187217"/>
                    <a:pt x="140361" y="186092"/>
                  </a:cubicBezTo>
                  <a:lnTo>
                    <a:pt x="140361" y="143089"/>
                  </a:lnTo>
                  <a:lnTo>
                    <a:pt x="106757" y="143089"/>
                  </a:lnTo>
                  <a:lnTo>
                    <a:pt x="106757" y="58078"/>
                  </a:lnTo>
                  <a:lnTo>
                    <a:pt x="135103" y="58078"/>
                  </a:lnTo>
                  <a:cubicBezTo>
                    <a:pt x="136032" y="55416"/>
                    <a:pt x="136918" y="52725"/>
                    <a:pt x="137761" y="50006"/>
                  </a:cubicBezTo>
                  <a:cubicBezTo>
                    <a:pt x="138603" y="47286"/>
                    <a:pt x="139318" y="44710"/>
                    <a:pt x="139904" y="42276"/>
                  </a:cubicBezTo>
                  <a:lnTo>
                    <a:pt x="101727" y="42276"/>
                  </a:lnTo>
                  <a:lnTo>
                    <a:pt x="101727" y="76344"/>
                  </a:lnTo>
                  <a:cubicBezTo>
                    <a:pt x="101843" y="90343"/>
                    <a:pt x="101129" y="105875"/>
                    <a:pt x="99585" y="122940"/>
                  </a:cubicBezTo>
                  <a:cubicBezTo>
                    <a:pt x="98042" y="140005"/>
                    <a:pt x="94974" y="156893"/>
                    <a:pt x="90382" y="173603"/>
                  </a:cubicBezTo>
                  <a:cubicBezTo>
                    <a:pt x="85790" y="190313"/>
                    <a:pt x="78980" y="205135"/>
                    <a:pt x="69952" y="218070"/>
                  </a:cubicBezTo>
                  <a:cubicBezTo>
                    <a:pt x="66680" y="215250"/>
                    <a:pt x="62251" y="212088"/>
                    <a:pt x="56665" y="208583"/>
                  </a:cubicBezTo>
                  <a:cubicBezTo>
                    <a:pt x="51078" y="205078"/>
                    <a:pt x="46135" y="202373"/>
                    <a:pt x="41834" y="200468"/>
                  </a:cubicBezTo>
                  <a:cubicBezTo>
                    <a:pt x="50236" y="188606"/>
                    <a:pt x="56419" y="175423"/>
                    <a:pt x="60385" y="160920"/>
                  </a:cubicBezTo>
                  <a:cubicBezTo>
                    <a:pt x="64350" y="146417"/>
                    <a:pt x="66893" y="131812"/>
                    <a:pt x="68013" y="117107"/>
                  </a:cubicBezTo>
                  <a:cubicBezTo>
                    <a:pt x="69134" y="102401"/>
                    <a:pt x="69627" y="88813"/>
                    <a:pt x="69495" y="76344"/>
                  </a:cubicBezTo>
                  <a:close/>
                  <a:moveTo>
                    <a:pt x="29947" y="1614"/>
                  </a:moveTo>
                  <a:cubicBezTo>
                    <a:pt x="35772" y="4619"/>
                    <a:pt x="42353" y="8095"/>
                    <a:pt x="49692" y="12041"/>
                  </a:cubicBezTo>
                  <a:cubicBezTo>
                    <a:pt x="57031" y="15988"/>
                    <a:pt x="63099" y="19519"/>
                    <a:pt x="67895" y="22636"/>
                  </a:cubicBezTo>
                  <a:lnTo>
                    <a:pt x="47778" y="49147"/>
                  </a:lnTo>
                  <a:cubicBezTo>
                    <a:pt x="43449" y="45793"/>
                    <a:pt x="37705" y="41915"/>
                    <a:pt x="30547" y="37512"/>
                  </a:cubicBezTo>
                  <a:cubicBezTo>
                    <a:pt x="23389" y="33108"/>
                    <a:pt x="16788" y="29063"/>
                    <a:pt x="10745" y="25376"/>
                  </a:cubicBezTo>
                  <a:close/>
                  <a:moveTo>
                    <a:pt x="1377392" y="0"/>
                  </a:moveTo>
                  <a:lnTo>
                    <a:pt x="1413053" y="0"/>
                  </a:lnTo>
                  <a:lnTo>
                    <a:pt x="1413053" y="69265"/>
                  </a:lnTo>
                  <a:lnTo>
                    <a:pt x="1477976" y="69265"/>
                  </a:lnTo>
                  <a:lnTo>
                    <a:pt x="1477976" y="102641"/>
                  </a:lnTo>
                  <a:lnTo>
                    <a:pt x="1413053" y="102641"/>
                  </a:lnTo>
                  <a:lnTo>
                    <a:pt x="1413053" y="172593"/>
                  </a:lnTo>
                  <a:lnTo>
                    <a:pt x="1491692" y="172593"/>
                  </a:lnTo>
                  <a:lnTo>
                    <a:pt x="1491692" y="205740"/>
                  </a:lnTo>
                  <a:lnTo>
                    <a:pt x="1279551" y="205740"/>
                  </a:lnTo>
                  <a:lnTo>
                    <a:pt x="1279551" y="172593"/>
                  </a:lnTo>
                  <a:lnTo>
                    <a:pt x="1307440" y="172593"/>
                  </a:lnTo>
                  <a:lnTo>
                    <a:pt x="1307440" y="45720"/>
                  </a:lnTo>
                  <a:lnTo>
                    <a:pt x="1342187" y="45720"/>
                  </a:lnTo>
                  <a:lnTo>
                    <a:pt x="1342187" y="172593"/>
                  </a:lnTo>
                  <a:lnTo>
                    <a:pt x="1377392" y="172593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13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434343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61BA7C94-B096-475D-B774-7E1C853959E2}"/>
                </a:ext>
              </a:extLst>
            </p:cNvPr>
            <p:cNvSpPr txBox="1"/>
            <p:nvPr/>
          </p:nvSpPr>
          <p:spPr>
            <a:xfrm>
              <a:off x="5958732" y="7810431"/>
              <a:ext cx="1939594" cy="105830"/>
            </a:xfrm>
            <a:custGeom>
              <a:avLst/>
              <a:gdLst/>
              <a:ahLst/>
              <a:cxnLst/>
              <a:rect l="l" t="t" r="r" b="b"/>
              <a:pathLst>
                <a:path w="1939594" h="105830">
                  <a:moveTo>
                    <a:pt x="1784487" y="13882"/>
                  </a:moveTo>
                  <a:lnTo>
                    <a:pt x="1784487" y="50438"/>
                  </a:lnTo>
                  <a:lnTo>
                    <a:pt x="1810927" y="50438"/>
                  </a:lnTo>
                  <a:cubicBezTo>
                    <a:pt x="1819671" y="50438"/>
                    <a:pt x="1825880" y="48811"/>
                    <a:pt x="1829554" y="45555"/>
                  </a:cubicBezTo>
                  <a:cubicBezTo>
                    <a:pt x="1833228" y="42299"/>
                    <a:pt x="1835065" y="37718"/>
                    <a:pt x="1835065" y="31812"/>
                  </a:cubicBezTo>
                  <a:cubicBezTo>
                    <a:pt x="1835065" y="27533"/>
                    <a:pt x="1833984" y="23870"/>
                    <a:pt x="1831821" y="20824"/>
                  </a:cubicBezTo>
                  <a:cubicBezTo>
                    <a:pt x="1829659" y="17778"/>
                    <a:pt x="1826810" y="15766"/>
                    <a:pt x="1823275" y="14789"/>
                  </a:cubicBezTo>
                  <a:cubicBezTo>
                    <a:pt x="1820996" y="14185"/>
                    <a:pt x="1816787" y="13882"/>
                    <a:pt x="1810648" y="13882"/>
                  </a:cubicBezTo>
                  <a:close/>
                  <a:moveTo>
                    <a:pt x="1689237" y="13882"/>
                  </a:moveTo>
                  <a:lnTo>
                    <a:pt x="1689237" y="50438"/>
                  </a:lnTo>
                  <a:lnTo>
                    <a:pt x="1715677" y="50438"/>
                  </a:lnTo>
                  <a:cubicBezTo>
                    <a:pt x="1724421" y="50438"/>
                    <a:pt x="1730630" y="48811"/>
                    <a:pt x="1734304" y="45555"/>
                  </a:cubicBezTo>
                  <a:cubicBezTo>
                    <a:pt x="1737978" y="42299"/>
                    <a:pt x="1739815" y="37718"/>
                    <a:pt x="1739815" y="31812"/>
                  </a:cubicBezTo>
                  <a:cubicBezTo>
                    <a:pt x="1739815" y="27533"/>
                    <a:pt x="1738734" y="23870"/>
                    <a:pt x="1736571" y="20824"/>
                  </a:cubicBezTo>
                  <a:cubicBezTo>
                    <a:pt x="1734409" y="17778"/>
                    <a:pt x="1731560" y="15766"/>
                    <a:pt x="1728025" y="14789"/>
                  </a:cubicBezTo>
                  <a:cubicBezTo>
                    <a:pt x="1725746" y="14185"/>
                    <a:pt x="1721537" y="13882"/>
                    <a:pt x="1715398" y="13882"/>
                  </a:cubicBezTo>
                  <a:close/>
                  <a:moveTo>
                    <a:pt x="565287" y="13882"/>
                  </a:moveTo>
                  <a:lnTo>
                    <a:pt x="565287" y="50438"/>
                  </a:lnTo>
                  <a:lnTo>
                    <a:pt x="591727" y="50438"/>
                  </a:lnTo>
                  <a:cubicBezTo>
                    <a:pt x="600471" y="50438"/>
                    <a:pt x="606680" y="48811"/>
                    <a:pt x="610354" y="45555"/>
                  </a:cubicBezTo>
                  <a:cubicBezTo>
                    <a:pt x="614028" y="42299"/>
                    <a:pt x="615865" y="37718"/>
                    <a:pt x="615865" y="31812"/>
                  </a:cubicBezTo>
                  <a:cubicBezTo>
                    <a:pt x="615865" y="27533"/>
                    <a:pt x="614784" y="23870"/>
                    <a:pt x="612621" y="20824"/>
                  </a:cubicBezTo>
                  <a:cubicBezTo>
                    <a:pt x="610459" y="17778"/>
                    <a:pt x="607610" y="15766"/>
                    <a:pt x="604075" y="14789"/>
                  </a:cubicBezTo>
                  <a:cubicBezTo>
                    <a:pt x="601796" y="14185"/>
                    <a:pt x="597587" y="13882"/>
                    <a:pt x="591448" y="13882"/>
                  </a:cubicBezTo>
                  <a:close/>
                  <a:moveTo>
                    <a:pt x="470037" y="13882"/>
                  </a:moveTo>
                  <a:lnTo>
                    <a:pt x="470037" y="50438"/>
                  </a:lnTo>
                  <a:lnTo>
                    <a:pt x="496477" y="50438"/>
                  </a:lnTo>
                  <a:cubicBezTo>
                    <a:pt x="505221" y="50438"/>
                    <a:pt x="511430" y="48811"/>
                    <a:pt x="515104" y="45555"/>
                  </a:cubicBezTo>
                  <a:cubicBezTo>
                    <a:pt x="518778" y="42299"/>
                    <a:pt x="520615" y="37718"/>
                    <a:pt x="520615" y="31812"/>
                  </a:cubicBezTo>
                  <a:cubicBezTo>
                    <a:pt x="520615" y="27533"/>
                    <a:pt x="519534" y="23870"/>
                    <a:pt x="517371" y="20824"/>
                  </a:cubicBezTo>
                  <a:cubicBezTo>
                    <a:pt x="515209" y="17778"/>
                    <a:pt x="512360" y="15766"/>
                    <a:pt x="508825" y="14789"/>
                  </a:cubicBezTo>
                  <a:cubicBezTo>
                    <a:pt x="506546" y="14185"/>
                    <a:pt x="502337" y="13882"/>
                    <a:pt x="496198" y="13882"/>
                  </a:cubicBezTo>
                  <a:close/>
                  <a:moveTo>
                    <a:pt x="1022696" y="13115"/>
                  </a:moveTo>
                  <a:lnTo>
                    <a:pt x="1022696" y="46950"/>
                  </a:lnTo>
                  <a:lnTo>
                    <a:pt x="1051787" y="46950"/>
                  </a:lnTo>
                  <a:cubicBezTo>
                    <a:pt x="1057973" y="46950"/>
                    <a:pt x="1062810" y="46311"/>
                    <a:pt x="1066298" y="45032"/>
                  </a:cubicBezTo>
                  <a:cubicBezTo>
                    <a:pt x="1069786" y="43753"/>
                    <a:pt x="1072437" y="41706"/>
                    <a:pt x="1074251" y="38893"/>
                  </a:cubicBezTo>
                  <a:cubicBezTo>
                    <a:pt x="1076065" y="36079"/>
                    <a:pt x="1076972" y="33021"/>
                    <a:pt x="1076972" y="29719"/>
                  </a:cubicBezTo>
                  <a:cubicBezTo>
                    <a:pt x="1076972" y="24882"/>
                    <a:pt x="1075216" y="20905"/>
                    <a:pt x="1071705" y="17789"/>
                  </a:cubicBezTo>
                  <a:cubicBezTo>
                    <a:pt x="1068193" y="14673"/>
                    <a:pt x="1062647" y="13115"/>
                    <a:pt x="1055066" y="13115"/>
                  </a:cubicBezTo>
                  <a:close/>
                  <a:moveTo>
                    <a:pt x="98771" y="13115"/>
                  </a:moveTo>
                  <a:lnTo>
                    <a:pt x="98771" y="46950"/>
                  </a:lnTo>
                  <a:lnTo>
                    <a:pt x="127862" y="46950"/>
                  </a:lnTo>
                  <a:cubicBezTo>
                    <a:pt x="134048" y="46950"/>
                    <a:pt x="138885" y="46311"/>
                    <a:pt x="142373" y="45032"/>
                  </a:cubicBezTo>
                  <a:cubicBezTo>
                    <a:pt x="145861" y="43753"/>
                    <a:pt x="148512" y="41706"/>
                    <a:pt x="150326" y="38893"/>
                  </a:cubicBezTo>
                  <a:cubicBezTo>
                    <a:pt x="152140" y="36079"/>
                    <a:pt x="153047" y="33021"/>
                    <a:pt x="153047" y="29719"/>
                  </a:cubicBezTo>
                  <a:cubicBezTo>
                    <a:pt x="153047" y="24882"/>
                    <a:pt x="151291" y="20905"/>
                    <a:pt x="147780" y="17789"/>
                  </a:cubicBezTo>
                  <a:cubicBezTo>
                    <a:pt x="144268" y="14673"/>
                    <a:pt x="138722" y="13115"/>
                    <a:pt x="131141" y="13115"/>
                  </a:cubicBezTo>
                  <a:close/>
                  <a:moveTo>
                    <a:pt x="1472599" y="12557"/>
                  </a:moveTo>
                  <a:cubicBezTo>
                    <a:pt x="1471297" y="19115"/>
                    <a:pt x="1469460" y="25626"/>
                    <a:pt x="1467088" y="32091"/>
                  </a:cubicBezTo>
                  <a:lnTo>
                    <a:pt x="1455856" y="62089"/>
                  </a:lnTo>
                  <a:lnTo>
                    <a:pt x="1490528" y="62089"/>
                  </a:lnTo>
                  <a:lnTo>
                    <a:pt x="1479854" y="33765"/>
                  </a:lnTo>
                  <a:cubicBezTo>
                    <a:pt x="1476599" y="25161"/>
                    <a:pt x="1474180" y="18091"/>
                    <a:pt x="1472599" y="12557"/>
                  </a:cubicBezTo>
                  <a:close/>
                  <a:moveTo>
                    <a:pt x="939580" y="11650"/>
                  </a:moveTo>
                  <a:cubicBezTo>
                    <a:pt x="929999" y="11650"/>
                    <a:pt x="921756" y="14941"/>
                    <a:pt x="914849" y="21522"/>
                  </a:cubicBezTo>
                  <a:cubicBezTo>
                    <a:pt x="907943" y="28103"/>
                    <a:pt x="904489" y="39090"/>
                    <a:pt x="904489" y="54485"/>
                  </a:cubicBezTo>
                  <a:cubicBezTo>
                    <a:pt x="904489" y="66809"/>
                    <a:pt x="907803" y="76518"/>
                    <a:pt x="914431" y="83611"/>
                  </a:cubicBezTo>
                  <a:cubicBezTo>
                    <a:pt x="921058" y="90703"/>
                    <a:pt x="929372" y="94250"/>
                    <a:pt x="939371" y="94250"/>
                  </a:cubicBezTo>
                  <a:cubicBezTo>
                    <a:pt x="949556" y="94250"/>
                    <a:pt x="957940" y="90668"/>
                    <a:pt x="964521" y="83506"/>
                  </a:cubicBezTo>
                  <a:cubicBezTo>
                    <a:pt x="971102" y="76344"/>
                    <a:pt x="974392" y="66182"/>
                    <a:pt x="974392" y="53020"/>
                  </a:cubicBezTo>
                  <a:cubicBezTo>
                    <a:pt x="974392" y="44695"/>
                    <a:pt x="972985" y="37428"/>
                    <a:pt x="970171" y="31219"/>
                  </a:cubicBezTo>
                  <a:cubicBezTo>
                    <a:pt x="967358" y="25010"/>
                    <a:pt x="963242" y="20196"/>
                    <a:pt x="957823" y="16778"/>
                  </a:cubicBezTo>
                  <a:cubicBezTo>
                    <a:pt x="952405" y="13359"/>
                    <a:pt x="946324" y="11650"/>
                    <a:pt x="939580" y="11650"/>
                  </a:cubicBezTo>
                  <a:close/>
                  <a:moveTo>
                    <a:pt x="234730" y="11650"/>
                  </a:moveTo>
                  <a:cubicBezTo>
                    <a:pt x="225149" y="11650"/>
                    <a:pt x="216906" y="14941"/>
                    <a:pt x="209999" y="21522"/>
                  </a:cubicBezTo>
                  <a:cubicBezTo>
                    <a:pt x="203093" y="28103"/>
                    <a:pt x="199639" y="39090"/>
                    <a:pt x="199639" y="54485"/>
                  </a:cubicBezTo>
                  <a:cubicBezTo>
                    <a:pt x="199639" y="66809"/>
                    <a:pt x="202953" y="76518"/>
                    <a:pt x="209581" y="83611"/>
                  </a:cubicBezTo>
                  <a:cubicBezTo>
                    <a:pt x="216208" y="90703"/>
                    <a:pt x="224522" y="94250"/>
                    <a:pt x="234521" y="94250"/>
                  </a:cubicBezTo>
                  <a:cubicBezTo>
                    <a:pt x="244706" y="94250"/>
                    <a:pt x="253090" y="90668"/>
                    <a:pt x="259671" y="83506"/>
                  </a:cubicBezTo>
                  <a:cubicBezTo>
                    <a:pt x="266252" y="76344"/>
                    <a:pt x="269542" y="66182"/>
                    <a:pt x="269542" y="53020"/>
                  </a:cubicBezTo>
                  <a:cubicBezTo>
                    <a:pt x="269542" y="44695"/>
                    <a:pt x="268135" y="37428"/>
                    <a:pt x="265321" y="31219"/>
                  </a:cubicBezTo>
                  <a:cubicBezTo>
                    <a:pt x="262508" y="25010"/>
                    <a:pt x="258392" y="20196"/>
                    <a:pt x="252973" y="16778"/>
                  </a:cubicBezTo>
                  <a:cubicBezTo>
                    <a:pt x="247555" y="13359"/>
                    <a:pt x="241474" y="11650"/>
                    <a:pt x="234730" y="11650"/>
                  </a:cubicBezTo>
                  <a:close/>
                  <a:moveTo>
                    <a:pt x="1858529" y="1813"/>
                  </a:moveTo>
                  <a:lnTo>
                    <a:pt x="1939594" y="1813"/>
                  </a:lnTo>
                  <a:lnTo>
                    <a:pt x="1939594" y="13882"/>
                  </a:lnTo>
                  <a:lnTo>
                    <a:pt x="1905759" y="13882"/>
                  </a:lnTo>
                  <a:lnTo>
                    <a:pt x="1905759" y="104086"/>
                  </a:lnTo>
                  <a:lnTo>
                    <a:pt x="1892224" y="104086"/>
                  </a:lnTo>
                  <a:lnTo>
                    <a:pt x="1892224" y="13882"/>
                  </a:lnTo>
                  <a:lnTo>
                    <a:pt x="1858529" y="13882"/>
                  </a:lnTo>
                  <a:close/>
                  <a:moveTo>
                    <a:pt x="1770953" y="1813"/>
                  </a:moveTo>
                  <a:lnTo>
                    <a:pt x="1809532" y="1813"/>
                  </a:lnTo>
                  <a:cubicBezTo>
                    <a:pt x="1816322" y="1813"/>
                    <a:pt x="1821508" y="2139"/>
                    <a:pt x="1825089" y="2790"/>
                  </a:cubicBezTo>
                  <a:cubicBezTo>
                    <a:pt x="1830112" y="3627"/>
                    <a:pt x="1834321" y="5220"/>
                    <a:pt x="1837716" y="7569"/>
                  </a:cubicBezTo>
                  <a:cubicBezTo>
                    <a:pt x="1841111" y="9918"/>
                    <a:pt x="1843844" y="13208"/>
                    <a:pt x="1845913" y="17440"/>
                  </a:cubicBezTo>
                  <a:cubicBezTo>
                    <a:pt x="1847983" y="21673"/>
                    <a:pt x="1849018" y="26324"/>
                    <a:pt x="1849018" y="31393"/>
                  </a:cubicBezTo>
                  <a:cubicBezTo>
                    <a:pt x="1849018" y="40090"/>
                    <a:pt x="1846251" y="47450"/>
                    <a:pt x="1840716" y="53473"/>
                  </a:cubicBezTo>
                  <a:cubicBezTo>
                    <a:pt x="1835181" y="59496"/>
                    <a:pt x="1825182" y="62507"/>
                    <a:pt x="1810718" y="62507"/>
                  </a:cubicBezTo>
                  <a:lnTo>
                    <a:pt x="1784487" y="62507"/>
                  </a:lnTo>
                  <a:lnTo>
                    <a:pt x="1784487" y="104086"/>
                  </a:lnTo>
                  <a:lnTo>
                    <a:pt x="1770953" y="104086"/>
                  </a:lnTo>
                  <a:close/>
                  <a:moveTo>
                    <a:pt x="1675703" y="1813"/>
                  </a:moveTo>
                  <a:lnTo>
                    <a:pt x="1714282" y="1813"/>
                  </a:lnTo>
                  <a:cubicBezTo>
                    <a:pt x="1721072" y="1813"/>
                    <a:pt x="1726258" y="2139"/>
                    <a:pt x="1729839" y="2790"/>
                  </a:cubicBezTo>
                  <a:cubicBezTo>
                    <a:pt x="1734862" y="3627"/>
                    <a:pt x="1739071" y="5220"/>
                    <a:pt x="1742466" y="7569"/>
                  </a:cubicBezTo>
                  <a:cubicBezTo>
                    <a:pt x="1745861" y="9918"/>
                    <a:pt x="1748594" y="13208"/>
                    <a:pt x="1750663" y="17440"/>
                  </a:cubicBezTo>
                  <a:cubicBezTo>
                    <a:pt x="1752733" y="21673"/>
                    <a:pt x="1753768" y="26324"/>
                    <a:pt x="1753768" y="31393"/>
                  </a:cubicBezTo>
                  <a:cubicBezTo>
                    <a:pt x="1753768" y="40090"/>
                    <a:pt x="1751001" y="47450"/>
                    <a:pt x="1745466" y="53473"/>
                  </a:cubicBezTo>
                  <a:cubicBezTo>
                    <a:pt x="1739931" y="59496"/>
                    <a:pt x="1729932" y="62507"/>
                    <a:pt x="1715468" y="62507"/>
                  </a:cubicBezTo>
                  <a:lnTo>
                    <a:pt x="1689237" y="62507"/>
                  </a:lnTo>
                  <a:lnTo>
                    <a:pt x="1689237" y="104086"/>
                  </a:lnTo>
                  <a:lnTo>
                    <a:pt x="1675703" y="104086"/>
                  </a:lnTo>
                  <a:close/>
                  <a:moveTo>
                    <a:pt x="1532688" y="1813"/>
                  </a:moveTo>
                  <a:lnTo>
                    <a:pt x="1546571" y="1813"/>
                  </a:lnTo>
                  <a:lnTo>
                    <a:pt x="1600289" y="82111"/>
                  </a:lnTo>
                  <a:lnTo>
                    <a:pt x="1600289" y="1813"/>
                  </a:lnTo>
                  <a:lnTo>
                    <a:pt x="1613265" y="1813"/>
                  </a:lnTo>
                  <a:lnTo>
                    <a:pt x="1613265" y="104086"/>
                  </a:lnTo>
                  <a:lnTo>
                    <a:pt x="1599382" y="104086"/>
                  </a:lnTo>
                  <a:lnTo>
                    <a:pt x="1545664" y="23719"/>
                  </a:lnTo>
                  <a:lnTo>
                    <a:pt x="1545664" y="104086"/>
                  </a:lnTo>
                  <a:lnTo>
                    <a:pt x="1532688" y="104086"/>
                  </a:lnTo>
                  <a:close/>
                  <a:moveTo>
                    <a:pt x="1465623" y="1813"/>
                  </a:moveTo>
                  <a:lnTo>
                    <a:pt x="1480203" y="1813"/>
                  </a:lnTo>
                  <a:lnTo>
                    <a:pt x="1522061" y="104086"/>
                  </a:lnTo>
                  <a:lnTo>
                    <a:pt x="1506643" y="104086"/>
                  </a:lnTo>
                  <a:lnTo>
                    <a:pt x="1494714" y="73111"/>
                  </a:lnTo>
                  <a:lnTo>
                    <a:pt x="1451949" y="73111"/>
                  </a:lnTo>
                  <a:lnTo>
                    <a:pt x="1440717" y="104086"/>
                  </a:lnTo>
                  <a:lnTo>
                    <a:pt x="1426346" y="104086"/>
                  </a:lnTo>
                  <a:close/>
                  <a:moveTo>
                    <a:pt x="1342746" y="1813"/>
                  </a:moveTo>
                  <a:lnTo>
                    <a:pt x="1356280" y="1813"/>
                  </a:lnTo>
                  <a:lnTo>
                    <a:pt x="1356280" y="43811"/>
                  </a:lnTo>
                  <a:lnTo>
                    <a:pt x="1409440" y="43811"/>
                  </a:lnTo>
                  <a:lnTo>
                    <a:pt x="1409440" y="1813"/>
                  </a:lnTo>
                  <a:lnTo>
                    <a:pt x="1422974" y="1813"/>
                  </a:lnTo>
                  <a:lnTo>
                    <a:pt x="1422974" y="104086"/>
                  </a:lnTo>
                  <a:lnTo>
                    <a:pt x="1409440" y="104086"/>
                  </a:lnTo>
                  <a:lnTo>
                    <a:pt x="1409440" y="55880"/>
                  </a:lnTo>
                  <a:lnTo>
                    <a:pt x="1356280" y="55880"/>
                  </a:lnTo>
                  <a:lnTo>
                    <a:pt x="1356280" y="104086"/>
                  </a:lnTo>
                  <a:lnTo>
                    <a:pt x="1342746" y="104086"/>
                  </a:lnTo>
                  <a:close/>
                  <a:moveTo>
                    <a:pt x="1248929" y="1813"/>
                  </a:moveTo>
                  <a:lnTo>
                    <a:pt x="1329994" y="1813"/>
                  </a:lnTo>
                  <a:lnTo>
                    <a:pt x="1329994" y="13882"/>
                  </a:lnTo>
                  <a:lnTo>
                    <a:pt x="1296159" y="13882"/>
                  </a:lnTo>
                  <a:lnTo>
                    <a:pt x="1296159" y="104086"/>
                  </a:lnTo>
                  <a:lnTo>
                    <a:pt x="1282624" y="104086"/>
                  </a:lnTo>
                  <a:lnTo>
                    <a:pt x="1282624" y="13882"/>
                  </a:lnTo>
                  <a:lnTo>
                    <a:pt x="1248929" y="13882"/>
                  </a:lnTo>
                  <a:close/>
                  <a:moveTo>
                    <a:pt x="1114007" y="1813"/>
                  </a:moveTo>
                  <a:lnTo>
                    <a:pt x="1187956" y="1813"/>
                  </a:lnTo>
                  <a:lnTo>
                    <a:pt x="1187956" y="13882"/>
                  </a:lnTo>
                  <a:lnTo>
                    <a:pt x="1127541" y="13882"/>
                  </a:lnTo>
                  <a:lnTo>
                    <a:pt x="1127541" y="45206"/>
                  </a:lnTo>
                  <a:lnTo>
                    <a:pt x="1184119" y="45206"/>
                  </a:lnTo>
                  <a:lnTo>
                    <a:pt x="1184119" y="57205"/>
                  </a:lnTo>
                  <a:lnTo>
                    <a:pt x="1127541" y="57205"/>
                  </a:lnTo>
                  <a:lnTo>
                    <a:pt x="1127541" y="92017"/>
                  </a:lnTo>
                  <a:lnTo>
                    <a:pt x="1190328" y="92017"/>
                  </a:lnTo>
                  <a:lnTo>
                    <a:pt x="1190328" y="104086"/>
                  </a:lnTo>
                  <a:lnTo>
                    <a:pt x="1114007" y="104086"/>
                  </a:lnTo>
                  <a:close/>
                  <a:moveTo>
                    <a:pt x="1009162" y="1813"/>
                  </a:moveTo>
                  <a:lnTo>
                    <a:pt x="1054508" y="1813"/>
                  </a:lnTo>
                  <a:cubicBezTo>
                    <a:pt x="1063624" y="1813"/>
                    <a:pt x="1070554" y="2732"/>
                    <a:pt x="1075298" y="4569"/>
                  </a:cubicBezTo>
                  <a:cubicBezTo>
                    <a:pt x="1080041" y="6406"/>
                    <a:pt x="1083832" y="9650"/>
                    <a:pt x="1086669" y="14301"/>
                  </a:cubicBezTo>
                  <a:cubicBezTo>
                    <a:pt x="1089506" y="18952"/>
                    <a:pt x="1090924" y="24091"/>
                    <a:pt x="1090924" y="29719"/>
                  </a:cubicBezTo>
                  <a:cubicBezTo>
                    <a:pt x="1090924" y="36974"/>
                    <a:pt x="1088576" y="43090"/>
                    <a:pt x="1083878" y="48066"/>
                  </a:cubicBezTo>
                  <a:cubicBezTo>
                    <a:pt x="1079181" y="53043"/>
                    <a:pt x="1071926" y="56205"/>
                    <a:pt x="1062112" y="57554"/>
                  </a:cubicBezTo>
                  <a:cubicBezTo>
                    <a:pt x="1065693" y="59275"/>
                    <a:pt x="1068414" y="60973"/>
                    <a:pt x="1070275" y="62647"/>
                  </a:cubicBezTo>
                  <a:cubicBezTo>
                    <a:pt x="1074228" y="66275"/>
                    <a:pt x="1077972" y="70809"/>
                    <a:pt x="1081506" y="76251"/>
                  </a:cubicBezTo>
                  <a:lnTo>
                    <a:pt x="1099296" y="104086"/>
                  </a:lnTo>
                  <a:lnTo>
                    <a:pt x="1082274" y="104086"/>
                  </a:lnTo>
                  <a:lnTo>
                    <a:pt x="1068740" y="82808"/>
                  </a:lnTo>
                  <a:cubicBezTo>
                    <a:pt x="1064787" y="76669"/>
                    <a:pt x="1061531" y="71972"/>
                    <a:pt x="1058973" y="68716"/>
                  </a:cubicBezTo>
                  <a:cubicBezTo>
                    <a:pt x="1056415" y="65461"/>
                    <a:pt x="1054124" y="63182"/>
                    <a:pt x="1052101" y="61880"/>
                  </a:cubicBezTo>
                  <a:cubicBezTo>
                    <a:pt x="1050078" y="60577"/>
                    <a:pt x="1048020" y="59670"/>
                    <a:pt x="1045927" y="59159"/>
                  </a:cubicBezTo>
                  <a:cubicBezTo>
                    <a:pt x="1044392" y="58833"/>
                    <a:pt x="1041881" y="58670"/>
                    <a:pt x="1038393" y="58670"/>
                  </a:cubicBezTo>
                  <a:lnTo>
                    <a:pt x="1022696" y="58670"/>
                  </a:lnTo>
                  <a:lnTo>
                    <a:pt x="1022696" y="104086"/>
                  </a:lnTo>
                  <a:lnTo>
                    <a:pt x="1009162" y="104086"/>
                  </a:lnTo>
                  <a:close/>
                  <a:moveTo>
                    <a:pt x="789459" y="1813"/>
                  </a:moveTo>
                  <a:lnTo>
                    <a:pt x="809830" y="1813"/>
                  </a:lnTo>
                  <a:lnTo>
                    <a:pt x="834038" y="74228"/>
                  </a:lnTo>
                  <a:cubicBezTo>
                    <a:pt x="836270" y="80971"/>
                    <a:pt x="837898" y="86018"/>
                    <a:pt x="838921" y="89366"/>
                  </a:cubicBezTo>
                  <a:cubicBezTo>
                    <a:pt x="840084" y="85646"/>
                    <a:pt x="841898" y="80181"/>
                    <a:pt x="844363" y="72972"/>
                  </a:cubicBezTo>
                  <a:lnTo>
                    <a:pt x="868850" y="1813"/>
                  </a:lnTo>
                  <a:lnTo>
                    <a:pt x="887058" y="1813"/>
                  </a:lnTo>
                  <a:lnTo>
                    <a:pt x="887058" y="104086"/>
                  </a:lnTo>
                  <a:lnTo>
                    <a:pt x="874012" y="104086"/>
                  </a:lnTo>
                  <a:lnTo>
                    <a:pt x="874012" y="18487"/>
                  </a:lnTo>
                  <a:lnTo>
                    <a:pt x="844293" y="104086"/>
                  </a:lnTo>
                  <a:lnTo>
                    <a:pt x="832085" y="104086"/>
                  </a:lnTo>
                  <a:lnTo>
                    <a:pt x="802505" y="17022"/>
                  </a:lnTo>
                  <a:lnTo>
                    <a:pt x="802505" y="104086"/>
                  </a:lnTo>
                  <a:lnTo>
                    <a:pt x="789459" y="104086"/>
                  </a:lnTo>
                  <a:close/>
                  <a:moveTo>
                    <a:pt x="639329" y="1813"/>
                  </a:moveTo>
                  <a:lnTo>
                    <a:pt x="720394" y="1813"/>
                  </a:lnTo>
                  <a:lnTo>
                    <a:pt x="720394" y="13882"/>
                  </a:lnTo>
                  <a:lnTo>
                    <a:pt x="686559" y="13882"/>
                  </a:lnTo>
                  <a:lnTo>
                    <a:pt x="686559" y="104086"/>
                  </a:lnTo>
                  <a:lnTo>
                    <a:pt x="673024" y="104086"/>
                  </a:lnTo>
                  <a:lnTo>
                    <a:pt x="673024" y="13882"/>
                  </a:lnTo>
                  <a:lnTo>
                    <a:pt x="639329" y="13882"/>
                  </a:lnTo>
                  <a:close/>
                  <a:moveTo>
                    <a:pt x="551753" y="1813"/>
                  </a:moveTo>
                  <a:lnTo>
                    <a:pt x="590332" y="1813"/>
                  </a:lnTo>
                  <a:cubicBezTo>
                    <a:pt x="597122" y="1813"/>
                    <a:pt x="602308" y="2139"/>
                    <a:pt x="605889" y="2790"/>
                  </a:cubicBezTo>
                  <a:cubicBezTo>
                    <a:pt x="610912" y="3627"/>
                    <a:pt x="615121" y="5220"/>
                    <a:pt x="618516" y="7569"/>
                  </a:cubicBezTo>
                  <a:cubicBezTo>
                    <a:pt x="621911" y="9918"/>
                    <a:pt x="624644" y="13208"/>
                    <a:pt x="626713" y="17440"/>
                  </a:cubicBezTo>
                  <a:cubicBezTo>
                    <a:pt x="628783" y="21673"/>
                    <a:pt x="629818" y="26324"/>
                    <a:pt x="629818" y="31393"/>
                  </a:cubicBezTo>
                  <a:cubicBezTo>
                    <a:pt x="629818" y="40090"/>
                    <a:pt x="627051" y="47450"/>
                    <a:pt x="621516" y="53473"/>
                  </a:cubicBezTo>
                  <a:cubicBezTo>
                    <a:pt x="615981" y="59496"/>
                    <a:pt x="605982" y="62507"/>
                    <a:pt x="591518" y="62507"/>
                  </a:cubicBezTo>
                  <a:lnTo>
                    <a:pt x="565287" y="62507"/>
                  </a:lnTo>
                  <a:lnTo>
                    <a:pt x="565287" y="104086"/>
                  </a:lnTo>
                  <a:lnTo>
                    <a:pt x="551753" y="104086"/>
                  </a:lnTo>
                  <a:close/>
                  <a:moveTo>
                    <a:pt x="456503" y="1813"/>
                  </a:moveTo>
                  <a:lnTo>
                    <a:pt x="495082" y="1813"/>
                  </a:lnTo>
                  <a:cubicBezTo>
                    <a:pt x="501872" y="1813"/>
                    <a:pt x="507058" y="2139"/>
                    <a:pt x="510639" y="2790"/>
                  </a:cubicBezTo>
                  <a:cubicBezTo>
                    <a:pt x="515662" y="3627"/>
                    <a:pt x="519871" y="5220"/>
                    <a:pt x="523266" y="7569"/>
                  </a:cubicBezTo>
                  <a:cubicBezTo>
                    <a:pt x="526661" y="9918"/>
                    <a:pt x="529394" y="13208"/>
                    <a:pt x="531463" y="17440"/>
                  </a:cubicBezTo>
                  <a:cubicBezTo>
                    <a:pt x="533533" y="21673"/>
                    <a:pt x="534568" y="26324"/>
                    <a:pt x="534568" y="31393"/>
                  </a:cubicBezTo>
                  <a:cubicBezTo>
                    <a:pt x="534568" y="40090"/>
                    <a:pt x="531801" y="47450"/>
                    <a:pt x="526266" y="53473"/>
                  </a:cubicBezTo>
                  <a:cubicBezTo>
                    <a:pt x="520731" y="59496"/>
                    <a:pt x="510732" y="62507"/>
                    <a:pt x="496268" y="62507"/>
                  </a:cubicBezTo>
                  <a:lnTo>
                    <a:pt x="470037" y="62507"/>
                  </a:lnTo>
                  <a:lnTo>
                    <a:pt x="470037" y="104086"/>
                  </a:lnTo>
                  <a:lnTo>
                    <a:pt x="456503" y="104086"/>
                  </a:lnTo>
                  <a:close/>
                  <a:moveTo>
                    <a:pt x="303684" y="1813"/>
                  </a:moveTo>
                  <a:lnTo>
                    <a:pt x="324055" y="1813"/>
                  </a:lnTo>
                  <a:lnTo>
                    <a:pt x="348263" y="74228"/>
                  </a:lnTo>
                  <a:cubicBezTo>
                    <a:pt x="350495" y="80971"/>
                    <a:pt x="352123" y="86018"/>
                    <a:pt x="353146" y="89366"/>
                  </a:cubicBezTo>
                  <a:cubicBezTo>
                    <a:pt x="354309" y="85646"/>
                    <a:pt x="356123" y="80181"/>
                    <a:pt x="358588" y="72972"/>
                  </a:cubicBezTo>
                  <a:lnTo>
                    <a:pt x="383075" y="1813"/>
                  </a:lnTo>
                  <a:lnTo>
                    <a:pt x="401283" y="1813"/>
                  </a:lnTo>
                  <a:lnTo>
                    <a:pt x="401283" y="104086"/>
                  </a:lnTo>
                  <a:lnTo>
                    <a:pt x="388237" y="104086"/>
                  </a:lnTo>
                  <a:lnTo>
                    <a:pt x="388237" y="18487"/>
                  </a:lnTo>
                  <a:lnTo>
                    <a:pt x="358518" y="104086"/>
                  </a:lnTo>
                  <a:lnTo>
                    <a:pt x="346310" y="104086"/>
                  </a:lnTo>
                  <a:lnTo>
                    <a:pt x="316730" y="17022"/>
                  </a:lnTo>
                  <a:lnTo>
                    <a:pt x="316730" y="104086"/>
                  </a:lnTo>
                  <a:lnTo>
                    <a:pt x="303684" y="104086"/>
                  </a:lnTo>
                  <a:close/>
                  <a:moveTo>
                    <a:pt x="85237" y="1813"/>
                  </a:moveTo>
                  <a:lnTo>
                    <a:pt x="130583" y="1813"/>
                  </a:lnTo>
                  <a:cubicBezTo>
                    <a:pt x="139699" y="1813"/>
                    <a:pt x="146629" y="2732"/>
                    <a:pt x="151373" y="4569"/>
                  </a:cubicBezTo>
                  <a:cubicBezTo>
                    <a:pt x="156117" y="6406"/>
                    <a:pt x="159907" y="9650"/>
                    <a:pt x="162744" y="14301"/>
                  </a:cubicBezTo>
                  <a:cubicBezTo>
                    <a:pt x="165581" y="18952"/>
                    <a:pt x="167000" y="24091"/>
                    <a:pt x="167000" y="29719"/>
                  </a:cubicBezTo>
                  <a:cubicBezTo>
                    <a:pt x="167000" y="36974"/>
                    <a:pt x="164651" y="43090"/>
                    <a:pt x="159953" y="48066"/>
                  </a:cubicBezTo>
                  <a:cubicBezTo>
                    <a:pt x="155256" y="53043"/>
                    <a:pt x="148001" y="56205"/>
                    <a:pt x="138187" y="57554"/>
                  </a:cubicBezTo>
                  <a:cubicBezTo>
                    <a:pt x="141769" y="59275"/>
                    <a:pt x="144489" y="60973"/>
                    <a:pt x="146350" y="62647"/>
                  </a:cubicBezTo>
                  <a:cubicBezTo>
                    <a:pt x="150303" y="66275"/>
                    <a:pt x="154047" y="70809"/>
                    <a:pt x="157582" y="76251"/>
                  </a:cubicBezTo>
                  <a:lnTo>
                    <a:pt x="175371" y="104086"/>
                  </a:lnTo>
                  <a:lnTo>
                    <a:pt x="158349" y="104086"/>
                  </a:lnTo>
                  <a:lnTo>
                    <a:pt x="144815" y="82808"/>
                  </a:lnTo>
                  <a:cubicBezTo>
                    <a:pt x="140862" y="76669"/>
                    <a:pt x="137606" y="71972"/>
                    <a:pt x="135048" y="68716"/>
                  </a:cubicBezTo>
                  <a:cubicBezTo>
                    <a:pt x="132490" y="65461"/>
                    <a:pt x="130199" y="63182"/>
                    <a:pt x="128176" y="61880"/>
                  </a:cubicBezTo>
                  <a:cubicBezTo>
                    <a:pt x="126153" y="60577"/>
                    <a:pt x="124095" y="59670"/>
                    <a:pt x="122002" y="59159"/>
                  </a:cubicBezTo>
                  <a:cubicBezTo>
                    <a:pt x="120468" y="58833"/>
                    <a:pt x="117956" y="58670"/>
                    <a:pt x="114468" y="58670"/>
                  </a:cubicBezTo>
                  <a:lnTo>
                    <a:pt x="98771" y="58670"/>
                  </a:lnTo>
                  <a:lnTo>
                    <a:pt x="98771" y="104086"/>
                  </a:lnTo>
                  <a:lnTo>
                    <a:pt x="85237" y="104086"/>
                  </a:lnTo>
                  <a:close/>
                  <a:moveTo>
                    <a:pt x="0" y="1813"/>
                  </a:moveTo>
                  <a:lnTo>
                    <a:pt x="68996" y="1813"/>
                  </a:lnTo>
                  <a:lnTo>
                    <a:pt x="68996" y="13882"/>
                  </a:lnTo>
                  <a:lnTo>
                    <a:pt x="13535" y="13882"/>
                  </a:lnTo>
                  <a:lnTo>
                    <a:pt x="13535" y="45555"/>
                  </a:lnTo>
                  <a:lnTo>
                    <a:pt x="61532" y="45555"/>
                  </a:lnTo>
                  <a:lnTo>
                    <a:pt x="61532" y="57624"/>
                  </a:lnTo>
                  <a:lnTo>
                    <a:pt x="13535" y="57624"/>
                  </a:lnTo>
                  <a:lnTo>
                    <a:pt x="13535" y="104086"/>
                  </a:lnTo>
                  <a:lnTo>
                    <a:pt x="0" y="104086"/>
                  </a:lnTo>
                  <a:close/>
                  <a:moveTo>
                    <a:pt x="939511" y="0"/>
                  </a:moveTo>
                  <a:cubicBezTo>
                    <a:pt x="948952" y="0"/>
                    <a:pt x="957463" y="2255"/>
                    <a:pt x="965044" y="6767"/>
                  </a:cubicBezTo>
                  <a:cubicBezTo>
                    <a:pt x="972625" y="11278"/>
                    <a:pt x="978403" y="17568"/>
                    <a:pt x="982380" y="25638"/>
                  </a:cubicBezTo>
                  <a:cubicBezTo>
                    <a:pt x="986356" y="33707"/>
                    <a:pt x="988345" y="42857"/>
                    <a:pt x="988345" y="53089"/>
                  </a:cubicBezTo>
                  <a:cubicBezTo>
                    <a:pt x="988345" y="63461"/>
                    <a:pt x="986252" y="72739"/>
                    <a:pt x="982066" y="80925"/>
                  </a:cubicBezTo>
                  <a:cubicBezTo>
                    <a:pt x="977880" y="89110"/>
                    <a:pt x="971950" y="95308"/>
                    <a:pt x="964276" y="99517"/>
                  </a:cubicBezTo>
                  <a:cubicBezTo>
                    <a:pt x="956602" y="103726"/>
                    <a:pt x="948324" y="105830"/>
                    <a:pt x="939441" y="105830"/>
                  </a:cubicBezTo>
                  <a:cubicBezTo>
                    <a:pt x="929813" y="105830"/>
                    <a:pt x="921209" y="103505"/>
                    <a:pt x="913628" y="98854"/>
                  </a:cubicBezTo>
                  <a:cubicBezTo>
                    <a:pt x="906047" y="94203"/>
                    <a:pt x="900304" y="87855"/>
                    <a:pt x="896397" y="79809"/>
                  </a:cubicBezTo>
                  <a:cubicBezTo>
                    <a:pt x="892490" y="71763"/>
                    <a:pt x="890537" y="63252"/>
                    <a:pt x="890537" y="54275"/>
                  </a:cubicBezTo>
                  <a:cubicBezTo>
                    <a:pt x="890537" y="37300"/>
                    <a:pt x="895095" y="24010"/>
                    <a:pt x="904210" y="14406"/>
                  </a:cubicBezTo>
                  <a:cubicBezTo>
                    <a:pt x="913326" y="4802"/>
                    <a:pt x="925093" y="0"/>
                    <a:pt x="939511" y="0"/>
                  </a:cubicBezTo>
                  <a:close/>
                  <a:moveTo>
                    <a:pt x="234661" y="0"/>
                  </a:moveTo>
                  <a:cubicBezTo>
                    <a:pt x="244102" y="0"/>
                    <a:pt x="252613" y="2255"/>
                    <a:pt x="260194" y="6767"/>
                  </a:cubicBezTo>
                  <a:cubicBezTo>
                    <a:pt x="267775" y="11278"/>
                    <a:pt x="273554" y="17568"/>
                    <a:pt x="277530" y="25638"/>
                  </a:cubicBezTo>
                  <a:cubicBezTo>
                    <a:pt x="281507" y="33707"/>
                    <a:pt x="283495" y="42857"/>
                    <a:pt x="283495" y="53089"/>
                  </a:cubicBezTo>
                  <a:cubicBezTo>
                    <a:pt x="283495" y="63461"/>
                    <a:pt x="281402" y="72739"/>
                    <a:pt x="277216" y="80925"/>
                  </a:cubicBezTo>
                  <a:cubicBezTo>
                    <a:pt x="273030" y="89110"/>
                    <a:pt x="267100" y="95308"/>
                    <a:pt x="259426" y="99517"/>
                  </a:cubicBezTo>
                  <a:cubicBezTo>
                    <a:pt x="251753" y="103726"/>
                    <a:pt x="243474" y="105830"/>
                    <a:pt x="234591" y="105830"/>
                  </a:cubicBezTo>
                  <a:cubicBezTo>
                    <a:pt x="224963" y="105830"/>
                    <a:pt x="216359" y="103505"/>
                    <a:pt x="208778" y="98854"/>
                  </a:cubicBezTo>
                  <a:cubicBezTo>
                    <a:pt x="201197" y="94203"/>
                    <a:pt x="195454" y="87855"/>
                    <a:pt x="191547" y="79809"/>
                  </a:cubicBezTo>
                  <a:cubicBezTo>
                    <a:pt x="187640" y="71763"/>
                    <a:pt x="185687" y="63252"/>
                    <a:pt x="185687" y="54275"/>
                  </a:cubicBezTo>
                  <a:cubicBezTo>
                    <a:pt x="185687" y="37300"/>
                    <a:pt x="190245" y="24010"/>
                    <a:pt x="199360" y="14406"/>
                  </a:cubicBezTo>
                  <a:cubicBezTo>
                    <a:pt x="208476" y="4802"/>
                    <a:pt x="220243" y="0"/>
                    <a:pt x="234661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4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100" dirty="0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7146CFB-E842-4459-8879-F51E4C5E660A}"/>
              </a:ext>
            </a:extLst>
          </p:cNvPr>
          <p:cNvSpPr txBox="1"/>
          <p:nvPr/>
        </p:nvSpPr>
        <p:spPr>
          <a:xfrm>
            <a:off x="9034827" y="1219284"/>
            <a:ext cx="3521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7</a:t>
            </a:r>
            <a:r>
              <a:rPr lang="zh-CN" altLang="en-US" sz="1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天死磕一页</a:t>
            </a:r>
            <a:r>
              <a:rPr lang="en-US" altLang="zh-CN" sz="1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PPT,</a:t>
            </a:r>
            <a:r>
              <a:rPr lang="zh-CN" altLang="en-US" sz="1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不断挑战昨天的自己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A0B86B1-66A8-411C-8C27-BBF8D215BB27}"/>
              </a:ext>
            </a:extLst>
          </p:cNvPr>
          <p:cNvGrpSpPr/>
          <p:nvPr/>
        </p:nvGrpSpPr>
        <p:grpSpPr>
          <a:xfrm>
            <a:off x="10153331" y="784911"/>
            <a:ext cx="1280934" cy="357203"/>
            <a:chOff x="2503611" y="2699362"/>
            <a:chExt cx="6906577" cy="1925978"/>
          </a:xfrm>
          <a:solidFill>
            <a:schemeClr val="bg1"/>
          </a:solidFill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7EE2E700-A7B1-4150-A7B2-40843AC8B942}"/>
                </a:ext>
              </a:extLst>
            </p:cNvPr>
            <p:cNvSpPr txBox="1"/>
            <p:nvPr/>
          </p:nvSpPr>
          <p:spPr>
            <a:xfrm>
              <a:off x="7455927" y="3350382"/>
              <a:ext cx="1945312" cy="218970"/>
            </a:xfrm>
            <a:custGeom>
              <a:avLst/>
              <a:gdLst/>
              <a:ahLst/>
              <a:cxnLst/>
              <a:rect l="l" t="t" r="r" b="b"/>
              <a:pathLst>
                <a:path w="1945312" h="218970">
                  <a:moveTo>
                    <a:pt x="1257418" y="69237"/>
                  </a:moveTo>
                  <a:cubicBezTo>
                    <a:pt x="1246668" y="69461"/>
                    <a:pt x="1237349" y="73243"/>
                    <a:pt x="1229461" y="80585"/>
                  </a:cubicBezTo>
                  <a:cubicBezTo>
                    <a:pt x="1221572" y="87927"/>
                    <a:pt x="1216495" y="97484"/>
                    <a:pt x="1214229" y="109256"/>
                  </a:cubicBezTo>
                  <a:cubicBezTo>
                    <a:pt x="1212364" y="120909"/>
                    <a:pt x="1214090" y="130362"/>
                    <a:pt x="1219405" y="137613"/>
                  </a:cubicBezTo>
                  <a:cubicBezTo>
                    <a:pt x="1224720" y="144864"/>
                    <a:pt x="1232714" y="148599"/>
                    <a:pt x="1243385" y="148818"/>
                  </a:cubicBezTo>
                  <a:cubicBezTo>
                    <a:pt x="1254144" y="148599"/>
                    <a:pt x="1263493" y="144864"/>
                    <a:pt x="1271432" y="137613"/>
                  </a:cubicBezTo>
                  <a:cubicBezTo>
                    <a:pt x="1279371" y="130362"/>
                    <a:pt x="1284468" y="120909"/>
                    <a:pt x="1286723" y="109256"/>
                  </a:cubicBezTo>
                  <a:cubicBezTo>
                    <a:pt x="1288599" y="97484"/>
                    <a:pt x="1286854" y="87927"/>
                    <a:pt x="1281488" y="80585"/>
                  </a:cubicBezTo>
                  <a:cubicBezTo>
                    <a:pt x="1276122" y="73243"/>
                    <a:pt x="1268099" y="69461"/>
                    <a:pt x="1257418" y="69237"/>
                  </a:cubicBezTo>
                  <a:close/>
                  <a:moveTo>
                    <a:pt x="1015711" y="69237"/>
                  </a:moveTo>
                  <a:cubicBezTo>
                    <a:pt x="1008102" y="69346"/>
                    <a:pt x="1001460" y="71185"/>
                    <a:pt x="995785" y="74754"/>
                  </a:cubicBezTo>
                  <a:cubicBezTo>
                    <a:pt x="990110" y="78322"/>
                    <a:pt x="985089" y="82962"/>
                    <a:pt x="980723" y="88674"/>
                  </a:cubicBezTo>
                  <a:lnTo>
                    <a:pt x="973545" y="129380"/>
                  </a:lnTo>
                  <a:cubicBezTo>
                    <a:pt x="975897" y="135092"/>
                    <a:pt x="979281" y="139733"/>
                    <a:pt x="983698" y="143301"/>
                  </a:cubicBezTo>
                  <a:cubicBezTo>
                    <a:pt x="988114" y="146870"/>
                    <a:pt x="994108" y="148709"/>
                    <a:pt x="1001678" y="148818"/>
                  </a:cubicBezTo>
                  <a:cubicBezTo>
                    <a:pt x="1011952" y="148647"/>
                    <a:pt x="1020869" y="144988"/>
                    <a:pt x="1028428" y="137841"/>
                  </a:cubicBezTo>
                  <a:cubicBezTo>
                    <a:pt x="1035987" y="130695"/>
                    <a:pt x="1040920" y="121090"/>
                    <a:pt x="1043228" y="109027"/>
                  </a:cubicBezTo>
                  <a:cubicBezTo>
                    <a:pt x="1045174" y="96964"/>
                    <a:pt x="1043628" y="87360"/>
                    <a:pt x="1038589" y="80213"/>
                  </a:cubicBezTo>
                  <a:cubicBezTo>
                    <a:pt x="1033551" y="73067"/>
                    <a:pt x="1025924" y="69408"/>
                    <a:pt x="1015711" y="69237"/>
                  </a:cubicBezTo>
                  <a:close/>
                  <a:moveTo>
                    <a:pt x="66793" y="69237"/>
                  </a:moveTo>
                  <a:cubicBezTo>
                    <a:pt x="56044" y="69461"/>
                    <a:pt x="46724" y="73243"/>
                    <a:pt x="38836" y="80585"/>
                  </a:cubicBezTo>
                  <a:cubicBezTo>
                    <a:pt x="30948" y="87927"/>
                    <a:pt x="25870" y="97484"/>
                    <a:pt x="23604" y="109256"/>
                  </a:cubicBezTo>
                  <a:cubicBezTo>
                    <a:pt x="21739" y="120909"/>
                    <a:pt x="23465" y="130362"/>
                    <a:pt x="28780" y="137613"/>
                  </a:cubicBezTo>
                  <a:cubicBezTo>
                    <a:pt x="34096" y="144864"/>
                    <a:pt x="42089" y="148599"/>
                    <a:pt x="52761" y="148818"/>
                  </a:cubicBezTo>
                  <a:cubicBezTo>
                    <a:pt x="63519" y="148599"/>
                    <a:pt x="72868" y="144864"/>
                    <a:pt x="80807" y="137613"/>
                  </a:cubicBezTo>
                  <a:cubicBezTo>
                    <a:pt x="88747" y="130362"/>
                    <a:pt x="93844" y="120909"/>
                    <a:pt x="96098" y="109256"/>
                  </a:cubicBezTo>
                  <a:cubicBezTo>
                    <a:pt x="97974" y="97484"/>
                    <a:pt x="96229" y="87927"/>
                    <a:pt x="90863" y="80585"/>
                  </a:cubicBezTo>
                  <a:cubicBezTo>
                    <a:pt x="85497" y="73243"/>
                    <a:pt x="77474" y="69461"/>
                    <a:pt x="66793" y="69237"/>
                  </a:cubicBezTo>
                  <a:close/>
                  <a:moveTo>
                    <a:pt x="577379" y="68551"/>
                  </a:moveTo>
                  <a:cubicBezTo>
                    <a:pt x="567981" y="68665"/>
                    <a:pt x="559950" y="71411"/>
                    <a:pt x="553284" y="76788"/>
                  </a:cubicBezTo>
                  <a:cubicBezTo>
                    <a:pt x="546619" y="82166"/>
                    <a:pt x="542125" y="89488"/>
                    <a:pt x="539805" y="98755"/>
                  </a:cubicBezTo>
                  <a:lnTo>
                    <a:pt x="601785" y="98755"/>
                  </a:lnTo>
                  <a:cubicBezTo>
                    <a:pt x="603020" y="89588"/>
                    <a:pt x="601580" y="82294"/>
                    <a:pt x="597466" y="76874"/>
                  </a:cubicBezTo>
                  <a:cubicBezTo>
                    <a:pt x="593352" y="71454"/>
                    <a:pt x="586657" y="68680"/>
                    <a:pt x="577379" y="68551"/>
                  </a:cubicBezTo>
                  <a:close/>
                  <a:moveTo>
                    <a:pt x="244695" y="51663"/>
                  </a:moveTo>
                  <a:lnTo>
                    <a:pt x="269841" y="51663"/>
                  </a:lnTo>
                  <a:lnTo>
                    <a:pt x="286003" y="118170"/>
                  </a:lnTo>
                  <a:lnTo>
                    <a:pt x="329277" y="51663"/>
                  </a:lnTo>
                  <a:lnTo>
                    <a:pt x="330191" y="51663"/>
                  </a:lnTo>
                  <a:lnTo>
                    <a:pt x="350011" y="118170"/>
                  </a:lnTo>
                  <a:lnTo>
                    <a:pt x="389627" y="51663"/>
                  </a:lnTo>
                  <a:lnTo>
                    <a:pt x="414545" y="51663"/>
                  </a:lnTo>
                  <a:lnTo>
                    <a:pt x="342934" y="168678"/>
                  </a:lnTo>
                  <a:lnTo>
                    <a:pt x="342019" y="168678"/>
                  </a:lnTo>
                  <a:lnTo>
                    <a:pt x="321110" y="100572"/>
                  </a:lnTo>
                  <a:lnTo>
                    <a:pt x="275954" y="168678"/>
                  </a:lnTo>
                  <a:lnTo>
                    <a:pt x="275039" y="168678"/>
                  </a:lnTo>
                  <a:close/>
                  <a:moveTo>
                    <a:pt x="1460180" y="51635"/>
                  </a:moveTo>
                  <a:lnTo>
                    <a:pt x="1482555" y="51635"/>
                  </a:lnTo>
                  <a:lnTo>
                    <a:pt x="1462319" y="166392"/>
                  </a:lnTo>
                  <a:lnTo>
                    <a:pt x="1439945" y="166392"/>
                  </a:lnTo>
                  <a:close/>
                  <a:moveTo>
                    <a:pt x="1689625" y="49377"/>
                  </a:moveTo>
                  <a:cubicBezTo>
                    <a:pt x="1703500" y="49581"/>
                    <a:pt x="1713401" y="54082"/>
                    <a:pt x="1719325" y="62880"/>
                  </a:cubicBezTo>
                  <a:cubicBezTo>
                    <a:pt x="1725251" y="71678"/>
                    <a:pt x="1726935" y="83550"/>
                    <a:pt x="1724380" y="98498"/>
                  </a:cubicBezTo>
                  <a:lnTo>
                    <a:pt x="1712408" y="166392"/>
                  </a:lnTo>
                  <a:lnTo>
                    <a:pt x="1690033" y="166392"/>
                  </a:lnTo>
                  <a:lnTo>
                    <a:pt x="1701763" y="99869"/>
                  </a:lnTo>
                  <a:cubicBezTo>
                    <a:pt x="1703228" y="91049"/>
                    <a:pt x="1702079" y="84001"/>
                    <a:pt x="1698316" y="78724"/>
                  </a:cubicBezTo>
                  <a:cubicBezTo>
                    <a:pt x="1694553" y="73447"/>
                    <a:pt x="1688578" y="70742"/>
                    <a:pt x="1680392" y="70608"/>
                  </a:cubicBezTo>
                  <a:cubicBezTo>
                    <a:pt x="1673669" y="70742"/>
                    <a:pt x="1667597" y="72532"/>
                    <a:pt x="1662177" y="75981"/>
                  </a:cubicBezTo>
                  <a:cubicBezTo>
                    <a:pt x="1656756" y="79429"/>
                    <a:pt x="1651842" y="83734"/>
                    <a:pt x="1647434" y="88896"/>
                  </a:cubicBezTo>
                  <a:lnTo>
                    <a:pt x="1633769" y="166392"/>
                  </a:lnTo>
                  <a:lnTo>
                    <a:pt x="1611395" y="166392"/>
                  </a:lnTo>
                  <a:lnTo>
                    <a:pt x="1631626" y="51660"/>
                  </a:lnTo>
                  <a:lnTo>
                    <a:pt x="1651945" y="51660"/>
                  </a:lnTo>
                  <a:lnTo>
                    <a:pt x="1650403" y="65586"/>
                  </a:lnTo>
                  <a:cubicBezTo>
                    <a:pt x="1654489" y="61215"/>
                    <a:pt x="1659839" y="57458"/>
                    <a:pt x="1666455" y="54314"/>
                  </a:cubicBezTo>
                  <a:cubicBezTo>
                    <a:pt x="1673070" y="51170"/>
                    <a:pt x="1680793" y="49525"/>
                    <a:pt x="1689625" y="49377"/>
                  </a:cubicBezTo>
                  <a:close/>
                  <a:moveTo>
                    <a:pt x="1260920" y="49377"/>
                  </a:moveTo>
                  <a:cubicBezTo>
                    <a:pt x="1278225" y="49714"/>
                    <a:pt x="1291313" y="55377"/>
                    <a:pt x="1300185" y="66367"/>
                  </a:cubicBezTo>
                  <a:cubicBezTo>
                    <a:pt x="1309056" y="77357"/>
                    <a:pt x="1312103" y="91654"/>
                    <a:pt x="1309326" y="109256"/>
                  </a:cubicBezTo>
                  <a:cubicBezTo>
                    <a:pt x="1307183" y="120860"/>
                    <a:pt x="1302804" y="131111"/>
                    <a:pt x="1296189" y="140009"/>
                  </a:cubicBezTo>
                  <a:cubicBezTo>
                    <a:pt x="1289573" y="148906"/>
                    <a:pt x="1281403" y="155885"/>
                    <a:pt x="1271679" y="160946"/>
                  </a:cubicBezTo>
                  <a:cubicBezTo>
                    <a:pt x="1261954" y="166006"/>
                    <a:pt x="1251355" y="168584"/>
                    <a:pt x="1239884" y="168678"/>
                  </a:cubicBezTo>
                  <a:cubicBezTo>
                    <a:pt x="1222585" y="168360"/>
                    <a:pt x="1209521" y="162773"/>
                    <a:pt x="1200693" y="151916"/>
                  </a:cubicBezTo>
                  <a:cubicBezTo>
                    <a:pt x="1191865" y="141059"/>
                    <a:pt x="1188843" y="126839"/>
                    <a:pt x="1191626" y="109256"/>
                  </a:cubicBezTo>
                  <a:cubicBezTo>
                    <a:pt x="1195047" y="91654"/>
                    <a:pt x="1203098" y="77357"/>
                    <a:pt x="1215778" y="66367"/>
                  </a:cubicBezTo>
                  <a:cubicBezTo>
                    <a:pt x="1228458" y="55377"/>
                    <a:pt x="1243506" y="49714"/>
                    <a:pt x="1260920" y="49377"/>
                  </a:cubicBezTo>
                  <a:close/>
                  <a:moveTo>
                    <a:pt x="1023329" y="49377"/>
                  </a:moveTo>
                  <a:cubicBezTo>
                    <a:pt x="1039288" y="49704"/>
                    <a:pt x="1051077" y="55330"/>
                    <a:pt x="1058698" y="66253"/>
                  </a:cubicBezTo>
                  <a:cubicBezTo>
                    <a:pt x="1066319" y="77176"/>
                    <a:pt x="1068697" y="91434"/>
                    <a:pt x="1065831" y="109027"/>
                  </a:cubicBezTo>
                  <a:cubicBezTo>
                    <a:pt x="1062492" y="126620"/>
                    <a:pt x="1055086" y="140878"/>
                    <a:pt x="1043613" y="151802"/>
                  </a:cubicBezTo>
                  <a:cubicBezTo>
                    <a:pt x="1032140" y="162725"/>
                    <a:pt x="1018367" y="168351"/>
                    <a:pt x="1002293" y="168678"/>
                  </a:cubicBezTo>
                  <a:cubicBezTo>
                    <a:pt x="993750" y="168568"/>
                    <a:pt x="986771" y="167132"/>
                    <a:pt x="981355" y="164369"/>
                  </a:cubicBezTo>
                  <a:cubicBezTo>
                    <a:pt x="975939" y="161606"/>
                    <a:pt x="971885" y="158173"/>
                    <a:pt x="969192" y="154068"/>
                  </a:cubicBezTo>
                  <a:lnTo>
                    <a:pt x="957748" y="218970"/>
                  </a:lnTo>
                  <a:lnTo>
                    <a:pt x="935374" y="218970"/>
                  </a:lnTo>
                  <a:lnTo>
                    <a:pt x="964876" y="51660"/>
                  </a:lnTo>
                  <a:lnTo>
                    <a:pt x="985195" y="51660"/>
                  </a:lnTo>
                  <a:lnTo>
                    <a:pt x="983653" y="65584"/>
                  </a:lnTo>
                  <a:cubicBezTo>
                    <a:pt x="987747" y="61114"/>
                    <a:pt x="993121" y="57329"/>
                    <a:pt x="999776" y="54228"/>
                  </a:cubicBezTo>
                  <a:cubicBezTo>
                    <a:pt x="1006431" y="51127"/>
                    <a:pt x="1014282" y="49510"/>
                    <a:pt x="1023329" y="49377"/>
                  </a:cubicBezTo>
                  <a:close/>
                  <a:moveTo>
                    <a:pt x="830300" y="49377"/>
                  </a:moveTo>
                  <a:lnTo>
                    <a:pt x="826354" y="71751"/>
                  </a:lnTo>
                  <a:lnTo>
                    <a:pt x="824297" y="71751"/>
                  </a:lnTo>
                  <a:cubicBezTo>
                    <a:pt x="817269" y="71851"/>
                    <a:pt x="810970" y="73652"/>
                    <a:pt x="805400" y="77152"/>
                  </a:cubicBezTo>
                  <a:cubicBezTo>
                    <a:pt x="799829" y="80653"/>
                    <a:pt x="794637" y="85253"/>
                    <a:pt x="789821" y="90954"/>
                  </a:cubicBezTo>
                  <a:lnTo>
                    <a:pt x="776519" y="166392"/>
                  </a:lnTo>
                  <a:lnTo>
                    <a:pt x="754145" y="166392"/>
                  </a:lnTo>
                  <a:lnTo>
                    <a:pt x="774376" y="51660"/>
                  </a:lnTo>
                  <a:lnTo>
                    <a:pt x="794695" y="51660"/>
                  </a:lnTo>
                  <a:lnTo>
                    <a:pt x="793099" y="67185"/>
                  </a:lnTo>
                  <a:cubicBezTo>
                    <a:pt x="796796" y="62448"/>
                    <a:pt x="801797" y="58338"/>
                    <a:pt x="808102" y="54857"/>
                  </a:cubicBezTo>
                  <a:cubicBezTo>
                    <a:pt x="814407" y="51375"/>
                    <a:pt x="821807" y="49548"/>
                    <a:pt x="830300" y="49377"/>
                  </a:cubicBezTo>
                  <a:close/>
                  <a:moveTo>
                    <a:pt x="580759" y="49377"/>
                  </a:moveTo>
                  <a:cubicBezTo>
                    <a:pt x="592175" y="49505"/>
                    <a:pt x="601265" y="52193"/>
                    <a:pt x="608031" y="57441"/>
                  </a:cubicBezTo>
                  <a:cubicBezTo>
                    <a:pt x="614796" y="62688"/>
                    <a:pt x="619341" y="69727"/>
                    <a:pt x="621664" y="78556"/>
                  </a:cubicBezTo>
                  <a:cubicBezTo>
                    <a:pt x="623987" y="87386"/>
                    <a:pt x="624192" y="97238"/>
                    <a:pt x="622280" y="108113"/>
                  </a:cubicBezTo>
                  <a:lnTo>
                    <a:pt x="620710" y="117014"/>
                  </a:lnTo>
                  <a:lnTo>
                    <a:pt x="536586" y="117014"/>
                  </a:lnTo>
                  <a:cubicBezTo>
                    <a:pt x="535114" y="127577"/>
                    <a:pt x="536859" y="135623"/>
                    <a:pt x="541821" y="141153"/>
                  </a:cubicBezTo>
                  <a:cubicBezTo>
                    <a:pt x="546782" y="146682"/>
                    <a:pt x="554715" y="149466"/>
                    <a:pt x="565620" y="149504"/>
                  </a:cubicBezTo>
                  <a:cubicBezTo>
                    <a:pt x="573182" y="149394"/>
                    <a:pt x="579791" y="147955"/>
                    <a:pt x="585449" y="145185"/>
                  </a:cubicBezTo>
                  <a:cubicBezTo>
                    <a:pt x="591106" y="142416"/>
                    <a:pt x="595723" y="138974"/>
                    <a:pt x="599299" y="134861"/>
                  </a:cubicBezTo>
                  <a:lnTo>
                    <a:pt x="612524" y="147902"/>
                  </a:lnTo>
                  <a:cubicBezTo>
                    <a:pt x="605896" y="154662"/>
                    <a:pt x="598450" y="159808"/>
                    <a:pt x="590186" y="163342"/>
                  </a:cubicBezTo>
                  <a:cubicBezTo>
                    <a:pt x="581922" y="166875"/>
                    <a:pt x="572606" y="168654"/>
                    <a:pt x="562239" y="168678"/>
                  </a:cubicBezTo>
                  <a:cubicBezTo>
                    <a:pt x="544396" y="168360"/>
                    <a:pt x="531389" y="162772"/>
                    <a:pt x="523219" y="151915"/>
                  </a:cubicBezTo>
                  <a:cubicBezTo>
                    <a:pt x="515048" y="141057"/>
                    <a:pt x="512426" y="126837"/>
                    <a:pt x="515351" y="109254"/>
                  </a:cubicBezTo>
                  <a:cubicBezTo>
                    <a:pt x="518725" y="91654"/>
                    <a:pt x="526356" y="77359"/>
                    <a:pt x="538246" y="66369"/>
                  </a:cubicBezTo>
                  <a:cubicBezTo>
                    <a:pt x="550135" y="55378"/>
                    <a:pt x="564306" y="49714"/>
                    <a:pt x="580759" y="49377"/>
                  </a:cubicBezTo>
                  <a:close/>
                  <a:moveTo>
                    <a:pt x="70295" y="49377"/>
                  </a:moveTo>
                  <a:cubicBezTo>
                    <a:pt x="87601" y="49714"/>
                    <a:pt x="100689" y="55377"/>
                    <a:pt x="109560" y="66367"/>
                  </a:cubicBezTo>
                  <a:cubicBezTo>
                    <a:pt x="118431" y="77357"/>
                    <a:pt x="121478" y="91654"/>
                    <a:pt x="118701" y="109256"/>
                  </a:cubicBezTo>
                  <a:cubicBezTo>
                    <a:pt x="116558" y="120860"/>
                    <a:pt x="112179" y="131111"/>
                    <a:pt x="105564" y="140009"/>
                  </a:cubicBezTo>
                  <a:cubicBezTo>
                    <a:pt x="98949" y="148906"/>
                    <a:pt x="90779" y="155885"/>
                    <a:pt x="81054" y="160946"/>
                  </a:cubicBezTo>
                  <a:cubicBezTo>
                    <a:pt x="71329" y="166006"/>
                    <a:pt x="60731" y="168584"/>
                    <a:pt x="49259" y="168678"/>
                  </a:cubicBezTo>
                  <a:cubicBezTo>
                    <a:pt x="31960" y="168360"/>
                    <a:pt x="18896" y="162773"/>
                    <a:pt x="10068" y="151916"/>
                  </a:cubicBezTo>
                  <a:cubicBezTo>
                    <a:pt x="1241" y="141059"/>
                    <a:pt x="-1782" y="126839"/>
                    <a:pt x="1001" y="109256"/>
                  </a:cubicBezTo>
                  <a:cubicBezTo>
                    <a:pt x="4422" y="91654"/>
                    <a:pt x="12473" y="77357"/>
                    <a:pt x="25153" y="66367"/>
                  </a:cubicBezTo>
                  <a:cubicBezTo>
                    <a:pt x="37833" y="55377"/>
                    <a:pt x="52881" y="49714"/>
                    <a:pt x="70295" y="49377"/>
                  </a:cubicBezTo>
                  <a:close/>
                  <a:moveTo>
                    <a:pt x="1893672" y="12801"/>
                  </a:moveTo>
                  <a:lnTo>
                    <a:pt x="1916046" y="12801"/>
                  </a:lnTo>
                  <a:lnTo>
                    <a:pt x="1909193" y="51663"/>
                  </a:lnTo>
                  <a:lnTo>
                    <a:pt x="1945312" y="51663"/>
                  </a:lnTo>
                  <a:lnTo>
                    <a:pt x="1941931" y="70837"/>
                  </a:lnTo>
                  <a:lnTo>
                    <a:pt x="1905812" y="70837"/>
                  </a:lnTo>
                  <a:lnTo>
                    <a:pt x="1895772" y="127779"/>
                  </a:lnTo>
                  <a:cubicBezTo>
                    <a:pt x="1894688" y="134440"/>
                    <a:pt x="1895610" y="139528"/>
                    <a:pt x="1898538" y="143044"/>
                  </a:cubicBezTo>
                  <a:cubicBezTo>
                    <a:pt x="1901466" y="146560"/>
                    <a:pt x="1905887" y="148332"/>
                    <a:pt x="1911802" y="148361"/>
                  </a:cubicBezTo>
                  <a:cubicBezTo>
                    <a:pt x="1915678" y="148337"/>
                    <a:pt x="1919026" y="147985"/>
                    <a:pt x="1921847" y="147303"/>
                  </a:cubicBezTo>
                  <a:cubicBezTo>
                    <a:pt x="1924667" y="146622"/>
                    <a:pt x="1927021" y="145755"/>
                    <a:pt x="1928907" y="144702"/>
                  </a:cubicBezTo>
                  <a:lnTo>
                    <a:pt x="1932207" y="162286"/>
                  </a:lnTo>
                  <a:cubicBezTo>
                    <a:pt x="1929167" y="164050"/>
                    <a:pt x="1925503" y="165544"/>
                    <a:pt x="1921215" y="166766"/>
                  </a:cubicBezTo>
                  <a:cubicBezTo>
                    <a:pt x="1916928" y="167988"/>
                    <a:pt x="1911986" y="168626"/>
                    <a:pt x="1906391" y="168678"/>
                  </a:cubicBezTo>
                  <a:cubicBezTo>
                    <a:pt x="1894025" y="168641"/>
                    <a:pt x="1884878" y="165177"/>
                    <a:pt x="1878951" y="158287"/>
                  </a:cubicBezTo>
                  <a:cubicBezTo>
                    <a:pt x="1873024" y="151396"/>
                    <a:pt x="1871160" y="141304"/>
                    <a:pt x="1873357" y="128008"/>
                  </a:cubicBezTo>
                  <a:lnTo>
                    <a:pt x="1883438" y="70837"/>
                  </a:lnTo>
                  <a:lnTo>
                    <a:pt x="1861035" y="70837"/>
                  </a:lnTo>
                  <a:lnTo>
                    <a:pt x="1864416" y="51663"/>
                  </a:lnTo>
                  <a:lnTo>
                    <a:pt x="1886819" y="51663"/>
                  </a:lnTo>
                  <a:close/>
                  <a:moveTo>
                    <a:pt x="1480701" y="0"/>
                  </a:moveTo>
                  <a:cubicBezTo>
                    <a:pt x="1484890" y="95"/>
                    <a:pt x="1488105" y="1503"/>
                    <a:pt x="1490347" y="4225"/>
                  </a:cubicBezTo>
                  <a:cubicBezTo>
                    <a:pt x="1492589" y="6946"/>
                    <a:pt x="1493386" y="10410"/>
                    <a:pt x="1492740" y="14616"/>
                  </a:cubicBezTo>
                  <a:cubicBezTo>
                    <a:pt x="1491885" y="18922"/>
                    <a:pt x="1489861" y="22414"/>
                    <a:pt x="1486667" y="25093"/>
                  </a:cubicBezTo>
                  <a:cubicBezTo>
                    <a:pt x="1483473" y="27771"/>
                    <a:pt x="1479767" y="29151"/>
                    <a:pt x="1475546" y="29232"/>
                  </a:cubicBezTo>
                  <a:cubicBezTo>
                    <a:pt x="1471255" y="29151"/>
                    <a:pt x="1468006" y="27771"/>
                    <a:pt x="1465799" y="25093"/>
                  </a:cubicBezTo>
                  <a:cubicBezTo>
                    <a:pt x="1463593" y="22414"/>
                    <a:pt x="1462829" y="18922"/>
                    <a:pt x="1463507" y="14616"/>
                  </a:cubicBezTo>
                  <a:cubicBezTo>
                    <a:pt x="1464330" y="10410"/>
                    <a:pt x="1466321" y="6946"/>
                    <a:pt x="1469479" y="4225"/>
                  </a:cubicBezTo>
                  <a:cubicBezTo>
                    <a:pt x="1472637" y="1503"/>
                    <a:pt x="1476378" y="95"/>
                    <a:pt x="148070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i="1" dirty="0">
                <a:solidFill>
                  <a:schemeClr val="bg1"/>
                </a:solidFill>
                <a:latin typeface="Radikal" pitchFamily="50" charset="0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1A461F5F-A967-4C22-8E2B-40853B25EE30}"/>
                </a:ext>
              </a:extLst>
            </p:cNvPr>
            <p:cNvGrpSpPr/>
            <p:nvPr/>
          </p:nvGrpSpPr>
          <p:grpSpPr>
            <a:xfrm>
              <a:off x="2503611" y="2699362"/>
              <a:ext cx="6906577" cy="1925978"/>
              <a:chOff x="2772760" y="2502276"/>
              <a:chExt cx="6646480" cy="1853447"/>
            </a:xfrm>
            <a:grpFill/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8F0797F3-4EAE-4514-BF42-DF86E8BFDBB2}"/>
                  </a:ext>
                </a:extLst>
              </p:cNvPr>
              <p:cNvSpPr/>
              <p:nvPr/>
            </p:nvSpPr>
            <p:spPr>
              <a:xfrm>
                <a:off x="5348757" y="2502276"/>
                <a:ext cx="2206287" cy="1826925"/>
              </a:xfrm>
              <a:custGeom>
                <a:avLst/>
                <a:gdLst>
                  <a:gd name="connsiteX0" fmla="*/ 1229818 w 4045693"/>
                  <a:gd name="connsiteY0" fmla="*/ 912081 h 3350053"/>
                  <a:gd name="connsiteX1" fmla="*/ 2095462 w 4045693"/>
                  <a:gd name="connsiteY1" fmla="*/ 912081 h 3350053"/>
                  <a:gd name="connsiteX2" fmla="*/ 1689306 w 4045693"/>
                  <a:gd name="connsiteY2" fmla="*/ 2049757 h 3350053"/>
                  <a:gd name="connsiteX3" fmla="*/ 1727077 w 4045693"/>
                  <a:gd name="connsiteY3" fmla="*/ 2045913 h 3350053"/>
                  <a:gd name="connsiteX4" fmla="*/ 2613714 w 4045693"/>
                  <a:gd name="connsiteY4" fmla="*/ 1654890 h 3350053"/>
                  <a:gd name="connsiteX5" fmla="*/ 2892824 w 4045693"/>
                  <a:gd name="connsiteY5" fmla="*/ 1375902 h 3350053"/>
                  <a:gd name="connsiteX6" fmla="*/ 3020602 w 4045693"/>
                  <a:gd name="connsiteY6" fmla="*/ 951318 h 3350053"/>
                  <a:gd name="connsiteX7" fmla="*/ 3004187 w 4045693"/>
                  <a:gd name="connsiteY7" fmla="*/ 843189 h 3350053"/>
                  <a:gd name="connsiteX8" fmla="*/ 2773833 w 4045693"/>
                  <a:gd name="connsiteY8" fmla="*/ 633826 h 3350053"/>
                  <a:gd name="connsiteX9" fmla="*/ 2537865 w 4045693"/>
                  <a:gd name="connsiteY9" fmla="*/ 607953 h 3350053"/>
                  <a:gd name="connsiteX10" fmla="*/ 78717 w 4045693"/>
                  <a:gd name="connsiteY10" fmla="*/ 605878 h 3350053"/>
                  <a:gd name="connsiteX11" fmla="*/ 0 w 4045693"/>
                  <a:gd name="connsiteY11" fmla="*/ 605878 h 3350053"/>
                  <a:gd name="connsiteX12" fmla="*/ 17513 w 4045693"/>
                  <a:gd name="connsiteY12" fmla="*/ 564323 h 3350053"/>
                  <a:gd name="connsiteX13" fmla="*/ 340924 w 4045693"/>
                  <a:gd name="connsiteY13" fmla="*/ 39847 h 3350053"/>
                  <a:gd name="connsiteX14" fmla="*/ 414882 w 4045693"/>
                  <a:gd name="connsiteY14" fmla="*/ 0 h 3350053"/>
                  <a:gd name="connsiteX15" fmla="*/ 2849621 w 4045693"/>
                  <a:gd name="connsiteY15" fmla="*/ 1404 h 3350053"/>
                  <a:gd name="connsiteX16" fmla="*/ 3459831 w 4045693"/>
                  <a:gd name="connsiteY16" fmla="*/ 69137 h 3350053"/>
                  <a:gd name="connsiteX17" fmla="*/ 3749803 w 4045693"/>
                  <a:gd name="connsiteY17" fmla="*/ 193376 h 3350053"/>
                  <a:gd name="connsiteX18" fmla="*/ 4045572 w 4045693"/>
                  <a:gd name="connsiteY18" fmla="*/ 720781 h 3350053"/>
                  <a:gd name="connsiteX19" fmla="*/ 3848596 w 4045693"/>
                  <a:gd name="connsiteY19" fmla="*/ 1397138 h 3350053"/>
                  <a:gd name="connsiteX20" fmla="*/ 3436216 w 4045693"/>
                  <a:gd name="connsiteY20" fmla="*/ 1791822 h 3350053"/>
                  <a:gd name="connsiteX21" fmla="*/ 2559161 w 4045693"/>
                  <a:gd name="connsiteY21" fmla="*/ 2239960 h 3350053"/>
                  <a:gd name="connsiteX22" fmla="*/ 1610894 w 4045693"/>
                  <a:gd name="connsiteY22" fmla="*/ 2510649 h 3350053"/>
                  <a:gd name="connsiteX23" fmla="*/ 1563176 w 4045693"/>
                  <a:gd name="connsiteY23" fmla="*/ 2520473 h 3350053"/>
                  <a:gd name="connsiteX24" fmla="*/ 1507585 w 4045693"/>
                  <a:gd name="connsiteY24" fmla="*/ 2574233 h 3350053"/>
                  <a:gd name="connsiteX25" fmla="*/ 1338252 w 4045693"/>
                  <a:gd name="connsiteY25" fmla="*/ 3057397 h 3350053"/>
                  <a:gd name="connsiteX26" fmla="*/ 1234028 w 4045693"/>
                  <a:gd name="connsiteY26" fmla="*/ 3354021 h 3350053"/>
                  <a:gd name="connsiteX27" fmla="*/ 361428 w 4045693"/>
                  <a:gd name="connsiteY27" fmla="*/ 3354021 h 3350053"/>
                  <a:gd name="connsiteX28" fmla="*/ 1229818 w 4045693"/>
                  <a:gd name="connsiteY28" fmla="*/ 912081 h 3350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45693" h="3350053">
                    <a:moveTo>
                      <a:pt x="1229818" y="912081"/>
                    </a:moveTo>
                    <a:lnTo>
                      <a:pt x="2095462" y="912081"/>
                    </a:lnTo>
                    <a:cubicBezTo>
                      <a:pt x="1959751" y="1292242"/>
                      <a:pt x="1825749" y="1667644"/>
                      <a:pt x="1689306" y="2049757"/>
                    </a:cubicBezTo>
                    <a:cubicBezTo>
                      <a:pt x="1701962" y="2049231"/>
                      <a:pt x="1714575" y="2047947"/>
                      <a:pt x="1727077" y="2045913"/>
                    </a:cubicBezTo>
                    <a:cubicBezTo>
                      <a:pt x="2045669" y="1967806"/>
                      <a:pt x="2346015" y="1847961"/>
                      <a:pt x="2613714" y="1654890"/>
                    </a:cubicBezTo>
                    <a:cubicBezTo>
                      <a:pt x="2721538" y="1577089"/>
                      <a:pt x="2817646" y="1486777"/>
                      <a:pt x="2892824" y="1375902"/>
                    </a:cubicBezTo>
                    <a:cubicBezTo>
                      <a:pt x="2979718" y="1247758"/>
                      <a:pt x="3025788" y="1106861"/>
                      <a:pt x="3020602" y="951318"/>
                    </a:cubicBezTo>
                    <a:cubicBezTo>
                      <a:pt x="3019329" y="914761"/>
                      <a:pt x="3013821" y="878476"/>
                      <a:pt x="3004187" y="843189"/>
                    </a:cubicBezTo>
                    <a:cubicBezTo>
                      <a:pt x="2972090" y="725296"/>
                      <a:pt x="2890505" y="656647"/>
                      <a:pt x="2773833" y="633826"/>
                    </a:cubicBezTo>
                    <a:cubicBezTo>
                      <a:pt x="2696173" y="617754"/>
                      <a:pt x="2617162" y="609091"/>
                      <a:pt x="2537865" y="607953"/>
                    </a:cubicBezTo>
                    <a:cubicBezTo>
                      <a:pt x="1718189" y="605837"/>
                      <a:pt x="898474" y="605146"/>
                      <a:pt x="78717" y="605878"/>
                    </a:cubicBezTo>
                    <a:lnTo>
                      <a:pt x="0" y="605878"/>
                    </a:lnTo>
                    <a:cubicBezTo>
                      <a:pt x="7140" y="588609"/>
                      <a:pt x="10679" y="575367"/>
                      <a:pt x="17513" y="564323"/>
                    </a:cubicBezTo>
                    <a:cubicBezTo>
                      <a:pt x="125154" y="389436"/>
                      <a:pt x="233894" y="215282"/>
                      <a:pt x="340924" y="39847"/>
                    </a:cubicBezTo>
                    <a:cubicBezTo>
                      <a:pt x="359231" y="9825"/>
                      <a:pt x="380527" y="-61"/>
                      <a:pt x="414882" y="0"/>
                    </a:cubicBezTo>
                    <a:cubicBezTo>
                      <a:pt x="1226462" y="855"/>
                      <a:pt x="2038041" y="0"/>
                      <a:pt x="2849621" y="1404"/>
                    </a:cubicBezTo>
                    <a:cubicBezTo>
                      <a:pt x="3055140" y="1831"/>
                      <a:pt x="3259987" y="15622"/>
                      <a:pt x="3459831" y="69137"/>
                    </a:cubicBezTo>
                    <a:cubicBezTo>
                      <a:pt x="3562591" y="96536"/>
                      <a:pt x="3660590" y="134613"/>
                      <a:pt x="3749803" y="193376"/>
                    </a:cubicBezTo>
                    <a:cubicBezTo>
                      <a:pt x="3938968" y="318225"/>
                      <a:pt x="4028913" y="499457"/>
                      <a:pt x="4045572" y="720781"/>
                    </a:cubicBezTo>
                    <a:cubicBezTo>
                      <a:pt x="4064367" y="970540"/>
                      <a:pt x="3993765" y="1194975"/>
                      <a:pt x="3848596" y="1397138"/>
                    </a:cubicBezTo>
                    <a:cubicBezTo>
                      <a:pt x="3735707" y="1554328"/>
                      <a:pt x="3593589" y="1681251"/>
                      <a:pt x="3436216" y="1791822"/>
                    </a:cubicBezTo>
                    <a:cubicBezTo>
                      <a:pt x="3164978" y="1982390"/>
                      <a:pt x="2867745" y="2122677"/>
                      <a:pt x="2559161" y="2239960"/>
                    </a:cubicBezTo>
                    <a:cubicBezTo>
                      <a:pt x="2250578" y="2357242"/>
                      <a:pt x="1933573" y="2443587"/>
                      <a:pt x="1610894" y="2510649"/>
                    </a:cubicBezTo>
                    <a:cubicBezTo>
                      <a:pt x="1594968" y="2514005"/>
                      <a:pt x="1579163" y="2520229"/>
                      <a:pt x="1563176" y="2520473"/>
                    </a:cubicBezTo>
                    <a:cubicBezTo>
                      <a:pt x="1526563" y="2521084"/>
                      <a:pt x="1517410" y="2545980"/>
                      <a:pt x="1507585" y="2574233"/>
                    </a:cubicBezTo>
                    <a:cubicBezTo>
                      <a:pt x="1451690" y="2735512"/>
                      <a:pt x="1394819" y="2896424"/>
                      <a:pt x="1338252" y="3057397"/>
                    </a:cubicBezTo>
                    <a:cubicBezTo>
                      <a:pt x="1303958" y="3155031"/>
                      <a:pt x="1269664" y="3252664"/>
                      <a:pt x="1234028" y="3354021"/>
                    </a:cubicBezTo>
                    <a:lnTo>
                      <a:pt x="361428" y="3354021"/>
                    </a:lnTo>
                    <a:cubicBezTo>
                      <a:pt x="651807" y="2537071"/>
                      <a:pt x="941270" y="1723092"/>
                      <a:pt x="1229818" y="91208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C606587C-565E-42AA-90F9-93FCDBE23241}"/>
                  </a:ext>
                </a:extLst>
              </p:cNvPr>
              <p:cNvSpPr/>
              <p:nvPr/>
            </p:nvSpPr>
            <p:spPr>
              <a:xfrm>
                <a:off x="4710698" y="3007559"/>
                <a:ext cx="1168034" cy="1327765"/>
              </a:xfrm>
              <a:custGeom>
                <a:avLst/>
                <a:gdLst>
                  <a:gd name="connsiteX0" fmla="*/ 974140 w 2141837"/>
                  <a:gd name="connsiteY0" fmla="*/ 2436630 h 2434738"/>
                  <a:gd name="connsiteX1" fmla="*/ 539243 w 2141837"/>
                  <a:gd name="connsiteY1" fmla="*/ 2436630 h 2434738"/>
                  <a:gd name="connsiteX2" fmla="*/ 636876 w 2141837"/>
                  <a:gd name="connsiteY2" fmla="*/ 2133478 h 2434738"/>
                  <a:gd name="connsiteX3" fmla="*/ 0 w 2141837"/>
                  <a:gd name="connsiteY3" fmla="*/ 2133478 h 2434738"/>
                  <a:gd name="connsiteX4" fmla="*/ 67123 w 2141837"/>
                  <a:gd name="connsiteY4" fmla="*/ 1917036 h 2434738"/>
                  <a:gd name="connsiteX5" fmla="*/ 709187 w 2141837"/>
                  <a:gd name="connsiteY5" fmla="*/ 1917036 h 2434738"/>
                  <a:gd name="connsiteX6" fmla="*/ 763129 w 2141837"/>
                  <a:gd name="connsiteY6" fmla="*/ 1754415 h 2434738"/>
                  <a:gd name="connsiteX7" fmla="*/ 722367 w 2141837"/>
                  <a:gd name="connsiteY7" fmla="*/ 1782790 h 2434738"/>
                  <a:gd name="connsiteX8" fmla="*/ 563712 w 2141837"/>
                  <a:gd name="connsiteY8" fmla="*/ 1839662 h 2434738"/>
                  <a:gd name="connsiteX9" fmla="*/ 234199 w 2141837"/>
                  <a:gd name="connsiteY9" fmla="*/ 1838502 h 2434738"/>
                  <a:gd name="connsiteX10" fmla="*/ 174948 w 2141837"/>
                  <a:gd name="connsiteY10" fmla="*/ 1838502 h 2434738"/>
                  <a:gd name="connsiteX11" fmla="*/ 169150 w 2141837"/>
                  <a:gd name="connsiteY11" fmla="*/ 1826725 h 2434738"/>
                  <a:gd name="connsiteX12" fmla="*/ 491464 w 2141837"/>
                  <a:gd name="connsiteY12" fmla="*/ 1566104 h 2434738"/>
                  <a:gd name="connsiteX13" fmla="*/ 209974 w 2141837"/>
                  <a:gd name="connsiteY13" fmla="*/ 1557317 h 2434738"/>
                  <a:gd name="connsiteX14" fmla="*/ 656342 w 2141837"/>
                  <a:gd name="connsiteY14" fmla="*/ 127717 h 2434738"/>
                  <a:gd name="connsiteX15" fmla="*/ 768926 w 2141837"/>
                  <a:gd name="connsiteY15" fmla="*/ 127717 h 2434738"/>
                  <a:gd name="connsiteX16" fmla="*/ 994704 w 2141837"/>
                  <a:gd name="connsiteY16" fmla="*/ 128693 h 2434738"/>
                  <a:gd name="connsiteX17" fmla="*/ 1089714 w 2141837"/>
                  <a:gd name="connsiteY17" fmla="*/ 79327 h 2434738"/>
                  <a:gd name="connsiteX18" fmla="*/ 1148294 w 2141837"/>
                  <a:gd name="connsiteY18" fmla="*/ 0 h 2434738"/>
                  <a:gd name="connsiteX19" fmla="*/ 1658368 w 2141837"/>
                  <a:gd name="connsiteY19" fmla="*/ 0 h 2434738"/>
                  <a:gd name="connsiteX20" fmla="*/ 1575929 w 2141837"/>
                  <a:gd name="connsiteY20" fmla="*/ 126741 h 2434738"/>
                  <a:gd name="connsiteX21" fmla="*/ 2146537 w 2141837"/>
                  <a:gd name="connsiteY21" fmla="*/ 126741 h 2434738"/>
                  <a:gd name="connsiteX22" fmla="*/ 1635791 w 2141837"/>
                  <a:gd name="connsiteY22" fmla="*/ 1561589 h 2434738"/>
                  <a:gd name="connsiteX23" fmla="*/ 1567935 w 2141837"/>
                  <a:gd name="connsiteY23" fmla="*/ 1561589 h 2434738"/>
                  <a:gd name="connsiteX24" fmla="*/ 1043154 w 2141837"/>
                  <a:gd name="connsiteY24" fmla="*/ 1560857 h 2434738"/>
                  <a:gd name="connsiteX25" fmla="*/ 949792 w 2141837"/>
                  <a:gd name="connsiteY25" fmla="*/ 1594845 h 2434738"/>
                  <a:gd name="connsiteX26" fmla="*/ 792846 w 2141837"/>
                  <a:gd name="connsiteY26" fmla="*/ 1725552 h 2434738"/>
                  <a:gd name="connsiteX27" fmla="*/ 796935 w 2141837"/>
                  <a:gd name="connsiteY27" fmla="*/ 1738672 h 2434738"/>
                  <a:gd name="connsiteX28" fmla="*/ 1214074 w 2141837"/>
                  <a:gd name="connsiteY28" fmla="*/ 1738672 h 2434738"/>
                  <a:gd name="connsiteX29" fmla="*/ 1155250 w 2141837"/>
                  <a:gd name="connsiteY29" fmla="*/ 1917647 h 2434738"/>
                  <a:gd name="connsiteX30" fmla="*/ 1528577 w 2141837"/>
                  <a:gd name="connsiteY30" fmla="*/ 1917647 h 2434738"/>
                  <a:gd name="connsiteX31" fmla="*/ 1453155 w 2141837"/>
                  <a:gd name="connsiteY31" fmla="*/ 2131708 h 2434738"/>
                  <a:gd name="connsiteX32" fmla="*/ 1080927 w 2141837"/>
                  <a:gd name="connsiteY32" fmla="*/ 2131708 h 2434738"/>
                  <a:gd name="connsiteX33" fmla="*/ 1644150 w 2141837"/>
                  <a:gd name="connsiteY33" fmla="*/ 366248 h 2434738"/>
                  <a:gd name="connsiteX34" fmla="*/ 1506060 w 2141837"/>
                  <a:gd name="connsiteY34" fmla="*/ 366248 h 2434738"/>
                  <a:gd name="connsiteX35" fmla="*/ 1382614 w 2141837"/>
                  <a:gd name="connsiteY35" fmla="*/ 736035 h 2434738"/>
                  <a:gd name="connsiteX36" fmla="*/ 1516861 w 2141837"/>
                  <a:gd name="connsiteY36" fmla="*/ 736035 h 2434738"/>
                  <a:gd name="connsiteX37" fmla="*/ 1301152 w 2141837"/>
                  <a:gd name="connsiteY37" fmla="*/ 969746 h 2434738"/>
                  <a:gd name="connsiteX38" fmla="*/ 1177889 w 2141837"/>
                  <a:gd name="connsiteY38" fmla="*/ 1333736 h 2434738"/>
                  <a:gd name="connsiteX39" fmla="*/ 1311403 w 2141837"/>
                  <a:gd name="connsiteY39" fmla="*/ 1333736 h 2434738"/>
                  <a:gd name="connsiteX40" fmla="*/ 1436374 w 2141837"/>
                  <a:gd name="connsiteY40" fmla="*/ 969746 h 2434738"/>
                  <a:gd name="connsiteX41" fmla="*/ 999097 w 2141837"/>
                  <a:gd name="connsiteY41" fmla="*/ 366309 h 2434738"/>
                  <a:gd name="connsiteX42" fmla="*/ 879923 w 2141837"/>
                  <a:gd name="connsiteY42" fmla="*/ 734266 h 2434738"/>
                  <a:gd name="connsiteX43" fmla="*/ 1005566 w 2141837"/>
                  <a:gd name="connsiteY43" fmla="*/ 734266 h 2434738"/>
                  <a:gd name="connsiteX44" fmla="*/ 1125777 w 2141837"/>
                  <a:gd name="connsiteY44" fmla="*/ 366309 h 2434738"/>
                  <a:gd name="connsiteX45" fmla="*/ 808956 w 2141837"/>
                  <a:gd name="connsiteY45" fmla="*/ 1333919 h 2434738"/>
                  <a:gd name="connsiteX46" fmla="*/ 927276 w 2141837"/>
                  <a:gd name="connsiteY46" fmla="*/ 971211 h 2434738"/>
                  <a:gd name="connsiteX47" fmla="*/ 802610 w 2141837"/>
                  <a:gd name="connsiteY47" fmla="*/ 971211 h 2434738"/>
                  <a:gd name="connsiteX48" fmla="*/ 685815 w 2141837"/>
                  <a:gd name="connsiteY48" fmla="*/ 1334225 h 243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41837" h="2434738">
                    <a:moveTo>
                      <a:pt x="974140" y="2436630"/>
                    </a:moveTo>
                    <a:lnTo>
                      <a:pt x="539243" y="2436630"/>
                    </a:lnTo>
                    <a:lnTo>
                      <a:pt x="636876" y="2133478"/>
                    </a:lnTo>
                    <a:lnTo>
                      <a:pt x="0" y="2133478"/>
                    </a:lnTo>
                    <a:cubicBezTo>
                      <a:pt x="23615" y="2057324"/>
                      <a:pt x="44972" y="1988614"/>
                      <a:pt x="67123" y="1917036"/>
                    </a:cubicBezTo>
                    <a:lnTo>
                      <a:pt x="709187" y="1917036"/>
                    </a:lnTo>
                    <a:cubicBezTo>
                      <a:pt x="726395" y="1865168"/>
                      <a:pt x="742626" y="1816291"/>
                      <a:pt x="763129" y="1754415"/>
                    </a:cubicBezTo>
                    <a:cubicBezTo>
                      <a:pt x="741405" y="1769304"/>
                      <a:pt x="729872" y="1774308"/>
                      <a:pt x="722367" y="1782790"/>
                    </a:cubicBezTo>
                    <a:cubicBezTo>
                      <a:pt x="679652" y="1831302"/>
                      <a:pt x="626320" y="1841981"/>
                      <a:pt x="563712" y="1839662"/>
                    </a:cubicBezTo>
                    <a:cubicBezTo>
                      <a:pt x="453874" y="1835634"/>
                      <a:pt x="344037" y="1838502"/>
                      <a:pt x="234199" y="1838502"/>
                    </a:cubicBezTo>
                    <a:lnTo>
                      <a:pt x="174948" y="1838502"/>
                    </a:lnTo>
                    <a:cubicBezTo>
                      <a:pt x="172995" y="1834597"/>
                      <a:pt x="171103" y="1830631"/>
                      <a:pt x="169150" y="1826725"/>
                    </a:cubicBezTo>
                    <a:cubicBezTo>
                      <a:pt x="270750" y="1739465"/>
                      <a:pt x="378941" y="1659894"/>
                      <a:pt x="491464" y="1566104"/>
                    </a:cubicBezTo>
                    <a:cubicBezTo>
                      <a:pt x="392976" y="1555304"/>
                      <a:pt x="304739" y="1567508"/>
                      <a:pt x="209974" y="1557317"/>
                    </a:cubicBezTo>
                    <a:cubicBezTo>
                      <a:pt x="358987" y="1080194"/>
                      <a:pt x="506963" y="606244"/>
                      <a:pt x="656342" y="127717"/>
                    </a:cubicBezTo>
                    <a:lnTo>
                      <a:pt x="768926" y="127717"/>
                    </a:lnTo>
                    <a:cubicBezTo>
                      <a:pt x="844165" y="127717"/>
                      <a:pt x="919526" y="125154"/>
                      <a:pt x="994704" y="128693"/>
                    </a:cubicBezTo>
                    <a:cubicBezTo>
                      <a:pt x="1038700" y="130768"/>
                      <a:pt x="1067319" y="115818"/>
                      <a:pt x="1089714" y="79327"/>
                    </a:cubicBezTo>
                    <a:cubicBezTo>
                      <a:pt x="1106677" y="51807"/>
                      <a:pt x="1128096" y="26971"/>
                      <a:pt x="1148294" y="0"/>
                    </a:cubicBezTo>
                    <a:lnTo>
                      <a:pt x="1658368" y="0"/>
                    </a:lnTo>
                    <a:lnTo>
                      <a:pt x="1575929" y="126741"/>
                    </a:lnTo>
                    <a:lnTo>
                      <a:pt x="2146537" y="126741"/>
                    </a:lnTo>
                    <a:cubicBezTo>
                      <a:pt x="1974518" y="610088"/>
                      <a:pt x="1805978" y="1083550"/>
                      <a:pt x="1635791" y="1561589"/>
                    </a:cubicBezTo>
                    <a:lnTo>
                      <a:pt x="1567935" y="1561589"/>
                    </a:lnTo>
                    <a:cubicBezTo>
                      <a:pt x="1393110" y="1561589"/>
                      <a:pt x="1218224" y="1562504"/>
                      <a:pt x="1043154" y="1560857"/>
                    </a:cubicBezTo>
                    <a:cubicBezTo>
                      <a:pt x="1008729" y="1559170"/>
                      <a:pt x="975076" y="1571421"/>
                      <a:pt x="949792" y="1594845"/>
                    </a:cubicBezTo>
                    <a:cubicBezTo>
                      <a:pt x="899023" y="1640123"/>
                      <a:pt x="845324" y="1682166"/>
                      <a:pt x="792846" y="1725552"/>
                    </a:cubicBezTo>
                    <a:lnTo>
                      <a:pt x="796935" y="1738672"/>
                    </a:lnTo>
                    <a:lnTo>
                      <a:pt x="1214074" y="1738672"/>
                    </a:lnTo>
                    <a:cubicBezTo>
                      <a:pt x="1193388" y="1801524"/>
                      <a:pt x="1175875" y="1854917"/>
                      <a:pt x="1155250" y="1917647"/>
                    </a:cubicBezTo>
                    <a:lnTo>
                      <a:pt x="1528577" y="1917647"/>
                    </a:lnTo>
                    <a:lnTo>
                      <a:pt x="1453155" y="2131708"/>
                    </a:lnTo>
                    <a:lnTo>
                      <a:pt x="1080927" y="2131708"/>
                    </a:lnTo>
                    <a:close/>
                    <a:moveTo>
                      <a:pt x="1644150" y="366248"/>
                    </a:moveTo>
                    <a:lnTo>
                      <a:pt x="1506060" y="366248"/>
                    </a:lnTo>
                    <a:cubicBezTo>
                      <a:pt x="1464932" y="488656"/>
                      <a:pt x="1421485" y="609234"/>
                      <a:pt x="1382614" y="736035"/>
                    </a:cubicBezTo>
                    <a:lnTo>
                      <a:pt x="1516861" y="736035"/>
                    </a:lnTo>
                    <a:close/>
                    <a:moveTo>
                      <a:pt x="1301152" y="969746"/>
                    </a:moveTo>
                    <a:lnTo>
                      <a:pt x="1177889" y="1333736"/>
                    </a:lnTo>
                    <a:lnTo>
                      <a:pt x="1311403" y="1333736"/>
                    </a:lnTo>
                    <a:cubicBezTo>
                      <a:pt x="1352470" y="1214135"/>
                      <a:pt x="1393476" y="1094595"/>
                      <a:pt x="1436374" y="969746"/>
                    </a:cubicBezTo>
                    <a:close/>
                    <a:moveTo>
                      <a:pt x="999097" y="366309"/>
                    </a:moveTo>
                    <a:cubicBezTo>
                      <a:pt x="959800" y="487802"/>
                      <a:pt x="920807" y="608135"/>
                      <a:pt x="879923" y="734266"/>
                    </a:cubicBezTo>
                    <a:lnTo>
                      <a:pt x="1005566" y="734266"/>
                    </a:lnTo>
                    <a:cubicBezTo>
                      <a:pt x="1044985" y="613505"/>
                      <a:pt x="1084893" y="491768"/>
                      <a:pt x="1125777" y="366309"/>
                    </a:cubicBezTo>
                    <a:close/>
                    <a:moveTo>
                      <a:pt x="808956" y="1333919"/>
                    </a:moveTo>
                    <a:lnTo>
                      <a:pt x="927276" y="971211"/>
                    </a:lnTo>
                    <a:lnTo>
                      <a:pt x="802610" y="971211"/>
                    </a:lnTo>
                    <a:cubicBezTo>
                      <a:pt x="763556" y="1092459"/>
                      <a:pt x="725479" y="1210962"/>
                      <a:pt x="685815" y="133422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E0B84B85-2AFC-471D-9919-735C25440484}"/>
                  </a:ext>
                </a:extLst>
              </p:cNvPr>
              <p:cNvSpPr/>
              <p:nvPr/>
            </p:nvSpPr>
            <p:spPr>
              <a:xfrm>
                <a:off x="2772760" y="3048024"/>
                <a:ext cx="1713782" cy="1287832"/>
              </a:xfrm>
              <a:custGeom>
                <a:avLst/>
                <a:gdLst>
                  <a:gd name="connsiteX0" fmla="*/ 529785 w 3142582"/>
                  <a:gd name="connsiteY0" fmla="*/ 1189910 h 2361513"/>
                  <a:gd name="connsiteX1" fmla="*/ 610210 w 3142582"/>
                  <a:gd name="connsiteY1" fmla="*/ 962973 h 2361513"/>
                  <a:gd name="connsiteX2" fmla="*/ 1398602 w 3142582"/>
                  <a:gd name="connsiteY2" fmla="*/ 962973 h 2361513"/>
                  <a:gd name="connsiteX3" fmla="*/ 1660992 w 3142582"/>
                  <a:gd name="connsiteY3" fmla="*/ 221506 h 2361513"/>
                  <a:gd name="connsiteX4" fmla="*/ 774967 w 3142582"/>
                  <a:gd name="connsiteY4" fmla="*/ 221506 h 2361513"/>
                  <a:gd name="connsiteX5" fmla="*/ 852220 w 3142582"/>
                  <a:gd name="connsiteY5" fmla="*/ 0 h 2361513"/>
                  <a:gd name="connsiteX6" fmla="*/ 3147586 w 3142582"/>
                  <a:gd name="connsiteY6" fmla="*/ 0 h 2361513"/>
                  <a:gd name="connsiteX7" fmla="*/ 3068259 w 3142582"/>
                  <a:gd name="connsiteY7" fmla="*/ 223032 h 2361513"/>
                  <a:gd name="connsiteX8" fmla="*/ 2171982 w 3142582"/>
                  <a:gd name="connsiteY8" fmla="*/ 223032 h 2361513"/>
                  <a:gd name="connsiteX9" fmla="*/ 1909958 w 3142582"/>
                  <a:gd name="connsiteY9" fmla="*/ 960898 h 2361513"/>
                  <a:gd name="connsiteX10" fmla="*/ 2698350 w 3142582"/>
                  <a:gd name="connsiteY10" fmla="*/ 960898 h 2361513"/>
                  <a:gd name="connsiteX11" fmla="*/ 2623355 w 3142582"/>
                  <a:gd name="connsiteY11" fmla="*/ 1189117 h 2361513"/>
                  <a:gd name="connsiteX12" fmla="*/ 1829044 w 3142582"/>
                  <a:gd name="connsiteY12" fmla="*/ 1189117 h 2361513"/>
                  <a:gd name="connsiteX13" fmla="*/ 1493429 w 3142582"/>
                  <a:gd name="connsiteY13" fmla="*/ 2134515 h 2361513"/>
                  <a:gd name="connsiteX14" fmla="*/ 1677651 w 3142582"/>
                  <a:gd name="connsiteY14" fmla="*/ 2141472 h 2361513"/>
                  <a:gd name="connsiteX15" fmla="*/ 1854612 w 3142582"/>
                  <a:gd name="connsiteY15" fmla="*/ 2141838 h 2361513"/>
                  <a:gd name="connsiteX16" fmla="*/ 2404228 w 3142582"/>
                  <a:gd name="connsiteY16" fmla="*/ 2141838 h 2361513"/>
                  <a:gd name="connsiteX17" fmla="*/ 2326243 w 3142582"/>
                  <a:gd name="connsiteY17" fmla="*/ 2362185 h 2361513"/>
                  <a:gd name="connsiteX18" fmla="*/ 0 w 3142582"/>
                  <a:gd name="connsiteY18" fmla="*/ 2362185 h 2361513"/>
                  <a:gd name="connsiteX19" fmla="*/ 76825 w 3142582"/>
                  <a:gd name="connsiteY19" fmla="*/ 2143302 h 2361513"/>
                  <a:gd name="connsiteX20" fmla="*/ 980425 w 3142582"/>
                  <a:gd name="connsiteY20" fmla="*/ 2143302 h 2361513"/>
                  <a:gd name="connsiteX21" fmla="*/ 1317444 w 3142582"/>
                  <a:gd name="connsiteY21" fmla="*/ 1191740 h 2361513"/>
                  <a:gd name="connsiteX22" fmla="*/ 923919 w 3142582"/>
                  <a:gd name="connsiteY22" fmla="*/ 1190398 h 2361513"/>
                  <a:gd name="connsiteX23" fmla="*/ 529785 w 3142582"/>
                  <a:gd name="connsiteY23" fmla="*/ 1189910 h 236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142582" h="2361513">
                    <a:moveTo>
                      <a:pt x="529785" y="1189910"/>
                    </a:moveTo>
                    <a:lnTo>
                      <a:pt x="610210" y="962973"/>
                    </a:lnTo>
                    <a:lnTo>
                      <a:pt x="1398602" y="962973"/>
                    </a:lnTo>
                    <a:cubicBezTo>
                      <a:pt x="1485923" y="716021"/>
                      <a:pt x="1571719" y="473462"/>
                      <a:pt x="1660992" y="221506"/>
                    </a:cubicBezTo>
                    <a:lnTo>
                      <a:pt x="774967" y="221506"/>
                    </a:lnTo>
                    <a:lnTo>
                      <a:pt x="852220" y="0"/>
                    </a:lnTo>
                    <a:lnTo>
                      <a:pt x="3147586" y="0"/>
                    </a:lnTo>
                    <a:cubicBezTo>
                      <a:pt x="3120798" y="75300"/>
                      <a:pt x="3095169" y="147122"/>
                      <a:pt x="3068259" y="223032"/>
                    </a:cubicBezTo>
                    <a:lnTo>
                      <a:pt x="2171982" y="223032"/>
                    </a:lnTo>
                    <a:cubicBezTo>
                      <a:pt x="2084661" y="468947"/>
                      <a:pt x="1998622" y="711200"/>
                      <a:pt x="1909958" y="960898"/>
                    </a:cubicBezTo>
                    <a:lnTo>
                      <a:pt x="2698350" y="960898"/>
                    </a:lnTo>
                    <a:cubicBezTo>
                      <a:pt x="2680348" y="1042849"/>
                      <a:pt x="2647031" y="1111498"/>
                      <a:pt x="2623355" y="1189117"/>
                    </a:cubicBezTo>
                    <a:lnTo>
                      <a:pt x="1829044" y="1189117"/>
                    </a:lnTo>
                    <a:cubicBezTo>
                      <a:pt x="1716582" y="1506060"/>
                      <a:pt x="1606073" y="1817633"/>
                      <a:pt x="1493429" y="2134515"/>
                    </a:cubicBezTo>
                    <a:cubicBezTo>
                      <a:pt x="1558050" y="2148916"/>
                      <a:pt x="1618217" y="2139763"/>
                      <a:pt x="1677651" y="2141472"/>
                    </a:cubicBezTo>
                    <a:cubicBezTo>
                      <a:pt x="1737086" y="2143180"/>
                      <a:pt x="1795605" y="2141838"/>
                      <a:pt x="1854612" y="2141838"/>
                    </a:cubicBezTo>
                    <a:lnTo>
                      <a:pt x="2404228" y="2141838"/>
                    </a:lnTo>
                    <a:cubicBezTo>
                      <a:pt x="2376403" y="2220555"/>
                      <a:pt x="2351506" y="2290851"/>
                      <a:pt x="2326243" y="2362185"/>
                    </a:cubicBezTo>
                    <a:lnTo>
                      <a:pt x="0" y="2362185"/>
                    </a:lnTo>
                    <a:lnTo>
                      <a:pt x="76825" y="2143302"/>
                    </a:lnTo>
                    <a:lnTo>
                      <a:pt x="980425" y="2143302"/>
                    </a:lnTo>
                    <a:cubicBezTo>
                      <a:pt x="1092215" y="1827763"/>
                      <a:pt x="1203091" y="1514786"/>
                      <a:pt x="1317444" y="1191740"/>
                    </a:cubicBezTo>
                    <a:cubicBezTo>
                      <a:pt x="1181550" y="1188934"/>
                      <a:pt x="1052735" y="1190703"/>
                      <a:pt x="923919" y="1190398"/>
                    </a:cubicBezTo>
                    <a:cubicBezTo>
                      <a:pt x="796019" y="1189910"/>
                      <a:pt x="668119" y="1189910"/>
                      <a:pt x="529785" y="118991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22EDFC3C-F162-4427-819D-ED2C0D90E1DE}"/>
                  </a:ext>
                </a:extLst>
              </p:cNvPr>
              <p:cNvSpPr/>
              <p:nvPr/>
            </p:nvSpPr>
            <p:spPr>
              <a:xfrm>
                <a:off x="4125150" y="3008091"/>
                <a:ext cx="898488" cy="1324437"/>
              </a:xfrm>
              <a:custGeom>
                <a:avLst/>
                <a:gdLst>
                  <a:gd name="connsiteX0" fmla="*/ 889198 w 1647567"/>
                  <a:gd name="connsiteY0" fmla="*/ 1014230 h 2428636"/>
                  <a:gd name="connsiteX1" fmla="*/ 804257 w 1647567"/>
                  <a:gd name="connsiteY1" fmla="*/ 1302860 h 2428636"/>
                  <a:gd name="connsiteX2" fmla="*/ 1285103 w 1647567"/>
                  <a:gd name="connsiteY2" fmla="*/ 1302860 h 2428636"/>
                  <a:gd name="connsiteX3" fmla="*/ 935635 w 1647567"/>
                  <a:gd name="connsiteY3" fmla="*/ 2434373 h 2428636"/>
                  <a:gd name="connsiteX4" fmla="*/ 579700 w 1647567"/>
                  <a:gd name="connsiteY4" fmla="*/ 2434373 h 2428636"/>
                  <a:gd name="connsiteX5" fmla="*/ 848619 w 1647567"/>
                  <a:gd name="connsiteY5" fmla="*/ 1531261 h 2428636"/>
                  <a:gd name="connsiteX6" fmla="*/ 742870 w 1647567"/>
                  <a:gd name="connsiteY6" fmla="*/ 1531261 h 2428636"/>
                  <a:gd name="connsiteX7" fmla="*/ 585070 w 1647567"/>
                  <a:gd name="connsiteY7" fmla="*/ 1991116 h 2428636"/>
                  <a:gd name="connsiteX8" fmla="*/ 394074 w 1647567"/>
                  <a:gd name="connsiteY8" fmla="*/ 2434373 h 2428636"/>
                  <a:gd name="connsiteX9" fmla="*/ 0 w 1647567"/>
                  <a:gd name="connsiteY9" fmla="*/ 2434373 h 2428636"/>
                  <a:gd name="connsiteX10" fmla="*/ 25812 w 1647567"/>
                  <a:gd name="connsiteY10" fmla="*/ 2368409 h 2428636"/>
                  <a:gd name="connsiteX11" fmla="*/ 150783 w 1647567"/>
                  <a:gd name="connsiteY11" fmla="*/ 2077155 h 2428636"/>
                  <a:gd name="connsiteX12" fmla="*/ 371801 w 1647567"/>
                  <a:gd name="connsiteY12" fmla="*/ 1394086 h 2428636"/>
                  <a:gd name="connsiteX13" fmla="*/ 724259 w 1647567"/>
                  <a:gd name="connsiteY13" fmla="*/ 151332 h 2428636"/>
                  <a:gd name="connsiteX14" fmla="*/ 742565 w 1647567"/>
                  <a:gd name="connsiteY14" fmla="*/ 93606 h 2428636"/>
                  <a:gd name="connsiteX15" fmla="*/ 1160010 w 1647567"/>
                  <a:gd name="connsiteY15" fmla="*/ 93606 h 2428636"/>
                  <a:gd name="connsiteX16" fmla="*/ 958640 w 1647567"/>
                  <a:gd name="connsiteY16" fmla="*/ 780154 h 2428636"/>
                  <a:gd name="connsiteX17" fmla="*/ 1035527 w 1647567"/>
                  <a:gd name="connsiteY17" fmla="*/ 780154 h 2428636"/>
                  <a:gd name="connsiteX18" fmla="*/ 1268505 w 1647567"/>
                  <a:gd name="connsiteY18" fmla="*/ 0 h 2428636"/>
                  <a:gd name="connsiteX19" fmla="*/ 1648117 w 1647567"/>
                  <a:gd name="connsiteY19" fmla="*/ 0 h 2428636"/>
                  <a:gd name="connsiteX20" fmla="*/ 1531506 w 1647567"/>
                  <a:gd name="connsiteY20" fmla="*/ 388094 h 2428636"/>
                  <a:gd name="connsiteX21" fmla="*/ 1412149 w 1647567"/>
                  <a:gd name="connsiteY21" fmla="*/ 776187 h 2428636"/>
                  <a:gd name="connsiteX22" fmla="*/ 1475366 w 1647567"/>
                  <a:gd name="connsiteY22" fmla="*/ 792114 h 2428636"/>
                  <a:gd name="connsiteX23" fmla="*/ 1407267 w 1647567"/>
                  <a:gd name="connsiteY23" fmla="*/ 1013986 h 242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47567" h="2428636">
                    <a:moveTo>
                      <a:pt x="889198" y="1014230"/>
                    </a:moveTo>
                    <a:cubicBezTo>
                      <a:pt x="860031" y="1113389"/>
                      <a:pt x="833303" y="1204311"/>
                      <a:pt x="804257" y="1302860"/>
                    </a:cubicBezTo>
                    <a:lnTo>
                      <a:pt x="1285103" y="1302860"/>
                    </a:lnTo>
                    <a:cubicBezTo>
                      <a:pt x="1169163" y="1685706"/>
                      <a:pt x="1051514" y="2058422"/>
                      <a:pt x="935635" y="2434373"/>
                    </a:cubicBezTo>
                    <a:lnTo>
                      <a:pt x="579700" y="2434373"/>
                    </a:lnTo>
                    <a:cubicBezTo>
                      <a:pt x="669218" y="2133722"/>
                      <a:pt x="758064" y="1835390"/>
                      <a:pt x="848619" y="1531261"/>
                    </a:cubicBezTo>
                    <a:lnTo>
                      <a:pt x="742870" y="1531261"/>
                    </a:lnTo>
                    <a:cubicBezTo>
                      <a:pt x="690697" y="1684851"/>
                      <a:pt x="643345" y="1840089"/>
                      <a:pt x="585070" y="1991116"/>
                    </a:cubicBezTo>
                    <a:cubicBezTo>
                      <a:pt x="527344" y="2140678"/>
                      <a:pt x="458512" y="2285969"/>
                      <a:pt x="394074" y="2434373"/>
                    </a:cubicBezTo>
                    <a:lnTo>
                      <a:pt x="0" y="2434373"/>
                    </a:lnTo>
                    <a:cubicBezTo>
                      <a:pt x="9763" y="2409232"/>
                      <a:pt x="17269" y="2388607"/>
                      <a:pt x="25812" y="2368409"/>
                    </a:cubicBezTo>
                    <a:cubicBezTo>
                      <a:pt x="67123" y="2271141"/>
                      <a:pt x="105627" y="2172592"/>
                      <a:pt x="150783" y="2077155"/>
                    </a:cubicBezTo>
                    <a:cubicBezTo>
                      <a:pt x="254092" y="1858822"/>
                      <a:pt x="305776" y="1624135"/>
                      <a:pt x="371801" y="1394086"/>
                    </a:cubicBezTo>
                    <a:cubicBezTo>
                      <a:pt x="490609" y="980181"/>
                      <a:pt x="606854" y="565604"/>
                      <a:pt x="724259" y="151332"/>
                    </a:cubicBezTo>
                    <a:cubicBezTo>
                      <a:pt x="729689" y="132172"/>
                      <a:pt x="736463" y="113316"/>
                      <a:pt x="742565" y="93606"/>
                    </a:cubicBezTo>
                    <a:lnTo>
                      <a:pt x="1160010" y="93606"/>
                    </a:lnTo>
                    <a:cubicBezTo>
                      <a:pt x="1092337" y="324205"/>
                      <a:pt x="1026191" y="549311"/>
                      <a:pt x="958640" y="780154"/>
                    </a:cubicBezTo>
                    <a:lnTo>
                      <a:pt x="1035527" y="780154"/>
                    </a:lnTo>
                    <a:cubicBezTo>
                      <a:pt x="1112413" y="522889"/>
                      <a:pt x="1190073" y="262838"/>
                      <a:pt x="1268505" y="0"/>
                    </a:cubicBezTo>
                    <a:lnTo>
                      <a:pt x="1648117" y="0"/>
                    </a:lnTo>
                    <a:cubicBezTo>
                      <a:pt x="1615166" y="132233"/>
                      <a:pt x="1570132" y="259278"/>
                      <a:pt x="1531506" y="388094"/>
                    </a:cubicBezTo>
                    <a:cubicBezTo>
                      <a:pt x="1492879" y="516909"/>
                      <a:pt x="1452911" y="643955"/>
                      <a:pt x="1412149" y="776187"/>
                    </a:cubicBezTo>
                    <a:lnTo>
                      <a:pt x="1475366" y="792114"/>
                    </a:lnTo>
                    <a:cubicBezTo>
                      <a:pt x="1452606" y="866193"/>
                      <a:pt x="1430760" y="937344"/>
                      <a:pt x="1407267" y="1013986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1013D38D-6849-48C4-858F-4F84028A35BB}"/>
                  </a:ext>
                </a:extLst>
              </p:cNvPr>
              <p:cNvSpPr/>
              <p:nvPr/>
            </p:nvSpPr>
            <p:spPr>
              <a:xfrm>
                <a:off x="8108213" y="3388018"/>
                <a:ext cx="865211" cy="965042"/>
              </a:xfrm>
              <a:custGeom>
                <a:avLst/>
                <a:gdLst>
                  <a:gd name="connsiteX0" fmla="*/ 636999 w 1586546"/>
                  <a:gd name="connsiteY0" fmla="*/ 711871 h 1769609"/>
                  <a:gd name="connsiteX1" fmla="*/ 398223 w 1586546"/>
                  <a:gd name="connsiteY1" fmla="*/ 760017 h 1769609"/>
                  <a:gd name="connsiteX2" fmla="*/ 447711 w 1586546"/>
                  <a:gd name="connsiteY2" fmla="*/ 603742 h 1769609"/>
                  <a:gd name="connsiteX3" fmla="*/ 488535 w 1586546"/>
                  <a:gd name="connsiteY3" fmla="*/ 582629 h 1769609"/>
                  <a:gd name="connsiteX4" fmla="*/ 662200 w 1586546"/>
                  <a:gd name="connsiteY4" fmla="*/ 545162 h 1769609"/>
                  <a:gd name="connsiteX5" fmla="*/ 734754 w 1586546"/>
                  <a:gd name="connsiteY5" fmla="*/ 0 h 1769609"/>
                  <a:gd name="connsiteX6" fmla="*/ 1085260 w 1586546"/>
                  <a:gd name="connsiteY6" fmla="*/ 0 h 1769609"/>
                  <a:gd name="connsiteX7" fmla="*/ 1028875 w 1586546"/>
                  <a:gd name="connsiteY7" fmla="*/ 469862 h 1769609"/>
                  <a:gd name="connsiteX8" fmla="*/ 1587462 w 1586546"/>
                  <a:gd name="connsiteY8" fmla="*/ 347454 h 1769609"/>
                  <a:gd name="connsiteX9" fmla="*/ 1533459 w 1586546"/>
                  <a:gd name="connsiteY9" fmla="*/ 505376 h 1769609"/>
                  <a:gd name="connsiteX10" fmla="*/ 1475001 w 1586546"/>
                  <a:gd name="connsiteY10" fmla="*/ 530090 h 1769609"/>
                  <a:gd name="connsiteX11" fmla="*/ 1047854 w 1586546"/>
                  <a:gd name="connsiteY11" fmla="*/ 629554 h 1769609"/>
                  <a:gd name="connsiteX12" fmla="*/ 1014048 w 1586546"/>
                  <a:gd name="connsiteY12" fmla="*/ 638524 h 1769609"/>
                  <a:gd name="connsiteX13" fmla="*/ 986405 w 1586546"/>
                  <a:gd name="connsiteY13" fmla="*/ 944422 h 1769609"/>
                  <a:gd name="connsiteX14" fmla="*/ 1144389 w 1586546"/>
                  <a:gd name="connsiteY14" fmla="*/ 810969 h 1769609"/>
                  <a:gd name="connsiteX15" fmla="*/ 1345758 w 1586546"/>
                  <a:gd name="connsiteY15" fmla="*/ 737378 h 1769609"/>
                  <a:gd name="connsiteX16" fmla="*/ 1484154 w 1586546"/>
                  <a:gd name="connsiteY16" fmla="*/ 738354 h 1769609"/>
                  <a:gd name="connsiteX17" fmla="*/ 1441439 w 1586546"/>
                  <a:gd name="connsiteY17" fmla="*/ 789490 h 1769609"/>
                  <a:gd name="connsiteX18" fmla="*/ 1066099 w 1586546"/>
                  <a:gd name="connsiteY18" fmla="*/ 1110705 h 1769609"/>
                  <a:gd name="connsiteX19" fmla="*/ 1029486 w 1586546"/>
                  <a:gd name="connsiteY19" fmla="*/ 1209559 h 1769609"/>
                  <a:gd name="connsiteX20" fmla="*/ 1099477 w 1586546"/>
                  <a:gd name="connsiteY20" fmla="*/ 1599300 h 1769609"/>
                  <a:gd name="connsiteX21" fmla="*/ 1110034 w 1586546"/>
                  <a:gd name="connsiteY21" fmla="*/ 1646896 h 1769609"/>
                  <a:gd name="connsiteX22" fmla="*/ 1177523 w 1586546"/>
                  <a:gd name="connsiteY22" fmla="*/ 1657148 h 1769609"/>
                  <a:gd name="connsiteX23" fmla="*/ 1136944 w 1586546"/>
                  <a:gd name="connsiteY23" fmla="*/ 1774979 h 1769609"/>
                  <a:gd name="connsiteX24" fmla="*/ 739697 w 1586546"/>
                  <a:gd name="connsiteY24" fmla="*/ 1774979 h 1769609"/>
                  <a:gd name="connsiteX25" fmla="*/ 670438 w 1586546"/>
                  <a:gd name="connsiteY25" fmla="*/ 1435153 h 1769609"/>
                  <a:gd name="connsiteX26" fmla="*/ 618388 w 1586546"/>
                  <a:gd name="connsiteY26" fmla="*/ 1476159 h 1769609"/>
                  <a:gd name="connsiteX27" fmla="*/ 308095 w 1586546"/>
                  <a:gd name="connsiteY27" fmla="*/ 1742089 h 1769609"/>
                  <a:gd name="connsiteX28" fmla="*/ 220286 w 1586546"/>
                  <a:gd name="connsiteY28" fmla="*/ 1774613 h 1769609"/>
                  <a:gd name="connsiteX29" fmla="*/ 0 w 1586546"/>
                  <a:gd name="connsiteY29" fmla="*/ 1762714 h 1769609"/>
                  <a:gd name="connsiteX30" fmla="*/ 43203 w 1586546"/>
                  <a:gd name="connsiteY30" fmla="*/ 1724271 h 1769609"/>
                  <a:gd name="connsiteX31" fmla="*/ 578968 w 1586546"/>
                  <a:gd name="connsiteY31" fmla="*/ 1281136 h 1769609"/>
                  <a:gd name="connsiteX32" fmla="*/ 616862 w 1586546"/>
                  <a:gd name="connsiteY32" fmla="*/ 1188750 h 1769609"/>
                  <a:gd name="connsiteX33" fmla="*/ 629615 w 1586546"/>
                  <a:gd name="connsiteY33" fmla="*/ 795165 h 1769609"/>
                  <a:gd name="connsiteX34" fmla="*/ 636999 w 1586546"/>
                  <a:gd name="connsiteY34" fmla="*/ 711871 h 1769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586546" h="1769609">
                    <a:moveTo>
                      <a:pt x="636999" y="711871"/>
                    </a:moveTo>
                    <a:lnTo>
                      <a:pt x="398223" y="760017"/>
                    </a:lnTo>
                    <a:cubicBezTo>
                      <a:pt x="403532" y="701315"/>
                      <a:pt x="428734" y="652986"/>
                      <a:pt x="447711" y="603742"/>
                    </a:cubicBezTo>
                    <a:cubicBezTo>
                      <a:pt x="451922" y="592880"/>
                      <a:pt x="473645" y="586168"/>
                      <a:pt x="488535" y="582629"/>
                    </a:cubicBezTo>
                    <a:cubicBezTo>
                      <a:pt x="543454" y="569509"/>
                      <a:pt x="599470" y="558220"/>
                      <a:pt x="662200" y="545162"/>
                    </a:cubicBezTo>
                    <a:cubicBezTo>
                      <a:pt x="686182" y="364784"/>
                      <a:pt x="710224" y="184344"/>
                      <a:pt x="734754" y="0"/>
                    </a:cubicBezTo>
                    <a:lnTo>
                      <a:pt x="1085260" y="0"/>
                    </a:lnTo>
                    <a:cubicBezTo>
                      <a:pt x="1066587" y="155421"/>
                      <a:pt x="1048280" y="308095"/>
                      <a:pt x="1028875" y="469862"/>
                    </a:cubicBezTo>
                    <a:cubicBezTo>
                      <a:pt x="1216271" y="434775"/>
                      <a:pt x="1396588" y="384432"/>
                      <a:pt x="1587462" y="347454"/>
                    </a:cubicBezTo>
                    <a:cubicBezTo>
                      <a:pt x="1576541" y="402255"/>
                      <a:pt x="1558380" y="455362"/>
                      <a:pt x="1533459" y="505376"/>
                    </a:cubicBezTo>
                    <a:cubicBezTo>
                      <a:pt x="1526624" y="519777"/>
                      <a:pt x="1495869" y="525086"/>
                      <a:pt x="1475001" y="530090"/>
                    </a:cubicBezTo>
                    <a:cubicBezTo>
                      <a:pt x="1332760" y="563895"/>
                      <a:pt x="1190215" y="596480"/>
                      <a:pt x="1047854" y="629554"/>
                    </a:cubicBezTo>
                    <a:cubicBezTo>
                      <a:pt x="1038151" y="631811"/>
                      <a:pt x="1028571" y="634619"/>
                      <a:pt x="1014048" y="638524"/>
                    </a:cubicBezTo>
                    <a:cubicBezTo>
                      <a:pt x="1000623" y="735791"/>
                      <a:pt x="978838" y="831899"/>
                      <a:pt x="986405" y="944422"/>
                    </a:cubicBezTo>
                    <a:cubicBezTo>
                      <a:pt x="1046023" y="894568"/>
                      <a:pt x="1098745" y="856369"/>
                      <a:pt x="1144389" y="810969"/>
                    </a:cubicBezTo>
                    <a:cubicBezTo>
                      <a:pt x="1201382" y="754220"/>
                      <a:pt x="1264234" y="726821"/>
                      <a:pt x="1345758" y="737378"/>
                    </a:cubicBezTo>
                    <a:cubicBezTo>
                      <a:pt x="1389632" y="743053"/>
                      <a:pt x="1434848" y="738354"/>
                      <a:pt x="1484154" y="738354"/>
                    </a:cubicBezTo>
                    <a:cubicBezTo>
                      <a:pt x="1477441" y="765753"/>
                      <a:pt x="1456756" y="776126"/>
                      <a:pt x="1441439" y="789490"/>
                    </a:cubicBezTo>
                    <a:cubicBezTo>
                      <a:pt x="1316895" y="897192"/>
                      <a:pt x="1192717" y="1005443"/>
                      <a:pt x="1066099" y="1110705"/>
                    </a:cubicBezTo>
                    <a:cubicBezTo>
                      <a:pt x="1032232" y="1138896"/>
                      <a:pt x="1020882" y="1165623"/>
                      <a:pt x="1029486" y="1209559"/>
                    </a:cubicBezTo>
                    <a:cubicBezTo>
                      <a:pt x="1055237" y="1338984"/>
                      <a:pt x="1076350" y="1469325"/>
                      <a:pt x="1099477" y="1599300"/>
                    </a:cubicBezTo>
                    <a:cubicBezTo>
                      <a:pt x="1102223" y="1614921"/>
                      <a:pt x="1106311" y="1630359"/>
                      <a:pt x="1110034" y="1646896"/>
                    </a:cubicBezTo>
                    <a:lnTo>
                      <a:pt x="1177523" y="1657148"/>
                    </a:lnTo>
                    <a:lnTo>
                      <a:pt x="1136944" y="1774979"/>
                    </a:lnTo>
                    <a:lnTo>
                      <a:pt x="739697" y="1774979"/>
                    </a:lnTo>
                    <a:cubicBezTo>
                      <a:pt x="716997" y="1663738"/>
                      <a:pt x="694481" y="1553107"/>
                      <a:pt x="670438" y="1435153"/>
                    </a:cubicBezTo>
                    <a:cubicBezTo>
                      <a:pt x="649447" y="1451629"/>
                      <a:pt x="633460" y="1463345"/>
                      <a:pt x="618388" y="1476159"/>
                    </a:cubicBezTo>
                    <a:cubicBezTo>
                      <a:pt x="514652" y="1564518"/>
                      <a:pt x="410916" y="1652510"/>
                      <a:pt x="308095" y="1742089"/>
                    </a:cubicBezTo>
                    <a:cubicBezTo>
                      <a:pt x="284455" y="1764402"/>
                      <a:pt x="252758" y="1776142"/>
                      <a:pt x="220286" y="1774613"/>
                    </a:cubicBezTo>
                    <a:cubicBezTo>
                      <a:pt x="148159" y="1772539"/>
                      <a:pt x="75911" y="1774003"/>
                      <a:pt x="0" y="1762714"/>
                    </a:cubicBezTo>
                    <a:cubicBezTo>
                      <a:pt x="14341" y="1749900"/>
                      <a:pt x="28375" y="1736597"/>
                      <a:pt x="43203" y="1724271"/>
                    </a:cubicBezTo>
                    <a:cubicBezTo>
                      <a:pt x="221568" y="1576295"/>
                      <a:pt x="399688" y="1427953"/>
                      <a:pt x="578968" y="1281136"/>
                    </a:cubicBezTo>
                    <a:cubicBezTo>
                      <a:pt x="610028" y="1255751"/>
                      <a:pt x="625710" y="1231953"/>
                      <a:pt x="616862" y="1188750"/>
                    </a:cubicBezTo>
                    <a:cubicBezTo>
                      <a:pt x="589829" y="1057067"/>
                      <a:pt x="613567" y="926055"/>
                      <a:pt x="629615" y="795165"/>
                    </a:cubicBezTo>
                    <a:cubicBezTo>
                      <a:pt x="632605" y="769841"/>
                      <a:pt x="634070" y="744090"/>
                      <a:pt x="636999" y="71187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525DEDE2-4DFD-40E1-A85D-9BD93E5349F7}"/>
                  </a:ext>
                </a:extLst>
              </p:cNvPr>
              <p:cNvSpPr/>
              <p:nvPr/>
            </p:nvSpPr>
            <p:spPr>
              <a:xfrm>
                <a:off x="7567556" y="3380697"/>
                <a:ext cx="738757" cy="975026"/>
              </a:xfrm>
              <a:custGeom>
                <a:avLst/>
                <a:gdLst>
                  <a:gd name="connsiteX0" fmla="*/ 840320 w 1354666"/>
                  <a:gd name="connsiteY0" fmla="*/ 773441 h 1787915"/>
                  <a:gd name="connsiteX1" fmla="*/ 486398 w 1354666"/>
                  <a:gd name="connsiteY1" fmla="*/ 1788404 h 1787915"/>
                  <a:gd name="connsiteX2" fmla="*/ 106421 w 1354666"/>
                  <a:gd name="connsiteY2" fmla="*/ 1788404 h 1787915"/>
                  <a:gd name="connsiteX3" fmla="*/ 451556 w 1354666"/>
                  <a:gd name="connsiteY3" fmla="*/ 777103 h 1787915"/>
                  <a:gd name="connsiteX4" fmla="*/ 0 w 1354666"/>
                  <a:gd name="connsiteY4" fmla="*/ 777103 h 1787915"/>
                  <a:gd name="connsiteX5" fmla="*/ 53821 w 1354666"/>
                  <a:gd name="connsiteY5" fmla="*/ 607769 h 1787915"/>
                  <a:gd name="connsiteX6" fmla="*/ 509160 w 1354666"/>
                  <a:gd name="connsiteY6" fmla="*/ 607769 h 1787915"/>
                  <a:gd name="connsiteX7" fmla="*/ 718218 w 1354666"/>
                  <a:gd name="connsiteY7" fmla="*/ 0 h 1787915"/>
                  <a:gd name="connsiteX8" fmla="*/ 1106067 w 1354666"/>
                  <a:gd name="connsiteY8" fmla="*/ 0 h 1787915"/>
                  <a:gd name="connsiteX9" fmla="*/ 901159 w 1354666"/>
                  <a:gd name="connsiteY9" fmla="*/ 603498 h 1787915"/>
                  <a:gd name="connsiteX10" fmla="*/ 1360159 w 1354666"/>
                  <a:gd name="connsiteY10" fmla="*/ 603498 h 1787915"/>
                  <a:gd name="connsiteX11" fmla="*/ 1302311 w 1354666"/>
                  <a:gd name="connsiteY11" fmla="*/ 773441 h 178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54666" h="1787915">
                    <a:moveTo>
                      <a:pt x="840320" y="773441"/>
                    </a:moveTo>
                    <a:lnTo>
                      <a:pt x="486398" y="1788404"/>
                    </a:lnTo>
                    <a:lnTo>
                      <a:pt x="106421" y="1788404"/>
                    </a:lnTo>
                    <a:lnTo>
                      <a:pt x="451556" y="777103"/>
                    </a:lnTo>
                    <a:lnTo>
                      <a:pt x="0" y="777103"/>
                    </a:lnTo>
                    <a:lnTo>
                      <a:pt x="53821" y="607769"/>
                    </a:lnTo>
                    <a:lnTo>
                      <a:pt x="509160" y="607769"/>
                    </a:lnTo>
                    <a:cubicBezTo>
                      <a:pt x="579455" y="403532"/>
                      <a:pt x="648532" y="202590"/>
                      <a:pt x="718218" y="0"/>
                    </a:cubicBezTo>
                    <a:lnTo>
                      <a:pt x="1106067" y="0"/>
                    </a:lnTo>
                    <a:cubicBezTo>
                      <a:pt x="1044192" y="202224"/>
                      <a:pt x="966695" y="396637"/>
                      <a:pt x="901159" y="603498"/>
                    </a:cubicBezTo>
                    <a:lnTo>
                      <a:pt x="1360159" y="603498"/>
                    </a:lnTo>
                    <a:lnTo>
                      <a:pt x="1302311" y="773441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4CB5DA50-49F4-4E5A-9FFA-88CF173410B5}"/>
                  </a:ext>
                </a:extLst>
              </p:cNvPr>
              <p:cNvSpPr/>
              <p:nvPr/>
            </p:nvSpPr>
            <p:spPr>
              <a:xfrm>
                <a:off x="8846870" y="3387087"/>
                <a:ext cx="572370" cy="968370"/>
              </a:xfrm>
              <a:custGeom>
                <a:avLst/>
                <a:gdLst>
                  <a:gd name="connsiteX0" fmla="*/ 430747 w 1049561"/>
                  <a:gd name="connsiteY0" fmla="*/ 1777115 h 1775711"/>
                  <a:gd name="connsiteX1" fmla="*/ 0 w 1049561"/>
                  <a:gd name="connsiteY1" fmla="*/ 1777115 h 1775711"/>
                  <a:gd name="connsiteX2" fmla="*/ 42287 w 1049561"/>
                  <a:gd name="connsiteY2" fmla="*/ 1656355 h 1775711"/>
                  <a:gd name="connsiteX3" fmla="*/ 150050 w 1049561"/>
                  <a:gd name="connsiteY3" fmla="*/ 1650924 h 1775711"/>
                  <a:gd name="connsiteX4" fmla="*/ 737011 w 1049561"/>
                  <a:gd name="connsiteY4" fmla="*/ 0 h 1775711"/>
                  <a:gd name="connsiteX5" fmla="*/ 1055053 w 1049561"/>
                  <a:gd name="connsiteY5" fmla="*/ 0 h 1775711"/>
                  <a:gd name="connsiteX6" fmla="*/ 430747 w 1049561"/>
                  <a:gd name="connsiteY6" fmla="*/ 1777115 h 1775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9561" h="1775711">
                    <a:moveTo>
                      <a:pt x="430747" y="1777115"/>
                    </a:moveTo>
                    <a:lnTo>
                      <a:pt x="0" y="1777115"/>
                    </a:lnTo>
                    <a:lnTo>
                      <a:pt x="42287" y="1656355"/>
                    </a:lnTo>
                    <a:lnTo>
                      <a:pt x="150050" y="1650924"/>
                    </a:lnTo>
                    <a:lnTo>
                      <a:pt x="737011" y="0"/>
                    </a:lnTo>
                    <a:lnTo>
                      <a:pt x="1055053" y="0"/>
                    </a:lnTo>
                    <a:cubicBezTo>
                      <a:pt x="1052613" y="51319"/>
                      <a:pt x="562126" y="1447785"/>
                      <a:pt x="430747" y="177711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E38971ED-93A0-4BA8-91AA-BDD52CF78A52}"/>
                  </a:ext>
                </a:extLst>
              </p:cNvPr>
              <p:cNvSpPr/>
              <p:nvPr/>
            </p:nvSpPr>
            <p:spPr>
              <a:xfrm>
                <a:off x="7135417" y="3646483"/>
                <a:ext cx="442589" cy="705479"/>
              </a:xfrm>
              <a:custGeom>
                <a:avLst/>
                <a:gdLst>
                  <a:gd name="connsiteX0" fmla="*/ 0 w 811579"/>
                  <a:gd name="connsiteY0" fmla="*/ 1293890 h 1293645"/>
                  <a:gd name="connsiteX1" fmla="*/ 183795 w 811579"/>
                  <a:gd name="connsiteY1" fmla="*/ 732496 h 1293645"/>
                  <a:gd name="connsiteX2" fmla="*/ 366004 w 811579"/>
                  <a:gd name="connsiteY2" fmla="*/ 173239 h 1293645"/>
                  <a:gd name="connsiteX3" fmla="*/ 309376 w 811579"/>
                  <a:gd name="connsiteY3" fmla="*/ 161035 h 1293645"/>
                  <a:gd name="connsiteX4" fmla="*/ 361305 w 811579"/>
                  <a:gd name="connsiteY4" fmla="*/ 0 h 1293645"/>
                  <a:gd name="connsiteX5" fmla="*/ 811580 w 811579"/>
                  <a:gd name="connsiteY5" fmla="*/ 0 h 1293645"/>
                  <a:gd name="connsiteX6" fmla="*/ 435873 w 811579"/>
                  <a:gd name="connsiteY6" fmla="*/ 1128889 h 1293645"/>
                  <a:gd name="connsiteX7" fmla="*/ 522523 w 811579"/>
                  <a:gd name="connsiteY7" fmla="*/ 1138469 h 1293645"/>
                  <a:gd name="connsiteX8" fmla="*/ 471387 w 811579"/>
                  <a:gd name="connsiteY8" fmla="*/ 1294012 h 1293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579" h="1293645">
                    <a:moveTo>
                      <a:pt x="0" y="1293890"/>
                    </a:moveTo>
                    <a:cubicBezTo>
                      <a:pt x="62791" y="1102223"/>
                      <a:pt x="123384" y="917451"/>
                      <a:pt x="183795" y="732496"/>
                    </a:cubicBezTo>
                    <a:cubicBezTo>
                      <a:pt x="244206" y="547542"/>
                      <a:pt x="304556" y="362038"/>
                      <a:pt x="366004" y="173239"/>
                    </a:cubicBezTo>
                    <a:lnTo>
                      <a:pt x="309376" y="161035"/>
                    </a:lnTo>
                    <a:cubicBezTo>
                      <a:pt x="326889" y="106726"/>
                      <a:pt x="343610" y="54980"/>
                      <a:pt x="361305" y="0"/>
                    </a:cubicBezTo>
                    <a:lnTo>
                      <a:pt x="811580" y="0"/>
                    </a:lnTo>
                    <a:cubicBezTo>
                      <a:pt x="686120" y="376988"/>
                      <a:pt x="561942" y="750009"/>
                      <a:pt x="435873" y="1128889"/>
                    </a:cubicBezTo>
                    <a:lnTo>
                      <a:pt x="522523" y="1138469"/>
                    </a:lnTo>
                    <a:cubicBezTo>
                      <a:pt x="505132" y="1191374"/>
                      <a:pt x="488900" y="1240862"/>
                      <a:pt x="471387" y="129401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1DA48F17-825A-4961-8448-870B8803B045}"/>
                  </a:ext>
                </a:extLst>
              </p:cNvPr>
              <p:cNvSpPr/>
              <p:nvPr/>
            </p:nvSpPr>
            <p:spPr>
              <a:xfrm>
                <a:off x="8802012" y="3467118"/>
                <a:ext cx="386017" cy="722118"/>
              </a:xfrm>
              <a:custGeom>
                <a:avLst/>
                <a:gdLst>
                  <a:gd name="connsiteX0" fmla="*/ 465774 w 707843"/>
                  <a:gd name="connsiteY0" fmla="*/ 0 h 1324156"/>
                  <a:gd name="connsiteX1" fmla="*/ 710590 w 707843"/>
                  <a:gd name="connsiteY1" fmla="*/ 0 h 1324156"/>
                  <a:gd name="connsiteX2" fmla="*/ 239996 w 707843"/>
                  <a:gd name="connsiteY2" fmla="*/ 1328061 h 1324156"/>
                  <a:gd name="connsiteX3" fmla="*/ 0 w 707843"/>
                  <a:gd name="connsiteY3" fmla="*/ 1328061 h 1324156"/>
                  <a:gd name="connsiteX4" fmla="*/ 465774 w 707843"/>
                  <a:gd name="connsiteY4" fmla="*/ 0 h 132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7843" h="1324156">
                    <a:moveTo>
                      <a:pt x="465774" y="0"/>
                    </a:moveTo>
                    <a:lnTo>
                      <a:pt x="710590" y="0"/>
                    </a:lnTo>
                    <a:cubicBezTo>
                      <a:pt x="554926" y="445758"/>
                      <a:pt x="396576" y="885964"/>
                      <a:pt x="239996" y="1328061"/>
                    </a:cubicBezTo>
                    <a:lnTo>
                      <a:pt x="0" y="1328061"/>
                    </a:lnTo>
                    <a:cubicBezTo>
                      <a:pt x="2075" y="1283394"/>
                      <a:pt x="428246" y="68710"/>
                      <a:pt x="465774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DADE0887-A834-48F8-B5CE-4BA8A2C301D3}"/>
                  </a:ext>
                </a:extLst>
              </p:cNvPr>
              <p:cNvSpPr/>
              <p:nvPr/>
            </p:nvSpPr>
            <p:spPr>
              <a:xfrm>
                <a:off x="7382202" y="3404092"/>
                <a:ext cx="276202" cy="196336"/>
              </a:xfrm>
              <a:custGeom>
                <a:avLst/>
                <a:gdLst>
                  <a:gd name="connsiteX0" fmla="*/ 116428 w 506474"/>
                  <a:gd name="connsiteY0" fmla="*/ 0 h 360023"/>
                  <a:gd name="connsiteX1" fmla="*/ 507390 w 506474"/>
                  <a:gd name="connsiteY1" fmla="*/ 0 h 360023"/>
                  <a:gd name="connsiteX2" fmla="*/ 388216 w 506474"/>
                  <a:gd name="connsiteY2" fmla="*/ 364173 h 360023"/>
                  <a:gd name="connsiteX3" fmla="*/ 0 w 506474"/>
                  <a:gd name="connsiteY3" fmla="*/ 364173 h 360023"/>
                  <a:gd name="connsiteX4" fmla="*/ 116428 w 506474"/>
                  <a:gd name="connsiteY4" fmla="*/ 0 h 360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6474" h="360023">
                    <a:moveTo>
                      <a:pt x="116428" y="0"/>
                    </a:moveTo>
                    <a:lnTo>
                      <a:pt x="507390" y="0"/>
                    </a:lnTo>
                    <a:cubicBezTo>
                      <a:pt x="472791" y="126008"/>
                      <a:pt x="429771" y="244084"/>
                      <a:pt x="388216" y="364173"/>
                    </a:cubicBezTo>
                    <a:lnTo>
                      <a:pt x="0" y="364173"/>
                    </a:lnTo>
                    <a:cubicBezTo>
                      <a:pt x="33744" y="240301"/>
                      <a:pt x="76764" y="123323"/>
                      <a:pt x="116428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E1321D8C-4949-40F6-B3C4-3A5FEA166215}"/>
                  </a:ext>
                </a:extLst>
              </p:cNvPr>
              <p:cNvSpPr/>
              <p:nvPr/>
            </p:nvSpPr>
            <p:spPr>
              <a:xfrm>
                <a:off x="8743011" y="3387852"/>
                <a:ext cx="196336" cy="169714"/>
              </a:xfrm>
              <a:custGeom>
                <a:avLst/>
                <a:gdLst>
                  <a:gd name="connsiteX0" fmla="*/ 0 w 360024"/>
                  <a:gd name="connsiteY0" fmla="*/ 313099 h 311207"/>
                  <a:gd name="connsiteX1" fmla="*/ 11777 w 360024"/>
                  <a:gd name="connsiteY1" fmla="*/ 0 h 311207"/>
                  <a:gd name="connsiteX2" fmla="*/ 361733 w 360024"/>
                  <a:gd name="connsiteY2" fmla="*/ 0 h 311207"/>
                  <a:gd name="connsiteX3" fmla="*/ 361733 w 360024"/>
                  <a:gd name="connsiteY3" fmla="*/ 312794 h 311207"/>
                  <a:gd name="connsiteX4" fmla="*/ 184772 w 360024"/>
                  <a:gd name="connsiteY4" fmla="*/ 312794 h 31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24" h="311207">
                    <a:moveTo>
                      <a:pt x="0" y="313099"/>
                    </a:moveTo>
                    <a:cubicBezTo>
                      <a:pt x="4089" y="204543"/>
                      <a:pt x="7872" y="104102"/>
                      <a:pt x="11777" y="0"/>
                    </a:cubicBezTo>
                    <a:lnTo>
                      <a:pt x="361733" y="0"/>
                    </a:lnTo>
                    <a:lnTo>
                      <a:pt x="361733" y="312794"/>
                    </a:lnTo>
                    <a:cubicBezTo>
                      <a:pt x="300712" y="312794"/>
                      <a:pt x="242864" y="312794"/>
                      <a:pt x="184772" y="312794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B1D92B2-8069-4E81-9069-D0E890F1012F}"/>
              </a:ext>
            </a:extLst>
          </p:cNvPr>
          <p:cNvGrpSpPr/>
          <p:nvPr/>
        </p:nvGrpSpPr>
        <p:grpSpPr>
          <a:xfrm>
            <a:off x="8472037" y="4629150"/>
            <a:ext cx="4655450" cy="589724"/>
            <a:chOff x="8472037" y="4724400"/>
            <a:chExt cx="4655450" cy="589724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A4A86982-ABBE-4224-948F-0011E7DEB7FA}"/>
                </a:ext>
              </a:extLst>
            </p:cNvPr>
            <p:cNvSpPr txBox="1"/>
            <p:nvPr/>
          </p:nvSpPr>
          <p:spPr>
            <a:xfrm>
              <a:off x="9518480" y="4806716"/>
              <a:ext cx="25625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PPT</a:t>
              </a:r>
              <a:r>
                <a:rPr lang="zh-CN" altLang="en-US" sz="2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设计者：伟崇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8E804AA2-EFC7-4EB7-B46C-3875FFC738BF}"/>
                </a:ext>
              </a:extLst>
            </p:cNvPr>
            <p:cNvGrpSpPr/>
            <p:nvPr/>
          </p:nvGrpSpPr>
          <p:grpSpPr>
            <a:xfrm>
              <a:off x="8472037" y="4724400"/>
              <a:ext cx="4655450" cy="589724"/>
              <a:chOff x="5197965" y="4655344"/>
              <a:chExt cx="4007675" cy="507669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473387B9-25AB-44FB-8846-BA9E4DFE8087}"/>
                  </a:ext>
                </a:extLst>
              </p:cNvPr>
              <p:cNvSpPr/>
              <p:nvPr/>
            </p:nvSpPr>
            <p:spPr>
              <a:xfrm flipH="1">
                <a:off x="5842304" y="4677460"/>
                <a:ext cx="2715604" cy="463437"/>
              </a:xfrm>
              <a:custGeom>
                <a:avLst/>
                <a:gdLst>
                  <a:gd name="connsiteX0" fmla="*/ 3661203 w 3892921"/>
                  <a:gd name="connsiteY0" fmla="*/ 0 h 463437"/>
                  <a:gd name="connsiteX1" fmla="*/ 2366608 w 3892921"/>
                  <a:gd name="connsiteY1" fmla="*/ 0 h 463437"/>
                  <a:gd name="connsiteX2" fmla="*/ 1526313 w 3892921"/>
                  <a:gd name="connsiteY2" fmla="*/ 0 h 463437"/>
                  <a:gd name="connsiteX3" fmla="*/ 231718 w 3892921"/>
                  <a:gd name="connsiteY3" fmla="*/ 0 h 463437"/>
                  <a:gd name="connsiteX4" fmla="*/ 0 w 3892921"/>
                  <a:gd name="connsiteY4" fmla="*/ 231719 h 463437"/>
                  <a:gd name="connsiteX5" fmla="*/ 231718 w 3892921"/>
                  <a:gd name="connsiteY5" fmla="*/ 463437 h 463437"/>
                  <a:gd name="connsiteX6" fmla="*/ 1526313 w 3892921"/>
                  <a:gd name="connsiteY6" fmla="*/ 463437 h 463437"/>
                  <a:gd name="connsiteX7" fmla="*/ 2366608 w 3892921"/>
                  <a:gd name="connsiteY7" fmla="*/ 463437 h 463437"/>
                  <a:gd name="connsiteX8" fmla="*/ 3661203 w 3892921"/>
                  <a:gd name="connsiteY8" fmla="*/ 463437 h 463437"/>
                  <a:gd name="connsiteX9" fmla="*/ 3892921 w 3892921"/>
                  <a:gd name="connsiteY9" fmla="*/ 231719 h 46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2921" h="463437">
                    <a:moveTo>
                      <a:pt x="3661203" y="0"/>
                    </a:moveTo>
                    <a:lnTo>
                      <a:pt x="2366608" y="0"/>
                    </a:lnTo>
                    <a:lnTo>
                      <a:pt x="1526313" y="0"/>
                    </a:lnTo>
                    <a:lnTo>
                      <a:pt x="231718" y="0"/>
                    </a:lnTo>
                    <a:lnTo>
                      <a:pt x="0" y="231719"/>
                    </a:lnTo>
                    <a:lnTo>
                      <a:pt x="231718" y="463437"/>
                    </a:lnTo>
                    <a:lnTo>
                      <a:pt x="1526313" y="463437"/>
                    </a:lnTo>
                    <a:lnTo>
                      <a:pt x="2366608" y="463437"/>
                    </a:lnTo>
                    <a:lnTo>
                      <a:pt x="3661203" y="463437"/>
                    </a:lnTo>
                    <a:lnTo>
                      <a:pt x="3892921" y="231719"/>
                    </a:lnTo>
                    <a:close/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1CB7FF"/>
                    </a:gs>
                    <a:gs pos="100000">
                      <a:srgbClr val="74FFBD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9094B1EC-FC8F-46B6-B172-208619C535F4}"/>
                  </a:ext>
                </a:extLst>
              </p:cNvPr>
              <p:cNvGrpSpPr/>
              <p:nvPr/>
            </p:nvGrpSpPr>
            <p:grpSpPr>
              <a:xfrm>
                <a:off x="5197965" y="4655344"/>
                <a:ext cx="754013" cy="507669"/>
                <a:chOff x="5207489" y="4655344"/>
                <a:chExt cx="754013" cy="507669"/>
              </a:xfrm>
            </p:grpSpPr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xmlns="" id="{0AAD47C0-80C3-4887-A7BA-23655116EC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207489" y="4909178"/>
                  <a:ext cx="567042" cy="0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0">
                        <a:srgbClr val="1CB7FF"/>
                      </a:gs>
                      <a:gs pos="100000">
                        <a:srgbClr val="1CB7FF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xmlns="" id="{D36F3975-CF48-4AFF-AF2D-5243580EFD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774531" y="4655344"/>
                  <a:ext cx="183357" cy="253835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100000">
                        <a:srgbClr val="1CB7FF"/>
                      </a:gs>
                      <a:gs pos="0">
                        <a:srgbClr val="1CB7FF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87EE502C-11F5-4AC4-9884-E370328CE9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778145" y="4909178"/>
                  <a:ext cx="183357" cy="253835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100000">
                        <a:srgbClr val="1CB7FF"/>
                      </a:gs>
                      <a:gs pos="0">
                        <a:srgbClr val="1CB7FF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="" id="{E6345CD1-90CE-4953-893E-A66A49EE465A}"/>
                  </a:ext>
                </a:extLst>
              </p:cNvPr>
              <p:cNvGrpSpPr/>
              <p:nvPr/>
            </p:nvGrpSpPr>
            <p:grpSpPr>
              <a:xfrm flipH="1">
                <a:off x="8451627" y="4655344"/>
                <a:ext cx="754013" cy="507669"/>
                <a:chOff x="5207489" y="4655344"/>
                <a:chExt cx="754013" cy="507669"/>
              </a:xfrm>
            </p:grpSpPr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xmlns="" id="{C0962B6F-604D-4782-9F97-7F582BCEA7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07489" y="4909178"/>
                  <a:ext cx="567042" cy="0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100000">
                        <a:srgbClr val="1CB7FF"/>
                      </a:gs>
                      <a:gs pos="0">
                        <a:srgbClr val="1CB7FF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0E85125F-0C50-45CE-83B1-C48DA953C0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774531" y="4655344"/>
                  <a:ext cx="183357" cy="253835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100000">
                        <a:srgbClr val="1CB7FF"/>
                      </a:gs>
                      <a:gs pos="0">
                        <a:srgbClr val="1CB7FF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xmlns="" id="{0CA7CDF2-1F81-4248-974C-20534E1CF7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778145" y="4909178"/>
                  <a:ext cx="183357" cy="253835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100000">
                        <a:srgbClr val="1CB7FF"/>
                      </a:gs>
                      <a:gs pos="0">
                        <a:srgbClr val="1CB7FF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6405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050E24">
                <a:alpha val="75000"/>
              </a:srgbClr>
            </a:gs>
            <a:gs pos="100000">
              <a:srgbClr val="050E24">
                <a:alpha val="79000"/>
              </a:srgbClr>
            </a:gs>
          </a:gsLst>
          <a:lin ang="10800000" scaled="1"/>
          <a:tileRect/>
        </a:gradFill>
        <a:ln w="12700" cap="flat" cmpd="sng" algn="ctr">
          <a:noFill/>
          <a:prstDash val="solid"/>
          <a:miter lim="800000"/>
        </a:ln>
        <a:effectLst/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D99A"/>
      </a:accent1>
      <a:accent2>
        <a:srgbClr val="806F4A"/>
      </a:accent2>
      <a:accent3>
        <a:srgbClr val="150E1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1002</TotalTime>
  <Words>969</Words>
  <Application>Microsoft Office PowerPoint</Application>
  <PresentationFormat>自定义</PresentationFormat>
  <Paragraphs>181</Paragraphs>
  <Slides>19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54" baseType="lpstr">
      <vt:lpstr>Avenir</vt:lpstr>
      <vt:lpstr>Avenir LT Std 35 Light</vt:lpstr>
      <vt:lpstr>DIN</vt:lpstr>
      <vt:lpstr>DIN Black</vt:lpstr>
      <vt:lpstr>DIN Light</vt:lpstr>
      <vt:lpstr>Lucida Grande</vt:lpstr>
      <vt:lpstr>Radikal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等线</vt:lpstr>
      <vt:lpstr>等线 Light</vt:lpstr>
      <vt:lpstr>方正兰亭刊黑_GBK</vt:lpstr>
      <vt:lpstr>汉仪尚巍手书W</vt:lpstr>
      <vt:lpstr>汉仪雅酷黑 45W</vt:lpstr>
      <vt:lpstr>苹方 常规</vt:lpstr>
      <vt:lpstr>思源黑体 CN Bold</vt:lpstr>
      <vt:lpstr>思源黑体 CN Heavy</vt:lpstr>
      <vt:lpstr>思源黑体 CN Light</vt:lpstr>
      <vt:lpstr>思源黑体 CN Medium</vt:lpstr>
      <vt:lpstr>思源黑体 CN Normal</vt:lpstr>
      <vt:lpstr>思源黑体 CN Regular</vt:lpstr>
      <vt:lpstr>微软雅黑</vt:lpstr>
      <vt:lpstr>微软雅黑 Light</vt:lpstr>
      <vt:lpstr>演示新手书</vt:lpstr>
      <vt:lpstr>作者 阿里汉仪智能黑体</vt:lpstr>
      <vt:lpstr>Arial</vt:lpstr>
      <vt:lpstr>Bahnschrift</vt:lpstr>
      <vt:lpstr>Calibri</vt:lpstr>
      <vt:lpstr>Calibri Light</vt:lpstr>
      <vt:lpstr>Segoe UI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张伟崇 张伟崇</dc:creator>
  <cp:keywords>51PPT模板网</cp:keywords>
  <dc:description>www.51pptmoban.com</dc:description>
  <cp:lastModifiedBy>阳光 男孩</cp:lastModifiedBy>
  <cp:revision>75</cp:revision>
  <dcterms:created xsi:type="dcterms:W3CDTF">2019-05-14T08:23:59Z</dcterms:created>
  <dcterms:modified xsi:type="dcterms:W3CDTF">2020-05-07T12:50:48Z</dcterms:modified>
</cp:coreProperties>
</file>